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36"/>
  </p:notesMasterIdLst>
  <p:sldIdLst>
    <p:sldId id="2068" r:id="rId4"/>
    <p:sldId id="2077" r:id="rId5"/>
    <p:sldId id="2069" r:id="rId6"/>
    <p:sldId id="322" r:id="rId7"/>
    <p:sldId id="354" r:id="rId8"/>
    <p:sldId id="356" r:id="rId9"/>
    <p:sldId id="325" r:id="rId10"/>
    <p:sldId id="324" r:id="rId11"/>
    <p:sldId id="326" r:id="rId12"/>
    <p:sldId id="355" r:id="rId13"/>
    <p:sldId id="337" r:id="rId14"/>
    <p:sldId id="338" r:id="rId15"/>
    <p:sldId id="339" r:id="rId16"/>
    <p:sldId id="340" r:id="rId17"/>
    <p:sldId id="341" r:id="rId18"/>
    <p:sldId id="342" r:id="rId19"/>
    <p:sldId id="346" r:id="rId20"/>
    <p:sldId id="347" r:id="rId21"/>
    <p:sldId id="348" r:id="rId22"/>
    <p:sldId id="351" r:id="rId23"/>
    <p:sldId id="2074" r:id="rId24"/>
    <p:sldId id="2075" r:id="rId25"/>
    <p:sldId id="327" r:id="rId26"/>
    <p:sldId id="328" r:id="rId27"/>
    <p:sldId id="2076" r:id="rId28"/>
    <p:sldId id="329" r:id="rId29"/>
    <p:sldId id="330" r:id="rId30"/>
    <p:sldId id="331" r:id="rId31"/>
    <p:sldId id="317" r:id="rId32"/>
    <p:sldId id="298" r:id="rId33"/>
    <p:sldId id="306" r:id="rId34"/>
    <p:sldId id="33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62633" autoAdjust="0"/>
  </p:normalViewPr>
  <p:slideViewPr>
    <p:cSldViewPr snapToGrid="0" showGuides="1">
      <p:cViewPr varScale="1">
        <p:scale>
          <a:sx n="68" d="100"/>
          <a:sy n="68" d="100"/>
        </p:scale>
        <p:origin x="580" y="4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FBB07-5AC4-49B5-97C8-E4134927025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E0F98-BDF5-443B-9350-BCB6897A6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1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E0F98-BDF5-443B-9350-BCB6897A62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0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0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41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59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7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80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230220-5F29-4759-BBB0-2987CDE0DDD6}"/>
              </a:ext>
            </a:extLst>
          </p:cNvPr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2142345-92E5-45C5-9540-7E079BFC3C2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0FC9EFD5-ECD7-49DA-85BE-0182B1003A4F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92760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8067492-6897-474D-A191-66389597DC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그룹 77">
            <a:extLst>
              <a:ext uri="{FF2B5EF4-FFF2-40B4-BE49-F238E27FC236}">
                <a16:creationId xmlns:a16="http://schemas.microsoft.com/office/drawing/2014/main" id="{EE171339-23BB-4C14-ACEC-82EDEE4FFB7A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1C2E5203-834C-440B-93AD-94647ACF65A5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8" name="Rectangle 50">
              <a:extLst>
                <a:ext uri="{FF2B5EF4-FFF2-40B4-BE49-F238E27FC236}">
                  <a16:creationId xmlns:a16="http://schemas.microsoft.com/office/drawing/2014/main" id="{781C657E-6AE3-49AA-AC2F-10CC62409E79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86389DDB-A05B-4316-AEBA-1CB3810775AE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ectangle 52">
              <a:extLst>
                <a:ext uri="{FF2B5EF4-FFF2-40B4-BE49-F238E27FC236}">
                  <a16:creationId xmlns:a16="http://schemas.microsoft.com/office/drawing/2014/main" id="{BBED4C4A-5DF1-45C1-864F-B9CC7A02487F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53">
              <a:extLst>
                <a:ext uri="{FF2B5EF4-FFF2-40B4-BE49-F238E27FC236}">
                  <a16:creationId xmlns:a16="http://schemas.microsoft.com/office/drawing/2014/main" id="{456B4A2B-3A13-4382-AA54-D8F8621DE0D4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54">
              <a:extLst>
                <a:ext uri="{FF2B5EF4-FFF2-40B4-BE49-F238E27FC236}">
                  <a16:creationId xmlns:a16="http://schemas.microsoft.com/office/drawing/2014/main" id="{5F0FF0FC-6898-4340-9DA4-351073E3ED8F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2" name="Graphic 14">
            <a:extLst>
              <a:ext uri="{FF2B5EF4-FFF2-40B4-BE49-F238E27FC236}">
                <a16:creationId xmlns:a16="http://schemas.microsoft.com/office/drawing/2014/main" id="{3CF2F12F-7A2D-468C-A717-7C5F02B59E14}"/>
              </a:ext>
            </a:extLst>
          </p:cNvPr>
          <p:cNvGrpSpPr/>
          <p:nvPr userDrawn="1"/>
        </p:nvGrpSpPr>
        <p:grpSpPr>
          <a:xfrm>
            <a:off x="4116912" y="1672505"/>
            <a:ext cx="3961557" cy="3115832"/>
            <a:chOff x="2444748" y="555045"/>
            <a:chExt cx="7282048" cy="572745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59D55E-F507-4F94-BED4-75B0D278B129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C5D06C-BEA9-4FE1-9B00-FB291A82C93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2B6F7E-B45F-46ED-B32E-3E806DBC1AF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C50D37-33CF-4AC8-894C-7851011902A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E1811BD-F80D-4DA0-90C0-751DD8EB1BD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BAADF7B-A5AB-47CC-A487-064B3C8736F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6723C7-433E-49BC-BD53-CACE5ABB49E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EF352A-E610-4C97-8351-EEB778A3542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4">
            <a:extLst>
              <a:ext uri="{FF2B5EF4-FFF2-40B4-BE49-F238E27FC236}">
                <a16:creationId xmlns:a16="http://schemas.microsoft.com/office/drawing/2014/main" id="{F0BA3A3B-4632-4293-B147-E05FF4F1BA0C}"/>
              </a:ext>
            </a:extLst>
          </p:cNvPr>
          <p:cNvGrpSpPr/>
          <p:nvPr userDrawn="1"/>
        </p:nvGrpSpPr>
        <p:grpSpPr>
          <a:xfrm>
            <a:off x="784384" y="2121344"/>
            <a:ext cx="2820225" cy="2218155"/>
            <a:chOff x="2444748" y="555045"/>
            <a:chExt cx="7282048" cy="572745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E3F088-54E3-46E1-8FAB-4EB159B0D17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987F560-CBD6-4A1C-A61A-F3F64BC0067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0D5FF0C-6A7C-4655-8874-B6EE383272CB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5FC9B1-AFF5-4A0A-8666-D0889D8FFAC7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D6057FD-9A06-4649-ABF0-B79C6AB48C9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C32FE8-6B7F-40EE-82F4-32814DF1A41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72557D-5685-472F-890B-C5A5A4DC0F1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975543C-1027-4F94-912E-5017992EE2C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aphic 14">
            <a:extLst>
              <a:ext uri="{FF2B5EF4-FFF2-40B4-BE49-F238E27FC236}">
                <a16:creationId xmlns:a16="http://schemas.microsoft.com/office/drawing/2014/main" id="{DE0FD0BF-CF2E-46D6-A7BD-964E52A0639C}"/>
              </a:ext>
            </a:extLst>
          </p:cNvPr>
          <p:cNvGrpSpPr/>
          <p:nvPr userDrawn="1"/>
        </p:nvGrpSpPr>
        <p:grpSpPr>
          <a:xfrm>
            <a:off x="8590771" y="2121344"/>
            <a:ext cx="2820225" cy="2218155"/>
            <a:chOff x="2444748" y="555045"/>
            <a:chExt cx="7282048" cy="572745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21EC3BD-B7BB-4E3A-AEB4-531BB8438A28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A698AD-30C1-4995-8D32-98853FE766D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A09449B-167B-4D89-8B0F-D66597DD94F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135B8F-58C8-446E-8CC5-6B34367B7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E99CDE4-ACCA-400C-967A-1AF1EC5B8D2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B7A6782-8F71-4422-81D4-98E4489D488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3BD6801-3D99-4D15-AA2D-55835F289C8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B2E5AED-5AE2-42E6-8A56-CDDB1AAE2AA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1CCE0383-63DF-4624-BAF5-0C83B9CA841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76171" y="1850553"/>
            <a:ext cx="3625268" cy="2054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521C4F48-1BB1-49D0-84B3-B1EE9251779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7258" y="225025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F74AB612-6E67-428E-9352-AFB927C2FA3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08105" y="227024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693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36B5625-4D88-42D3-9A62-06A42DE373E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0706" y="426499"/>
            <a:ext cx="11617291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153C7A0-0C54-4119-87A3-B0DD3FB9406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58527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464E1D-B27A-42E5-9C22-F6F45E54F7D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628466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C49E2F-3AC8-45AD-AFA7-5C62B499044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398405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0D3850A-2D9D-4730-9232-9938FFE84F37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168343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9" name="그룹 63">
            <a:extLst>
              <a:ext uri="{FF2B5EF4-FFF2-40B4-BE49-F238E27FC236}">
                <a16:creationId xmlns:a16="http://schemas.microsoft.com/office/drawing/2014/main" id="{1D2BDBC2-E2A8-4027-9D79-B4D34418B138}"/>
              </a:ext>
            </a:extLst>
          </p:cNvPr>
          <p:cNvGrpSpPr/>
          <p:nvPr userDrawn="1"/>
        </p:nvGrpSpPr>
        <p:grpSpPr>
          <a:xfrm>
            <a:off x="914666" y="4956795"/>
            <a:ext cx="2049231" cy="144016"/>
            <a:chOff x="518969" y="4794870"/>
            <a:chExt cx="1679267" cy="144016"/>
          </a:xfrm>
        </p:grpSpPr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EBD5D1FD-809D-4F07-ACF1-F72D2B43E7DE}"/>
                </a:ext>
              </a:extLst>
            </p:cNvPr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CCDE0A54-7CD0-465A-8724-BF500CE0E346}"/>
                </a:ext>
              </a:extLst>
            </p:cNvPr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C9F39304-2EDF-4125-8B3C-362943F2D157}"/>
                </a:ext>
              </a:extLst>
            </p:cNvPr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85A6431A-6BD3-45AF-98EA-F028F93F0792}"/>
                </a:ext>
              </a:extLst>
            </p:cNvPr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5A299CA9-14A8-4767-9138-C97F10CD6C4D}"/>
                </a:ext>
              </a:extLst>
            </p:cNvPr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5" name="Rectangle 40">
              <a:extLst>
                <a:ext uri="{FF2B5EF4-FFF2-40B4-BE49-F238E27FC236}">
                  <a16:creationId xmlns:a16="http://schemas.microsoft.com/office/drawing/2014/main" id="{62CF1983-EC73-49C2-9A61-F7A7BAD22867}"/>
                </a:ext>
              </a:extLst>
            </p:cNvPr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6" name="그룹 70">
            <a:extLst>
              <a:ext uri="{FF2B5EF4-FFF2-40B4-BE49-F238E27FC236}">
                <a16:creationId xmlns:a16="http://schemas.microsoft.com/office/drawing/2014/main" id="{0B39C8FD-F998-4899-8BAC-55CF1582EFD7}"/>
              </a:ext>
            </a:extLst>
          </p:cNvPr>
          <p:cNvGrpSpPr/>
          <p:nvPr userDrawn="1"/>
        </p:nvGrpSpPr>
        <p:grpSpPr>
          <a:xfrm>
            <a:off x="3684605" y="4956795"/>
            <a:ext cx="2049231" cy="144016"/>
            <a:chOff x="2655206" y="4794870"/>
            <a:chExt cx="1679267" cy="144016"/>
          </a:xfrm>
        </p:grpSpPr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07C59967-7EEF-475A-A0C3-F3D281D48832}"/>
                </a:ext>
              </a:extLst>
            </p:cNvPr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Rectangle 43">
              <a:extLst>
                <a:ext uri="{FF2B5EF4-FFF2-40B4-BE49-F238E27FC236}">
                  <a16:creationId xmlns:a16="http://schemas.microsoft.com/office/drawing/2014/main" id="{EA9B3081-48A3-4CBD-B953-22B9C133974D}"/>
                </a:ext>
              </a:extLst>
            </p:cNvPr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878DF5CC-A574-4EA1-B8A3-9303138BCA6C}"/>
                </a:ext>
              </a:extLst>
            </p:cNvPr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45">
              <a:extLst>
                <a:ext uri="{FF2B5EF4-FFF2-40B4-BE49-F238E27FC236}">
                  <a16:creationId xmlns:a16="http://schemas.microsoft.com/office/drawing/2014/main" id="{7BF9EA54-CF5F-4B48-AA40-F7285E266457}"/>
                </a:ext>
              </a:extLst>
            </p:cNvPr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Rectangle 46">
              <a:extLst>
                <a:ext uri="{FF2B5EF4-FFF2-40B4-BE49-F238E27FC236}">
                  <a16:creationId xmlns:a16="http://schemas.microsoft.com/office/drawing/2014/main" id="{0D6AC55F-66E6-43BE-AD34-D2CE25057850}"/>
                </a:ext>
              </a:extLst>
            </p:cNvPr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085EF55D-29D1-478A-AA43-CC611ACD9C17}"/>
                </a:ext>
              </a:extLst>
            </p:cNvPr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328E412B-60FD-4EE0-ADAD-9E120C2B513E}"/>
              </a:ext>
            </a:extLst>
          </p:cNvPr>
          <p:cNvGrpSpPr/>
          <p:nvPr userDrawn="1"/>
        </p:nvGrpSpPr>
        <p:grpSpPr>
          <a:xfrm>
            <a:off x="6454544" y="4956795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1144F186-44E5-413B-B6A8-13DF17FF4F44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02D13988-A6A5-4440-958D-E75AA4E8F792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5DFF077B-B26D-416D-B5ED-85D54AB19099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1CE50BEA-EADF-4C13-AF83-51B0D770B80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DEEA8899-AD34-4DF2-99E6-9C19AB659DAA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E5CC6944-65F2-4050-BDC4-C613DCEC7205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31" name="그룹 84">
            <a:extLst>
              <a:ext uri="{FF2B5EF4-FFF2-40B4-BE49-F238E27FC236}">
                <a16:creationId xmlns:a16="http://schemas.microsoft.com/office/drawing/2014/main" id="{F06700BF-C08E-489C-8809-23241A4577CB}"/>
              </a:ext>
            </a:extLst>
          </p:cNvPr>
          <p:cNvGrpSpPr/>
          <p:nvPr userDrawn="1"/>
        </p:nvGrpSpPr>
        <p:grpSpPr>
          <a:xfrm>
            <a:off x="9224482" y="4956795"/>
            <a:ext cx="2049231" cy="144016"/>
            <a:chOff x="6927681" y="4794870"/>
            <a:chExt cx="1679267" cy="144016"/>
          </a:xfrm>
        </p:grpSpPr>
        <p:sp>
          <p:nvSpPr>
            <p:cNvPr id="32" name="Rectangle 57">
              <a:extLst>
                <a:ext uri="{FF2B5EF4-FFF2-40B4-BE49-F238E27FC236}">
                  <a16:creationId xmlns:a16="http://schemas.microsoft.com/office/drawing/2014/main" id="{EAC41B5C-CC10-4816-B97C-A1586CDC4797}"/>
                </a:ext>
              </a:extLst>
            </p:cNvPr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84ACC653-F136-456E-A8AE-7A3E4CDAB103}"/>
                </a:ext>
              </a:extLst>
            </p:cNvPr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3548B493-8BCC-4C81-B406-DE072987B035}"/>
                </a:ext>
              </a:extLst>
            </p:cNvPr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98B7CB0B-2E7A-40CE-A124-54135B3B85B5}"/>
                </a:ext>
              </a:extLst>
            </p:cNvPr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95CB2A06-35B5-4E13-9ECF-4C75E735451F}"/>
                </a:ext>
              </a:extLst>
            </p:cNvPr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F4255189-55CE-494C-A1E3-E47DB93AD237}"/>
                </a:ext>
              </a:extLst>
            </p:cNvPr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813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7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8B0BB98-FC2A-4DB1-901A-638896D64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E8101D-6ADB-4F0A-84F5-66141FAE637D}"/>
              </a:ext>
            </a:extLst>
          </p:cNvPr>
          <p:cNvGrpSpPr/>
          <p:nvPr userDrawn="1"/>
        </p:nvGrpSpPr>
        <p:grpSpPr>
          <a:xfrm>
            <a:off x="10520822" y="5638800"/>
            <a:ext cx="1471154" cy="1132150"/>
            <a:chOff x="-707925" y="3668339"/>
            <a:chExt cx="3880686" cy="298644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D80D3C-B01A-4944-AB73-25EB125B29B7}"/>
                </a:ext>
              </a:extLst>
            </p:cNvPr>
            <p:cNvSpPr/>
            <p:nvPr userDrawn="1"/>
          </p:nvSpPr>
          <p:spPr>
            <a:xfrm>
              <a:off x="445029" y="4915650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4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0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8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5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5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7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4"/>
                  </a:cubicBezTo>
                  <a:cubicBezTo>
                    <a:pt x="3557954" y="134051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0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5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8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0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5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5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2"/>
                    <a:pt x="659332" y="2493229"/>
                    <a:pt x="973414" y="2620158"/>
                  </a:cubicBezTo>
                  <a:cubicBezTo>
                    <a:pt x="1090628" y="2667432"/>
                    <a:pt x="1207842" y="2714059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7" y="2321617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4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F3DBB5-B2C7-41CE-A9B3-0FA946F10ECD}"/>
                </a:ext>
              </a:extLst>
            </p:cNvPr>
            <p:cNvSpPr/>
            <p:nvPr userDrawn="1"/>
          </p:nvSpPr>
          <p:spPr>
            <a:xfrm>
              <a:off x="444406" y="4965580"/>
              <a:ext cx="2032824" cy="1286008"/>
            </a:xfrm>
            <a:custGeom>
              <a:avLst/>
              <a:gdLst>
                <a:gd name="connsiteX0" fmla="*/ 847598 w 2032824"/>
                <a:gd name="connsiteY0" fmla="*/ 490873 h 1286008"/>
                <a:gd name="connsiteX1" fmla="*/ 847598 w 2032824"/>
                <a:gd name="connsiteY1" fmla="*/ 549229 h 1286008"/>
                <a:gd name="connsiteX2" fmla="*/ 847911 w 2032824"/>
                <a:gd name="connsiteY2" fmla="*/ 578875 h 1286008"/>
                <a:gd name="connsiteX3" fmla="*/ 817640 w 2032824"/>
                <a:gd name="connsiteY3" fmla="*/ 624436 h 1286008"/>
                <a:gd name="connsiteX4" fmla="*/ 711852 w 2032824"/>
                <a:gd name="connsiteY4" fmla="*/ 648152 h 1286008"/>
                <a:gd name="connsiteX5" fmla="*/ 588275 w 2032824"/>
                <a:gd name="connsiteY5" fmla="*/ 639727 h 1286008"/>
                <a:gd name="connsiteX6" fmla="*/ 529919 w 2032824"/>
                <a:gd name="connsiteY6" fmla="*/ 616634 h 1286008"/>
                <a:gd name="connsiteX7" fmla="*/ 522430 w 2032824"/>
                <a:gd name="connsiteY7" fmla="*/ 602903 h 1286008"/>
                <a:gd name="connsiteX8" fmla="*/ 522430 w 2032824"/>
                <a:gd name="connsiteY8" fmla="*/ 493994 h 1286008"/>
                <a:gd name="connsiteX9" fmla="*/ 847598 w 2032824"/>
                <a:gd name="connsiteY9" fmla="*/ 490873 h 1286008"/>
                <a:gd name="connsiteX10" fmla="*/ 6905 w 2032824"/>
                <a:gd name="connsiteY10" fmla="*/ 455923 h 1286008"/>
                <a:gd name="connsiteX11" fmla="*/ 10961 w 2032824"/>
                <a:gd name="connsiteY11" fmla="*/ 463724 h 1286008"/>
                <a:gd name="connsiteX12" fmla="*/ 157318 w 2032824"/>
                <a:gd name="connsiteY12" fmla="*/ 523640 h 1286008"/>
                <a:gd name="connsiteX13" fmla="*/ 497778 w 2032824"/>
                <a:gd name="connsiteY13" fmla="*/ 663444 h 1286008"/>
                <a:gd name="connsiteX14" fmla="*/ 628844 w 2032824"/>
                <a:gd name="connsiteY14" fmla="*/ 716807 h 1286008"/>
                <a:gd name="connsiteX15" fmla="*/ 641638 w 2032824"/>
                <a:gd name="connsiteY15" fmla="*/ 734282 h 1286008"/>
                <a:gd name="connsiteX16" fmla="*/ 641327 w 2032824"/>
                <a:gd name="connsiteY16" fmla="*/ 1272589 h 1286008"/>
                <a:gd name="connsiteX17" fmla="*/ 638518 w 2032824"/>
                <a:gd name="connsiteY17" fmla="*/ 1286008 h 1286008"/>
                <a:gd name="connsiteX18" fmla="*/ 469069 w 2032824"/>
                <a:gd name="connsiteY18" fmla="*/ 1218290 h 1286008"/>
                <a:gd name="connsiteX19" fmla="*/ 15018 w 2032824"/>
                <a:gd name="connsiteY19" fmla="*/ 1035110 h 1286008"/>
                <a:gd name="connsiteX20" fmla="*/ 663 w 2032824"/>
                <a:gd name="connsiteY20" fmla="*/ 1013889 h 1286008"/>
                <a:gd name="connsiteX21" fmla="*/ 1287 w 2032824"/>
                <a:gd name="connsiteY21" fmla="*/ 465596 h 1286008"/>
                <a:gd name="connsiteX22" fmla="*/ 6905 w 2032824"/>
                <a:gd name="connsiteY22" fmla="*/ 455923 h 1286008"/>
                <a:gd name="connsiteX23" fmla="*/ 1253279 w 2032824"/>
                <a:gd name="connsiteY23" fmla="*/ 374786 h 1286008"/>
                <a:gd name="connsiteX24" fmla="*/ 1253279 w 2032824"/>
                <a:gd name="connsiteY24" fmla="*/ 481512 h 1286008"/>
                <a:gd name="connsiteX25" fmla="*/ 1242980 w 2032824"/>
                <a:gd name="connsiteY25" fmla="*/ 495242 h 1286008"/>
                <a:gd name="connsiteX26" fmla="*/ 1157788 w 2032824"/>
                <a:gd name="connsiteY26" fmla="*/ 525512 h 1286008"/>
                <a:gd name="connsiteX27" fmla="*/ 990835 w 2032824"/>
                <a:gd name="connsiteY27" fmla="*/ 520519 h 1286008"/>
                <a:gd name="connsiteX28" fmla="*/ 934352 w 2032824"/>
                <a:gd name="connsiteY28" fmla="*/ 496490 h 1286008"/>
                <a:gd name="connsiteX29" fmla="*/ 927798 w 2032824"/>
                <a:gd name="connsiteY29" fmla="*/ 483696 h 1286008"/>
                <a:gd name="connsiteX30" fmla="*/ 927798 w 2032824"/>
                <a:gd name="connsiteY30" fmla="*/ 385709 h 1286008"/>
                <a:gd name="connsiteX31" fmla="*/ 935600 w 2032824"/>
                <a:gd name="connsiteY31" fmla="*/ 378531 h 1286008"/>
                <a:gd name="connsiteX32" fmla="*/ 1014864 w 2032824"/>
                <a:gd name="connsiteY32" fmla="*/ 401624 h 1286008"/>
                <a:gd name="connsiteX33" fmla="*/ 1094127 w 2032824"/>
                <a:gd name="connsiteY33" fmla="*/ 406616 h 1286008"/>
                <a:gd name="connsiteX34" fmla="*/ 1230498 w 2032824"/>
                <a:gd name="connsiteY34" fmla="*/ 386957 h 1286008"/>
                <a:gd name="connsiteX35" fmla="*/ 1253279 w 2032824"/>
                <a:gd name="connsiteY35" fmla="*/ 374786 h 1286008"/>
                <a:gd name="connsiteX36" fmla="*/ 517438 w 2032824"/>
                <a:gd name="connsiteY36" fmla="*/ 344828 h 1286008"/>
                <a:gd name="connsiteX37" fmla="*/ 517438 w 2032824"/>
                <a:gd name="connsiteY37" fmla="*/ 420035 h 1286008"/>
                <a:gd name="connsiteX38" fmla="*/ 517438 w 2032824"/>
                <a:gd name="connsiteY38" fmla="*/ 434078 h 1286008"/>
                <a:gd name="connsiteX39" fmla="*/ 489040 w 2032824"/>
                <a:gd name="connsiteY39" fmla="*/ 477767 h 1286008"/>
                <a:gd name="connsiteX40" fmla="*/ 377010 w 2032824"/>
                <a:gd name="connsiteY40" fmla="*/ 502420 h 1286008"/>
                <a:gd name="connsiteX41" fmla="*/ 242199 w 2032824"/>
                <a:gd name="connsiteY41" fmla="*/ 489937 h 1286008"/>
                <a:gd name="connsiteX42" fmla="*/ 234710 w 2032824"/>
                <a:gd name="connsiteY42" fmla="*/ 487753 h 1286008"/>
                <a:gd name="connsiteX43" fmla="*/ 191645 w 2032824"/>
                <a:gd name="connsiteY43" fmla="*/ 425964 h 1286008"/>
                <a:gd name="connsiteX44" fmla="*/ 191333 w 2032824"/>
                <a:gd name="connsiteY44" fmla="*/ 401624 h 1286008"/>
                <a:gd name="connsiteX45" fmla="*/ 191645 w 2032824"/>
                <a:gd name="connsiteY45" fmla="*/ 359495 h 1286008"/>
                <a:gd name="connsiteX46" fmla="*/ 194454 w 2032824"/>
                <a:gd name="connsiteY46" fmla="*/ 347637 h 1286008"/>
                <a:gd name="connsiteX47" fmla="*/ 271221 w 2032824"/>
                <a:gd name="connsiteY47" fmla="*/ 373226 h 1286008"/>
                <a:gd name="connsiteX48" fmla="*/ 378882 w 2032824"/>
                <a:gd name="connsiteY48" fmla="*/ 378531 h 1286008"/>
                <a:gd name="connsiteX49" fmla="*/ 482487 w 2032824"/>
                <a:gd name="connsiteY49" fmla="*/ 363240 h 1286008"/>
                <a:gd name="connsiteX50" fmla="*/ 517438 w 2032824"/>
                <a:gd name="connsiteY50" fmla="*/ 344828 h 1286008"/>
                <a:gd name="connsiteX51" fmla="*/ 1650535 w 2032824"/>
                <a:gd name="connsiteY51" fmla="*/ 252458 h 1286008"/>
                <a:gd name="connsiteX52" fmla="*/ 1650535 w 2032824"/>
                <a:gd name="connsiteY52" fmla="*/ 356999 h 1286008"/>
                <a:gd name="connsiteX53" fmla="*/ 1634931 w 2032824"/>
                <a:gd name="connsiteY53" fmla="*/ 378844 h 1286008"/>
                <a:gd name="connsiteX54" fmla="*/ 1554419 w 2032824"/>
                <a:gd name="connsiteY54" fmla="*/ 406930 h 1286008"/>
                <a:gd name="connsiteX55" fmla="*/ 1458304 w 2032824"/>
                <a:gd name="connsiteY55" fmla="*/ 412235 h 1286008"/>
                <a:gd name="connsiteX56" fmla="*/ 1342841 w 2032824"/>
                <a:gd name="connsiteY56" fmla="*/ 386334 h 1286008"/>
                <a:gd name="connsiteX57" fmla="*/ 1324742 w 2032824"/>
                <a:gd name="connsiteY57" fmla="*/ 357624 h 1286008"/>
                <a:gd name="connsiteX58" fmla="*/ 1325054 w 2032824"/>
                <a:gd name="connsiteY58" fmla="*/ 267437 h 1286008"/>
                <a:gd name="connsiteX59" fmla="*/ 1334728 w 2032824"/>
                <a:gd name="connsiteY59" fmla="*/ 261820 h 1286008"/>
                <a:gd name="connsiteX60" fmla="*/ 1408374 w 2032824"/>
                <a:gd name="connsiteY60" fmla="*/ 282729 h 1286008"/>
                <a:gd name="connsiteX61" fmla="*/ 1505738 w 2032824"/>
                <a:gd name="connsiteY61" fmla="*/ 288033 h 1286008"/>
                <a:gd name="connsiteX62" fmla="*/ 1628066 w 2032824"/>
                <a:gd name="connsiteY62" fmla="*/ 268062 h 1286008"/>
                <a:gd name="connsiteX63" fmla="*/ 1650535 w 2032824"/>
                <a:gd name="connsiteY63" fmla="*/ 252458 h 1286008"/>
                <a:gd name="connsiteX64" fmla="*/ 917189 w 2032824"/>
                <a:gd name="connsiteY64" fmla="*/ 228429 h 1286008"/>
                <a:gd name="connsiteX65" fmla="*/ 916565 w 2032824"/>
                <a:gd name="connsiteY65" fmla="*/ 337651 h 1286008"/>
                <a:gd name="connsiteX66" fmla="*/ 889416 w 2032824"/>
                <a:gd name="connsiteY66" fmla="*/ 362617 h 1286008"/>
                <a:gd name="connsiteX67" fmla="*/ 787996 w 2032824"/>
                <a:gd name="connsiteY67" fmla="*/ 387270 h 1286008"/>
                <a:gd name="connsiteX68" fmla="*/ 702178 w 2032824"/>
                <a:gd name="connsiteY68" fmla="*/ 386645 h 1286008"/>
                <a:gd name="connsiteX69" fmla="*/ 601694 w 2032824"/>
                <a:gd name="connsiteY69" fmla="*/ 357936 h 1286008"/>
                <a:gd name="connsiteX70" fmla="*/ 589524 w 2032824"/>
                <a:gd name="connsiteY70" fmla="*/ 336403 h 1286008"/>
                <a:gd name="connsiteX71" fmla="*/ 589836 w 2032824"/>
                <a:gd name="connsiteY71" fmla="*/ 280856 h 1286008"/>
                <a:gd name="connsiteX72" fmla="*/ 592645 w 2032824"/>
                <a:gd name="connsiteY72" fmla="*/ 234046 h 1286008"/>
                <a:gd name="connsiteX73" fmla="*/ 717781 w 2032824"/>
                <a:gd name="connsiteY73" fmla="*/ 262444 h 1286008"/>
                <a:gd name="connsiteX74" fmla="*/ 797669 w 2032824"/>
                <a:gd name="connsiteY74" fmla="*/ 262444 h 1286008"/>
                <a:gd name="connsiteX75" fmla="*/ 890664 w 2032824"/>
                <a:gd name="connsiteY75" fmla="*/ 245904 h 1286008"/>
                <a:gd name="connsiteX76" fmla="*/ 917189 w 2032824"/>
                <a:gd name="connsiteY76" fmla="*/ 228429 h 1286008"/>
                <a:gd name="connsiteX77" fmla="*/ 2032186 w 2032824"/>
                <a:gd name="connsiteY77" fmla="*/ 138243 h 1286008"/>
                <a:gd name="connsiteX78" fmla="*/ 2032810 w 2032824"/>
                <a:gd name="connsiteY78" fmla="*/ 164456 h 1286008"/>
                <a:gd name="connsiteX79" fmla="*/ 2032810 w 2032824"/>
                <a:gd name="connsiteY79" fmla="*/ 237791 h 1286008"/>
                <a:gd name="connsiteX80" fmla="*/ 2019079 w 2032824"/>
                <a:gd name="connsiteY80" fmla="*/ 263069 h 1286008"/>
                <a:gd name="connsiteX81" fmla="*/ 1927333 w 2032824"/>
                <a:gd name="connsiteY81" fmla="*/ 293339 h 1286008"/>
                <a:gd name="connsiteX82" fmla="*/ 1858367 w 2032824"/>
                <a:gd name="connsiteY82" fmla="*/ 298332 h 1286008"/>
                <a:gd name="connsiteX83" fmla="*/ 1741344 w 2032824"/>
                <a:gd name="connsiteY83" fmla="*/ 278360 h 1286008"/>
                <a:gd name="connsiteX84" fmla="*/ 1734167 w 2032824"/>
                <a:gd name="connsiteY84" fmla="*/ 275551 h 1286008"/>
                <a:gd name="connsiteX85" fmla="*/ 1706706 w 2032824"/>
                <a:gd name="connsiteY85" fmla="*/ 234358 h 1286008"/>
                <a:gd name="connsiteX86" fmla="*/ 1707330 w 2032824"/>
                <a:gd name="connsiteY86" fmla="*/ 140427 h 1286008"/>
                <a:gd name="connsiteX87" fmla="*/ 1778480 w 2032824"/>
                <a:gd name="connsiteY87" fmla="*/ 165704 h 1286008"/>
                <a:gd name="connsiteX88" fmla="*/ 1923276 w 2032824"/>
                <a:gd name="connsiteY88" fmla="*/ 169761 h 1286008"/>
                <a:gd name="connsiteX89" fmla="*/ 1992866 w 2032824"/>
                <a:gd name="connsiteY89" fmla="*/ 158527 h 1286008"/>
                <a:gd name="connsiteX90" fmla="*/ 2032186 w 2032824"/>
                <a:gd name="connsiteY90" fmla="*/ 138243 h 1286008"/>
                <a:gd name="connsiteX91" fmla="*/ 1312883 w 2032824"/>
                <a:gd name="connsiteY91" fmla="*/ 117335 h 1286008"/>
                <a:gd name="connsiteX92" fmla="*/ 1315067 w 2032824"/>
                <a:gd name="connsiteY92" fmla="*/ 126697 h 1286008"/>
                <a:gd name="connsiteX93" fmla="*/ 1315379 w 2032824"/>
                <a:gd name="connsiteY93" fmla="*/ 214386 h 1286008"/>
                <a:gd name="connsiteX94" fmla="*/ 1301648 w 2032824"/>
                <a:gd name="connsiteY94" fmla="*/ 239975 h 1286008"/>
                <a:gd name="connsiteX95" fmla="*/ 1222385 w 2032824"/>
                <a:gd name="connsiteY95" fmla="*/ 268061 h 1286008"/>
                <a:gd name="connsiteX96" fmla="*/ 1114724 w 2032824"/>
                <a:gd name="connsiteY96" fmla="*/ 272742 h 1286008"/>
                <a:gd name="connsiteX97" fmla="*/ 1001445 w 2032824"/>
                <a:gd name="connsiteY97" fmla="*/ 243096 h 1286008"/>
                <a:gd name="connsiteX98" fmla="*/ 989586 w 2032824"/>
                <a:gd name="connsiteY98" fmla="*/ 220939 h 1286008"/>
                <a:gd name="connsiteX99" fmla="*/ 989586 w 2032824"/>
                <a:gd name="connsiteY99" fmla="*/ 159151 h 1286008"/>
                <a:gd name="connsiteX100" fmla="*/ 992707 w 2032824"/>
                <a:gd name="connsiteY100" fmla="*/ 118271 h 1286008"/>
                <a:gd name="connsiteX101" fmla="*/ 1068538 w 2032824"/>
                <a:gd name="connsiteY101" fmla="*/ 143548 h 1286008"/>
                <a:gd name="connsiteX102" fmla="*/ 1181504 w 2032824"/>
                <a:gd name="connsiteY102" fmla="*/ 148853 h 1286008"/>
                <a:gd name="connsiteX103" fmla="*/ 1295719 w 2032824"/>
                <a:gd name="connsiteY103" fmla="*/ 128569 h 1286008"/>
                <a:gd name="connsiteX104" fmla="*/ 1312883 w 2032824"/>
                <a:gd name="connsiteY104" fmla="*/ 117335 h 1286008"/>
                <a:gd name="connsiteX105" fmla="*/ 1714195 w 2032824"/>
                <a:gd name="connsiteY105" fmla="*/ 0 h 1286008"/>
                <a:gd name="connsiteX106" fmla="*/ 1715443 w 2032824"/>
                <a:gd name="connsiteY106" fmla="*/ 29958 h 1286008"/>
                <a:gd name="connsiteX107" fmla="*/ 1715443 w 2032824"/>
                <a:gd name="connsiteY107" fmla="*/ 97051 h 1286008"/>
                <a:gd name="connsiteX108" fmla="*/ 1700152 w 2032824"/>
                <a:gd name="connsiteY108" fmla="*/ 125762 h 1286008"/>
                <a:gd name="connsiteX109" fmla="*/ 1615583 w 2032824"/>
                <a:gd name="connsiteY109" fmla="*/ 154159 h 1286008"/>
                <a:gd name="connsiteX110" fmla="*/ 1437708 w 2032824"/>
                <a:gd name="connsiteY110" fmla="*/ 144485 h 1286008"/>
                <a:gd name="connsiteX111" fmla="*/ 1430218 w 2032824"/>
                <a:gd name="connsiteY111" fmla="*/ 142301 h 1286008"/>
                <a:gd name="connsiteX112" fmla="*/ 1389650 w 2032824"/>
                <a:gd name="connsiteY112" fmla="*/ 83633 h 1286008"/>
                <a:gd name="connsiteX113" fmla="*/ 1389026 w 2032824"/>
                <a:gd name="connsiteY113" fmla="*/ 37135 h 1286008"/>
                <a:gd name="connsiteX114" fmla="*/ 1391523 w 2032824"/>
                <a:gd name="connsiteY114" fmla="*/ 4057 h 1286008"/>
                <a:gd name="connsiteX115" fmla="*/ 1521340 w 2032824"/>
                <a:gd name="connsiteY115" fmla="*/ 33079 h 1286008"/>
                <a:gd name="connsiteX116" fmla="*/ 1655215 w 2032824"/>
                <a:gd name="connsiteY116" fmla="*/ 25277 h 1286008"/>
                <a:gd name="connsiteX117" fmla="*/ 1714195 w 2032824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4" h="1286008">
                  <a:moveTo>
                    <a:pt x="847598" y="490873"/>
                  </a:moveTo>
                  <a:cubicBezTo>
                    <a:pt x="847598" y="511157"/>
                    <a:pt x="847598" y="530193"/>
                    <a:pt x="847598" y="549229"/>
                  </a:cubicBezTo>
                  <a:cubicBezTo>
                    <a:pt x="847598" y="559215"/>
                    <a:pt x="846350" y="569201"/>
                    <a:pt x="847911" y="578875"/>
                  </a:cubicBezTo>
                  <a:cubicBezTo>
                    <a:pt x="852279" y="604152"/>
                    <a:pt x="837300" y="615386"/>
                    <a:pt x="817640" y="624436"/>
                  </a:cubicBezTo>
                  <a:cubicBezTo>
                    <a:pt x="783938" y="639415"/>
                    <a:pt x="748363" y="644408"/>
                    <a:pt x="711852" y="648152"/>
                  </a:cubicBezTo>
                  <a:cubicBezTo>
                    <a:pt x="670035" y="652209"/>
                    <a:pt x="628843" y="647841"/>
                    <a:pt x="588275" y="639727"/>
                  </a:cubicBezTo>
                  <a:cubicBezTo>
                    <a:pt x="567679" y="635358"/>
                    <a:pt x="547707" y="628804"/>
                    <a:pt x="529919" y="616634"/>
                  </a:cubicBezTo>
                  <a:cubicBezTo>
                    <a:pt x="524927" y="613202"/>
                    <a:pt x="522430" y="609145"/>
                    <a:pt x="522430" y="602903"/>
                  </a:cubicBezTo>
                  <a:cubicBezTo>
                    <a:pt x="522742" y="566704"/>
                    <a:pt x="522430" y="531129"/>
                    <a:pt x="522430" y="493994"/>
                  </a:cubicBezTo>
                  <a:cubicBezTo>
                    <a:pt x="610431" y="535810"/>
                    <a:pt x="788931" y="534250"/>
                    <a:pt x="847598" y="490873"/>
                  </a:cubicBezTo>
                  <a:close/>
                  <a:moveTo>
                    <a:pt x="6905" y="455923"/>
                  </a:moveTo>
                  <a:cubicBezTo>
                    <a:pt x="2535" y="461228"/>
                    <a:pt x="7529" y="462476"/>
                    <a:pt x="10961" y="463724"/>
                  </a:cubicBezTo>
                  <a:cubicBezTo>
                    <a:pt x="59643" y="483696"/>
                    <a:pt x="108637" y="503668"/>
                    <a:pt x="157318" y="523640"/>
                  </a:cubicBezTo>
                  <a:cubicBezTo>
                    <a:pt x="270909" y="570137"/>
                    <a:pt x="384188" y="616946"/>
                    <a:pt x="497778" y="663444"/>
                  </a:cubicBezTo>
                  <a:cubicBezTo>
                    <a:pt x="541467" y="681231"/>
                    <a:pt x="584843" y="699331"/>
                    <a:pt x="628844" y="716807"/>
                  </a:cubicBezTo>
                  <a:cubicBezTo>
                    <a:pt x="637582" y="720239"/>
                    <a:pt x="641638" y="724296"/>
                    <a:pt x="641638" y="734282"/>
                  </a:cubicBezTo>
                  <a:cubicBezTo>
                    <a:pt x="641327" y="913718"/>
                    <a:pt x="641327" y="1093154"/>
                    <a:pt x="641327" y="1272589"/>
                  </a:cubicBezTo>
                  <a:cubicBezTo>
                    <a:pt x="641327" y="1277270"/>
                    <a:pt x="642887" y="1282263"/>
                    <a:pt x="638518" y="1286008"/>
                  </a:cubicBezTo>
                  <a:cubicBezTo>
                    <a:pt x="582035" y="1263539"/>
                    <a:pt x="525552" y="1241071"/>
                    <a:pt x="469069" y="1218290"/>
                  </a:cubicBezTo>
                  <a:cubicBezTo>
                    <a:pt x="317719" y="1157126"/>
                    <a:pt x="166368" y="1095962"/>
                    <a:pt x="15018" y="1035110"/>
                  </a:cubicBezTo>
                  <a:cubicBezTo>
                    <a:pt x="4408" y="1030741"/>
                    <a:pt x="663" y="1026060"/>
                    <a:pt x="663" y="1013889"/>
                  </a:cubicBezTo>
                  <a:cubicBezTo>
                    <a:pt x="1287" y="831021"/>
                    <a:pt x="976" y="648465"/>
                    <a:pt x="1287" y="465596"/>
                  </a:cubicBezTo>
                  <a:cubicBezTo>
                    <a:pt x="1287" y="462476"/>
                    <a:pt x="-4018" y="453426"/>
                    <a:pt x="6905" y="455923"/>
                  </a:cubicBezTo>
                  <a:close/>
                  <a:moveTo>
                    <a:pt x="1253279" y="374786"/>
                  </a:moveTo>
                  <a:cubicBezTo>
                    <a:pt x="1253279" y="411297"/>
                    <a:pt x="1253279" y="446248"/>
                    <a:pt x="1253279" y="481512"/>
                  </a:cubicBezTo>
                  <a:cubicBezTo>
                    <a:pt x="1253279" y="488689"/>
                    <a:pt x="1247974" y="491809"/>
                    <a:pt x="1242980" y="495242"/>
                  </a:cubicBezTo>
                  <a:cubicBezTo>
                    <a:pt x="1217392" y="513342"/>
                    <a:pt x="1187746" y="520519"/>
                    <a:pt x="1157788" y="525512"/>
                  </a:cubicBezTo>
                  <a:cubicBezTo>
                    <a:pt x="1101929" y="535186"/>
                    <a:pt x="1046070" y="533314"/>
                    <a:pt x="990835" y="520519"/>
                  </a:cubicBezTo>
                  <a:cubicBezTo>
                    <a:pt x="971175" y="515838"/>
                    <a:pt x="950891" y="510221"/>
                    <a:pt x="934352" y="496490"/>
                  </a:cubicBezTo>
                  <a:cubicBezTo>
                    <a:pt x="929983" y="492746"/>
                    <a:pt x="927486" y="489625"/>
                    <a:pt x="927798" y="483696"/>
                  </a:cubicBezTo>
                  <a:cubicBezTo>
                    <a:pt x="928110" y="450929"/>
                    <a:pt x="927798" y="418475"/>
                    <a:pt x="927798" y="385709"/>
                  </a:cubicBezTo>
                  <a:cubicBezTo>
                    <a:pt x="927798" y="380715"/>
                    <a:pt x="927174" y="372914"/>
                    <a:pt x="935600" y="378531"/>
                  </a:cubicBezTo>
                  <a:cubicBezTo>
                    <a:pt x="959629" y="394446"/>
                    <a:pt x="987714" y="397879"/>
                    <a:pt x="1014864" y="401624"/>
                  </a:cubicBezTo>
                  <a:cubicBezTo>
                    <a:pt x="1041076" y="405057"/>
                    <a:pt x="1067914" y="407865"/>
                    <a:pt x="1094127" y="406616"/>
                  </a:cubicBezTo>
                  <a:cubicBezTo>
                    <a:pt x="1140000" y="404744"/>
                    <a:pt x="1186497" y="403808"/>
                    <a:pt x="1230498" y="386957"/>
                  </a:cubicBezTo>
                  <a:cubicBezTo>
                    <a:pt x="1238299" y="384148"/>
                    <a:pt x="1244853" y="379467"/>
                    <a:pt x="1253279" y="374786"/>
                  </a:cubicBezTo>
                  <a:close/>
                  <a:moveTo>
                    <a:pt x="517438" y="344828"/>
                  </a:moveTo>
                  <a:cubicBezTo>
                    <a:pt x="517438" y="371353"/>
                    <a:pt x="517438" y="395695"/>
                    <a:pt x="517438" y="420035"/>
                  </a:cubicBezTo>
                  <a:cubicBezTo>
                    <a:pt x="517438" y="424716"/>
                    <a:pt x="516501" y="429709"/>
                    <a:pt x="517438" y="434078"/>
                  </a:cubicBezTo>
                  <a:cubicBezTo>
                    <a:pt x="522743" y="458419"/>
                    <a:pt x="507764" y="469341"/>
                    <a:pt x="489040" y="477767"/>
                  </a:cubicBezTo>
                  <a:cubicBezTo>
                    <a:pt x="453465" y="493994"/>
                    <a:pt x="415706" y="501172"/>
                    <a:pt x="377010" y="502420"/>
                  </a:cubicBezTo>
                  <a:cubicBezTo>
                    <a:pt x="331449" y="503980"/>
                    <a:pt x="286200" y="503356"/>
                    <a:pt x="242199" y="489937"/>
                  </a:cubicBezTo>
                  <a:cubicBezTo>
                    <a:pt x="239703" y="489313"/>
                    <a:pt x="237206" y="488689"/>
                    <a:pt x="234710" y="487753"/>
                  </a:cubicBezTo>
                  <a:cubicBezTo>
                    <a:pt x="191645" y="471526"/>
                    <a:pt x="191957" y="471526"/>
                    <a:pt x="191645" y="425964"/>
                  </a:cubicBezTo>
                  <a:cubicBezTo>
                    <a:pt x="191645" y="417851"/>
                    <a:pt x="191333" y="409737"/>
                    <a:pt x="191333" y="401624"/>
                  </a:cubicBezTo>
                  <a:cubicBezTo>
                    <a:pt x="191333" y="387581"/>
                    <a:pt x="191333" y="373538"/>
                    <a:pt x="191645" y="359495"/>
                  </a:cubicBezTo>
                  <a:cubicBezTo>
                    <a:pt x="191957" y="355438"/>
                    <a:pt x="189461" y="350757"/>
                    <a:pt x="194454" y="347637"/>
                  </a:cubicBezTo>
                  <a:cubicBezTo>
                    <a:pt x="216922" y="365424"/>
                    <a:pt x="244384" y="369481"/>
                    <a:pt x="271221" y="373226"/>
                  </a:cubicBezTo>
                  <a:cubicBezTo>
                    <a:pt x="306796" y="378219"/>
                    <a:pt x="342995" y="380715"/>
                    <a:pt x="378882" y="378531"/>
                  </a:cubicBezTo>
                  <a:cubicBezTo>
                    <a:pt x="413833" y="376347"/>
                    <a:pt x="448784" y="374474"/>
                    <a:pt x="482487" y="363240"/>
                  </a:cubicBezTo>
                  <a:cubicBezTo>
                    <a:pt x="494345" y="359495"/>
                    <a:pt x="505892" y="355127"/>
                    <a:pt x="517438" y="344828"/>
                  </a:cubicBezTo>
                  <a:close/>
                  <a:moveTo>
                    <a:pt x="1650535" y="252458"/>
                  </a:moveTo>
                  <a:cubicBezTo>
                    <a:pt x="1650535" y="288970"/>
                    <a:pt x="1650222" y="322985"/>
                    <a:pt x="1650535" y="356999"/>
                  </a:cubicBezTo>
                  <a:cubicBezTo>
                    <a:pt x="1650535" y="368546"/>
                    <a:pt x="1642421" y="373539"/>
                    <a:pt x="1634931" y="378844"/>
                  </a:cubicBezTo>
                  <a:cubicBezTo>
                    <a:pt x="1610903" y="395696"/>
                    <a:pt x="1582817" y="401937"/>
                    <a:pt x="1554419" y="406930"/>
                  </a:cubicBezTo>
                  <a:cubicBezTo>
                    <a:pt x="1522589" y="412547"/>
                    <a:pt x="1490447" y="413795"/>
                    <a:pt x="1458304" y="412235"/>
                  </a:cubicBezTo>
                  <a:cubicBezTo>
                    <a:pt x="1418360" y="410050"/>
                    <a:pt x="1379353" y="404121"/>
                    <a:pt x="1342841" y="386334"/>
                  </a:cubicBezTo>
                  <a:cubicBezTo>
                    <a:pt x="1330671" y="380404"/>
                    <a:pt x="1324117" y="372915"/>
                    <a:pt x="1324742" y="357624"/>
                  </a:cubicBezTo>
                  <a:cubicBezTo>
                    <a:pt x="1326302" y="327666"/>
                    <a:pt x="1325366" y="297395"/>
                    <a:pt x="1325054" y="267437"/>
                  </a:cubicBezTo>
                  <a:cubicBezTo>
                    <a:pt x="1325054" y="259324"/>
                    <a:pt x="1325678" y="256203"/>
                    <a:pt x="1334728" y="261820"/>
                  </a:cubicBezTo>
                  <a:cubicBezTo>
                    <a:pt x="1357196" y="275551"/>
                    <a:pt x="1382785" y="279296"/>
                    <a:pt x="1408374" y="282729"/>
                  </a:cubicBezTo>
                  <a:cubicBezTo>
                    <a:pt x="1440517" y="287097"/>
                    <a:pt x="1473283" y="290218"/>
                    <a:pt x="1505738" y="288033"/>
                  </a:cubicBezTo>
                  <a:cubicBezTo>
                    <a:pt x="1546930" y="285225"/>
                    <a:pt x="1588434" y="283353"/>
                    <a:pt x="1628066" y="268062"/>
                  </a:cubicBezTo>
                  <a:cubicBezTo>
                    <a:pt x="1636180" y="265253"/>
                    <a:pt x="1642109" y="259324"/>
                    <a:pt x="1650535" y="252458"/>
                  </a:cubicBezTo>
                  <a:close/>
                  <a:moveTo>
                    <a:pt x="917189" y="228429"/>
                  </a:moveTo>
                  <a:cubicBezTo>
                    <a:pt x="917189" y="266813"/>
                    <a:pt x="918437" y="302388"/>
                    <a:pt x="916565" y="337651"/>
                  </a:cubicBezTo>
                  <a:cubicBezTo>
                    <a:pt x="915941" y="351694"/>
                    <a:pt x="900650" y="357311"/>
                    <a:pt x="889416" y="362617"/>
                  </a:cubicBezTo>
                  <a:cubicBezTo>
                    <a:pt x="857273" y="377596"/>
                    <a:pt x="822946" y="383837"/>
                    <a:pt x="787996" y="387270"/>
                  </a:cubicBezTo>
                  <a:cubicBezTo>
                    <a:pt x="759286" y="390078"/>
                    <a:pt x="730576" y="389454"/>
                    <a:pt x="702178" y="386645"/>
                  </a:cubicBezTo>
                  <a:cubicBezTo>
                    <a:pt x="666915" y="383213"/>
                    <a:pt x="632900" y="375724"/>
                    <a:pt x="601694" y="357936"/>
                  </a:cubicBezTo>
                  <a:cubicBezTo>
                    <a:pt x="593269" y="352943"/>
                    <a:pt x="588900" y="347013"/>
                    <a:pt x="589524" y="336403"/>
                  </a:cubicBezTo>
                  <a:cubicBezTo>
                    <a:pt x="590460" y="317992"/>
                    <a:pt x="589836" y="299580"/>
                    <a:pt x="589836" y="280856"/>
                  </a:cubicBezTo>
                  <a:cubicBezTo>
                    <a:pt x="593269" y="265565"/>
                    <a:pt x="587651" y="249337"/>
                    <a:pt x="592645" y="234046"/>
                  </a:cubicBezTo>
                  <a:cubicBezTo>
                    <a:pt x="631340" y="255891"/>
                    <a:pt x="674405" y="260572"/>
                    <a:pt x="717781" y="262444"/>
                  </a:cubicBezTo>
                  <a:cubicBezTo>
                    <a:pt x="744307" y="263380"/>
                    <a:pt x="771144" y="263692"/>
                    <a:pt x="797669" y="262444"/>
                  </a:cubicBezTo>
                  <a:cubicBezTo>
                    <a:pt x="829188" y="260884"/>
                    <a:pt x="860706" y="256203"/>
                    <a:pt x="890664" y="245904"/>
                  </a:cubicBezTo>
                  <a:cubicBezTo>
                    <a:pt x="899713" y="242784"/>
                    <a:pt x="908451" y="238103"/>
                    <a:pt x="917189" y="228429"/>
                  </a:cubicBezTo>
                  <a:close/>
                  <a:moveTo>
                    <a:pt x="2032186" y="138243"/>
                  </a:moveTo>
                  <a:cubicBezTo>
                    <a:pt x="2032498" y="147293"/>
                    <a:pt x="2032810" y="156031"/>
                    <a:pt x="2032810" y="164456"/>
                  </a:cubicBezTo>
                  <a:cubicBezTo>
                    <a:pt x="2032810" y="188797"/>
                    <a:pt x="2031874" y="213450"/>
                    <a:pt x="2032810" y="237791"/>
                  </a:cubicBezTo>
                  <a:cubicBezTo>
                    <a:pt x="2033122" y="249649"/>
                    <a:pt x="2028441" y="256827"/>
                    <a:pt x="2019079" y="263069"/>
                  </a:cubicBezTo>
                  <a:cubicBezTo>
                    <a:pt x="1991306" y="281481"/>
                    <a:pt x="1959476" y="288658"/>
                    <a:pt x="1927333" y="293339"/>
                  </a:cubicBezTo>
                  <a:cubicBezTo>
                    <a:pt x="1904553" y="296459"/>
                    <a:pt x="1881460" y="299580"/>
                    <a:pt x="1858367" y="298332"/>
                  </a:cubicBezTo>
                  <a:cubicBezTo>
                    <a:pt x="1818736" y="296148"/>
                    <a:pt x="1778792" y="293339"/>
                    <a:pt x="1741344" y="278360"/>
                  </a:cubicBezTo>
                  <a:cubicBezTo>
                    <a:pt x="1738848" y="277424"/>
                    <a:pt x="1736351" y="276800"/>
                    <a:pt x="1734167" y="275551"/>
                  </a:cubicBezTo>
                  <a:cubicBezTo>
                    <a:pt x="1716067" y="268062"/>
                    <a:pt x="1704521" y="257764"/>
                    <a:pt x="1706706" y="234358"/>
                  </a:cubicBezTo>
                  <a:cubicBezTo>
                    <a:pt x="1709514" y="204400"/>
                    <a:pt x="1707330" y="173818"/>
                    <a:pt x="1707330" y="140427"/>
                  </a:cubicBezTo>
                  <a:cubicBezTo>
                    <a:pt x="1729798" y="157279"/>
                    <a:pt x="1754139" y="162272"/>
                    <a:pt x="1778480" y="165704"/>
                  </a:cubicBezTo>
                  <a:cubicBezTo>
                    <a:pt x="1826537" y="172882"/>
                    <a:pt x="1874595" y="173818"/>
                    <a:pt x="1923276" y="169761"/>
                  </a:cubicBezTo>
                  <a:cubicBezTo>
                    <a:pt x="1946681" y="167889"/>
                    <a:pt x="1970086" y="164456"/>
                    <a:pt x="1992866" y="158527"/>
                  </a:cubicBezTo>
                  <a:cubicBezTo>
                    <a:pt x="2007533" y="154782"/>
                    <a:pt x="2021576" y="149789"/>
                    <a:pt x="2032186" y="138243"/>
                  </a:cubicBezTo>
                  <a:close/>
                  <a:moveTo>
                    <a:pt x="1312883" y="117335"/>
                  </a:moveTo>
                  <a:cubicBezTo>
                    <a:pt x="1316939" y="119831"/>
                    <a:pt x="1315067" y="123576"/>
                    <a:pt x="1315067" y="126697"/>
                  </a:cubicBezTo>
                  <a:cubicBezTo>
                    <a:pt x="1315379" y="156030"/>
                    <a:pt x="1314755" y="185364"/>
                    <a:pt x="1315379" y="214386"/>
                  </a:cubicBezTo>
                  <a:cubicBezTo>
                    <a:pt x="1315691" y="226245"/>
                    <a:pt x="1311010" y="233422"/>
                    <a:pt x="1301648" y="239975"/>
                  </a:cubicBezTo>
                  <a:cubicBezTo>
                    <a:pt x="1277620" y="256203"/>
                    <a:pt x="1250158" y="262444"/>
                    <a:pt x="1222385" y="268061"/>
                  </a:cubicBezTo>
                  <a:cubicBezTo>
                    <a:pt x="1186809" y="274927"/>
                    <a:pt x="1150611" y="274927"/>
                    <a:pt x="1114724" y="272742"/>
                  </a:cubicBezTo>
                  <a:cubicBezTo>
                    <a:pt x="1075404" y="270246"/>
                    <a:pt x="1036396" y="264317"/>
                    <a:pt x="1001445" y="243096"/>
                  </a:cubicBezTo>
                  <a:cubicBezTo>
                    <a:pt x="992707" y="237790"/>
                    <a:pt x="988962" y="231550"/>
                    <a:pt x="989586" y="220939"/>
                  </a:cubicBezTo>
                  <a:cubicBezTo>
                    <a:pt x="990210" y="200343"/>
                    <a:pt x="989586" y="179747"/>
                    <a:pt x="989586" y="159151"/>
                  </a:cubicBezTo>
                  <a:cubicBezTo>
                    <a:pt x="992083" y="145732"/>
                    <a:pt x="986778" y="131378"/>
                    <a:pt x="992707" y="118271"/>
                  </a:cubicBezTo>
                  <a:cubicBezTo>
                    <a:pt x="1015176" y="134810"/>
                    <a:pt x="1042013" y="139803"/>
                    <a:pt x="1068538" y="143548"/>
                  </a:cubicBezTo>
                  <a:cubicBezTo>
                    <a:pt x="1105986" y="149165"/>
                    <a:pt x="1143745" y="151037"/>
                    <a:pt x="1181504" y="148853"/>
                  </a:cubicBezTo>
                  <a:cubicBezTo>
                    <a:pt x="1220200" y="146669"/>
                    <a:pt x="1259208" y="143860"/>
                    <a:pt x="1295719" y="128569"/>
                  </a:cubicBezTo>
                  <a:cubicBezTo>
                    <a:pt x="1302273" y="125760"/>
                    <a:pt x="1307266" y="121703"/>
                    <a:pt x="1312883" y="117335"/>
                  </a:cubicBezTo>
                  <a:close/>
                  <a:moveTo>
                    <a:pt x="1714195" y="0"/>
                  </a:moveTo>
                  <a:cubicBezTo>
                    <a:pt x="1715131" y="9986"/>
                    <a:pt x="1715131" y="19972"/>
                    <a:pt x="1715443" y="29958"/>
                  </a:cubicBezTo>
                  <a:cubicBezTo>
                    <a:pt x="1715443" y="52426"/>
                    <a:pt x="1714195" y="74583"/>
                    <a:pt x="1715443" y="97051"/>
                  </a:cubicBezTo>
                  <a:cubicBezTo>
                    <a:pt x="1716067" y="110782"/>
                    <a:pt x="1710450" y="118896"/>
                    <a:pt x="1700152" y="125762"/>
                  </a:cubicBezTo>
                  <a:cubicBezTo>
                    <a:pt x="1674563" y="142613"/>
                    <a:pt x="1645229" y="149478"/>
                    <a:pt x="1615583" y="154159"/>
                  </a:cubicBezTo>
                  <a:cubicBezTo>
                    <a:pt x="1555667" y="163521"/>
                    <a:pt x="1496376" y="161649"/>
                    <a:pt x="1437708" y="144485"/>
                  </a:cubicBezTo>
                  <a:cubicBezTo>
                    <a:pt x="1435211" y="143861"/>
                    <a:pt x="1432715" y="143237"/>
                    <a:pt x="1430218" y="142301"/>
                  </a:cubicBezTo>
                  <a:cubicBezTo>
                    <a:pt x="1389650" y="127010"/>
                    <a:pt x="1389650" y="127010"/>
                    <a:pt x="1389650" y="83633"/>
                  </a:cubicBezTo>
                  <a:cubicBezTo>
                    <a:pt x="1389650" y="68030"/>
                    <a:pt x="1389338" y="52738"/>
                    <a:pt x="1389026" y="37135"/>
                  </a:cubicBezTo>
                  <a:cubicBezTo>
                    <a:pt x="1391210" y="26213"/>
                    <a:pt x="1387154" y="14667"/>
                    <a:pt x="1391523" y="4057"/>
                  </a:cubicBezTo>
                  <a:cubicBezTo>
                    <a:pt x="1431778" y="27774"/>
                    <a:pt x="1476404" y="31206"/>
                    <a:pt x="1521340" y="33079"/>
                  </a:cubicBezTo>
                  <a:cubicBezTo>
                    <a:pt x="1566278" y="34951"/>
                    <a:pt x="1611214" y="34639"/>
                    <a:pt x="1655215" y="25277"/>
                  </a:cubicBezTo>
                  <a:cubicBezTo>
                    <a:pt x="1676435" y="20908"/>
                    <a:pt x="1698280" y="17163"/>
                    <a:pt x="171419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60CAC4-2C0D-4631-9E7C-53DC6AF7352D}"/>
                </a:ext>
              </a:extLst>
            </p:cNvPr>
            <p:cNvSpPr/>
            <p:nvPr userDrawn="1"/>
          </p:nvSpPr>
          <p:spPr>
            <a:xfrm>
              <a:off x="935278" y="4216944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1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2 w 4643235"/>
                <a:gd name="connsiteY14" fmla="*/ 50512 h 2765218"/>
                <a:gd name="connsiteX15" fmla="*/ 3445921 w 4643235"/>
                <a:gd name="connsiteY15" fmla="*/ 21371 h 2765218"/>
                <a:gd name="connsiteX16" fmla="*/ 3301507 w 4643235"/>
                <a:gd name="connsiteY16" fmla="*/ 0 h 2765218"/>
                <a:gd name="connsiteX17" fmla="*/ 3140904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1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20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9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7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50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8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1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2" y="50512"/>
                  </a:cubicBezTo>
                  <a:cubicBezTo>
                    <a:pt x="3504851" y="36265"/>
                    <a:pt x="3475062" y="28494"/>
                    <a:pt x="3445921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4" y="0"/>
                  </a:cubicBezTo>
                  <a:cubicBezTo>
                    <a:pt x="3131191" y="7124"/>
                    <a:pt x="3120181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1" y="195573"/>
                    <a:pt x="2707666" y="221476"/>
                    <a:pt x="2620241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20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2" y="364594"/>
                    <a:pt x="2058130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8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5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6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5" y="2263982"/>
                    <a:pt x="2952455" y="2261392"/>
                    <a:pt x="2956989" y="2259449"/>
                  </a:cubicBezTo>
                  <a:cubicBezTo>
                    <a:pt x="3145438" y="2199871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0"/>
                    <a:pt x="4648499" y="1716767"/>
                    <a:pt x="4648499" y="1692158"/>
                  </a:cubicBezTo>
                  <a:cubicBezTo>
                    <a:pt x="4645909" y="1571058"/>
                    <a:pt x="4647204" y="1449311"/>
                    <a:pt x="4647204" y="1328211"/>
                  </a:cubicBezTo>
                  <a:close/>
                </a:path>
              </a:pathLst>
            </a:custGeom>
            <a:solidFill>
              <a:schemeClr val="accent3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09EE20-A7C2-482B-966E-7E6FD1EE0BC0}"/>
                </a:ext>
              </a:extLst>
            </p:cNvPr>
            <p:cNvSpPr/>
            <p:nvPr userDrawn="1"/>
          </p:nvSpPr>
          <p:spPr>
            <a:xfrm>
              <a:off x="934654" y="4266873"/>
              <a:ext cx="2032825" cy="1285696"/>
            </a:xfrm>
            <a:custGeom>
              <a:avLst/>
              <a:gdLst>
                <a:gd name="connsiteX0" fmla="*/ 847600 w 2032825"/>
                <a:gd name="connsiteY0" fmla="*/ 490873 h 1285696"/>
                <a:gd name="connsiteX1" fmla="*/ 847600 w 2032825"/>
                <a:gd name="connsiteY1" fmla="*/ 549229 h 1285696"/>
                <a:gd name="connsiteX2" fmla="*/ 847912 w 2032825"/>
                <a:gd name="connsiteY2" fmla="*/ 578875 h 1285696"/>
                <a:gd name="connsiteX3" fmla="*/ 817642 w 2032825"/>
                <a:gd name="connsiteY3" fmla="*/ 624436 h 1285696"/>
                <a:gd name="connsiteX4" fmla="*/ 711853 w 2032825"/>
                <a:gd name="connsiteY4" fmla="*/ 648152 h 1285696"/>
                <a:gd name="connsiteX5" fmla="*/ 588276 w 2032825"/>
                <a:gd name="connsiteY5" fmla="*/ 639727 h 1285696"/>
                <a:gd name="connsiteX6" fmla="*/ 529920 w 2032825"/>
                <a:gd name="connsiteY6" fmla="*/ 616634 h 1285696"/>
                <a:gd name="connsiteX7" fmla="*/ 522431 w 2032825"/>
                <a:gd name="connsiteY7" fmla="*/ 602904 h 1285696"/>
                <a:gd name="connsiteX8" fmla="*/ 522431 w 2032825"/>
                <a:gd name="connsiteY8" fmla="*/ 493994 h 1285696"/>
                <a:gd name="connsiteX9" fmla="*/ 847600 w 2032825"/>
                <a:gd name="connsiteY9" fmla="*/ 490873 h 1285696"/>
                <a:gd name="connsiteX10" fmla="*/ 6905 w 2032825"/>
                <a:gd name="connsiteY10" fmla="*/ 455610 h 1285696"/>
                <a:gd name="connsiteX11" fmla="*/ 10962 w 2032825"/>
                <a:gd name="connsiteY11" fmla="*/ 463412 h 1285696"/>
                <a:gd name="connsiteX12" fmla="*/ 157319 w 2032825"/>
                <a:gd name="connsiteY12" fmla="*/ 523327 h 1285696"/>
                <a:gd name="connsiteX13" fmla="*/ 497779 w 2032825"/>
                <a:gd name="connsiteY13" fmla="*/ 663132 h 1285696"/>
                <a:gd name="connsiteX14" fmla="*/ 628845 w 2032825"/>
                <a:gd name="connsiteY14" fmla="*/ 716494 h 1285696"/>
                <a:gd name="connsiteX15" fmla="*/ 641640 w 2032825"/>
                <a:gd name="connsiteY15" fmla="*/ 733969 h 1285696"/>
                <a:gd name="connsiteX16" fmla="*/ 641328 w 2032825"/>
                <a:gd name="connsiteY16" fmla="*/ 1272277 h 1285696"/>
                <a:gd name="connsiteX17" fmla="*/ 638519 w 2032825"/>
                <a:gd name="connsiteY17" fmla="*/ 1285696 h 1285696"/>
                <a:gd name="connsiteX18" fmla="*/ 469070 w 2032825"/>
                <a:gd name="connsiteY18" fmla="*/ 1217978 h 1285696"/>
                <a:gd name="connsiteX19" fmla="*/ 15019 w 2032825"/>
                <a:gd name="connsiteY19" fmla="*/ 1034798 h 1285696"/>
                <a:gd name="connsiteX20" fmla="*/ 664 w 2032825"/>
                <a:gd name="connsiteY20" fmla="*/ 1013577 h 1285696"/>
                <a:gd name="connsiteX21" fmla="*/ 1288 w 2032825"/>
                <a:gd name="connsiteY21" fmla="*/ 465284 h 1285696"/>
                <a:gd name="connsiteX22" fmla="*/ 6905 w 2032825"/>
                <a:gd name="connsiteY22" fmla="*/ 455610 h 1285696"/>
                <a:gd name="connsiteX23" fmla="*/ 1253280 w 2032825"/>
                <a:gd name="connsiteY23" fmla="*/ 374474 h 1285696"/>
                <a:gd name="connsiteX24" fmla="*/ 1253280 w 2032825"/>
                <a:gd name="connsiteY24" fmla="*/ 481199 h 1285696"/>
                <a:gd name="connsiteX25" fmla="*/ 1242982 w 2032825"/>
                <a:gd name="connsiteY25" fmla="*/ 494930 h 1285696"/>
                <a:gd name="connsiteX26" fmla="*/ 1157789 w 2032825"/>
                <a:gd name="connsiteY26" fmla="*/ 525200 h 1285696"/>
                <a:gd name="connsiteX27" fmla="*/ 990836 w 2032825"/>
                <a:gd name="connsiteY27" fmla="*/ 520207 h 1285696"/>
                <a:gd name="connsiteX28" fmla="*/ 934353 w 2032825"/>
                <a:gd name="connsiteY28" fmla="*/ 496178 h 1285696"/>
                <a:gd name="connsiteX29" fmla="*/ 927799 w 2032825"/>
                <a:gd name="connsiteY29" fmla="*/ 483384 h 1285696"/>
                <a:gd name="connsiteX30" fmla="*/ 927799 w 2032825"/>
                <a:gd name="connsiteY30" fmla="*/ 385396 h 1285696"/>
                <a:gd name="connsiteX31" fmla="*/ 935601 w 2032825"/>
                <a:gd name="connsiteY31" fmla="*/ 378218 h 1285696"/>
                <a:gd name="connsiteX32" fmla="*/ 1014864 w 2032825"/>
                <a:gd name="connsiteY32" fmla="*/ 401311 h 1285696"/>
                <a:gd name="connsiteX33" fmla="*/ 1094128 w 2032825"/>
                <a:gd name="connsiteY33" fmla="*/ 406304 h 1285696"/>
                <a:gd name="connsiteX34" fmla="*/ 1230500 w 2032825"/>
                <a:gd name="connsiteY34" fmla="*/ 386644 h 1285696"/>
                <a:gd name="connsiteX35" fmla="*/ 1253280 w 2032825"/>
                <a:gd name="connsiteY35" fmla="*/ 374474 h 1285696"/>
                <a:gd name="connsiteX36" fmla="*/ 517439 w 2032825"/>
                <a:gd name="connsiteY36" fmla="*/ 344828 h 1285696"/>
                <a:gd name="connsiteX37" fmla="*/ 517439 w 2032825"/>
                <a:gd name="connsiteY37" fmla="*/ 420035 h 1285696"/>
                <a:gd name="connsiteX38" fmla="*/ 517439 w 2032825"/>
                <a:gd name="connsiteY38" fmla="*/ 434077 h 1285696"/>
                <a:gd name="connsiteX39" fmla="*/ 489041 w 2032825"/>
                <a:gd name="connsiteY39" fmla="*/ 477767 h 1285696"/>
                <a:gd name="connsiteX40" fmla="*/ 377011 w 2032825"/>
                <a:gd name="connsiteY40" fmla="*/ 502420 h 1285696"/>
                <a:gd name="connsiteX41" fmla="*/ 242200 w 2032825"/>
                <a:gd name="connsiteY41" fmla="*/ 489937 h 1285696"/>
                <a:gd name="connsiteX42" fmla="*/ 234711 w 2032825"/>
                <a:gd name="connsiteY42" fmla="*/ 487753 h 1285696"/>
                <a:gd name="connsiteX43" fmla="*/ 191646 w 2032825"/>
                <a:gd name="connsiteY43" fmla="*/ 425964 h 1285696"/>
                <a:gd name="connsiteX44" fmla="*/ 191334 w 2032825"/>
                <a:gd name="connsiteY44" fmla="*/ 401623 h 1285696"/>
                <a:gd name="connsiteX45" fmla="*/ 191646 w 2032825"/>
                <a:gd name="connsiteY45" fmla="*/ 359495 h 1285696"/>
                <a:gd name="connsiteX46" fmla="*/ 194455 w 2032825"/>
                <a:gd name="connsiteY46" fmla="*/ 347636 h 1285696"/>
                <a:gd name="connsiteX47" fmla="*/ 271222 w 2032825"/>
                <a:gd name="connsiteY47" fmla="*/ 373225 h 1285696"/>
                <a:gd name="connsiteX48" fmla="*/ 378883 w 2032825"/>
                <a:gd name="connsiteY48" fmla="*/ 378530 h 1285696"/>
                <a:gd name="connsiteX49" fmla="*/ 482488 w 2032825"/>
                <a:gd name="connsiteY49" fmla="*/ 363239 h 1285696"/>
                <a:gd name="connsiteX50" fmla="*/ 517439 w 2032825"/>
                <a:gd name="connsiteY50" fmla="*/ 344828 h 1285696"/>
                <a:gd name="connsiteX51" fmla="*/ 1650536 w 2032825"/>
                <a:gd name="connsiteY51" fmla="*/ 252458 h 1285696"/>
                <a:gd name="connsiteX52" fmla="*/ 1650536 w 2032825"/>
                <a:gd name="connsiteY52" fmla="*/ 356999 h 1285696"/>
                <a:gd name="connsiteX53" fmla="*/ 1634932 w 2032825"/>
                <a:gd name="connsiteY53" fmla="*/ 378844 h 1285696"/>
                <a:gd name="connsiteX54" fmla="*/ 1554421 w 2032825"/>
                <a:gd name="connsiteY54" fmla="*/ 406929 h 1285696"/>
                <a:gd name="connsiteX55" fmla="*/ 1458305 w 2032825"/>
                <a:gd name="connsiteY55" fmla="*/ 412234 h 1285696"/>
                <a:gd name="connsiteX56" fmla="*/ 1342843 w 2032825"/>
                <a:gd name="connsiteY56" fmla="*/ 386333 h 1285696"/>
                <a:gd name="connsiteX57" fmla="*/ 1324743 w 2032825"/>
                <a:gd name="connsiteY57" fmla="*/ 357623 h 1285696"/>
                <a:gd name="connsiteX58" fmla="*/ 1325055 w 2032825"/>
                <a:gd name="connsiteY58" fmla="*/ 267437 h 1285696"/>
                <a:gd name="connsiteX59" fmla="*/ 1334729 w 2032825"/>
                <a:gd name="connsiteY59" fmla="*/ 261820 h 1285696"/>
                <a:gd name="connsiteX60" fmla="*/ 1408376 w 2032825"/>
                <a:gd name="connsiteY60" fmla="*/ 282728 h 1285696"/>
                <a:gd name="connsiteX61" fmla="*/ 1505739 w 2032825"/>
                <a:gd name="connsiteY61" fmla="*/ 288033 h 1285696"/>
                <a:gd name="connsiteX62" fmla="*/ 1628067 w 2032825"/>
                <a:gd name="connsiteY62" fmla="*/ 268061 h 1285696"/>
                <a:gd name="connsiteX63" fmla="*/ 1650536 w 2032825"/>
                <a:gd name="connsiteY63" fmla="*/ 252458 h 1285696"/>
                <a:gd name="connsiteX64" fmla="*/ 917190 w 2032825"/>
                <a:gd name="connsiteY64" fmla="*/ 228429 h 1285696"/>
                <a:gd name="connsiteX65" fmla="*/ 916566 w 2032825"/>
                <a:gd name="connsiteY65" fmla="*/ 337651 h 1285696"/>
                <a:gd name="connsiteX66" fmla="*/ 889417 w 2032825"/>
                <a:gd name="connsiteY66" fmla="*/ 362616 h 1285696"/>
                <a:gd name="connsiteX67" fmla="*/ 787996 w 2032825"/>
                <a:gd name="connsiteY67" fmla="*/ 387269 h 1285696"/>
                <a:gd name="connsiteX68" fmla="*/ 702179 w 2032825"/>
                <a:gd name="connsiteY68" fmla="*/ 386645 h 1285696"/>
                <a:gd name="connsiteX69" fmla="*/ 601695 w 2032825"/>
                <a:gd name="connsiteY69" fmla="*/ 357935 h 1285696"/>
                <a:gd name="connsiteX70" fmla="*/ 589525 w 2032825"/>
                <a:gd name="connsiteY70" fmla="*/ 336403 h 1285696"/>
                <a:gd name="connsiteX71" fmla="*/ 589837 w 2032825"/>
                <a:gd name="connsiteY71" fmla="*/ 280856 h 1285696"/>
                <a:gd name="connsiteX72" fmla="*/ 592646 w 2032825"/>
                <a:gd name="connsiteY72" fmla="*/ 234046 h 1285696"/>
                <a:gd name="connsiteX73" fmla="*/ 717782 w 2032825"/>
                <a:gd name="connsiteY73" fmla="*/ 262443 h 1285696"/>
                <a:gd name="connsiteX74" fmla="*/ 797670 w 2032825"/>
                <a:gd name="connsiteY74" fmla="*/ 262443 h 1285696"/>
                <a:gd name="connsiteX75" fmla="*/ 890665 w 2032825"/>
                <a:gd name="connsiteY75" fmla="*/ 245904 h 1285696"/>
                <a:gd name="connsiteX76" fmla="*/ 917190 w 2032825"/>
                <a:gd name="connsiteY76" fmla="*/ 228429 h 1285696"/>
                <a:gd name="connsiteX77" fmla="*/ 2032187 w 2032825"/>
                <a:gd name="connsiteY77" fmla="*/ 138243 h 1285696"/>
                <a:gd name="connsiteX78" fmla="*/ 2032811 w 2032825"/>
                <a:gd name="connsiteY78" fmla="*/ 164456 h 1285696"/>
                <a:gd name="connsiteX79" fmla="*/ 2032811 w 2032825"/>
                <a:gd name="connsiteY79" fmla="*/ 237791 h 1285696"/>
                <a:gd name="connsiteX80" fmla="*/ 2019080 w 2032825"/>
                <a:gd name="connsiteY80" fmla="*/ 263068 h 1285696"/>
                <a:gd name="connsiteX81" fmla="*/ 1927334 w 2032825"/>
                <a:gd name="connsiteY81" fmla="*/ 293338 h 1285696"/>
                <a:gd name="connsiteX82" fmla="*/ 1858368 w 2032825"/>
                <a:gd name="connsiteY82" fmla="*/ 298332 h 1285696"/>
                <a:gd name="connsiteX83" fmla="*/ 1741345 w 2032825"/>
                <a:gd name="connsiteY83" fmla="*/ 278359 h 1285696"/>
                <a:gd name="connsiteX84" fmla="*/ 1734168 w 2032825"/>
                <a:gd name="connsiteY84" fmla="*/ 275551 h 1285696"/>
                <a:gd name="connsiteX85" fmla="*/ 1706707 w 2032825"/>
                <a:gd name="connsiteY85" fmla="*/ 234358 h 1285696"/>
                <a:gd name="connsiteX86" fmla="*/ 1707331 w 2032825"/>
                <a:gd name="connsiteY86" fmla="*/ 140427 h 1285696"/>
                <a:gd name="connsiteX87" fmla="*/ 1778481 w 2032825"/>
                <a:gd name="connsiteY87" fmla="*/ 165704 h 1285696"/>
                <a:gd name="connsiteX88" fmla="*/ 1923278 w 2032825"/>
                <a:gd name="connsiteY88" fmla="*/ 169761 h 1285696"/>
                <a:gd name="connsiteX89" fmla="*/ 1992867 w 2032825"/>
                <a:gd name="connsiteY89" fmla="*/ 158527 h 1285696"/>
                <a:gd name="connsiteX90" fmla="*/ 2032187 w 2032825"/>
                <a:gd name="connsiteY90" fmla="*/ 138243 h 1285696"/>
                <a:gd name="connsiteX91" fmla="*/ 1312885 w 2032825"/>
                <a:gd name="connsiteY91" fmla="*/ 117335 h 1285696"/>
                <a:gd name="connsiteX92" fmla="*/ 1315069 w 2032825"/>
                <a:gd name="connsiteY92" fmla="*/ 126697 h 1285696"/>
                <a:gd name="connsiteX93" fmla="*/ 1315381 w 2032825"/>
                <a:gd name="connsiteY93" fmla="*/ 214386 h 1285696"/>
                <a:gd name="connsiteX94" fmla="*/ 1301650 w 2032825"/>
                <a:gd name="connsiteY94" fmla="*/ 239975 h 1285696"/>
                <a:gd name="connsiteX95" fmla="*/ 1222387 w 2032825"/>
                <a:gd name="connsiteY95" fmla="*/ 268061 h 1285696"/>
                <a:gd name="connsiteX96" fmla="*/ 1114726 w 2032825"/>
                <a:gd name="connsiteY96" fmla="*/ 272742 h 1285696"/>
                <a:gd name="connsiteX97" fmla="*/ 1001447 w 2032825"/>
                <a:gd name="connsiteY97" fmla="*/ 243096 h 1285696"/>
                <a:gd name="connsiteX98" fmla="*/ 989589 w 2032825"/>
                <a:gd name="connsiteY98" fmla="*/ 220940 h 1285696"/>
                <a:gd name="connsiteX99" fmla="*/ 989589 w 2032825"/>
                <a:gd name="connsiteY99" fmla="*/ 159151 h 1285696"/>
                <a:gd name="connsiteX100" fmla="*/ 992709 w 2032825"/>
                <a:gd name="connsiteY100" fmla="*/ 118271 h 1285696"/>
                <a:gd name="connsiteX101" fmla="*/ 1068540 w 2032825"/>
                <a:gd name="connsiteY101" fmla="*/ 143548 h 1285696"/>
                <a:gd name="connsiteX102" fmla="*/ 1181507 w 2032825"/>
                <a:gd name="connsiteY102" fmla="*/ 148853 h 1285696"/>
                <a:gd name="connsiteX103" fmla="*/ 1295721 w 2032825"/>
                <a:gd name="connsiteY103" fmla="*/ 128569 h 1285696"/>
                <a:gd name="connsiteX104" fmla="*/ 1312885 w 2032825"/>
                <a:gd name="connsiteY104" fmla="*/ 117335 h 1285696"/>
                <a:gd name="connsiteX105" fmla="*/ 1714196 w 2032825"/>
                <a:gd name="connsiteY105" fmla="*/ 0 h 1285696"/>
                <a:gd name="connsiteX106" fmla="*/ 1715444 w 2032825"/>
                <a:gd name="connsiteY106" fmla="*/ 29958 h 1285696"/>
                <a:gd name="connsiteX107" fmla="*/ 1715444 w 2032825"/>
                <a:gd name="connsiteY107" fmla="*/ 97051 h 1285696"/>
                <a:gd name="connsiteX108" fmla="*/ 1700153 w 2032825"/>
                <a:gd name="connsiteY108" fmla="*/ 125762 h 1285696"/>
                <a:gd name="connsiteX109" fmla="*/ 1615584 w 2032825"/>
                <a:gd name="connsiteY109" fmla="*/ 154159 h 1285696"/>
                <a:gd name="connsiteX110" fmla="*/ 1437709 w 2032825"/>
                <a:gd name="connsiteY110" fmla="*/ 144485 h 1285696"/>
                <a:gd name="connsiteX111" fmla="*/ 1430219 w 2032825"/>
                <a:gd name="connsiteY111" fmla="*/ 142301 h 1285696"/>
                <a:gd name="connsiteX112" fmla="*/ 1389651 w 2032825"/>
                <a:gd name="connsiteY112" fmla="*/ 83633 h 1285696"/>
                <a:gd name="connsiteX113" fmla="*/ 1389027 w 2032825"/>
                <a:gd name="connsiteY113" fmla="*/ 37136 h 1285696"/>
                <a:gd name="connsiteX114" fmla="*/ 1391524 w 2032825"/>
                <a:gd name="connsiteY114" fmla="*/ 4057 h 1285696"/>
                <a:gd name="connsiteX115" fmla="*/ 1521341 w 2032825"/>
                <a:gd name="connsiteY115" fmla="*/ 33079 h 1285696"/>
                <a:gd name="connsiteX116" fmla="*/ 1655216 w 2032825"/>
                <a:gd name="connsiteY116" fmla="*/ 25277 h 1285696"/>
                <a:gd name="connsiteX117" fmla="*/ 1714196 w 2032825"/>
                <a:gd name="connsiteY117" fmla="*/ 0 h 12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5696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2" y="569201"/>
                    <a:pt x="847912" y="578875"/>
                  </a:cubicBezTo>
                  <a:cubicBezTo>
                    <a:pt x="852281" y="604152"/>
                    <a:pt x="837302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5" y="455610"/>
                  </a:moveTo>
                  <a:cubicBezTo>
                    <a:pt x="2536" y="460915"/>
                    <a:pt x="7529" y="462163"/>
                    <a:pt x="10962" y="463412"/>
                  </a:cubicBezTo>
                  <a:cubicBezTo>
                    <a:pt x="59644" y="483384"/>
                    <a:pt x="108638" y="503355"/>
                    <a:pt x="157319" y="523327"/>
                  </a:cubicBezTo>
                  <a:cubicBezTo>
                    <a:pt x="270910" y="569825"/>
                    <a:pt x="384189" y="616634"/>
                    <a:pt x="497779" y="663132"/>
                  </a:cubicBezTo>
                  <a:cubicBezTo>
                    <a:pt x="541468" y="680919"/>
                    <a:pt x="584844" y="699019"/>
                    <a:pt x="628845" y="716494"/>
                  </a:cubicBezTo>
                  <a:cubicBezTo>
                    <a:pt x="637583" y="719927"/>
                    <a:pt x="641640" y="723983"/>
                    <a:pt x="641640" y="733969"/>
                  </a:cubicBezTo>
                  <a:cubicBezTo>
                    <a:pt x="641328" y="913405"/>
                    <a:pt x="641328" y="1092841"/>
                    <a:pt x="641328" y="1272277"/>
                  </a:cubicBezTo>
                  <a:cubicBezTo>
                    <a:pt x="641328" y="1276958"/>
                    <a:pt x="642888" y="1281951"/>
                    <a:pt x="638519" y="1285696"/>
                  </a:cubicBezTo>
                  <a:cubicBezTo>
                    <a:pt x="582036" y="1263227"/>
                    <a:pt x="525553" y="1240758"/>
                    <a:pt x="469070" y="1217978"/>
                  </a:cubicBezTo>
                  <a:cubicBezTo>
                    <a:pt x="317719" y="1156814"/>
                    <a:pt x="166369" y="1095649"/>
                    <a:pt x="15019" y="1034798"/>
                  </a:cubicBezTo>
                  <a:cubicBezTo>
                    <a:pt x="4409" y="1030429"/>
                    <a:pt x="664" y="1025748"/>
                    <a:pt x="664" y="1013577"/>
                  </a:cubicBezTo>
                  <a:cubicBezTo>
                    <a:pt x="1288" y="830709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5" y="455610"/>
                  </a:cubicBezTo>
                  <a:close/>
                  <a:moveTo>
                    <a:pt x="1253280" y="374474"/>
                  </a:moveTo>
                  <a:cubicBezTo>
                    <a:pt x="1253280" y="410985"/>
                    <a:pt x="1253280" y="445936"/>
                    <a:pt x="1253280" y="481199"/>
                  </a:cubicBezTo>
                  <a:cubicBezTo>
                    <a:pt x="1253280" y="488377"/>
                    <a:pt x="1247975" y="491497"/>
                    <a:pt x="1242982" y="494930"/>
                  </a:cubicBezTo>
                  <a:cubicBezTo>
                    <a:pt x="1217393" y="513030"/>
                    <a:pt x="1187747" y="520207"/>
                    <a:pt x="1157789" y="525200"/>
                  </a:cubicBezTo>
                  <a:cubicBezTo>
                    <a:pt x="1101930" y="534874"/>
                    <a:pt x="1046071" y="533002"/>
                    <a:pt x="990836" y="520207"/>
                  </a:cubicBezTo>
                  <a:cubicBezTo>
                    <a:pt x="971176" y="515526"/>
                    <a:pt x="950892" y="509909"/>
                    <a:pt x="934353" y="496178"/>
                  </a:cubicBezTo>
                  <a:cubicBezTo>
                    <a:pt x="929983" y="492434"/>
                    <a:pt x="927487" y="489313"/>
                    <a:pt x="927799" y="483384"/>
                  </a:cubicBezTo>
                  <a:cubicBezTo>
                    <a:pt x="928111" y="450617"/>
                    <a:pt x="927799" y="418162"/>
                    <a:pt x="927799" y="385396"/>
                  </a:cubicBezTo>
                  <a:cubicBezTo>
                    <a:pt x="927799" y="380403"/>
                    <a:pt x="927175" y="372601"/>
                    <a:pt x="935601" y="378218"/>
                  </a:cubicBezTo>
                  <a:cubicBezTo>
                    <a:pt x="959629" y="394134"/>
                    <a:pt x="987715" y="397566"/>
                    <a:pt x="1014864" y="401311"/>
                  </a:cubicBezTo>
                  <a:cubicBezTo>
                    <a:pt x="1041078" y="404744"/>
                    <a:pt x="1067915" y="407552"/>
                    <a:pt x="1094128" y="406304"/>
                  </a:cubicBezTo>
                  <a:cubicBezTo>
                    <a:pt x="1140001" y="404432"/>
                    <a:pt x="1186499" y="403495"/>
                    <a:pt x="1230500" y="386644"/>
                  </a:cubicBezTo>
                  <a:cubicBezTo>
                    <a:pt x="1238301" y="383836"/>
                    <a:pt x="1245166" y="379467"/>
                    <a:pt x="1253280" y="374474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5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1"/>
                    <a:pt x="377011" y="502420"/>
                  </a:cubicBezTo>
                  <a:cubicBezTo>
                    <a:pt x="331450" y="503980"/>
                    <a:pt x="286201" y="503356"/>
                    <a:pt x="242200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0"/>
                    <a:pt x="191334" y="409737"/>
                    <a:pt x="191334" y="401623"/>
                  </a:cubicBezTo>
                  <a:cubicBezTo>
                    <a:pt x="191334" y="387580"/>
                    <a:pt x="191334" y="373537"/>
                    <a:pt x="191646" y="359495"/>
                  </a:cubicBezTo>
                  <a:cubicBezTo>
                    <a:pt x="191958" y="355438"/>
                    <a:pt x="189774" y="350445"/>
                    <a:pt x="194455" y="347636"/>
                  </a:cubicBezTo>
                  <a:cubicBezTo>
                    <a:pt x="216923" y="365424"/>
                    <a:pt x="244385" y="369481"/>
                    <a:pt x="271222" y="373225"/>
                  </a:cubicBezTo>
                  <a:cubicBezTo>
                    <a:pt x="306797" y="378218"/>
                    <a:pt x="342996" y="380715"/>
                    <a:pt x="378883" y="378530"/>
                  </a:cubicBezTo>
                  <a:cubicBezTo>
                    <a:pt x="413834" y="376346"/>
                    <a:pt x="448785" y="374474"/>
                    <a:pt x="482488" y="363239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4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6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3" y="386333"/>
                  </a:cubicBezTo>
                  <a:cubicBezTo>
                    <a:pt x="1330672" y="380404"/>
                    <a:pt x="1324119" y="372915"/>
                    <a:pt x="1324743" y="357623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2"/>
                    <a:pt x="1334729" y="261820"/>
                  </a:cubicBezTo>
                  <a:cubicBezTo>
                    <a:pt x="1357197" y="275551"/>
                    <a:pt x="1382787" y="279295"/>
                    <a:pt x="1408376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4940"/>
                    <a:pt x="1642110" y="259011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8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7" y="383837"/>
                    <a:pt x="787996" y="387269"/>
                  </a:cubicBezTo>
                  <a:cubicBezTo>
                    <a:pt x="759287" y="390078"/>
                    <a:pt x="730577" y="389454"/>
                    <a:pt x="702179" y="386645"/>
                  </a:cubicBezTo>
                  <a:cubicBezTo>
                    <a:pt x="666916" y="383212"/>
                    <a:pt x="632901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6"/>
                  </a:cubicBezTo>
                  <a:cubicBezTo>
                    <a:pt x="593270" y="265252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3"/>
                  </a:cubicBezTo>
                  <a:cubicBezTo>
                    <a:pt x="744307" y="263380"/>
                    <a:pt x="771145" y="263692"/>
                    <a:pt x="797670" y="262443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5718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7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59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0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8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5" y="117335"/>
                  </a:moveTo>
                  <a:cubicBezTo>
                    <a:pt x="1316942" y="119831"/>
                    <a:pt x="1315069" y="123576"/>
                    <a:pt x="1315069" y="126697"/>
                  </a:cubicBezTo>
                  <a:cubicBezTo>
                    <a:pt x="1315381" y="156030"/>
                    <a:pt x="1314757" y="185364"/>
                    <a:pt x="1315381" y="214386"/>
                  </a:cubicBezTo>
                  <a:cubicBezTo>
                    <a:pt x="1315693" y="226245"/>
                    <a:pt x="1311012" y="233422"/>
                    <a:pt x="1301650" y="239975"/>
                  </a:cubicBezTo>
                  <a:cubicBezTo>
                    <a:pt x="1277622" y="256202"/>
                    <a:pt x="1250161" y="262443"/>
                    <a:pt x="1222387" y="268061"/>
                  </a:cubicBezTo>
                  <a:cubicBezTo>
                    <a:pt x="1186812" y="274926"/>
                    <a:pt x="1150613" y="274926"/>
                    <a:pt x="1114726" y="272742"/>
                  </a:cubicBezTo>
                  <a:cubicBezTo>
                    <a:pt x="1075406" y="270245"/>
                    <a:pt x="1036398" y="264316"/>
                    <a:pt x="1001447" y="243096"/>
                  </a:cubicBezTo>
                  <a:cubicBezTo>
                    <a:pt x="992709" y="237790"/>
                    <a:pt x="988965" y="231550"/>
                    <a:pt x="989589" y="220940"/>
                  </a:cubicBezTo>
                  <a:cubicBezTo>
                    <a:pt x="990213" y="200343"/>
                    <a:pt x="989589" y="179747"/>
                    <a:pt x="989589" y="159151"/>
                  </a:cubicBezTo>
                  <a:cubicBezTo>
                    <a:pt x="992085" y="145420"/>
                    <a:pt x="986780" y="131378"/>
                    <a:pt x="992709" y="118271"/>
                  </a:cubicBezTo>
                  <a:cubicBezTo>
                    <a:pt x="1015178" y="134810"/>
                    <a:pt x="1042015" y="139803"/>
                    <a:pt x="1068540" y="143548"/>
                  </a:cubicBezTo>
                  <a:cubicBezTo>
                    <a:pt x="1105988" y="149165"/>
                    <a:pt x="1143747" y="151037"/>
                    <a:pt x="1181507" y="148853"/>
                  </a:cubicBezTo>
                  <a:cubicBezTo>
                    <a:pt x="1220203" y="146669"/>
                    <a:pt x="1259210" y="143860"/>
                    <a:pt x="1295721" y="128569"/>
                  </a:cubicBezTo>
                  <a:cubicBezTo>
                    <a:pt x="1302275" y="125760"/>
                    <a:pt x="1307268" y="121703"/>
                    <a:pt x="1312885" y="117335"/>
                  </a:cubicBezTo>
                  <a:close/>
                  <a:moveTo>
                    <a:pt x="1714196" y="0"/>
                  </a:moveTo>
                  <a:cubicBezTo>
                    <a:pt x="1715132" y="9674"/>
                    <a:pt x="1715132" y="19972"/>
                    <a:pt x="1715444" y="29958"/>
                  </a:cubicBezTo>
                  <a:cubicBezTo>
                    <a:pt x="1715444" y="52426"/>
                    <a:pt x="1714196" y="74583"/>
                    <a:pt x="1715444" y="97051"/>
                  </a:cubicBezTo>
                  <a:cubicBezTo>
                    <a:pt x="1716068" y="110782"/>
                    <a:pt x="1710451" y="118896"/>
                    <a:pt x="1700153" y="125762"/>
                  </a:cubicBezTo>
                  <a:cubicBezTo>
                    <a:pt x="1674564" y="142613"/>
                    <a:pt x="1645230" y="149478"/>
                    <a:pt x="1615584" y="154159"/>
                  </a:cubicBezTo>
                  <a:cubicBezTo>
                    <a:pt x="1555668" y="163521"/>
                    <a:pt x="1496376" y="161649"/>
                    <a:pt x="1437709" y="144485"/>
                  </a:cubicBezTo>
                  <a:cubicBezTo>
                    <a:pt x="1435212" y="143861"/>
                    <a:pt x="1432716" y="143237"/>
                    <a:pt x="1430219" y="142301"/>
                  </a:cubicBezTo>
                  <a:cubicBezTo>
                    <a:pt x="1389651" y="127010"/>
                    <a:pt x="1389651" y="127010"/>
                    <a:pt x="1389651" y="83633"/>
                  </a:cubicBezTo>
                  <a:cubicBezTo>
                    <a:pt x="1389651" y="68030"/>
                    <a:pt x="1389339" y="52738"/>
                    <a:pt x="1389027" y="37136"/>
                  </a:cubicBezTo>
                  <a:cubicBezTo>
                    <a:pt x="1391211" y="26213"/>
                    <a:pt x="1387155" y="14667"/>
                    <a:pt x="1391524" y="4057"/>
                  </a:cubicBezTo>
                  <a:cubicBezTo>
                    <a:pt x="1431780" y="27774"/>
                    <a:pt x="1476405" y="31206"/>
                    <a:pt x="1521341" y="33079"/>
                  </a:cubicBezTo>
                  <a:cubicBezTo>
                    <a:pt x="1566278" y="34951"/>
                    <a:pt x="1611215" y="34639"/>
                    <a:pt x="1655216" y="25277"/>
                  </a:cubicBezTo>
                  <a:cubicBezTo>
                    <a:pt x="1676436" y="20908"/>
                    <a:pt x="1698281" y="17163"/>
                    <a:pt x="171419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B5858D-E6BB-43B2-A302-0EC77123D7DC}"/>
                </a:ext>
              </a:extLst>
            </p:cNvPr>
            <p:cNvSpPr/>
            <p:nvPr userDrawn="1"/>
          </p:nvSpPr>
          <p:spPr>
            <a:xfrm>
              <a:off x="-707925" y="5549449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1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29FA49-E917-4A42-98D4-D241FB2F7D62}"/>
                </a:ext>
              </a:extLst>
            </p:cNvPr>
            <p:cNvSpPr/>
            <p:nvPr userDrawn="1"/>
          </p:nvSpPr>
          <p:spPr>
            <a:xfrm>
              <a:off x="48710" y="3668339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1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5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1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5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5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59FA10-1062-4569-A6B4-E2E7CD97B1BD}"/>
                </a:ext>
              </a:extLst>
            </p:cNvPr>
            <p:cNvSpPr/>
            <p:nvPr userDrawn="1"/>
          </p:nvSpPr>
          <p:spPr>
            <a:xfrm>
              <a:off x="-704803" y="5597759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BECA52-2F05-457B-AD7B-5E610AE938D2}"/>
                </a:ext>
              </a:extLst>
            </p:cNvPr>
            <p:cNvSpPr/>
            <p:nvPr userDrawn="1"/>
          </p:nvSpPr>
          <p:spPr>
            <a:xfrm>
              <a:off x="48086" y="3718268"/>
              <a:ext cx="2032825" cy="1286008"/>
            </a:xfrm>
            <a:custGeom>
              <a:avLst/>
              <a:gdLst>
                <a:gd name="connsiteX0" fmla="*/ 847600 w 2032825"/>
                <a:gd name="connsiteY0" fmla="*/ 490873 h 1286008"/>
                <a:gd name="connsiteX1" fmla="*/ 847600 w 2032825"/>
                <a:gd name="connsiteY1" fmla="*/ 549229 h 1286008"/>
                <a:gd name="connsiteX2" fmla="*/ 847912 w 2032825"/>
                <a:gd name="connsiteY2" fmla="*/ 578875 h 1286008"/>
                <a:gd name="connsiteX3" fmla="*/ 817642 w 2032825"/>
                <a:gd name="connsiteY3" fmla="*/ 624436 h 1286008"/>
                <a:gd name="connsiteX4" fmla="*/ 711853 w 2032825"/>
                <a:gd name="connsiteY4" fmla="*/ 648152 h 1286008"/>
                <a:gd name="connsiteX5" fmla="*/ 588276 w 2032825"/>
                <a:gd name="connsiteY5" fmla="*/ 639727 h 1286008"/>
                <a:gd name="connsiteX6" fmla="*/ 529920 w 2032825"/>
                <a:gd name="connsiteY6" fmla="*/ 616634 h 1286008"/>
                <a:gd name="connsiteX7" fmla="*/ 522431 w 2032825"/>
                <a:gd name="connsiteY7" fmla="*/ 602904 h 1286008"/>
                <a:gd name="connsiteX8" fmla="*/ 522431 w 2032825"/>
                <a:gd name="connsiteY8" fmla="*/ 493994 h 1286008"/>
                <a:gd name="connsiteX9" fmla="*/ 847600 w 2032825"/>
                <a:gd name="connsiteY9" fmla="*/ 490873 h 1286008"/>
                <a:gd name="connsiteX10" fmla="*/ 6906 w 2032825"/>
                <a:gd name="connsiteY10" fmla="*/ 455922 h 1286008"/>
                <a:gd name="connsiteX11" fmla="*/ 10962 w 2032825"/>
                <a:gd name="connsiteY11" fmla="*/ 463724 h 1286008"/>
                <a:gd name="connsiteX12" fmla="*/ 157319 w 2032825"/>
                <a:gd name="connsiteY12" fmla="*/ 523639 h 1286008"/>
                <a:gd name="connsiteX13" fmla="*/ 497779 w 2032825"/>
                <a:gd name="connsiteY13" fmla="*/ 663444 h 1286008"/>
                <a:gd name="connsiteX14" fmla="*/ 628845 w 2032825"/>
                <a:gd name="connsiteY14" fmla="*/ 716806 h 1286008"/>
                <a:gd name="connsiteX15" fmla="*/ 641640 w 2032825"/>
                <a:gd name="connsiteY15" fmla="*/ 734281 h 1286008"/>
                <a:gd name="connsiteX16" fmla="*/ 641328 w 2032825"/>
                <a:gd name="connsiteY16" fmla="*/ 1272589 h 1286008"/>
                <a:gd name="connsiteX17" fmla="*/ 638519 w 2032825"/>
                <a:gd name="connsiteY17" fmla="*/ 1286008 h 1286008"/>
                <a:gd name="connsiteX18" fmla="*/ 469070 w 2032825"/>
                <a:gd name="connsiteY18" fmla="*/ 1218290 h 1286008"/>
                <a:gd name="connsiteX19" fmla="*/ 15019 w 2032825"/>
                <a:gd name="connsiteY19" fmla="*/ 1035110 h 1286008"/>
                <a:gd name="connsiteX20" fmla="*/ 664 w 2032825"/>
                <a:gd name="connsiteY20" fmla="*/ 1013889 h 1286008"/>
                <a:gd name="connsiteX21" fmla="*/ 1288 w 2032825"/>
                <a:gd name="connsiteY21" fmla="*/ 465284 h 1286008"/>
                <a:gd name="connsiteX22" fmla="*/ 6906 w 2032825"/>
                <a:gd name="connsiteY22" fmla="*/ 455922 h 1286008"/>
                <a:gd name="connsiteX23" fmla="*/ 1253281 w 2032825"/>
                <a:gd name="connsiteY23" fmla="*/ 374786 h 1286008"/>
                <a:gd name="connsiteX24" fmla="*/ 1253281 w 2032825"/>
                <a:gd name="connsiteY24" fmla="*/ 481511 h 1286008"/>
                <a:gd name="connsiteX25" fmla="*/ 1242983 w 2032825"/>
                <a:gd name="connsiteY25" fmla="*/ 495242 h 1286008"/>
                <a:gd name="connsiteX26" fmla="*/ 1157790 w 2032825"/>
                <a:gd name="connsiteY26" fmla="*/ 525512 h 1286008"/>
                <a:gd name="connsiteX27" fmla="*/ 990837 w 2032825"/>
                <a:gd name="connsiteY27" fmla="*/ 520519 h 1286008"/>
                <a:gd name="connsiteX28" fmla="*/ 934354 w 2032825"/>
                <a:gd name="connsiteY28" fmla="*/ 496490 h 1286008"/>
                <a:gd name="connsiteX29" fmla="*/ 927800 w 2032825"/>
                <a:gd name="connsiteY29" fmla="*/ 483696 h 1286008"/>
                <a:gd name="connsiteX30" fmla="*/ 927800 w 2032825"/>
                <a:gd name="connsiteY30" fmla="*/ 385708 h 1286008"/>
                <a:gd name="connsiteX31" fmla="*/ 935602 w 2032825"/>
                <a:gd name="connsiteY31" fmla="*/ 378531 h 1286008"/>
                <a:gd name="connsiteX32" fmla="*/ 1014866 w 2032825"/>
                <a:gd name="connsiteY32" fmla="*/ 401623 h 1286008"/>
                <a:gd name="connsiteX33" fmla="*/ 1094129 w 2032825"/>
                <a:gd name="connsiteY33" fmla="*/ 406616 h 1286008"/>
                <a:gd name="connsiteX34" fmla="*/ 1230500 w 2032825"/>
                <a:gd name="connsiteY34" fmla="*/ 386956 h 1286008"/>
                <a:gd name="connsiteX35" fmla="*/ 1253281 w 2032825"/>
                <a:gd name="connsiteY35" fmla="*/ 374786 h 1286008"/>
                <a:gd name="connsiteX36" fmla="*/ 517439 w 2032825"/>
                <a:gd name="connsiteY36" fmla="*/ 344828 h 1286008"/>
                <a:gd name="connsiteX37" fmla="*/ 517439 w 2032825"/>
                <a:gd name="connsiteY37" fmla="*/ 420035 h 1286008"/>
                <a:gd name="connsiteX38" fmla="*/ 517439 w 2032825"/>
                <a:gd name="connsiteY38" fmla="*/ 434077 h 1286008"/>
                <a:gd name="connsiteX39" fmla="*/ 489041 w 2032825"/>
                <a:gd name="connsiteY39" fmla="*/ 477767 h 1286008"/>
                <a:gd name="connsiteX40" fmla="*/ 377011 w 2032825"/>
                <a:gd name="connsiteY40" fmla="*/ 502420 h 1286008"/>
                <a:gd name="connsiteX41" fmla="*/ 242201 w 2032825"/>
                <a:gd name="connsiteY41" fmla="*/ 489937 h 1286008"/>
                <a:gd name="connsiteX42" fmla="*/ 234711 w 2032825"/>
                <a:gd name="connsiteY42" fmla="*/ 487753 h 1286008"/>
                <a:gd name="connsiteX43" fmla="*/ 191646 w 2032825"/>
                <a:gd name="connsiteY43" fmla="*/ 425964 h 1286008"/>
                <a:gd name="connsiteX44" fmla="*/ 191334 w 2032825"/>
                <a:gd name="connsiteY44" fmla="*/ 401623 h 1286008"/>
                <a:gd name="connsiteX45" fmla="*/ 191646 w 2032825"/>
                <a:gd name="connsiteY45" fmla="*/ 359495 h 1286008"/>
                <a:gd name="connsiteX46" fmla="*/ 194455 w 2032825"/>
                <a:gd name="connsiteY46" fmla="*/ 347636 h 1286008"/>
                <a:gd name="connsiteX47" fmla="*/ 271222 w 2032825"/>
                <a:gd name="connsiteY47" fmla="*/ 373226 h 1286008"/>
                <a:gd name="connsiteX48" fmla="*/ 378884 w 2032825"/>
                <a:gd name="connsiteY48" fmla="*/ 378531 h 1286008"/>
                <a:gd name="connsiteX49" fmla="*/ 482488 w 2032825"/>
                <a:gd name="connsiteY49" fmla="*/ 363240 h 1286008"/>
                <a:gd name="connsiteX50" fmla="*/ 517439 w 2032825"/>
                <a:gd name="connsiteY50" fmla="*/ 344828 h 1286008"/>
                <a:gd name="connsiteX51" fmla="*/ 1650536 w 2032825"/>
                <a:gd name="connsiteY51" fmla="*/ 252458 h 1286008"/>
                <a:gd name="connsiteX52" fmla="*/ 1650536 w 2032825"/>
                <a:gd name="connsiteY52" fmla="*/ 356999 h 1286008"/>
                <a:gd name="connsiteX53" fmla="*/ 1634932 w 2032825"/>
                <a:gd name="connsiteY53" fmla="*/ 378844 h 1286008"/>
                <a:gd name="connsiteX54" fmla="*/ 1554421 w 2032825"/>
                <a:gd name="connsiteY54" fmla="*/ 406929 h 1286008"/>
                <a:gd name="connsiteX55" fmla="*/ 1458305 w 2032825"/>
                <a:gd name="connsiteY55" fmla="*/ 412234 h 1286008"/>
                <a:gd name="connsiteX56" fmla="*/ 1342842 w 2032825"/>
                <a:gd name="connsiteY56" fmla="*/ 386333 h 1286008"/>
                <a:gd name="connsiteX57" fmla="*/ 1324743 w 2032825"/>
                <a:gd name="connsiteY57" fmla="*/ 357624 h 1286008"/>
                <a:gd name="connsiteX58" fmla="*/ 1325055 w 2032825"/>
                <a:gd name="connsiteY58" fmla="*/ 267437 h 1286008"/>
                <a:gd name="connsiteX59" fmla="*/ 1334729 w 2032825"/>
                <a:gd name="connsiteY59" fmla="*/ 261820 h 1286008"/>
                <a:gd name="connsiteX60" fmla="*/ 1408375 w 2032825"/>
                <a:gd name="connsiteY60" fmla="*/ 282728 h 1286008"/>
                <a:gd name="connsiteX61" fmla="*/ 1505739 w 2032825"/>
                <a:gd name="connsiteY61" fmla="*/ 288033 h 1286008"/>
                <a:gd name="connsiteX62" fmla="*/ 1628067 w 2032825"/>
                <a:gd name="connsiteY62" fmla="*/ 268061 h 1286008"/>
                <a:gd name="connsiteX63" fmla="*/ 1650536 w 2032825"/>
                <a:gd name="connsiteY63" fmla="*/ 252458 h 1286008"/>
                <a:gd name="connsiteX64" fmla="*/ 917190 w 2032825"/>
                <a:gd name="connsiteY64" fmla="*/ 228429 h 1286008"/>
                <a:gd name="connsiteX65" fmla="*/ 916566 w 2032825"/>
                <a:gd name="connsiteY65" fmla="*/ 337651 h 1286008"/>
                <a:gd name="connsiteX66" fmla="*/ 889417 w 2032825"/>
                <a:gd name="connsiteY66" fmla="*/ 362616 h 1286008"/>
                <a:gd name="connsiteX67" fmla="*/ 787997 w 2032825"/>
                <a:gd name="connsiteY67" fmla="*/ 387269 h 1286008"/>
                <a:gd name="connsiteX68" fmla="*/ 702180 w 2032825"/>
                <a:gd name="connsiteY68" fmla="*/ 386645 h 1286008"/>
                <a:gd name="connsiteX69" fmla="*/ 601695 w 2032825"/>
                <a:gd name="connsiteY69" fmla="*/ 357935 h 1286008"/>
                <a:gd name="connsiteX70" fmla="*/ 589525 w 2032825"/>
                <a:gd name="connsiteY70" fmla="*/ 336403 h 1286008"/>
                <a:gd name="connsiteX71" fmla="*/ 589837 w 2032825"/>
                <a:gd name="connsiteY71" fmla="*/ 280855 h 1286008"/>
                <a:gd name="connsiteX72" fmla="*/ 592646 w 2032825"/>
                <a:gd name="connsiteY72" fmla="*/ 234046 h 1286008"/>
                <a:gd name="connsiteX73" fmla="*/ 717782 w 2032825"/>
                <a:gd name="connsiteY73" fmla="*/ 262444 h 1286008"/>
                <a:gd name="connsiteX74" fmla="*/ 797670 w 2032825"/>
                <a:gd name="connsiteY74" fmla="*/ 262444 h 1286008"/>
                <a:gd name="connsiteX75" fmla="*/ 890665 w 2032825"/>
                <a:gd name="connsiteY75" fmla="*/ 245904 h 1286008"/>
                <a:gd name="connsiteX76" fmla="*/ 917190 w 2032825"/>
                <a:gd name="connsiteY76" fmla="*/ 228429 h 1286008"/>
                <a:gd name="connsiteX77" fmla="*/ 2032187 w 2032825"/>
                <a:gd name="connsiteY77" fmla="*/ 138243 h 1286008"/>
                <a:gd name="connsiteX78" fmla="*/ 2032811 w 2032825"/>
                <a:gd name="connsiteY78" fmla="*/ 164456 h 1286008"/>
                <a:gd name="connsiteX79" fmla="*/ 2032811 w 2032825"/>
                <a:gd name="connsiteY79" fmla="*/ 237791 h 1286008"/>
                <a:gd name="connsiteX80" fmla="*/ 2019080 w 2032825"/>
                <a:gd name="connsiteY80" fmla="*/ 263068 h 1286008"/>
                <a:gd name="connsiteX81" fmla="*/ 1927334 w 2032825"/>
                <a:gd name="connsiteY81" fmla="*/ 293338 h 1286008"/>
                <a:gd name="connsiteX82" fmla="*/ 1858368 w 2032825"/>
                <a:gd name="connsiteY82" fmla="*/ 298332 h 1286008"/>
                <a:gd name="connsiteX83" fmla="*/ 1741345 w 2032825"/>
                <a:gd name="connsiteY83" fmla="*/ 278360 h 1286008"/>
                <a:gd name="connsiteX84" fmla="*/ 1734168 w 2032825"/>
                <a:gd name="connsiteY84" fmla="*/ 275551 h 1286008"/>
                <a:gd name="connsiteX85" fmla="*/ 1706707 w 2032825"/>
                <a:gd name="connsiteY85" fmla="*/ 234358 h 1286008"/>
                <a:gd name="connsiteX86" fmla="*/ 1707331 w 2032825"/>
                <a:gd name="connsiteY86" fmla="*/ 140427 h 1286008"/>
                <a:gd name="connsiteX87" fmla="*/ 1778481 w 2032825"/>
                <a:gd name="connsiteY87" fmla="*/ 165704 h 1286008"/>
                <a:gd name="connsiteX88" fmla="*/ 1923277 w 2032825"/>
                <a:gd name="connsiteY88" fmla="*/ 169761 h 1286008"/>
                <a:gd name="connsiteX89" fmla="*/ 1992867 w 2032825"/>
                <a:gd name="connsiteY89" fmla="*/ 158527 h 1286008"/>
                <a:gd name="connsiteX90" fmla="*/ 2032187 w 2032825"/>
                <a:gd name="connsiteY90" fmla="*/ 138243 h 1286008"/>
                <a:gd name="connsiteX91" fmla="*/ 1312884 w 2032825"/>
                <a:gd name="connsiteY91" fmla="*/ 117335 h 1286008"/>
                <a:gd name="connsiteX92" fmla="*/ 1315068 w 2032825"/>
                <a:gd name="connsiteY92" fmla="*/ 126697 h 1286008"/>
                <a:gd name="connsiteX93" fmla="*/ 1315380 w 2032825"/>
                <a:gd name="connsiteY93" fmla="*/ 214386 h 1286008"/>
                <a:gd name="connsiteX94" fmla="*/ 1301649 w 2032825"/>
                <a:gd name="connsiteY94" fmla="*/ 239975 h 1286008"/>
                <a:gd name="connsiteX95" fmla="*/ 1222386 w 2032825"/>
                <a:gd name="connsiteY95" fmla="*/ 268061 h 1286008"/>
                <a:gd name="connsiteX96" fmla="*/ 1114725 w 2032825"/>
                <a:gd name="connsiteY96" fmla="*/ 272742 h 1286008"/>
                <a:gd name="connsiteX97" fmla="*/ 1001446 w 2032825"/>
                <a:gd name="connsiteY97" fmla="*/ 243096 h 1286008"/>
                <a:gd name="connsiteX98" fmla="*/ 989588 w 2032825"/>
                <a:gd name="connsiteY98" fmla="*/ 220940 h 1286008"/>
                <a:gd name="connsiteX99" fmla="*/ 989588 w 2032825"/>
                <a:gd name="connsiteY99" fmla="*/ 159151 h 1286008"/>
                <a:gd name="connsiteX100" fmla="*/ 992708 w 2032825"/>
                <a:gd name="connsiteY100" fmla="*/ 118271 h 1286008"/>
                <a:gd name="connsiteX101" fmla="*/ 1068539 w 2032825"/>
                <a:gd name="connsiteY101" fmla="*/ 143548 h 1286008"/>
                <a:gd name="connsiteX102" fmla="*/ 1181506 w 2032825"/>
                <a:gd name="connsiteY102" fmla="*/ 148853 h 1286008"/>
                <a:gd name="connsiteX103" fmla="*/ 1295720 w 2032825"/>
                <a:gd name="connsiteY103" fmla="*/ 128569 h 1286008"/>
                <a:gd name="connsiteX104" fmla="*/ 1312884 w 2032825"/>
                <a:gd name="connsiteY104" fmla="*/ 117335 h 1286008"/>
                <a:gd name="connsiteX105" fmla="*/ 1714197 w 2032825"/>
                <a:gd name="connsiteY105" fmla="*/ 0 h 1286008"/>
                <a:gd name="connsiteX106" fmla="*/ 1715445 w 2032825"/>
                <a:gd name="connsiteY106" fmla="*/ 29958 h 1286008"/>
                <a:gd name="connsiteX107" fmla="*/ 1715445 w 2032825"/>
                <a:gd name="connsiteY107" fmla="*/ 97052 h 1286008"/>
                <a:gd name="connsiteX108" fmla="*/ 1700154 w 2032825"/>
                <a:gd name="connsiteY108" fmla="*/ 125762 h 1286008"/>
                <a:gd name="connsiteX109" fmla="*/ 1615585 w 2032825"/>
                <a:gd name="connsiteY109" fmla="*/ 154160 h 1286008"/>
                <a:gd name="connsiteX110" fmla="*/ 1437710 w 2032825"/>
                <a:gd name="connsiteY110" fmla="*/ 144485 h 1286008"/>
                <a:gd name="connsiteX111" fmla="*/ 1430220 w 2032825"/>
                <a:gd name="connsiteY111" fmla="*/ 142301 h 1286008"/>
                <a:gd name="connsiteX112" fmla="*/ 1389652 w 2032825"/>
                <a:gd name="connsiteY112" fmla="*/ 83633 h 1286008"/>
                <a:gd name="connsiteX113" fmla="*/ 1389028 w 2032825"/>
                <a:gd name="connsiteY113" fmla="*/ 37135 h 1286008"/>
                <a:gd name="connsiteX114" fmla="*/ 1391525 w 2032825"/>
                <a:gd name="connsiteY114" fmla="*/ 4057 h 1286008"/>
                <a:gd name="connsiteX115" fmla="*/ 1521342 w 2032825"/>
                <a:gd name="connsiteY115" fmla="*/ 33079 h 1286008"/>
                <a:gd name="connsiteX116" fmla="*/ 1655217 w 2032825"/>
                <a:gd name="connsiteY116" fmla="*/ 25277 h 1286008"/>
                <a:gd name="connsiteX117" fmla="*/ 1714197 w 2032825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6008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1" y="569201"/>
                    <a:pt x="847912" y="578875"/>
                  </a:cubicBezTo>
                  <a:cubicBezTo>
                    <a:pt x="852281" y="604152"/>
                    <a:pt x="837301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6" y="455922"/>
                  </a:moveTo>
                  <a:cubicBezTo>
                    <a:pt x="2536" y="461227"/>
                    <a:pt x="7530" y="462475"/>
                    <a:pt x="10962" y="463724"/>
                  </a:cubicBezTo>
                  <a:cubicBezTo>
                    <a:pt x="59644" y="483695"/>
                    <a:pt x="108638" y="503667"/>
                    <a:pt x="157319" y="523639"/>
                  </a:cubicBezTo>
                  <a:cubicBezTo>
                    <a:pt x="270910" y="570137"/>
                    <a:pt x="384189" y="616946"/>
                    <a:pt x="497779" y="663444"/>
                  </a:cubicBezTo>
                  <a:cubicBezTo>
                    <a:pt x="541468" y="681231"/>
                    <a:pt x="584844" y="699331"/>
                    <a:pt x="628845" y="716806"/>
                  </a:cubicBezTo>
                  <a:cubicBezTo>
                    <a:pt x="637583" y="720238"/>
                    <a:pt x="641640" y="724295"/>
                    <a:pt x="641640" y="734281"/>
                  </a:cubicBezTo>
                  <a:cubicBezTo>
                    <a:pt x="641328" y="913717"/>
                    <a:pt x="641328" y="1093153"/>
                    <a:pt x="641328" y="1272589"/>
                  </a:cubicBezTo>
                  <a:cubicBezTo>
                    <a:pt x="641328" y="1277270"/>
                    <a:pt x="642888" y="1282263"/>
                    <a:pt x="638519" y="1286008"/>
                  </a:cubicBezTo>
                  <a:cubicBezTo>
                    <a:pt x="582036" y="1263539"/>
                    <a:pt x="525553" y="1241071"/>
                    <a:pt x="469070" y="1218290"/>
                  </a:cubicBezTo>
                  <a:cubicBezTo>
                    <a:pt x="317720" y="1157126"/>
                    <a:pt x="166369" y="1095961"/>
                    <a:pt x="15019" y="1035110"/>
                  </a:cubicBezTo>
                  <a:cubicBezTo>
                    <a:pt x="4409" y="1030741"/>
                    <a:pt x="664" y="1026060"/>
                    <a:pt x="664" y="1013889"/>
                  </a:cubicBezTo>
                  <a:cubicBezTo>
                    <a:pt x="1288" y="831021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6" y="455922"/>
                  </a:cubicBezTo>
                  <a:close/>
                  <a:moveTo>
                    <a:pt x="1253281" y="374786"/>
                  </a:moveTo>
                  <a:cubicBezTo>
                    <a:pt x="1253281" y="411297"/>
                    <a:pt x="1253281" y="446248"/>
                    <a:pt x="1253281" y="481511"/>
                  </a:cubicBezTo>
                  <a:cubicBezTo>
                    <a:pt x="1253281" y="488689"/>
                    <a:pt x="1247976" y="491809"/>
                    <a:pt x="1242983" y="495242"/>
                  </a:cubicBezTo>
                  <a:cubicBezTo>
                    <a:pt x="1217394" y="513342"/>
                    <a:pt x="1187748" y="520519"/>
                    <a:pt x="1157790" y="525512"/>
                  </a:cubicBezTo>
                  <a:cubicBezTo>
                    <a:pt x="1101931" y="535186"/>
                    <a:pt x="1046072" y="533314"/>
                    <a:pt x="990837" y="520519"/>
                  </a:cubicBezTo>
                  <a:cubicBezTo>
                    <a:pt x="971177" y="515838"/>
                    <a:pt x="950893" y="510221"/>
                    <a:pt x="934354" y="496490"/>
                  </a:cubicBezTo>
                  <a:cubicBezTo>
                    <a:pt x="929985" y="492746"/>
                    <a:pt x="927488" y="489625"/>
                    <a:pt x="927800" y="483696"/>
                  </a:cubicBezTo>
                  <a:cubicBezTo>
                    <a:pt x="928112" y="450929"/>
                    <a:pt x="927800" y="418475"/>
                    <a:pt x="927800" y="385708"/>
                  </a:cubicBezTo>
                  <a:cubicBezTo>
                    <a:pt x="927800" y="380715"/>
                    <a:pt x="927176" y="372913"/>
                    <a:pt x="935602" y="378531"/>
                  </a:cubicBezTo>
                  <a:cubicBezTo>
                    <a:pt x="959631" y="394446"/>
                    <a:pt x="987716" y="397879"/>
                    <a:pt x="1014866" y="401623"/>
                  </a:cubicBezTo>
                  <a:cubicBezTo>
                    <a:pt x="1041079" y="405056"/>
                    <a:pt x="1067916" y="407865"/>
                    <a:pt x="1094129" y="406616"/>
                  </a:cubicBezTo>
                  <a:cubicBezTo>
                    <a:pt x="1140002" y="404744"/>
                    <a:pt x="1186499" y="403808"/>
                    <a:pt x="1230500" y="386956"/>
                  </a:cubicBezTo>
                  <a:cubicBezTo>
                    <a:pt x="1238302" y="384148"/>
                    <a:pt x="1245167" y="379467"/>
                    <a:pt x="1253281" y="374786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6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2"/>
                    <a:pt x="377011" y="502420"/>
                  </a:cubicBezTo>
                  <a:cubicBezTo>
                    <a:pt x="331450" y="503980"/>
                    <a:pt x="286201" y="503356"/>
                    <a:pt x="242201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1"/>
                    <a:pt x="191334" y="409737"/>
                    <a:pt x="191334" y="401623"/>
                  </a:cubicBezTo>
                  <a:cubicBezTo>
                    <a:pt x="191334" y="387580"/>
                    <a:pt x="191334" y="373538"/>
                    <a:pt x="191646" y="359495"/>
                  </a:cubicBezTo>
                  <a:cubicBezTo>
                    <a:pt x="191958" y="355438"/>
                    <a:pt x="189774" y="350757"/>
                    <a:pt x="194455" y="347636"/>
                  </a:cubicBezTo>
                  <a:cubicBezTo>
                    <a:pt x="216923" y="365424"/>
                    <a:pt x="244385" y="369481"/>
                    <a:pt x="271222" y="373226"/>
                  </a:cubicBezTo>
                  <a:cubicBezTo>
                    <a:pt x="306797" y="378218"/>
                    <a:pt x="342996" y="380715"/>
                    <a:pt x="378884" y="378531"/>
                  </a:cubicBezTo>
                  <a:cubicBezTo>
                    <a:pt x="413834" y="376346"/>
                    <a:pt x="448786" y="374474"/>
                    <a:pt x="482488" y="363240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3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7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2" y="386333"/>
                  </a:cubicBezTo>
                  <a:cubicBezTo>
                    <a:pt x="1330672" y="380404"/>
                    <a:pt x="1324119" y="372914"/>
                    <a:pt x="1324743" y="357624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3"/>
                    <a:pt x="1334729" y="261820"/>
                  </a:cubicBezTo>
                  <a:cubicBezTo>
                    <a:pt x="1357197" y="275551"/>
                    <a:pt x="1382786" y="279295"/>
                    <a:pt x="1408375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5252"/>
                    <a:pt x="1642110" y="259323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9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8" y="383837"/>
                    <a:pt x="787997" y="387269"/>
                  </a:cubicBezTo>
                  <a:cubicBezTo>
                    <a:pt x="759287" y="390078"/>
                    <a:pt x="730577" y="389454"/>
                    <a:pt x="702180" y="386645"/>
                  </a:cubicBezTo>
                  <a:cubicBezTo>
                    <a:pt x="666916" y="383213"/>
                    <a:pt x="632902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5"/>
                  </a:cubicBezTo>
                  <a:cubicBezTo>
                    <a:pt x="593270" y="265564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4"/>
                  </a:cubicBezTo>
                  <a:cubicBezTo>
                    <a:pt x="744308" y="263380"/>
                    <a:pt x="771145" y="263692"/>
                    <a:pt x="797670" y="262444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6031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6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60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1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7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4" y="117335"/>
                  </a:moveTo>
                  <a:cubicBezTo>
                    <a:pt x="1316940" y="119831"/>
                    <a:pt x="1315068" y="123576"/>
                    <a:pt x="1315068" y="126697"/>
                  </a:cubicBezTo>
                  <a:cubicBezTo>
                    <a:pt x="1315380" y="156030"/>
                    <a:pt x="1314756" y="185364"/>
                    <a:pt x="1315380" y="214386"/>
                  </a:cubicBezTo>
                  <a:cubicBezTo>
                    <a:pt x="1315692" y="226245"/>
                    <a:pt x="1311011" y="233422"/>
                    <a:pt x="1301649" y="239975"/>
                  </a:cubicBezTo>
                  <a:cubicBezTo>
                    <a:pt x="1277621" y="256202"/>
                    <a:pt x="1250160" y="262444"/>
                    <a:pt x="1222386" y="268061"/>
                  </a:cubicBezTo>
                  <a:cubicBezTo>
                    <a:pt x="1186811" y="274926"/>
                    <a:pt x="1150612" y="274926"/>
                    <a:pt x="1114725" y="272742"/>
                  </a:cubicBezTo>
                  <a:cubicBezTo>
                    <a:pt x="1075405" y="270245"/>
                    <a:pt x="1036397" y="264316"/>
                    <a:pt x="1001446" y="243096"/>
                  </a:cubicBezTo>
                  <a:cubicBezTo>
                    <a:pt x="992708" y="237791"/>
                    <a:pt x="988964" y="231550"/>
                    <a:pt x="989588" y="220940"/>
                  </a:cubicBezTo>
                  <a:cubicBezTo>
                    <a:pt x="990212" y="200343"/>
                    <a:pt x="989588" y="179747"/>
                    <a:pt x="989588" y="159151"/>
                  </a:cubicBezTo>
                  <a:cubicBezTo>
                    <a:pt x="992084" y="145733"/>
                    <a:pt x="986779" y="131378"/>
                    <a:pt x="992708" y="118271"/>
                  </a:cubicBezTo>
                  <a:cubicBezTo>
                    <a:pt x="1015177" y="134810"/>
                    <a:pt x="1042014" y="139804"/>
                    <a:pt x="1068539" y="143548"/>
                  </a:cubicBezTo>
                  <a:cubicBezTo>
                    <a:pt x="1105987" y="149165"/>
                    <a:pt x="1143746" y="151038"/>
                    <a:pt x="1181506" y="148853"/>
                  </a:cubicBezTo>
                  <a:cubicBezTo>
                    <a:pt x="1220202" y="146669"/>
                    <a:pt x="1259209" y="143860"/>
                    <a:pt x="1295720" y="128569"/>
                  </a:cubicBezTo>
                  <a:cubicBezTo>
                    <a:pt x="1302274" y="125761"/>
                    <a:pt x="1307267" y="121704"/>
                    <a:pt x="1312884" y="117335"/>
                  </a:cubicBezTo>
                  <a:close/>
                  <a:moveTo>
                    <a:pt x="1714197" y="0"/>
                  </a:moveTo>
                  <a:cubicBezTo>
                    <a:pt x="1715133" y="9986"/>
                    <a:pt x="1715133" y="19972"/>
                    <a:pt x="1715445" y="29958"/>
                  </a:cubicBezTo>
                  <a:cubicBezTo>
                    <a:pt x="1715445" y="52426"/>
                    <a:pt x="1714197" y="74583"/>
                    <a:pt x="1715445" y="97052"/>
                  </a:cubicBezTo>
                  <a:cubicBezTo>
                    <a:pt x="1716069" y="110782"/>
                    <a:pt x="1710452" y="118896"/>
                    <a:pt x="1700154" y="125762"/>
                  </a:cubicBezTo>
                  <a:cubicBezTo>
                    <a:pt x="1674565" y="142613"/>
                    <a:pt x="1645231" y="149479"/>
                    <a:pt x="1615585" y="154160"/>
                  </a:cubicBezTo>
                  <a:cubicBezTo>
                    <a:pt x="1555669" y="163521"/>
                    <a:pt x="1496378" y="161649"/>
                    <a:pt x="1437710" y="144485"/>
                  </a:cubicBezTo>
                  <a:cubicBezTo>
                    <a:pt x="1435213" y="143861"/>
                    <a:pt x="1432717" y="143237"/>
                    <a:pt x="1430220" y="142301"/>
                  </a:cubicBezTo>
                  <a:cubicBezTo>
                    <a:pt x="1389652" y="127010"/>
                    <a:pt x="1389652" y="127010"/>
                    <a:pt x="1389652" y="83633"/>
                  </a:cubicBezTo>
                  <a:cubicBezTo>
                    <a:pt x="1389652" y="68030"/>
                    <a:pt x="1389340" y="52739"/>
                    <a:pt x="1389028" y="37135"/>
                  </a:cubicBezTo>
                  <a:cubicBezTo>
                    <a:pt x="1391212" y="26213"/>
                    <a:pt x="1387155" y="14667"/>
                    <a:pt x="1391525" y="4057"/>
                  </a:cubicBezTo>
                  <a:cubicBezTo>
                    <a:pt x="1431780" y="27774"/>
                    <a:pt x="1476406" y="31206"/>
                    <a:pt x="1521342" y="33079"/>
                  </a:cubicBezTo>
                  <a:cubicBezTo>
                    <a:pt x="1566279" y="34951"/>
                    <a:pt x="1611216" y="34639"/>
                    <a:pt x="1655217" y="25277"/>
                  </a:cubicBezTo>
                  <a:cubicBezTo>
                    <a:pt x="1676437" y="20908"/>
                    <a:pt x="1698282" y="17164"/>
                    <a:pt x="1714197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4158C4-F838-4E87-A25C-8C487CD52716}"/>
                </a:ext>
              </a:extLst>
            </p:cNvPr>
            <p:cNvSpPr/>
            <p:nvPr userDrawn="1"/>
          </p:nvSpPr>
          <p:spPr>
            <a:xfrm>
              <a:off x="1736653" y="5495777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2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14370E-7748-4B1E-B5E7-1A26F890BFB9}"/>
                </a:ext>
              </a:extLst>
            </p:cNvPr>
            <p:cNvSpPr/>
            <p:nvPr userDrawn="1"/>
          </p:nvSpPr>
          <p:spPr>
            <a:xfrm>
              <a:off x="1739775" y="5544087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C7D0F3E7-B662-4EF6-8E16-F60F81727C22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17F14CF-5E88-410D-BAA1-9F910565C148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614A67FA-FC16-4379-B0F3-0EF7432FEA2F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873532B6-979E-413B-83E0-333CA7A4819B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54E3AC9E-AB8F-4E04-84A9-FA282DE577C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204C0E0A-7944-423A-81A5-57AE0279B317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4A8E128F-689E-410E-AFD2-5A4AD5292218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8B0BB98-FC2A-4DB1-901A-638896D64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C7D0F3E7-B662-4EF6-8E16-F60F81727C22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17F14CF-5E88-410D-BAA1-9F910565C148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614A67FA-FC16-4379-B0F3-0EF7432FEA2F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873532B6-979E-413B-83E0-333CA7A4819B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54E3AC9E-AB8F-4E04-84A9-FA282DE577C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204C0E0A-7944-423A-81A5-57AE0279B317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4A8E128F-689E-410E-AFD2-5A4AD5292218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409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330DA8D-CD3B-4A78-8375-54BC56DAA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46333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19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0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5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2" r:id="rId2"/>
    <p:sldLayoutId id="2147483666" r:id="rId3"/>
    <p:sldLayoutId id="2147483668" r:id="rId4"/>
    <p:sldLayoutId id="2147483669" r:id="rId5"/>
    <p:sldLayoutId id="2147483676" r:id="rId6"/>
    <p:sldLayoutId id="2147483670" r:id="rId7"/>
    <p:sldLayoutId id="2147483679" r:id="rId8"/>
    <p:sldLayoutId id="2147483671" r:id="rId9"/>
    <p:sldLayoutId id="2147483672" r:id="rId10"/>
    <p:sldLayoutId id="2147483680" r:id="rId11"/>
    <p:sldLayoutId id="2147483674" r:id="rId12"/>
    <p:sldLayoutId id="2147483675" r:id="rId13"/>
    <p:sldLayoutId id="2147483665" r:id="rId14"/>
    <p:sldLayoutId id="2147483686" r:id="rId15"/>
    <p:sldLayoutId id="2147483681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6913" y="5392133"/>
            <a:ext cx="9301301" cy="1087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TEACHER : LÊ THANH HÀ </a:t>
            </a:r>
            <a:endParaRPr lang="vi-VN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7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7931" y="1982450"/>
            <a:ext cx="53622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srgbClr val="FF0000"/>
                </a:solidFill>
              </a:rPr>
              <a:t>a clock </a:t>
            </a:r>
            <a:r>
              <a:rPr lang="en-US" altLang="en-US" sz="4400" dirty="0">
                <a:solidFill>
                  <a:srgbClr val="FF0000"/>
                </a:solidFill>
              </a:rPr>
              <a:t>(n) 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endParaRPr lang="en-US" altLang="en-US" sz="4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C719B-0532-4565-B2C2-AC0D6CE2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8752"/>
            <a:ext cx="5430230" cy="58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80642-D047-4A38-9678-30068473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69" y="783771"/>
            <a:ext cx="6939307" cy="5512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BAE2D-3B4F-46FB-B136-097A0E4EDA3D}"/>
              </a:ext>
            </a:extLst>
          </p:cNvPr>
          <p:cNvSpPr/>
          <p:nvPr/>
        </p:nvSpPr>
        <p:spPr>
          <a:xfrm>
            <a:off x="574767" y="2312125"/>
            <a:ext cx="40568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bag (n)</a:t>
            </a:r>
          </a:p>
        </p:txBody>
      </p:sp>
    </p:spTree>
    <p:extLst>
      <p:ext uri="{BB962C8B-B14F-4D97-AF65-F5344CB8AC3E}">
        <p14:creationId xmlns:p14="http://schemas.microsoft.com/office/powerpoint/2010/main" val="19609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FC207-4BFB-4DAA-907A-5817E5041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9" y="235132"/>
            <a:ext cx="8579088" cy="4585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D4CC6-6C43-4F58-8DC5-962D55B2A4BC}"/>
              </a:ext>
            </a:extLst>
          </p:cNvPr>
          <p:cNvSpPr/>
          <p:nvPr/>
        </p:nvSpPr>
        <p:spPr>
          <a:xfrm>
            <a:off x="3840480" y="5312208"/>
            <a:ext cx="5434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 notebook</a:t>
            </a:r>
          </a:p>
        </p:txBody>
      </p:sp>
    </p:spTree>
    <p:extLst>
      <p:ext uri="{BB962C8B-B14F-4D97-AF65-F5344CB8AC3E}">
        <p14:creationId xmlns:p14="http://schemas.microsoft.com/office/powerpoint/2010/main" val="13980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E7201-B7FF-4502-AE44-6053A7B4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17" y="378822"/>
            <a:ext cx="6496167" cy="62048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34D14A-13E8-40C2-BA89-67C853B228CC}"/>
              </a:ext>
            </a:extLst>
          </p:cNvPr>
          <p:cNvSpPr/>
          <p:nvPr/>
        </p:nvSpPr>
        <p:spPr>
          <a:xfrm>
            <a:off x="1532851" y="3259183"/>
            <a:ext cx="3914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 chair</a:t>
            </a:r>
          </a:p>
        </p:txBody>
      </p:sp>
    </p:spTree>
    <p:extLst>
      <p:ext uri="{BB962C8B-B14F-4D97-AF65-F5344CB8AC3E}">
        <p14:creationId xmlns:p14="http://schemas.microsoft.com/office/powerpoint/2010/main" val="29565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12178-D5C5-40AD-A924-698AB7D54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5" y="378823"/>
            <a:ext cx="9956648" cy="47418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46A22D-9FD0-40E1-8EE1-65EACBA07315}"/>
              </a:ext>
            </a:extLst>
          </p:cNvPr>
          <p:cNvSpPr/>
          <p:nvPr/>
        </p:nvSpPr>
        <p:spPr>
          <a:xfrm>
            <a:off x="4407744" y="5280575"/>
            <a:ext cx="31133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a board </a:t>
            </a:r>
          </a:p>
        </p:txBody>
      </p:sp>
    </p:spTree>
    <p:extLst>
      <p:ext uri="{BB962C8B-B14F-4D97-AF65-F5344CB8AC3E}">
        <p14:creationId xmlns:p14="http://schemas.microsoft.com/office/powerpoint/2010/main" val="39780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42AE1-5DE6-4E28-9A97-6D1E6A05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679269"/>
            <a:ext cx="6309275" cy="57868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1A9673-B0A4-4A5E-94C1-EF2BC6FEF743}"/>
              </a:ext>
            </a:extLst>
          </p:cNvPr>
          <p:cNvSpPr/>
          <p:nvPr/>
        </p:nvSpPr>
        <p:spPr>
          <a:xfrm>
            <a:off x="1049468" y="2659559"/>
            <a:ext cx="2480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shelf</a:t>
            </a:r>
          </a:p>
        </p:txBody>
      </p:sp>
    </p:spTree>
    <p:extLst>
      <p:ext uri="{BB962C8B-B14F-4D97-AF65-F5344CB8AC3E}">
        <p14:creationId xmlns:p14="http://schemas.microsoft.com/office/powerpoint/2010/main" val="35875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5D0CD-176F-487E-80D5-6A7BC145B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" y="0"/>
            <a:ext cx="87651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9084C5-C6FC-49D9-B403-CDE53040A317}"/>
              </a:ext>
            </a:extLst>
          </p:cNvPr>
          <p:cNvSpPr/>
          <p:nvPr/>
        </p:nvSpPr>
        <p:spPr>
          <a:xfrm>
            <a:off x="4715941" y="876718"/>
            <a:ext cx="35049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speaker </a:t>
            </a:r>
          </a:p>
        </p:txBody>
      </p:sp>
    </p:spTree>
    <p:extLst>
      <p:ext uri="{BB962C8B-B14F-4D97-AF65-F5344CB8AC3E}">
        <p14:creationId xmlns:p14="http://schemas.microsoft.com/office/powerpoint/2010/main" val="31713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853DA-D510-40BC-BF00-2D50B302C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83" y="0"/>
            <a:ext cx="78000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34DD4A-0830-45FC-97C7-1F4FA3899AAC}"/>
              </a:ext>
            </a:extLst>
          </p:cNvPr>
          <p:cNvSpPr/>
          <p:nvPr/>
        </p:nvSpPr>
        <p:spPr>
          <a:xfrm>
            <a:off x="8056061" y="4564495"/>
            <a:ext cx="2385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table</a:t>
            </a:r>
          </a:p>
        </p:txBody>
      </p:sp>
    </p:spTree>
    <p:extLst>
      <p:ext uri="{BB962C8B-B14F-4D97-AF65-F5344CB8AC3E}">
        <p14:creationId xmlns:p14="http://schemas.microsoft.com/office/powerpoint/2010/main" val="365970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D4FB8-C460-464F-89C3-191698D21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1" y="0"/>
            <a:ext cx="82695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DF29A2-E198-4989-A985-AA53473FA013}"/>
              </a:ext>
            </a:extLst>
          </p:cNvPr>
          <p:cNvSpPr/>
          <p:nvPr/>
        </p:nvSpPr>
        <p:spPr>
          <a:xfrm>
            <a:off x="8638785" y="2659559"/>
            <a:ext cx="2480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desk</a:t>
            </a:r>
          </a:p>
        </p:txBody>
      </p:sp>
    </p:spTree>
    <p:extLst>
      <p:ext uri="{BB962C8B-B14F-4D97-AF65-F5344CB8AC3E}">
        <p14:creationId xmlns:p14="http://schemas.microsoft.com/office/powerpoint/2010/main" val="17647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85F9E-CDDA-4A9D-AC06-2E5FAA42A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04" y="0"/>
            <a:ext cx="553933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EF2F43-408C-4BE6-A097-04ED5137AC00}"/>
              </a:ext>
            </a:extLst>
          </p:cNvPr>
          <p:cNvSpPr/>
          <p:nvPr/>
        </p:nvSpPr>
        <p:spPr>
          <a:xfrm>
            <a:off x="6880907" y="2286074"/>
            <a:ext cx="42659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dictionary</a:t>
            </a:r>
          </a:p>
        </p:txBody>
      </p:sp>
    </p:spTree>
    <p:extLst>
      <p:ext uri="{BB962C8B-B14F-4D97-AF65-F5344CB8AC3E}">
        <p14:creationId xmlns:p14="http://schemas.microsoft.com/office/powerpoint/2010/main" val="12305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is it- #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D13E6-44D7-4A43-8BE8-872970A19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42" y="0"/>
            <a:ext cx="503724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D01F31-AA70-48C4-8EC9-88D5E6F5787E}"/>
              </a:ext>
            </a:extLst>
          </p:cNvPr>
          <p:cNvSpPr/>
          <p:nvPr/>
        </p:nvSpPr>
        <p:spPr>
          <a:xfrm>
            <a:off x="8094823" y="3044279"/>
            <a:ext cx="1959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 pen</a:t>
            </a:r>
          </a:p>
        </p:txBody>
      </p:sp>
    </p:spTree>
    <p:extLst>
      <p:ext uri="{BB962C8B-B14F-4D97-AF65-F5344CB8AC3E}">
        <p14:creationId xmlns:p14="http://schemas.microsoft.com/office/powerpoint/2010/main" val="9533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0365" y="65988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702" y="675588"/>
            <a:ext cx="1130859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NOUNS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poster				12. desk 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speaker			13.note book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laptop				14.coat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table				15.chair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drawer				16.bag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mobile phone		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PREPOSITIONS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clock				17. between		22.opposite</a:t>
            </a:r>
          </a:p>
          <a:p>
            <a:pPr lvl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8. board				18. under			23.in</a:t>
            </a:r>
          </a:p>
          <a:p>
            <a:pPr lvl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9. dictionary			19.next to</a:t>
            </a:r>
          </a:p>
          <a:p>
            <a:pPr lvl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10.shelf				20.near</a:t>
            </a:r>
          </a:p>
          <a:p>
            <a:pPr lvl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11.pen				21. on		 				 </a:t>
            </a:r>
          </a:p>
          <a:p>
            <a:pPr lvl="8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    </a:t>
            </a:r>
          </a:p>
          <a:p>
            <a:pPr lvl="0" indent="457200">
              <a:buFontTx/>
              <a:buAutoNum type="arabicPeriod"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lvl="0" indent="457200">
              <a:buFontTx/>
              <a:buAutoNum type="arabicPeriod"/>
              <a:defRPr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51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ABAF8-8E75-4608-AD55-FBBB2914E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9" y="365760"/>
            <a:ext cx="7733212" cy="6126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EB5733-9146-496A-A676-0778AC7A0328}"/>
              </a:ext>
            </a:extLst>
          </p:cNvPr>
          <p:cNvSpPr/>
          <p:nvPr/>
        </p:nvSpPr>
        <p:spPr>
          <a:xfrm>
            <a:off x="205216" y="2659559"/>
            <a:ext cx="35046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1</a:t>
            </a:r>
          </a:p>
        </p:txBody>
      </p:sp>
    </p:spTree>
    <p:extLst>
      <p:ext uri="{BB962C8B-B14F-4D97-AF65-F5344CB8AC3E}">
        <p14:creationId xmlns:p14="http://schemas.microsoft.com/office/powerpoint/2010/main" val="1555322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83" y="-19330"/>
            <a:ext cx="5902036" cy="68773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40009" y="89152"/>
            <a:ext cx="2252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1. poster</a:t>
            </a:r>
            <a:endParaRPr lang="en-US" sz="44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81292" y="331596"/>
            <a:ext cx="1058717" cy="28135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9087" y="2705518"/>
            <a:ext cx="2760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 speaker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9202" y="2761154"/>
            <a:ext cx="1031774" cy="48140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0566" y="4027618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3. laptop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96788" y="3758083"/>
            <a:ext cx="2207291" cy="74396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842400" y="3297397"/>
            <a:ext cx="19399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4. table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791818" y="3575406"/>
            <a:ext cx="915333" cy="10671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9087" y="5349718"/>
            <a:ext cx="25026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5. drawer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796788" y="4897541"/>
            <a:ext cx="3257147" cy="8368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689392" y="4797059"/>
            <a:ext cx="2520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6. mobile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phone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997780" y="4741807"/>
            <a:ext cx="1588076" cy="52825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8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17" grpId="0"/>
      <p:bldP spid="23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9" y="-6025"/>
            <a:ext cx="6109396" cy="6864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2604" y="364252"/>
            <a:ext cx="2002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7. clock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74738" y="609823"/>
            <a:ext cx="2067866" cy="2442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9253" y="1400906"/>
            <a:ext cx="2332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8. board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58703" y="1641796"/>
            <a:ext cx="834013" cy="287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023215" y="1959503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9. dictionaries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61684" y="1959503"/>
            <a:ext cx="1033091" cy="1752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806986" y="2725882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10. shelf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777424" y="2831020"/>
            <a:ext cx="2029562" cy="3847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0849" y="3723750"/>
            <a:ext cx="1878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11. pen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400299" y="3964640"/>
            <a:ext cx="834013" cy="287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38309" y="4489249"/>
            <a:ext cx="300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12. notebook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094892" y="4205532"/>
            <a:ext cx="894304" cy="5674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421271" y="4267428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13. desk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49402" y="4489249"/>
            <a:ext cx="2271869" cy="2680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-38309" y="5434085"/>
            <a:ext cx="300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14. coat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481943" y="5324770"/>
            <a:ext cx="1266093" cy="5771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94955" y="6172536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15. chair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636371" y="5385156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16. bag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8008536" y="5472233"/>
            <a:ext cx="1627835" cy="4027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3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16" grpId="0"/>
      <p:bldP spid="19" grpId="0"/>
      <p:bldP spid="21" grpId="0"/>
      <p:bldP spid="25" grpId="0"/>
      <p:bldP spid="28" grpId="0"/>
      <p:bldP spid="31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70A57-2ABD-463F-9324-FCBA15486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5" y="561702"/>
            <a:ext cx="6407357" cy="5995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AF5C91-4D91-47C3-8F1E-85228DB22481}"/>
              </a:ext>
            </a:extLst>
          </p:cNvPr>
          <p:cNvSpPr/>
          <p:nvPr/>
        </p:nvSpPr>
        <p:spPr>
          <a:xfrm>
            <a:off x="479536" y="2659559"/>
            <a:ext cx="39357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2</a:t>
            </a:r>
          </a:p>
        </p:txBody>
      </p:sp>
    </p:spTree>
    <p:extLst>
      <p:ext uri="{BB962C8B-B14F-4D97-AF65-F5344CB8AC3E}">
        <p14:creationId xmlns:p14="http://schemas.microsoft.com/office/powerpoint/2010/main" val="3580566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27" y="48014"/>
            <a:ext cx="7704468" cy="68099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9975394" y="0"/>
            <a:ext cx="227092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0" y="0"/>
            <a:ext cx="227092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19992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306" y="1564921"/>
            <a:ext cx="11716378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1. The dictionaries are _______the shelf.</a:t>
            </a:r>
          </a:p>
          <a:p>
            <a:r>
              <a:rPr lang="en-US" sz="4400" dirty="0"/>
              <a:t>2. The teacher’s mobile is ______ the drawer.</a:t>
            </a:r>
          </a:p>
          <a:p>
            <a:r>
              <a:rPr lang="en-US" sz="4400" dirty="0"/>
              <a:t>3. The laptop is __________ the speakers.</a:t>
            </a:r>
          </a:p>
          <a:p>
            <a:r>
              <a:rPr lang="en-US" sz="4400" dirty="0"/>
              <a:t>4. The students’ chairs are _____ their desks.</a:t>
            </a:r>
          </a:p>
          <a:p>
            <a:r>
              <a:rPr lang="en-US" sz="4400" dirty="0"/>
              <a:t>5. The poster is ________ the teacher’s table.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07313" y="1482876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5973" y="2195171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0038" y="2878115"/>
            <a:ext cx="2674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1123" y="3565511"/>
            <a:ext cx="1782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9412" y="4271878"/>
            <a:ext cx="2057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11" name="Oval 57">
            <a:extLst>
              <a:ext uri="{FF2B5EF4-FFF2-40B4-BE49-F238E27FC236}">
                <a16:creationId xmlns:a16="http://schemas.microsoft.com/office/drawing/2014/main" id="{990A5F33-98FD-414C-8E10-FE5DA61ADA67}"/>
              </a:ext>
            </a:extLst>
          </p:cNvPr>
          <p:cNvSpPr/>
          <p:nvPr/>
        </p:nvSpPr>
        <p:spPr>
          <a:xfrm>
            <a:off x="564980" y="461745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6BFA3F1-3064-4DC9-92B2-2CB6B3473090}"/>
              </a:ext>
            </a:extLst>
          </p:cNvPr>
          <p:cNvSpPr/>
          <p:nvPr/>
        </p:nvSpPr>
        <p:spPr>
          <a:xfrm>
            <a:off x="677742" y="577617"/>
            <a:ext cx="254766" cy="23848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45742" y="311024"/>
            <a:ext cx="39357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2</a:t>
            </a:r>
          </a:p>
        </p:txBody>
      </p:sp>
    </p:spTree>
    <p:extLst>
      <p:ext uri="{BB962C8B-B14F-4D97-AF65-F5344CB8AC3E}">
        <p14:creationId xmlns:p14="http://schemas.microsoft.com/office/powerpoint/2010/main" val="3102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1690" y="1474486"/>
            <a:ext cx="114350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6. Harry’s coat is _______ his chair.</a:t>
            </a:r>
          </a:p>
          <a:p>
            <a:r>
              <a:rPr lang="en-US" sz="4400" dirty="0"/>
              <a:t>7. Eva’s bag is ________ her desk.</a:t>
            </a:r>
          </a:p>
          <a:p>
            <a:r>
              <a:rPr lang="en-US" sz="4400" dirty="0"/>
              <a:t>8. The clock is ________ the board.</a:t>
            </a:r>
          </a:p>
          <a:p>
            <a:r>
              <a:rPr lang="en-US" sz="4400" dirty="0"/>
              <a:t>9. The board is _______ the students’ desks.</a:t>
            </a:r>
          </a:p>
          <a:p>
            <a:r>
              <a:rPr lang="en-US" sz="4400" dirty="0"/>
              <a:t>10. Harry’s pen is _________ his notebook.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1801" y="1402490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8034" y="2171931"/>
            <a:ext cx="177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7506" y="2792705"/>
            <a:ext cx="177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1055" y="3413479"/>
            <a:ext cx="238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opposite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6131" y="4182920"/>
            <a:ext cx="1081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77691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red Draw GIF by Ombretta Blasucci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2" y="0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20653" y="117712"/>
            <a:ext cx="528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Draw a picture</a:t>
            </a:r>
          </a:p>
        </p:txBody>
      </p:sp>
    </p:spTree>
    <p:extLst>
      <p:ext uri="{BB962C8B-B14F-4D97-AF65-F5344CB8AC3E}">
        <p14:creationId xmlns:p14="http://schemas.microsoft.com/office/powerpoint/2010/main" val="420485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A5EE46-6742-4FD0-BF57-A464A5A5F526}"/>
              </a:ext>
            </a:extLst>
          </p:cNvPr>
          <p:cNvSpPr/>
          <p:nvPr/>
        </p:nvSpPr>
        <p:spPr>
          <a:xfrm>
            <a:off x="2119609" y="424204"/>
            <a:ext cx="8334717" cy="79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Monday, September,13</a:t>
            </a:r>
            <a:r>
              <a:rPr lang="en-US" sz="4000" b="1" baseline="30000" dirty="0">
                <a:solidFill>
                  <a:srgbClr val="0070C0"/>
                </a:solidFill>
              </a:rPr>
              <a:t>th</a:t>
            </a:r>
            <a:r>
              <a:rPr lang="en-US" sz="4000" b="1" dirty="0">
                <a:solidFill>
                  <a:srgbClr val="0070C0"/>
                </a:solidFill>
              </a:rPr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05BEB-FF8B-4E1F-A109-7013AF29EB14}"/>
              </a:ext>
            </a:extLst>
          </p:cNvPr>
          <p:cNvSpPr txBox="1"/>
          <p:nvPr/>
        </p:nvSpPr>
        <p:spPr>
          <a:xfrm>
            <a:off x="2119609" y="1486610"/>
            <a:ext cx="8571540" cy="14465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STARTER 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FC76D-B72F-4385-A436-BC008DDF6265}"/>
              </a:ext>
            </a:extLst>
          </p:cNvPr>
          <p:cNvSpPr txBox="1"/>
          <p:nvPr/>
        </p:nvSpPr>
        <p:spPr>
          <a:xfrm>
            <a:off x="1135468" y="3203715"/>
            <a:ext cx="95556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3</a:t>
            </a:r>
          </a:p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Vocabulary – Prepositions and everyday objects</a:t>
            </a:r>
          </a:p>
        </p:txBody>
      </p:sp>
    </p:spTree>
    <p:extLst>
      <p:ext uri="{BB962C8B-B14F-4D97-AF65-F5344CB8AC3E}">
        <p14:creationId xmlns:p14="http://schemas.microsoft.com/office/powerpoint/2010/main" val="29631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r="977" b="5161"/>
          <a:stretch/>
        </p:blipFill>
        <p:spPr>
          <a:xfrm>
            <a:off x="5287711" y="400426"/>
            <a:ext cx="6373812" cy="418999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010031" y="5170972"/>
            <a:ext cx="77171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In my picture, a ruler under ....</a:t>
            </a:r>
          </a:p>
        </p:txBody>
      </p:sp>
      <p:grpSp>
        <p:nvGrpSpPr>
          <p:cNvPr id="58" name="Graphic 2">
            <a:extLst>
              <a:ext uri="{FF2B5EF4-FFF2-40B4-BE49-F238E27FC236}">
                <a16:creationId xmlns:a16="http://schemas.microsoft.com/office/drawing/2014/main" id="{AB221BE4-7890-437D-94B9-C0246E4FA9BF}"/>
              </a:ext>
            </a:extLst>
          </p:cNvPr>
          <p:cNvGrpSpPr/>
          <p:nvPr/>
        </p:nvGrpSpPr>
        <p:grpSpPr>
          <a:xfrm>
            <a:off x="72239" y="1718748"/>
            <a:ext cx="3288209" cy="2627482"/>
            <a:chOff x="3810001" y="2347204"/>
            <a:chExt cx="4298774" cy="3434985"/>
          </a:xfrm>
        </p:grpSpPr>
        <p:sp>
          <p:nvSpPr>
            <p:cNvPr id="59" name="Freeform: Shape 121">
              <a:extLst>
                <a:ext uri="{FF2B5EF4-FFF2-40B4-BE49-F238E27FC236}">
                  <a16:creationId xmlns:a16="http://schemas.microsoft.com/office/drawing/2014/main" id="{5BBE177C-8E9F-4101-A8B0-C571E3B29859}"/>
                </a:ext>
              </a:extLst>
            </p:cNvPr>
            <p:cNvSpPr/>
            <p:nvPr/>
          </p:nvSpPr>
          <p:spPr>
            <a:xfrm>
              <a:off x="3809665" y="4867987"/>
              <a:ext cx="4285330" cy="910842"/>
            </a:xfrm>
            <a:custGeom>
              <a:avLst/>
              <a:gdLst>
                <a:gd name="connsiteX0" fmla="*/ 2584642 w 4285329"/>
                <a:gd name="connsiteY0" fmla="*/ 914202 h 910842"/>
                <a:gd name="connsiteX1" fmla="*/ 2568845 w 4285329"/>
                <a:gd name="connsiteY1" fmla="*/ 910841 h 910842"/>
                <a:gd name="connsiteX2" fmla="*/ 2466670 w 4285329"/>
                <a:gd name="connsiteY2" fmla="*/ 908152 h 910842"/>
                <a:gd name="connsiteX3" fmla="*/ 2295256 w 4285329"/>
                <a:gd name="connsiteY3" fmla="*/ 881936 h 910842"/>
                <a:gd name="connsiteX4" fmla="*/ 1951758 w 4285329"/>
                <a:gd name="connsiteY4" fmla="*/ 813035 h 910842"/>
                <a:gd name="connsiteX5" fmla="*/ 1640861 w 4285329"/>
                <a:gd name="connsiteY5" fmla="*/ 751192 h 910842"/>
                <a:gd name="connsiteX6" fmla="*/ 1354500 w 4285329"/>
                <a:gd name="connsiteY6" fmla="*/ 694726 h 910842"/>
                <a:gd name="connsiteX7" fmla="*/ 1164938 w 4285329"/>
                <a:gd name="connsiteY7" fmla="*/ 655402 h 910842"/>
                <a:gd name="connsiteX8" fmla="*/ 940756 w 4285329"/>
                <a:gd name="connsiteY8" fmla="*/ 611372 h 910842"/>
                <a:gd name="connsiteX9" fmla="*/ 649690 w 4285329"/>
                <a:gd name="connsiteY9" fmla="*/ 553899 h 910842"/>
                <a:gd name="connsiteX10" fmla="*/ 458446 w 4285329"/>
                <a:gd name="connsiteY10" fmla="*/ 514574 h 910842"/>
                <a:gd name="connsiteX11" fmla="*/ 250734 w 4285329"/>
                <a:gd name="connsiteY11" fmla="*/ 473570 h 910842"/>
                <a:gd name="connsiteX12" fmla="*/ 185866 w 4285329"/>
                <a:gd name="connsiteY12" fmla="*/ 443320 h 910842"/>
                <a:gd name="connsiteX13" fmla="*/ 181496 w 4285329"/>
                <a:gd name="connsiteY13" fmla="*/ 370722 h 910842"/>
                <a:gd name="connsiteX14" fmla="*/ 188555 w 4285329"/>
                <a:gd name="connsiteY14" fmla="*/ 363664 h 910842"/>
                <a:gd name="connsiteX15" fmla="*/ 184857 w 4285329"/>
                <a:gd name="connsiteY15" fmla="*/ 352572 h 910842"/>
                <a:gd name="connsiteX16" fmla="*/ 18150 w 4285329"/>
                <a:gd name="connsiteY16" fmla="*/ 319298 h 910842"/>
                <a:gd name="connsiteX17" fmla="*/ 0 w 4285329"/>
                <a:gd name="connsiteY17" fmla="*/ 314929 h 910842"/>
                <a:gd name="connsiteX18" fmla="*/ 64196 w 4285329"/>
                <a:gd name="connsiteY18" fmla="*/ 265857 h 910842"/>
                <a:gd name="connsiteX19" fmla="*/ 276278 w 4285329"/>
                <a:gd name="connsiteY19" fmla="*/ 170740 h 910842"/>
                <a:gd name="connsiteX20" fmla="*/ 582469 w 4285329"/>
                <a:gd name="connsiteY20" fmla="*/ 80328 h 910842"/>
                <a:gd name="connsiteX21" fmla="*/ 871519 w 4285329"/>
                <a:gd name="connsiteY21" fmla="*/ 21173 h 910842"/>
                <a:gd name="connsiteX22" fmla="*/ 1015035 w 4285329"/>
                <a:gd name="connsiteY22" fmla="*/ 671 h 910842"/>
                <a:gd name="connsiteX23" fmla="*/ 1095700 w 4285329"/>
                <a:gd name="connsiteY23" fmla="*/ 12771 h 910842"/>
                <a:gd name="connsiteX24" fmla="*/ 1314840 w 4285329"/>
                <a:gd name="connsiteY24" fmla="*/ 56801 h 910842"/>
                <a:gd name="connsiteX25" fmla="*/ 1354500 w 4285329"/>
                <a:gd name="connsiteY25" fmla="*/ 54112 h 910842"/>
                <a:gd name="connsiteX26" fmla="*/ 1514150 w 4285329"/>
                <a:gd name="connsiteY26" fmla="*/ 40331 h 910842"/>
                <a:gd name="connsiteX27" fmla="*/ 1666741 w 4285329"/>
                <a:gd name="connsiteY27" fmla="*/ 37643 h 910842"/>
                <a:gd name="connsiteX28" fmla="*/ 1888570 w 4285329"/>
                <a:gd name="connsiteY28" fmla="*/ 62514 h 910842"/>
                <a:gd name="connsiteX29" fmla="*/ 2155101 w 4285329"/>
                <a:gd name="connsiteY29" fmla="*/ 114947 h 910842"/>
                <a:gd name="connsiteX30" fmla="*/ 2324833 w 4285329"/>
                <a:gd name="connsiteY30" fmla="*/ 149901 h 910842"/>
                <a:gd name="connsiteX31" fmla="*/ 2338614 w 4285329"/>
                <a:gd name="connsiteY31" fmla="*/ 148221 h 910842"/>
                <a:gd name="connsiteX32" fmla="*/ 2355083 w 4285329"/>
                <a:gd name="connsiteY32" fmla="*/ 157632 h 910842"/>
                <a:gd name="connsiteX33" fmla="*/ 2719756 w 4285329"/>
                <a:gd name="connsiteY33" fmla="*/ 523985 h 910842"/>
                <a:gd name="connsiteX34" fmla="*/ 2916377 w 4285329"/>
                <a:gd name="connsiteY34" fmla="*/ 629858 h 910842"/>
                <a:gd name="connsiteX35" fmla="*/ 3440700 w 4285329"/>
                <a:gd name="connsiteY35" fmla="*/ 736067 h 910842"/>
                <a:gd name="connsiteX36" fmla="*/ 3825539 w 4285329"/>
                <a:gd name="connsiteY36" fmla="*/ 813371 h 910842"/>
                <a:gd name="connsiteX37" fmla="*/ 3840328 w 4285329"/>
                <a:gd name="connsiteY37" fmla="*/ 816732 h 910842"/>
                <a:gd name="connsiteX38" fmla="*/ 4098120 w 4285329"/>
                <a:gd name="connsiteY38" fmla="*/ 869164 h 910842"/>
                <a:gd name="connsiteX39" fmla="*/ 4268861 w 4285329"/>
                <a:gd name="connsiteY39" fmla="*/ 903783 h 910842"/>
                <a:gd name="connsiteX40" fmla="*/ 4286338 w 4285329"/>
                <a:gd name="connsiteY40" fmla="*/ 909161 h 910842"/>
                <a:gd name="connsiteX41" fmla="*/ 4287347 w 4285329"/>
                <a:gd name="connsiteY41" fmla="*/ 914202 h 910842"/>
                <a:gd name="connsiteX42" fmla="*/ 2584642 w 4285329"/>
                <a:gd name="connsiteY42" fmla="*/ 914202 h 9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85329" h="910842">
                  <a:moveTo>
                    <a:pt x="2584642" y="914202"/>
                  </a:moveTo>
                  <a:cubicBezTo>
                    <a:pt x="2580273" y="909161"/>
                    <a:pt x="2574223" y="911177"/>
                    <a:pt x="2568845" y="910841"/>
                  </a:cubicBezTo>
                  <a:cubicBezTo>
                    <a:pt x="2534899" y="909497"/>
                    <a:pt x="2500952" y="909833"/>
                    <a:pt x="2466670" y="908152"/>
                  </a:cubicBezTo>
                  <a:cubicBezTo>
                    <a:pt x="2408524" y="905464"/>
                    <a:pt x="2352058" y="893028"/>
                    <a:pt x="2295256" y="881936"/>
                  </a:cubicBezTo>
                  <a:cubicBezTo>
                    <a:pt x="2180645" y="859081"/>
                    <a:pt x="2066369" y="835890"/>
                    <a:pt x="1951758" y="813035"/>
                  </a:cubicBezTo>
                  <a:cubicBezTo>
                    <a:pt x="1848238" y="792197"/>
                    <a:pt x="1744717" y="771694"/>
                    <a:pt x="1640861" y="751192"/>
                  </a:cubicBezTo>
                  <a:cubicBezTo>
                    <a:pt x="1545408" y="732370"/>
                    <a:pt x="1449954" y="713884"/>
                    <a:pt x="1354500" y="694726"/>
                  </a:cubicBezTo>
                  <a:cubicBezTo>
                    <a:pt x="1291313" y="681954"/>
                    <a:pt x="1228125" y="668174"/>
                    <a:pt x="1164938" y="655402"/>
                  </a:cubicBezTo>
                  <a:cubicBezTo>
                    <a:pt x="1090322" y="640277"/>
                    <a:pt x="1015371" y="625825"/>
                    <a:pt x="940756" y="611372"/>
                  </a:cubicBezTo>
                  <a:cubicBezTo>
                    <a:pt x="843622" y="592215"/>
                    <a:pt x="746488" y="573393"/>
                    <a:pt x="649690" y="553899"/>
                  </a:cubicBezTo>
                  <a:cubicBezTo>
                    <a:pt x="585830" y="541127"/>
                    <a:pt x="522306" y="527346"/>
                    <a:pt x="458446" y="514574"/>
                  </a:cubicBezTo>
                  <a:cubicBezTo>
                    <a:pt x="389209" y="500794"/>
                    <a:pt x="319971" y="487686"/>
                    <a:pt x="250734" y="473570"/>
                  </a:cubicBezTo>
                  <a:cubicBezTo>
                    <a:pt x="227207" y="468528"/>
                    <a:pt x="204351" y="459453"/>
                    <a:pt x="185866" y="443320"/>
                  </a:cubicBezTo>
                  <a:cubicBezTo>
                    <a:pt x="162338" y="422482"/>
                    <a:pt x="160994" y="395257"/>
                    <a:pt x="181496" y="370722"/>
                  </a:cubicBezTo>
                  <a:cubicBezTo>
                    <a:pt x="183513" y="368033"/>
                    <a:pt x="186202" y="366016"/>
                    <a:pt x="188555" y="363664"/>
                  </a:cubicBezTo>
                  <a:cubicBezTo>
                    <a:pt x="194941" y="357278"/>
                    <a:pt x="194941" y="354589"/>
                    <a:pt x="184857" y="352572"/>
                  </a:cubicBezTo>
                  <a:cubicBezTo>
                    <a:pt x="129064" y="341817"/>
                    <a:pt x="73607" y="330389"/>
                    <a:pt x="18150" y="319298"/>
                  </a:cubicBezTo>
                  <a:cubicBezTo>
                    <a:pt x="12772" y="318290"/>
                    <a:pt x="7394" y="316609"/>
                    <a:pt x="0" y="314929"/>
                  </a:cubicBezTo>
                  <a:cubicBezTo>
                    <a:pt x="18150" y="292746"/>
                    <a:pt x="41341" y="278965"/>
                    <a:pt x="64196" y="265857"/>
                  </a:cubicBezTo>
                  <a:cubicBezTo>
                    <a:pt x="131417" y="226197"/>
                    <a:pt x="203343" y="197292"/>
                    <a:pt x="276278" y="170740"/>
                  </a:cubicBezTo>
                  <a:cubicBezTo>
                    <a:pt x="376437" y="133768"/>
                    <a:pt x="479285" y="105872"/>
                    <a:pt x="582469" y="80328"/>
                  </a:cubicBezTo>
                  <a:cubicBezTo>
                    <a:pt x="677922" y="56464"/>
                    <a:pt x="774720" y="38651"/>
                    <a:pt x="871519" y="21173"/>
                  </a:cubicBezTo>
                  <a:cubicBezTo>
                    <a:pt x="918909" y="12771"/>
                    <a:pt x="966972" y="6385"/>
                    <a:pt x="1015035" y="671"/>
                  </a:cubicBezTo>
                  <a:cubicBezTo>
                    <a:pt x="1042596" y="-2690"/>
                    <a:pt x="1069148" y="7393"/>
                    <a:pt x="1095700" y="12771"/>
                  </a:cubicBezTo>
                  <a:cubicBezTo>
                    <a:pt x="1168971" y="26887"/>
                    <a:pt x="1241569" y="42684"/>
                    <a:pt x="1314840" y="56801"/>
                  </a:cubicBezTo>
                  <a:cubicBezTo>
                    <a:pt x="1327612" y="59153"/>
                    <a:pt x="1341392" y="55792"/>
                    <a:pt x="1354500" y="54112"/>
                  </a:cubicBezTo>
                  <a:cubicBezTo>
                    <a:pt x="1407605" y="47053"/>
                    <a:pt x="1460709" y="44365"/>
                    <a:pt x="1514150" y="40331"/>
                  </a:cubicBezTo>
                  <a:cubicBezTo>
                    <a:pt x="1565238" y="36298"/>
                    <a:pt x="1615990" y="38987"/>
                    <a:pt x="1666741" y="37643"/>
                  </a:cubicBezTo>
                  <a:cubicBezTo>
                    <a:pt x="1741692" y="35626"/>
                    <a:pt x="1815299" y="47389"/>
                    <a:pt x="1888570" y="62514"/>
                  </a:cubicBezTo>
                  <a:cubicBezTo>
                    <a:pt x="1977302" y="81000"/>
                    <a:pt x="2066369" y="97469"/>
                    <a:pt x="2155101" y="114947"/>
                  </a:cubicBezTo>
                  <a:cubicBezTo>
                    <a:pt x="2211903" y="126374"/>
                    <a:pt x="2268368" y="138138"/>
                    <a:pt x="2324833" y="149901"/>
                  </a:cubicBezTo>
                  <a:cubicBezTo>
                    <a:pt x="2329875" y="150910"/>
                    <a:pt x="2334581" y="152926"/>
                    <a:pt x="2338614" y="148221"/>
                  </a:cubicBezTo>
                  <a:cubicBezTo>
                    <a:pt x="2346680" y="146540"/>
                    <a:pt x="2350714" y="153262"/>
                    <a:pt x="2355083" y="157632"/>
                  </a:cubicBezTo>
                  <a:cubicBezTo>
                    <a:pt x="2477089" y="279301"/>
                    <a:pt x="2601111" y="399291"/>
                    <a:pt x="2719756" y="523985"/>
                  </a:cubicBezTo>
                  <a:cubicBezTo>
                    <a:pt x="2775213" y="582131"/>
                    <a:pt x="2839073" y="616414"/>
                    <a:pt x="2916377" y="629858"/>
                  </a:cubicBezTo>
                  <a:cubicBezTo>
                    <a:pt x="3091151" y="664813"/>
                    <a:pt x="3265926" y="701112"/>
                    <a:pt x="3440700" y="736067"/>
                  </a:cubicBezTo>
                  <a:cubicBezTo>
                    <a:pt x="3569092" y="761947"/>
                    <a:pt x="3697148" y="788835"/>
                    <a:pt x="3825539" y="813371"/>
                  </a:cubicBezTo>
                  <a:cubicBezTo>
                    <a:pt x="3830581" y="814379"/>
                    <a:pt x="3835286" y="815388"/>
                    <a:pt x="3840328" y="816732"/>
                  </a:cubicBezTo>
                  <a:cubicBezTo>
                    <a:pt x="3926034" y="834882"/>
                    <a:pt x="4012077" y="851687"/>
                    <a:pt x="4098120" y="869164"/>
                  </a:cubicBezTo>
                  <a:cubicBezTo>
                    <a:pt x="4154921" y="880928"/>
                    <a:pt x="4212059" y="892020"/>
                    <a:pt x="4268861" y="903783"/>
                  </a:cubicBezTo>
                  <a:cubicBezTo>
                    <a:pt x="4274911" y="905127"/>
                    <a:pt x="4280961" y="905464"/>
                    <a:pt x="4286338" y="909161"/>
                  </a:cubicBezTo>
                  <a:cubicBezTo>
                    <a:pt x="4288019" y="910505"/>
                    <a:pt x="4288355" y="912186"/>
                    <a:pt x="4287347" y="914202"/>
                  </a:cubicBezTo>
                  <a:cubicBezTo>
                    <a:pt x="3720675" y="914202"/>
                    <a:pt x="3152659" y="914202"/>
                    <a:pt x="2584642" y="914202"/>
                  </a:cubicBezTo>
                  <a:close/>
                </a:path>
              </a:pathLst>
            </a:custGeom>
            <a:solidFill>
              <a:srgbClr val="E0E5E0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22">
              <a:extLst>
                <a:ext uri="{FF2B5EF4-FFF2-40B4-BE49-F238E27FC236}">
                  <a16:creationId xmlns:a16="http://schemas.microsoft.com/office/drawing/2014/main" id="{DA2D3BE4-7A03-419D-B711-92DAEBC867C3}"/>
                </a:ext>
              </a:extLst>
            </p:cNvPr>
            <p:cNvSpPr/>
            <p:nvPr/>
          </p:nvSpPr>
          <p:spPr>
            <a:xfrm>
              <a:off x="5407841" y="2347204"/>
              <a:ext cx="342826" cy="608349"/>
            </a:xfrm>
            <a:custGeom>
              <a:avLst/>
              <a:gdLst>
                <a:gd name="connsiteX0" fmla="*/ 109234 w 342826"/>
                <a:gd name="connsiteY0" fmla="*/ 0 h 608348"/>
                <a:gd name="connsiteX1" fmla="*/ 122678 w 342826"/>
                <a:gd name="connsiteY1" fmla="*/ 21511 h 608348"/>
                <a:gd name="connsiteX2" fmla="*/ 321652 w 342826"/>
                <a:gd name="connsiteY2" fmla="*/ 217459 h 608348"/>
                <a:gd name="connsiteX3" fmla="*/ 344507 w 342826"/>
                <a:gd name="connsiteY3" fmla="*/ 228551 h 608348"/>
                <a:gd name="connsiteX4" fmla="*/ 300477 w 342826"/>
                <a:gd name="connsiteY4" fmla="*/ 386520 h 608348"/>
                <a:gd name="connsiteX5" fmla="*/ 240315 w 342826"/>
                <a:gd name="connsiteY5" fmla="*/ 603307 h 608348"/>
                <a:gd name="connsiteX6" fmla="*/ 235609 w 342826"/>
                <a:gd name="connsiteY6" fmla="*/ 609021 h 608348"/>
                <a:gd name="connsiteX7" fmla="*/ 219476 w 342826"/>
                <a:gd name="connsiteY7" fmla="*/ 597929 h 608348"/>
                <a:gd name="connsiteX8" fmla="*/ 11092 w 342826"/>
                <a:gd name="connsiteY8" fmla="*/ 389545 h 608348"/>
                <a:gd name="connsiteX9" fmla="*/ 0 w 342826"/>
                <a:gd name="connsiteY9" fmla="*/ 373412 h 608348"/>
                <a:gd name="connsiteX10" fmla="*/ 39324 w 342826"/>
                <a:gd name="connsiteY10" fmla="*/ 227879 h 608348"/>
                <a:gd name="connsiteX11" fmla="*/ 95790 w 342826"/>
                <a:gd name="connsiteY11" fmla="*/ 24536 h 608348"/>
                <a:gd name="connsiteX12" fmla="*/ 95790 w 342826"/>
                <a:gd name="connsiteY12" fmla="*/ 3361 h 608348"/>
                <a:gd name="connsiteX13" fmla="*/ 95790 w 342826"/>
                <a:gd name="connsiteY13" fmla="*/ 0 h 608348"/>
                <a:gd name="connsiteX14" fmla="*/ 109234 w 342826"/>
                <a:gd name="connsiteY14" fmla="*/ 0 h 60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826" h="608348">
                  <a:moveTo>
                    <a:pt x="109234" y="0"/>
                  </a:moveTo>
                  <a:cubicBezTo>
                    <a:pt x="107890" y="10755"/>
                    <a:pt x="116292" y="15797"/>
                    <a:pt x="122678" y="21511"/>
                  </a:cubicBezTo>
                  <a:cubicBezTo>
                    <a:pt x="191916" y="84026"/>
                    <a:pt x="255103" y="152255"/>
                    <a:pt x="321652" y="217459"/>
                  </a:cubicBezTo>
                  <a:cubicBezTo>
                    <a:pt x="328374" y="223845"/>
                    <a:pt x="334424" y="230231"/>
                    <a:pt x="344507" y="228551"/>
                  </a:cubicBezTo>
                  <a:cubicBezTo>
                    <a:pt x="329046" y="280983"/>
                    <a:pt x="314930" y="333752"/>
                    <a:pt x="300477" y="386520"/>
                  </a:cubicBezTo>
                  <a:cubicBezTo>
                    <a:pt x="280647" y="458782"/>
                    <a:pt x="259136" y="530709"/>
                    <a:pt x="240315" y="603307"/>
                  </a:cubicBezTo>
                  <a:cubicBezTo>
                    <a:pt x="239306" y="605660"/>
                    <a:pt x="237962" y="608013"/>
                    <a:pt x="235609" y="609021"/>
                  </a:cubicBezTo>
                  <a:cubicBezTo>
                    <a:pt x="227879" y="608685"/>
                    <a:pt x="224182" y="602635"/>
                    <a:pt x="219476" y="597929"/>
                  </a:cubicBezTo>
                  <a:cubicBezTo>
                    <a:pt x="149903" y="528692"/>
                    <a:pt x="80329" y="459118"/>
                    <a:pt x="11092" y="389545"/>
                  </a:cubicBezTo>
                  <a:cubicBezTo>
                    <a:pt x="6386" y="384839"/>
                    <a:pt x="672" y="380806"/>
                    <a:pt x="0" y="373412"/>
                  </a:cubicBezTo>
                  <a:cubicBezTo>
                    <a:pt x="11092" y="324341"/>
                    <a:pt x="25880" y="276278"/>
                    <a:pt x="39324" y="227879"/>
                  </a:cubicBezTo>
                  <a:cubicBezTo>
                    <a:pt x="57810" y="159986"/>
                    <a:pt x="76968" y="92093"/>
                    <a:pt x="95790" y="24536"/>
                  </a:cubicBezTo>
                  <a:cubicBezTo>
                    <a:pt x="97806" y="17141"/>
                    <a:pt x="98479" y="10419"/>
                    <a:pt x="95790" y="3361"/>
                  </a:cubicBezTo>
                  <a:cubicBezTo>
                    <a:pt x="95790" y="2353"/>
                    <a:pt x="95790" y="1008"/>
                    <a:pt x="95790" y="0"/>
                  </a:cubicBezTo>
                  <a:cubicBezTo>
                    <a:pt x="100159" y="0"/>
                    <a:pt x="104528" y="0"/>
                    <a:pt x="109234" y="0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23">
              <a:extLst>
                <a:ext uri="{FF2B5EF4-FFF2-40B4-BE49-F238E27FC236}">
                  <a16:creationId xmlns:a16="http://schemas.microsoft.com/office/drawing/2014/main" id="{70C8E5C2-29CD-4D0B-8879-2723489BEF5E}"/>
                </a:ext>
              </a:extLst>
            </p:cNvPr>
            <p:cNvSpPr/>
            <p:nvPr/>
          </p:nvSpPr>
          <p:spPr>
            <a:xfrm>
              <a:off x="7841320" y="5327448"/>
              <a:ext cx="265522" cy="453741"/>
            </a:xfrm>
            <a:custGeom>
              <a:avLst/>
              <a:gdLst>
                <a:gd name="connsiteX0" fmla="*/ 257036 w 265522"/>
                <a:gd name="connsiteY0" fmla="*/ 454741 h 453740"/>
                <a:gd name="connsiteX1" fmla="*/ 256363 w 265522"/>
                <a:gd name="connsiteY1" fmla="*/ 451716 h 453740"/>
                <a:gd name="connsiteX2" fmla="*/ 179059 w 265522"/>
                <a:gd name="connsiteY2" fmla="*/ 373403 h 453740"/>
                <a:gd name="connsiteX3" fmla="*/ 135366 w 265522"/>
                <a:gd name="connsiteY3" fmla="*/ 327357 h 453740"/>
                <a:gd name="connsiteX4" fmla="*/ 7646 w 265522"/>
                <a:gd name="connsiteY4" fmla="*/ 202326 h 453740"/>
                <a:gd name="connsiteX5" fmla="*/ 252 w 265522"/>
                <a:gd name="connsiteY5" fmla="*/ 193252 h 453740"/>
                <a:gd name="connsiteX6" fmla="*/ 252 w 265522"/>
                <a:gd name="connsiteY6" fmla="*/ 188546 h 453740"/>
                <a:gd name="connsiteX7" fmla="*/ 58062 w 265522"/>
                <a:gd name="connsiteY7" fmla="*/ 126031 h 453740"/>
                <a:gd name="connsiteX8" fmla="*/ 156205 w 265522"/>
                <a:gd name="connsiteY8" fmla="*/ 12091 h 453740"/>
                <a:gd name="connsiteX9" fmla="*/ 175698 w 265522"/>
                <a:gd name="connsiteY9" fmla="*/ 1000 h 453740"/>
                <a:gd name="connsiteX10" fmla="*/ 202923 w 265522"/>
                <a:gd name="connsiteY10" fmla="*/ 140483 h 453740"/>
                <a:gd name="connsiteX11" fmla="*/ 261405 w 265522"/>
                <a:gd name="connsiteY11" fmla="*/ 429197 h 453740"/>
                <a:gd name="connsiteX12" fmla="*/ 266783 w 265522"/>
                <a:gd name="connsiteY12" fmla="*/ 444657 h 453740"/>
                <a:gd name="connsiteX13" fmla="*/ 257036 w 265522"/>
                <a:gd name="connsiteY13" fmla="*/ 454741 h 4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522" h="453740">
                  <a:moveTo>
                    <a:pt x="257036" y="454741"/>
                  </a:moveTo>
                  <a:cubicBezTo>
                    <a:pt x="257036" y="453732"/>
                    <a:pt x="256700" y="452724"/>
                    <a:pt x="256363" y="451716"/>
                  </a:cubicBezTo>
                  <a:cubicBezTo>
                    <a:pt x="233172" y="423147"/>
                    <a:pt x="207292" y="397267"/>
                    <a:pt x="179059" y="373403"/>
                  </a:cubicBezTo>
                  <a:cubicBezTo>
                    <a:pt x="162591" y="359623"/>
                    <a:pt x="151163" y="341473"/>
                    <a:pt x="135366" y="327357"/>
                  </a:cubicBezTo>
                  <a:cubicBezTo>
                    <a:pt x="91000" y="287361"/>
                    <a:pt x="53020" y="240978"/>
                    <a:pt x="7646" y="202326"/>
                  </a:cubicBezTo>
                  <a:cubicBezTo>
                    <a:pt x="4622" y="199637"/>
                    <a:pt x="1933" y="196949"/>
                    <a:pt x="252" y="193252"/>
                  </a:cubicBezTo>
                  <a:cubicBezTo>
                    <a:pt x="-84" y="191571"/>
                    <a:pt x="-84" y="190227"/>
                    <a:pt x="252" y="188546"/>
                  </a:cubicBezTo>
                  <a:cubicBezTo>
                    <a:pt x="17729" y="166027"/>
                    <a:pt x="38904" y="146869"/>
                    <a:pt x="58062" y="126031"/>
                  </a:cubicBezTo>
                  <a:cubicBezTo>
                    <a:pt x="92009" y="89059"/>
                    <a:pt x="124275" y="50743"/>
                    <a:pt x="156205" y="12091"/>
                  </a:cubicBezTo>
                  <a:cubicBezTo>
                    <a:pt x="161246" y="6041"/>
                    <a:pt x="164943" y="-3033"/>
                    <a:pt x="175698" y="1000"/>
                  </a:cubicBezTo>
                  <a:cubicBezTo>
                    <a:pt x="184773" y="47382"/>
                    <a:pt x="193848" y="94101"/>
                    <a:pt x="202923" y="140483"/>
                  </a:cubicBezTo>
                  <a:cubicBezTo>
                    <a:pt x="222417" y="236609"/>
                    <a:pt x="241575" y="333071"/>
                    <a:pt x="261405" y="429197"/>
                  </a:cubicBezTo>
                  <a:cubicBezTo>
                    <a:pt x="262413" y="434238"/>
                    <a:pt x="261405" y="440624"/>
                    <a:pt x="266783" y="444657"/>
                  </a:cubicBezTo>
                  <a:cubicBezTo>
                    <a:pt x="268799" y="453060"/>
                    <a:pt x="265438" y="456421"/>
                    <a:pt x="257036" y="454741"/>
                  </a:cubicBezTo>
                  <a:close/>
                </a:path>
              </a:pathLst>
            </a:custGeom>
            <a:solidFill>
              <a:srgbClr val="757A7C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24">
              <a:extLst>
                <a:ext uri="{FF2B5EF4-FFF2-40B4-BE49-F238E27FC236}">
                  <a16:creationId xmlns:a16="http://schemas.microsoft.com/office/drawing/2014/main" id="{BE4FC52C-2D73-43B1-8C7F-B30C62DE1E91}"/>
                </a:ext>
              </a:extLst>
            </p:cNvPr>
            <p:cNvSpPr/>
            <p:nvPr/>
          </p:nvSpPr>
          <p:spPr>
            <a:xfrm>
              <a:off x="4932253" y="3793696"/>
              <a:ext cx="2023348" cy="1710770"/>
            </a:xfrm>
            <a:custGeom>
              <a:avLst/>
              <a:gdLst>
                <a:gd name="connsiteX0" fmla="*/ 1792780 w 2023347"/>
                <a:gd name="connsiteY0" fmla="*/ 1706838 h 1710770"/>
                <a:gd name="connsiteX1" fmla="*/ 1600865 w 2023347"/>
                <a:gd name="connsiteY1" fmla="*/ 1606679 h 1710770"/>
                <a:gd name="connsiteX2" fmla="*/ 1332317 w 2023347"/>
                <a:gd name="connsiteY2" fmla="*/ 1336451 h 1710770"/>
                <a:gd name="connsiteX3" fmla="*/ 1216698 w 2023347"/>
                <a:gd name="connsiteY3" fmla="*/ 1221840 h 1710770"/>
                <a:gd name="connsiteX4" fmla="*/ 1142419 w 2023347"/>
                <a:gd name="connsiteY4" fmla="*/ 1146552 h 1710770"/>
                <a:gd name="connsiteX5" fmla="*/ 12100 w 2023347"/>
                <a:gd name="connsiteY5" fmla="*/ 16906 h 1710770"/>
                <a:gd name="connsiteX6" fmla="*/ 0 w 2023347"/>
                <a:gd name="connsiteY6" fmla="*/ 5478 h 1710770"/>
                <a:gd name="connsiteX7" fmla="*/ 17477 w 2023347"/>
                <a:gd name="connsiteY7" fmla="*/ 5814 h 1710770"/>
                <a:gd name="connsiteX8" fmla="*/ 98143 w 2023347"/>
                <a:gd name="connsiteY8" fmla="*/ 38753 h 1710770"/>
                <a:gd name="connsiteX9" fmla="*/ 327702 w 2023347"/>
                <a:gd name="connsiteY9" fmla="*/ 38080 h 1710770"/>
                <a:gd name="connsiteX10" fmla="*/ 372068 w 2023347"/>
                <a:gd name="connsiteY10" fmla="*/ 29342 h 1710770"/>
                <a:gd name="connsiteX11" fmla="*/ 391898 w 2023347"/>
                <a:gd name="connsiteY11" fmla="*/ 43794 h 1710770"/>
                <a:gd name="connsiteX12" fmla="*/ 572722 w 2023347"/>
                <a:gd name="connsiteY12" fmla="*/ 224282 h 1710770"/>
                <a:gd name="connsiteX13" fmla="*/ 577763 w 2023347"/>
                <a:gd name="connsiteY13" fmla="*/ 229324 h 1710770"/>
                <a:gd name="connsiteX14" fmla="*/ 1198884 w 2023347"/>
                <a:gd name="connsiteY14" fmla="*/ 850444 h 1710770"/>
                <a:gd name="connsiteX15" fmla="*/ 2006207 w 2023347"/>
                <a:gd name="connsiteY15" fmla="*/ 1658103 h 1710770"/>
                <a:gd name="connsiteX16" fmla="*/ 2020323 w 2023347"/>
                <a:gd name="connsiteY16" fmla="*/ 1672555 h 1710770"/>
                <a:gd name="connsiteX17" fmla="*/ 2020323 w 2023347"/>
                <a:gd name="connsiteY17" fmla="*/ 1686672 h 1710770"/>
                <a:gd name="connsiteX18" fmla="*/ 1912434 w 2023347"/>
                <a:gd name="connsiteY18" fmla="*/ 1707510 h 1710770"/>
                <a:gd name="connsiteX19" fmla="*/ 1806225 w 2023347"/>
                <a:gd name="connsiteY19" fmla="*/ 1706502 h 1710770"/>
                <a:gd name="connsiteX20" fmla="*/ 1792780 w 2023347"/>
                <a:gd name="connsiteY20" fmla="*/ 1706838 h 17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347" h="1710770">
                  <a:moveTo>
                    <a:pt x="1792780" y="1706838"/>
                  </a:moveTo>
                  <a:cubicBezTo>
                    <a:pt x="1717493" y="1695074"/>
                    <a:pt x="1654305" y="1662808"/>
                    <a:pt x="1600865" y="1606679"/>
                  </a:cubicBezTo>
                  <a:cubicBezTo>
                    <a:pt x="1513478" y="1514586"/>
                    <a:pt x="1422057" y="1426191"/>
                    <a:pt x="1332317" y="1336451"/>
                  </a:cubicBezTo>
                  <a:cubicBezTo>
                    <a:pt x="1294002" y="1298135"/>
                    <a:pt x="1255350" y="1260155"/>
                    <a:pt x="1216698" y="1221840"/>
                  </a:cubicBezTo>
                  <a:cubicBezTo>
                    <a:pt x="1191826" y="1196632"/>
                    <a:pt x="1167290" y="1171424"/>
                    <a:pt x="1142419" y="1146552"/>
                  </a:cubicBezTo>
                  <a:cubicBezTo>
                    <a:pt x="765982" y="770115"/>
                    <a:pt x="388873" y="393343"/>
                    <a:pt x="12100" y="16906"/>
                  </a:cubicBezTo>
                  <a:cubicBezTo>
                    <a:pt x="8066" y="12873"/>
                    <a:pt x="4033" y="9175"/>
                    <a:pt x="0" y="5478"/>
                  </a:cubicBezTo>
                  <a:cubicBezTo>
                    <a:pt x="5714" y="-5613"/>
                    <a:pt x="12436" y="3125"/>
                    <a:pt x="17477" y="5814"/>
                  </a:cubicBezTo>
                  <a:cubicBezTo>
                    <a:pt x="43357" y="19259"/>
                    <a:pt x="69574" y="31358"/>
                    <a:pt x="98143" y="38753"/>
                  </a:cubicBezTo>
                  <a:cubicBezTo>
                    <a:pt x="174774" y="58247"/>
                    <a:pt x="251070" y="54213"/>
                    <a:pt x="327702" y="38080"/>
                  </a:cubicBezTo>
                  <a:cubicBezTo>
                    <a:pt x="342490" y="35055"/>
                    <a:pt x="356943" y="30350"/>
                    <a:pt x="372068" y="29342"/>
                  </a:cubicBezTo>
                  <a:cubicBezTo>
                    <a:pt x="381142" y="30686"/>
                    <a:pt x="386184" y="38080"/>
                    <a:pt x="391898" y="43794"/>
                  </a:cubicBezTo>
                  <a:cubicBezTo>
                    <a:pt x="452060" y="103957"/>
                    <a:pt x="512223" y="164119"/>
                    <a:pt x="572722" y="224282"/>
                  </a:cubicBezTo>
                  <a:cubicBezTo>
                    <a:pt x="574402" y="225963"/>
                    <a:pt x="576083" y="227643"/>
                    <a:pt x="577763" y="229324"/>
                  </a:cubicBezTo>
                  <a:cubicBezTo>
                    <a:pt x="784804" y="436364"/>
                    <a:pt x="991844" y="643404"/>
                    <a:pt x="1198884" y="850444"/>
                  </a:cubicBezTo>
                  <a:cubicBezTo>
                    <a:pt x="1468104" y="1119664"/>
                    <a:pt x="1737323" y="1388883"/>
                    <a:pt x="2006207" y="1658103"/>
                  </a:cubicBezTo>
                  <a:cubicBezTo>
                    <a:pt x="2010912" y="1662808"/>
                    <a:pt x="2015954" y="1667178"/>
                    <a:pt x="2020323" y="1672555"/>
                  </a:cubicBezTo>
                  <a:cubicBezTo>
                    <a:pt x="2024020" y="1676925"/>
                    <a:pt x="2027381" y="1681966"/>
                    <a:pt x="2020323" y="1686672"/>
                  </a:cubicBezTo>
                  <a:cubicBezTo>
                    <a:pt x="1985368" y="1699444"/>
                    <a:pt x="1948733" y="1703141"/>
                    <a:pt x="1912434" y="1707510"/>
                  </a:cubicBezTo>
                  <a:cubicBezTo>
                    <a:pt x="1877143" y="1711543"/>
                    <a:pt x="1841516" y="1714904"/>
                    <a:pt x="1806225" y="1706502"/>
                  </a:cubicBezTo>
                  <a:cubicBezTo>
                    <a:pt x="1801519" y="1705493"/>
                    <a:pt x="1797150" y="1708518"/>
                    <a:pt x="1792780" y="170683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25">
              <a:extLst>
                <a:ext uri="{FF2B5EF4-FFF2-40B4-BE49-F238E27FC236}">
                  <a16:creationId xmlns:a16="http://schemas.microsoft.com/office/drawing/2014/main" id="{F8EE173E-D5F6-4280-89A0-7337BB0AB276}"/>
                </a:ext>
              </a:extLst>
            </p:cNvPr>
            <p:cNvSpPr/>
            <p:nvPr/>
          </p:nvSpPr>
          <p:spPr>
            <a:xfrm>
              <a:off x="4805416" y="3242132"/>
              <a:ext cx="604988" cy="604988"/>
            </a:xfrm>
            <a:custGeom>
              <a:avLst/>
              <a:gdLst>
                <a:gd name="connsiteX0" fmla="*/ 503274 w 604987"/>
                <a:gd name="connsiteY0" fmla="*/ 583595 h 604987"/>
                <a:gd name="connsiteX1" fmla="*/ 384966 w 604987"/>
                <a:gd name="connsiteY1" fmla="*/ 605105 h 604987"/>
                <a:gd name="connsiteX2" fmla="*/ 138937 w 604987"/>
                <a:gd name="connsiteY2" fmla="*/ 559395 h 604987"/>
                <a:gd name="connsiteX3" fmla="*/ 126838 w 604987"/>
                <a:gd name="connsiteY3" fmla="*/ 557042 h 604987"/>
                <a:gd name="connsiteX4" fmla="*/ 5168 w 604987"/>
                <a:gd name="connsiteY4" fmla="*/ 347313 h 604987"/>
                <a:gd name="connsiteX5" fmla="*/ 25670 w 604987"/>
                <a:gd name="connsiteY5" fmla="*/ 106999 h 604987"/>
                <a:gd name="connsiteX6" fmla="*/ 45164 w 604987"/>
                <a:gd name="connsiteY6" fmla="*/ 96244 h 604987"/>
                <a:gd name="connsiteX7" fmla="*/ 252205 w 604987"/>
                <a:gd name="connsiteY7" fmla="*/ 38770 h 604987"/>
                <a:gd name="connsiteX8" fmla="*/ 379924 w 604987"/>
                <a:gd name="connsiteY8" fmla="*/ 3479 h 604987"/>
                <a:gd name="connsiteX9" fmla="*/ 398074 w 604987"/>
                <a:gd name="connsiteY9" fmla="*/ 118 h 604987"/>
                <a:gd name="connsiteX10" fmla="*/ 402779 w 604987"/>
                <a:gd name="connsiteY10" fmla="*/ 2470 h 604987"/>
                <a:gd name="connsiteX11" fmla="*/ 395049 w 604987"/>
                <a:gd name="connsiteY11" fmla="*/ 61961 h 604987"/>
                <a:gd name="connsiteX12" fmla="*/ 523105 w 604987"/>
                <a:gd name="connsiteY12" fmla="*/ 213208 h 604987"/>
                <a:gd name="connsiteX13" fmla="*/ 582931 w 604987"/>
                <a:gd name="connsiteY13" fmla="*/ 207494 h 604987"/>
                <a:gd name="connsiteX14" fmla="*/ 604106 w 604987"/>
                <a:gd name="connsiteY14" fmla="*/ 207158 h 604987"/>
                <a:gd name="connsiteX15" fmla="*/ 604778 w 604987"/>
                <a:gd name="connsiteY15" fmla="*/ 226316 h 604987"/>
                <a:gd name="connsiteX16" fmla="*/ 509997 w 604987"/>
                <a:gd name="connsiteY16" fmla="*/ 567462 h 604987"/>
                <a:gd name="connsiteX17" fmla="*/ 503274 w 604987"/>
                <a:gd name="connsiteY17" fmla="*/ 583595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987" h="604987">
                  <a:moveTo>
                    <a:pt x="503274" y="583595"/>
                  </a:moveTo>
                  <a:cubicBezTo>
                    <a:pt x="463950" y="591661"/>
                    <a:pt x="425298" y="601744"/>
                    <a:pt x="384966" y="605105"/>
                  </a:cubicBezTo>
                  <a:cubicBezTo>
                    <a:pt x="298587" y="612836"/>
                    <a:pt x="215569" y="604097"/>
                    <a:pt x="138937" y="559395"/>
                  </a:cubicBezTo>
                  <a:cubicBezTo>
                    <a:pt x="135576" y="557379"/>
                    <a:pt x="132551" y="549648"/>
                    <a:pt x="126838" y="557042"/>
                  </a:cubicBezTo>
                  <a:cubicBezTo>
                    <a:pt x="60625" y="501921"/>
                    <a:pt x="18276" y="433692"/>
                    <a:pt x="5168" y="347313"/>
                  </a:cubicBezTo>
                  <a:cubicBezTo>
                    <a:pt x="-6932" y="265304"/>
                    <a:pt x="3151" y="185647"/>
                    <a:pt x="25670" y="106999"/>
                  </a:cubicBezTo>
                  <a:cubicBezTo>
                    <a:pt x="29367" y="98260"/>
                    <a:pt x="38106" y="98260"/>
                    <a:pt x="45164" y="96244"/>
                  </a:cubicBezTo>
                  <a:cubicBezTo>
                    <a:pt x="114066" y="77086"/>
                    <a:pt x="182967" y="57928"/>
                    <a:pt x="252205" y="38770"/>
                  </a:cubicBezTo>
                  <a:cubicBezTo>
                    <a:pt x="294890" y="27006"/>
                    <a:pt x="337239" y="14570"/>
                    <a:pt x="379924" y="3479"/>
                  </a:cubicBezTo>
                  <a:cubicBezTo>
                    <a:pt x="385974" y="1798"/>
                    <a:pt x="391688" y="-554"/>
                    <a:pt x="398074" y="118"/>
                  </a:cubicBezTo>
                  <a:cubicBezTo>
                    <a:pt x="399754" y="454"/>
                    <a:pt x="401435" y="1462"/>
                    <a:pt x="402779" y="2470"/>
                  </a:cubicBezTo>
                  <a:cubicBezTo>
                    <a:pt x="402779" y="22637"/>
                    <a:pt x="396393" y="41795"/>
                    <a:pt x="395049" y="61961"/>
                  </a:cubicBezTo>
                  <a:cubicBezTo>
                    <a:pt x="389335" y="145315"/>
                    <a:pt x="434037" y="208166"/>
                    <a:pt x="523105" y="213208"/>
                  </a:cubicBezTo>
                  <a:cubicBezTo>
                    <a:pt x="543271" y="214216"/>
                    <a:pt x="563101" y="211527"/>
                    <a:pt x="582931" y="207494"/>
                  </a:cubicBezTo>
                  <a:cubicBezTo>
                    <a:pt x="589989" y="206150"/>
                    <a:pt x="597048" y="203125"/>
                    <a:pt x="604106" y="207158"/>
                  </a:cubicBezTo>
                  <a:cubicBezTo>
                    <a:pt x="608811" y="213544"/>
                    <a:pt x="606795" y="219930"/>
                    <a:pt x="604778" y="226316"/>
                  </a:cubicBezTo>
                  <a:cubicBezTo>
                    <a:pt x="574192" y="340255"/>
                    <a:pt x="541926" y="453858"/>
                    <a:pt x="509997" y="567462"/>
                  </a:cubicBezTo>
                  <a:cubicBezTo>
                    <a:pt x="508988" y="573175"/>
                    <a:pt x="508316" y="579561"/>
                    <a:pt x="503274" y="583595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26">
              <a:extLst>
                <a:ext uri="{FF2B5EF4-FFF2-40B4-BE49-F238E27FC236}">
                  <a16:creationId xmlns:a16="http://schemas.microsoft.com/office/drawing/2014/main" id="{90C59501-BE4B-4C55-A9F8-B2699CAF3090}"/>
                </a:ext>
              </a:extLst>
            </p:cNvPr>
            <p:cNvSpPr/>
            <p:nvPr/>
          </p:nvSpPr>
          <p:spPr>
            <a:xfrm>
              <a:off x="4673789" y="2350532"/>
              <a:ext cx="836900" cy="840261"/>
            </a:xfrm>
            <a:custGeom>
              <a:avLst/>
              <a:gdLst>
                <a:gd name="connsiteX0" fmla="*/ 829842 w 836899"/>
                <a:gd name="connsiteY0" fmla="*/ 33 h 840260"/>
                <a:gd name="connsiteX1" fmla="*/ 836227 w 836899"/>
                <a:gd name="connsiteY1" fmla="*/ 14486 h 840260"/>
                <a:gd name="connsiteX2" fmla="*/ 799928 w 836899"/>
                <a:gd name="connsiteY2" fmla="*/ 145902 h 840260"/>
                <a:gd name="connsiteX3" fmla="*/ 755562 w 836899"/>
                <a:gd name="connsiteY3" fmla="*/ 307905 h 840260"/>
                <a:gd name="connsiteX4" fmla="*/ 735732 w 836899"/>
                <a:gd name="connsiteY4" fmla="*/ 373109 h 840260"/>
                <a:gd name="connsiteX5" fmla="*/ 723969 w 836899"/>
                <a:gd name="connsiteY5" fmla="*/ 381511 h 840260"/>
                <a:gd name="connsiteX6" fmla="*/ 528356 w 836899"/>
                <a:gd name="connsiteY6" fmla="*/ 504189 h 840260"/>
                <a:gd name="connsiteX7" fmla="*/ 403325 w 836899"/>
                <a:gd name="connsiteY7" fmla="*/ 670897 h 840260"/>
                <a:gd name="connsiteX8" fmla="*/ 376437 w 836899"/>
                <a:gd name="connsiteY8" fmla="*/ 735765 h 840260"/>
                <a:gd name="connsiteX9" fmla="*/ 334760 w 836899"/>
                <a:gd name="connsiteY9" fmla="*/ 752234 h 840260"/>
                <a:gd name="connsiteX10" fmla="*/ 96798 w 836899"/>
                <a:gd name="connsiteY10" fmla="*/ 818111 h 840260"/>
                <a:gd name="connsiteX11" fmla="*/ 20839 w 836899"/>
                <a:gd name="connsiteY11" fmla="*/ 838949 h 840260"/>
                <a:gd name="connsiteX12" fmla="*/ 0 w 836899"/>
                <a:gd name="connsiteY12" fmla="*/ 837605 h 840260"/>
                <a:gd name="connsiteX13" fmla="*/ 55457 w 836899"/>
                <a:gd name="connsiteY13" fmla="*/ 689047 h 840260"/>
                <a:gd name="connsiteX14" fmla="*/ 230568 w 836899"/>
                <a:gd name="connsiteY14" fmla="*/ 419155 h 840260"/>
                <a:gd name="connsiteX15" fmla="*/ 345179 w 836899"/>
                <a:gd name="connsiteY15" fmla="*/ 295133 h 840260"/>
                <a:gd name="connsiteX16" fmla="*/ 611038 w 836899"/>
                <a:gd name="connsiteY16" fmla="*/ 95823 h 840260"/>
                <a:gd name="connsiteX17" fmla="*/ 829842 w 836899"/>
                <a:gd name="connsiteY17" fmla="*/ 33 h 84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6899" h="840260">
                  <a:moveTo>
                    <a:pt x="829842" y="33"/>
                  </a:moveTo>
                  <a:cubicBezTo>
                    <a:pt x="844294" y="-639"/>
                    <a:pt x="837572" y="9108"/>
                    <a:pt x="836227" y="14486"/>
                  </a:cubicBezTo>
                  <a:cubicBezTo>
                    <a:pt x="824464" y="58515"/>
                    <a:pt x="811692" y="101873"/>
                    <a:pt x="799928" y="145902"/>
                  </a:cubicBezTo>
                  <a:cubicBezTo>
                    <a:pt x="785140" y="200015"/>
                    <a:pt x="770687" y="253792"/>
                    <a:pt x="755562" y="307905"/>
                  </a:cubicBezTo>
                  <a:cubicBezTo>
                    <a:pt x="749513" y="329751"/>
                    <a:pt x="742454" y="351262"/>
                    <a:pt x="735732" y="373109"/>
                  </a:cubicBezTo>
                  <a:cubicBezTo>
                    <a:pt x="734052" y="379159"/>
                    <a:pt x="728674" y="379831"/>
                    <a:pt x="723969" y="381511"/>
                  </a:cubicBezTo>
                  <a:cubicBezTo>
                    <a:pt x="649354" y="407391"/>
                    <a:pt x="584822" y="449404"/>
                    <a:pt x="528356" y="504189"/>
                  </a:cubicBezTo>
                  <a:cubicBezTo>
                    <a:pt x="477604" y="553261"/>
                    <a:pt x="434583" y="607373"/>
                    <a:pt x="403325" y="670897"/>
                  </a:cubicBezTo>
                  <a:cubicBezTo>
                    <a:pt x="392906" y="692072"/>
                    <a:pt x="386520" y="714591"/>
                    <a:pt x="376437" y="735765"/>
                  </a:cubicBezTo>
                  <a:cubicBezTo>
                    <a:pt x="364673" y="746857"/>
                    <a:pt x="349212" y="748201"/>
                    <a:pt x="334760" y="752234"/>
                  </a:cubicBezTo>
                  <a:cubicBezTo>
                    <a:pt x="255439" y="773745"/>
                    <a:pt x="176119" y="795928"/>
                    <a:pt x="96798" y="818111"/>
                  </a:cubicBezTo>
                  <a:cubicBezTo>
                    <a:pt x="71590" y="825169"/>
                    <a:pt x="46046" y="831891"/>
                    <a:pt x="20839" y="838949"/>
                  </a:cubicBezTo>
                  <a:cubicBezTo>
                    <a:pt x="13780" y="840966"/>
                    <a:pt x="6722" y="842982"/>
                    <a:pt x="0" y="837605"/>
                  </a:cubicBezTo>
                  <a:cubicBezTo>
                    <a:pt x="11428" y="785509"/>
                    <a:pt x="32938" y="737110"/>
                    <a:pt x="55457" y="689047"/>
                  </a:cubicBezTo>
                  <a:cubicBezTo>
                    <a:pt x="101504" y="591240"/>
                    <a:pt x="160658" y="501837"/>
                    <a:pt x="230568" y="419155"/>
                  </a:cubicBezTo>
                  <a:cubicBezTo>
                    <a:pt x="266867" y="376134"/>
                    <a:pt x="304174" y="333785"/>
                    <a:pt x="345179" y="295133"/>
                  </a:cubicBezTo>
                  <a:cubicBezTo>
                    <a:pt x="426852" y="218837"/>
                    <a:pt x="514240" y="151280"/>
                    <a:pt x="611038" y="95823"/>
                  </a:cubicBezTo>
                  <a:cubicBezTo>
                    <a:pt x="680611" y="56162"/>
                    <a:pt x="753210" y="23896"/>
                    <a:pt x="829842" y="33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27">
              <a:extLst>
                <a:ext uri="{FF2B5EF4-FFF2-40B4-BE49-F238E27FC236}">
                  <a16:creationId xmlns:a16="http://schemas.microsoft.com/office/drawing/2014/main" id="{573A9B16-1FEF-4747-B0BC-282DE81658C1}"/>
                </a:ext>
              </a:extLst>
            </p:cNvPr>
            <p:cNvSpPr/>
            <p:nvPr/>
          </p:nvSpPr>
          <p:spPr>
            <a:xfrm>
              <a:off x="4673657" y="3083272"/>
              <a:ext cx="531045" cy="265522"/>
            </a:xfrm>
            <a:custGeom>
              <a:avLst/>
              <a:gdLst>
                <a:gd name="connsiteX0" fmla="*/ 132 w 531044"/>
                <a:gd name="connsiteY0" fmla="*/ 104528 h 265522"/>
                <a:gd name="connsiteX1" fmla="*/ 62983 w 531044"/>
                <a:gd name="connsiteY1" fmla="*/ 89068 h 265522"/>
                <a:gd name="connsiteX2" fmla="*/ 316406 w 531044"/>
                <a:gd name="connsiteY2" fmla="*/ 18486 h 265522"/>
                <a:gd name="connsiteX3" fmla="*/ 374888 w 531044"/>
                <a:gd name="connsiteY3" fmla="*/ 0 h 265522"/>
                <a:gd name="connsiteX4" fmla="*/ 382283 w 531044"/>
                <a:gd name="connsiteY4" fmla="*/ 5714 h 265522"/>
                <a:gd name="connsiteX5" fmla="*/ 518741 w 531044"/>
                <a:gd name="connsiteY5" fmla="*/ 142508 h 265522"/>
                <a:gd name="connsiteX6" fmla="*/ 531177 w 531044"/>
                <a:gd name="connsiteY6" fmla="*/ 161330 h 265522"/>
                <a:gd name="connsiteX7" fmla="*/ 246832 w 531044"/>
                <a:gd name="connsiteY7" fmla="*/ 240651 h 265522"/>
                <a:gd name="connsiteX8" fmla="*/ 157093 w 531044"/>
                <a:gd name="connsiteY8" fmla="*/ 265858 h 265522"/>
                <a:gd name="connsiteX9" fmla="*/ 3493 w 531044"/>
                <a:gd name="connsiteY9" fmla="*/ 113603 h 265522"/>
                <a:gd name="connsiteX10" fmla="*/ 132 w 531044"/>
                <a:gd name="connsiteY10" fmla="*/ 104528 h 26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1044" h="265522">
                  <a:moveTo>
                    <a:pt x="132" y="104528"/>
                  </a:moveTo>
                  <a:cubicBezTo>
                    <a:pt x="22315" y="103856"/>
                    <a:pt x="42145" y="94781"/>
                    <a:pt x="62983" y="89068"/>
                  </a:cubicBezTo>
                  <a:cubicBezTo>
                    <a:pt x="147682" y="65876"/>
                    <a:pt x="232044" y="41677"/>
                    <a:pt x="316406" y="18486"/>
                  </a:cubicBezTo>
                  <a:cubicBezTo>
                    <a:pt x="336236" y="13108"/>
                    <a:pt x="356739" y="10419"/>
                    <a:pt x="374888" y="0"/>
                  </a:cubicBezTo>
                  <a:cubicBezTo>
                    <a:pt x="378249" y="672"/>
                    <a:pt x="379930" y="3361"/>
                    <a:pt x="382283" y="5714"/>
                  </a:cubicBezTo>
                  <a:cubicBezTo>
                    <a:pt x="427320" y="51760"/>
                    <a:pt x="473367" y="96798"/>
                    <a:pt x="518741" y="142508"/>
                  </a:cubicBezTo>
                  <a:cubicBezTo>
                    <a:pt x="524118" y="147886"/>
                    <a:pt x="531849" y="151919"/>
                    <a:pt x="531177" y="161330"/>
                  </a:cubicBezTo>
                  <a:cubicBezTo>
                    <a:pt x="436395" y="187882"/>
                    <a:pt x="341950" y="214771"/>
                    <a:pt x="246832" y="240651"/>
                  </a:cubicBezTo>
                  <a:cubicBezTo>
                    <a:pt x="216919" y="248717"/>
                    <a:pt x="186670" y="256784"/>
                    <a:pt x="157093" y="265858"/>
                  </a:cubicBezTo>
                  <a:cubicBezTo>
                    <a:pt x="106005" y="215107"/>
                    <a:pt x="54917" y="164355"/>
                    <a:pt x="3493" y="113603"/>
                  </a:cubicBezTo>
                  <a:cubicBezTo>
                    <a:pt x="1476" y="110914"/>
                    <a:pt x="-540" y="108226"/>
                    <a:pt x="132" y="104528"/>
                  </a:cubicBezTo>
                  <a:close/>
                </a:path>
              </a:pathLst>
            </a:custGeom>
            <a:solidFill>
              <a:srgbClr val="FAD69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28">
              <a:extLst>
                <a:ext uri="{FF2B5EF4-FFF2-40B4-BE49-F238E27FC236}">
                  <a16:creationId xmlns:a16="http://schemas.microsoft.com/office/drawing/2014/main" id="{EF79BC69-6C20-4C6B-9D98-E6DD294F1D76}"/>
                </a:ext>
              </a:extLst>
            </p:cNvPr>
            <p:cNvSpPr/>
            <p:nvPr/>
          </p:nvSpPr>
          <p:spPr>
            <a:xfrm>
              <a:off x="6187223" y="2672889"/>
              <a:ext cx="1650272" cy="1962849"/>
            </a:xfrm>
            <a:custGeom>
              <a:avLst/>
              <a:gdLst>
                <a:gd name="connsiteX0" fmla="*/ 5085 w 1650272"/>
                <a:gd name="connsiteY0" fmla="*/ 0 h 1962848"/>
                <a:gd name="connsiteX1" fmla="*/ 101883 w 1650272"/>
                <a:gd name="connsiteY1" fmla="*/ 97806 h 1962848"/>
                <a:gd name="connsiteX2" fmla="*/ 1530327 w 1650272"/>
                <a:gd name="connsiteY2" fmla="*/ 1524905 h 1962848"/>
                <a:gd name="connsiteX3" fmla="*/ 1630822 w 1650272"/>
                <a:gd name="connsiteY3" fmla="*/ 1682538 h 1962848"/>
                <a:gd name="connsiteX4" fmla="*/ 1644938 w 1650272"/>
                <a:gd name="connsiteY4" fmla="*/ 1764883 h 1962848"/>
                <a:gd name="connsiteX5" fmla="*/ 1646955 w 1650272"/>
                <a:gd name="connsiteY5" fmla="*/ 1850590 h 1962848"/>
                <a:gd name="connsiteX6" fmla="*/ 1624100 w 1650272"/>
                <a:gd name="connsiteY6" fmla="*/ 1961504 h 1962848"/>
                <a:gd name="connsiteX7" fmla="*/ 1607967 w 1650272"/>
                <a:gd name="connsiteY7" fmla="*/ 1959488 h 1962848"/>
                <a:gd name="connsiteX8" fmla="*/ 1592170 w 1650272"/>
                <a:gd name="connsiteY8" fmla="*/ 1944363 h 1962848"/>
                <a:gd name="connsiteX9" fmla="*/ 172802 w 1650272"/>
                <a:gd name="connsiteY9" fmla="*/ 524995 h 1962848"/>
                <a:gd name="connsiteX10" fmla="*/ 159693 w 1650272"/>
                <a:gd name="connsiteY10" fmla="*/ 511887 h 1962848"/>
                <a:gd name="connsiteX11" fmla="*/ 156332 w 1650272"/>
                <a:gd name="connsiteY11" fmla="*/ 508526 h 1962848"/>
                <a:gd name="connsiteX12" fmla="*/ 45418 w 1650272"/>
                <a:gd name="connsiteY12" fmla="*/ 397275 h 1962848"/>
                <a:gd name="connsiteX13" fmla="*/ 33318 w 1650272"/>
                <a:gd name="connsiteY13" fmla="*/ 376437 h 1962848"/>
                <a:gd name="connsiteX14" fmla="*/ 52812 w 1650272"/>
                <a:gd name="connsiteY14" fmla="*/ 272917 h 1962848"/>
                <a:gd name="connsiteX15" fmla="*/ 5085 w 1650272"/>
                <a:gd name="connsiteY15" fmla="*/ 16469 h 1962848"/>
                <a:gd name="connsiteX16" fmla="*/ 5085 w 1650272"/>
                <a:gd name="connsiteY16" fmla="*/ 0 h 196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0272" h="1962848">
                  <a:moveTo>
                    <a:pt x="5085" y="0"/>
                  </a:moveTo>
                  <a:cubicBezTo>
                    <a:pt x="37352" y="32602"/>
                    <a:pt x="69617" y="65540"/>
                    <a:pt x="101883" y="97806"/>
                  </a:cubicBezTo>
                  <a:cubicBezTo>
                    <a:pt x="577807" y="573730"/>
                    <a:pt x="1053395" y="1049654"/>
                    <a:pt x="1530327" y="1524905"/>
                  </a:cubicBezTo>
                  <a:cubicBezTo>
                    <a:pt x="1576373" y="1570615"/>
                    <a:pt x="1613345" y="1619686"/>
                    <a:pt x="1630822" y="1682538"/>
                  </a:cubicBezTo>
                  <a:cubicBezTo>
                    <a:pt x="1638216" y="1709426"/>
                    <a:pt x="1641577" y="1737323"/>
                    <a:pt x="1644938" y="1764883"/>
                  </a:cubicBezTo>
                  <a:cubicBezTo>
                    <a:pt x="1653341" y="1793116"/>
                    <a:pt x="1650316" y="1822021"/>
                    <a:pt x="1646955" y="1850590"/>
                  </a:cubicBezTo>
                  <a:cubicBezTo>
                    <a:pt x="1642250" y="1888234"/>
                    <a:pt x="1638553" y="1925877"/>
                    <a:pt x="1624100" y="1961504"/>
                  </a:cubicBezTo>
                  <a:cubicBezTo>
                    <a:pt x="1618050" y="1967554"/>
                    <a:pt x="1613008" y="1963185"/>
                    <a:pt x="1607967" y="1959488"/>
                  </a:cubicBezTo>
                  <a:cubicBezTo>
                    <a:pt x="1602253" y="1954782"/>
                    <a:pt x="1597548" y="1949405"/>
                    <a:pt x="1592170" y="1944363"/>
                  </a:cubicBezTo>
                  <a:cubicBezTo>
                    <a:pt x="1118935" y="1471128"/>
                    <a:pt x="646036" y="998230"/>
                    <a:pt x="172802" y="524995"/>
                  </a:cubicBezTo>
                  <a:cubicBezTo>
                    <a:pt x="168432" y="520625"/>
                    <a:pt x="164063" y="516256"/>
                    <a:pt x="159693" y="511887"/>
                  </a:cubicBezTo>
                  <a:cubicBezTo>
                    <a:pt x="158349" y="510878"/>
                    <a:pt x="157341" y="509534"/>
                    <a:pt x="156332" y="508526"/>
                  </a:cubicBezTo>
                  <a:cubicBezTo>
                    <a:pt x="119697" y="471218"/>
                    <a:pt x="82053" y="434583"/>
                    <a:pt x="45418" y="397275"/>
                  </a:cubicBezTo>
                  <a:cubicBezTo>
                    <a:pt x="39704" y="391561"/>
                    <a:pt x="32646" y="386184"/>
                    <a:pt x="33318" y="376437"/>
                  </a:cubicBezTo>
                  <a:cubicBezTo>
                    <a:pt x="40713" y="342154"/>
                    <a:pt x="49115" y="307871"/>
                    <a:pt x="52812" y="272917"/>
                  </a:cubicBezTo>
                  <a:cubicBezTo>
                    <a:pt x="61887" y="182841"/>
                    <a:pt x="54157" y="95790"/>
                    <a:pt x="5085" y="16469"/>
                  </a:cubicBezTo>
                  <a:cubicBezTo>
                    <a:pt x="2061" y="11428"/>
                    <a:pt x="-4661" y="5378"/>
                    <a:pt x="5085" y="0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29">
              <a:extLst>
                <a:ext uri="{FF2B5EF4-FFF2-40B4-BE49-F238E27FC236}">
                  <a16:creationId xmlns:a16="http://schemas.microsoft.com/office/drawing/2014/main" id="{FB655623-8B0A-465C-851A-ED53FEBA799B}"/>
                </a:ext>
              </a:extLst>
            </p:cNvPr>
            <p:cNvSpPr/>
            <p:nvPr/>
          </p:nvSpPr>
          <p:spPr>
            <a:xfrm>
              <a:off x="5644794" y="2552582"/>
              <a:ext cx="601627" cy="604988"/>
            </a:xfrm>
            <a:custGeom>
              <a:avLst/>
              <a:gdLst>
                <a:gd name="connsiteX0" fmla="*/ 547514 w 601626"/>
                <a:gd name="connsiteY0" fmla="*/ 120307 h 604987"/>
                <a:gd name="connsiteX1" fmla="*/ 548186 w 601626"/>
                <a:gd name="connsiteY1" fmla="*/ 129718 h 604987"/>
                <a:gd name="connsiteX2" fmla="*/ 602299 w 601626"/>
                <a:gd name="connsiteY2" fmla="*/ 355580 h 604987"/>
                <a:gd name="connsiteX3" fmla="*/ 577763 w 601626"/>
                <a:gd name="connsiteY3" fmla="*/ 500441 h 604987"/>
                <a:gd name="connsiteX4" fmla="*/ 555244 w 601626"/>
                <a:gd name="connsiteY4" fmla="*/ 512877 h 604987"/>
                <a:gd name="connsiteX5" fmla="*/ 224518 w 601626"/>
                <a:gd name="connsiteY5" fmla="*/ 604633 h 604987"/>
                <a:gd name="connsiteX6" fmla="*/ 201999 w 601626"/>
                <a:gd name="connsiteY6" fmla="*/ 604969 h 604987"/>
                <a:gd name="connsiteX7" fmla="*/ 202671 w 601626"/>
                <a:gd name="connsiteY7" fmla="*/ 583795 h 604987"/>
                <a:gd name="connsiteX8" fmla="*/ 198974 w 601626"/>
                <a:gd name="connsiteY8" fmla="*/ 477922 h 604987"/>
                <a:gd name="connsiteX9" fmla="*/ 95454 w 601626"/>
                <a:gd name="connsiteY9" fmla="*/ 397257 h 604987"/>
                <a:gd name="connsiteX10" fmla="*/ 19158 w 601626"/>
                <a:gd name="connsiteY10" fmla="*/ 400954 h 604987"/>
                <a:gd name="connsiteX11" fmla="*/ 0 w 601626"/>
                <a:gd name="connsiteY11" fmla="*/ 399274 h 604987"/>
                <a:gd name="connsiteX12" fmla="*/ 22183 w 601626"/>
                <a:gd name="connsiteY12" fmla="*/ 310542 h 604987"/>
                <a:gd name="connsiteX13" fmla="*/ 94445 w 601626"/>
                <a:gd name="connsiteY13" fmla="*/ 50733 h 604987"/>
                <a:gd name="connsiteX14" fmla="*/ 107553 w 601626"/>
                <a:gd name="connsiteY14" fmla="*/ 22501 h 604987"/>
                <a:gd name="connsiteX15" fmla="*/ 200654 w 601626"/>
                <a:gd name="connsiteY15" fmla="*/ 5023 h 604987"/>
                <a:gd name="connsiteX16" fmla="*/ 393578 w 601626"/>
                <a:gd name="connsiteY16" fmla="*/ 17459 h 604987"/>
                <a:gd name="connsiteX17" fmla="*/ 547514 w 601626"/>
                <a:gd name="connsiteY17" fmla="*/ 120307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1626" h="604987">
                  <a:moveTo>
                    <a:pt x="547514" y="120307"/>
                  </a:moveTo>
                  <a:cubicBezTo>
                    <a:pt x="541464" y="124004"/>
                    <a:pt x="546506" y="127029"/>
                    <a:pt x="548186" y="129718"/>
                  </a:cubicBezTo>
                  <a:cubicBezTo>
                    <a:pt x="593224" y="198619"/>
                    <a:pt x="605996" y="274915"/>
                    <a:pt x="602299" y="355580"/>
                  </a:cubicBezTo>
                  <a:cubicBezTo>
                    <a:pt x="599946" y="404987"/>
                    <a:pt x="592552" y="453386"/>
                    <a:pt x="577763" y="500441"/>
                  </a:cubicBezTo>
                  <a:cubicBezTo>
                    <a:pt x="573058" y="509852"/>
                    <a:pt x="563647" y="510860"/>
                    <a:pt x="555244" y="512877"/>
                  </a:cubicBezTo>
                  <a:cubicBezTo>
                    <a:pt x="445002" y="543126"/>
                    <a:pt x="334424" y="573712"/>
                    <a:pt x="224518" y="604633"/>
                  </a:cubicBezTo>
                  <a:cubicBezTo>
                    <a:pt x="217123" y="606650"/>
                    <a:pt x="209729" y="610347"/>
                    <a:pt x="201999" y="604969"/>
                  </a:cubicBezTo>
                  <a:cubicBezTo>
                    <a:pt x="197965" y="597911"/>
                    <a:pt x="201326" y="590853"/>
                    <a:pt x="202671" y="583795"/>
                  </a:cubicBezTo>
                  <a:cubicBezTo>
                    <a:pt x="208721" y="548168"/>
                    <a:pt x="211073" y="512877"/>
                    <a:pt x="198974" y="477922"/>
                  </a:cubicBezTo>
                  <a:cubicBezTo>
                    <a:pt x="181832" y="428515"/>
                    <a:pt x="145197" y="404651"/>
                    <a:pt x="95454" y="397257"/>
                  </a:cubicBezTo>
                  <a:cubicBezTo>
                    <a:pt x="69910" y="393560"/>
                    <a:pt x="44366" y="396249"/>
                    <a:pt x="19158" y="400954"/>
                  </a:cubicBezTo>
                  <a:cubicBezTo>
                    <a:pt x="12772" y="402299"/>
                    <a:pt x="6050" y="404651"/>
                    <a:pt x="0" y="399274"/>
                  </a:cubicBezTo>
                  <a:cubicBezTo>
                    <a:pt x="4033" y="369024"/>
                    <a:pt x="14116" y="340119"/>
                    <a:pt x="22183" y="310542"/>
                  </a:cubicBezTo>
                  <a:cubicBezTo>
                    <a:pt x="46046" y="223827"/>
                    <a:pt x="69910" y="137112"/>
                    <a:pt x="94445" y="50733"/>
                  </a:cubicBezTo>
                  <a:cubicBezTo>
                    <a:pt x="97134" y="40986"/>
                    <a:pt x="98479" y="29895"/>
                    <a:pt x="107553" y="22501"/>
                  </a:cubicBezTo>
                  <a:cubicBezTo>
                    <a:pt x="138475" y="16451"/>
                    <a:pt x="169396" y="9393"/>
                    <a:pt x="200654" y="5023"/>
                  </a:cubicBezTo>
                  <a:cubicBezTo>
                    <a:pt x="265858" y="-4051"/>
                    <a:pt x="330054" y="-1363"/>
                    <a:pt x="393578" y="17459"/>
                  </a:cubicBezTo>
                  <a:cubicBezTo>
                    <a:pt x="455421" y="36281"/>
                    <a:pt x="504492" y="73589"/>
                    <a:pt x="547514" y="120307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30">
              <a:extLst>
                <a:ext uri="{FF2B5EF4-FFF2-40B4-BE49-F238E27FC236}">
                  <a16:creationId xmlns:a16="http://schemas.microsoft.com/office/drawing/2014/main" id="{D1916BB0-8CE7-45EC-A6C1-364CDF34B330}"/>
                </a:ext>
              </a:extLst>
            </p:cNvPr>
            <p:cNvSpPr/>
            <p:nvPr/>
          </p:nvSpPr>
          <p:spPr>
            <a:xfrm>
              <a:off x="7484094" y="4437772"/>
              <a:ext cx="531045" cy="1078895"/>
            </a:xfrm>
            <a:custGeom>
              <a:avLst/>
              <a:gdLst>
                <a:gd name="connsiteX0" fmla="*/ 322187 w 531044"/>
                <a:gd name="connsiteY0" fmla="*/ 199310 h 1078894"/>
                <a:gd name="connsiteX1" fmla="*/ 347731 w 531044"/>
                <a:gd name="connsiteY1" fmla="*/ 0 h 1078894"/>
                <a:gd name="connsiteX2" fmla="*/ 364536 w 531044"/>
                <a:gd name="connsiteY2" fmla="*/ 68901 h 1078894"/>
                <a:gd name="connsiteX3" fmla="*/ 417641 w 531044"/>
                <a:gd name="connsiteY3" fmla="*/ 327029 h 1078894"/>
                <a:gd name="connsiteX4" fmla="*/ 493265 w 531044"/>
                <a:gd name="connsiteY4" fmla="*/ 703130 h 1078894"/>
                <a:gd name="connsiteX5" fmla="*/ 532925 w 531044"/>
                <a:gd name="connsiteY5" fmla="*/ 890676 h 1078894"/>
                <a:gd name="connsiteX6" fmla="*/ 517128 w 531044"/>
                <a:gd name="connsiteY6" fmla="*/ 903784 h 1078894"/>
                <a:gd name="connsiteX7" fmla="*/ 366553 w 531044"/>
                <a:gd name="connsiteY7" fmla="*/ 1072509 h 1078894"/>
                <a:gd name="connsiteX8" fmla="*/ 358823 w 531044"/>
                <a:gd name="connsiteY8" fmla="*/ 1078895 h 1078894"/>
                <a:gd name="connsiteX9" fmla="*/ 343698 w 531044"/>
                <a:gd name="connsiteY9" fmla="*/ 1070828 h 1078894"/>
                <a:gd name="connsiteX10" fmla="*/ 9610 w 531044"/>
                <a:gd name="connsiteY10" fmla="*/ 736740 h 1078894"/>
                <a:gd name="connsiteX11" fmla="*/ 199 w 531044"/>
                <a:gd name="connsiteY11" fmla="*/ 718255 h 1078894"/>
                <a:gd name="connsiteX12" fmla="*/ 19021 w 531044"/>
                <a:gd name="connsiteY12" fmla="*/ 695063 h 1078894"/>
                <a:gd name="connsiteX13" fmla="*/ 289921 w 531044"/>
                <a:gd name="connsiteY13" fmla="*/ 286697 h 1078894"/>
                <a:gd name="connsiteX14" fmla="*/ 315129 w 531044"/>
                <a:gd name="connsiteY14" fmla="*/ 213762 h 1078894"/>
                <a:gd name="connsiteX15" fmla="*/ 322187 w 531044"/>
                <a:gd name="connsiteY15" fmla="*/ 199310 h 107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1044" h="1078894">
                  <a:moveTo>
                    <a:pt x="322187" y="199310"/>
                  </a:moveTo>
                  <a:cubicBezTo>
                    <a:pt x="342354" y="134442"/>
                    <a:pt x="350084" y="67893"/>
                    <a:pt x="347731" y="0"/>
                  </a:cubicBezTo>
                  <a:cubicBezTo>
                    <a:pt x="359159" y="21511"/>
                    <a:pt x="359495" y="45710"/>
                    <a:pt x="364536" y="68901"/>
                  </a:cubicBezTo>
                  <a:cubicBezTo>
                    <a:pt x="383022" y="154944"/>
                    <a:pt x="400163" y="240987"/>
                    <a:pt x="417641" y="327029"/>
                  </a:cubicBezTo>
                  <a:cubicBezTo>
                    <a:pt x="442849" y="452396"/>
                    <a:pt x="467721" y="577763"/>
                    <a:pt x="493265" y="703130"/>
                  </a:cubicBezTo>
                  <a:cubicBezTo>
                    <a:pt x="506036" y="765645"/>
                    <a:pt x="519817" y="828161"/>
                    <a:pt x="532925" y="890676"/>
                  </a:cubicBezTo>
                  <a:cubicBezTo>
                    <a:pt x="523850" y="890676"/>
                    <a:pt x="521161" y="898407"/>
                    <a:pt x="517128" y="903784"/>
                  </a:cubicBezTo>
                  <a:cubicBezTo>
                    <a:pt x="469737" y="962603"/>
                    <a:pt x="419658" y="1019068"/>
                    <a:pt x="366553" y="1072509"/>
                  </a:cubicBezTo>
                  <a:cubicBezTo>
                    <a:pt x="364200" y="1074861"/>
                    <a:pt x="361511" y="1076542"/>
                    <a:pt x="358823" y="1078895"/>
                  </a:cubicBezTo>
                  <a:cubicBezTo>
                    <a:pt x="351092" y="1081247"/>
                    <a:pt x="347731" y="1074861"/>
                    <a:pt x="343698" y="1070828"/>
                  </a:cubicBezTo>
                  <a:cubicBezTo>
                    <a:pt x="232111" y="959578"/>
                    <a:pt x="120861" y="848327"/>
                    <a:pt x="9610" y="736740"/>
                  </a:cubicBezTo>
                  <a:cubicBezTo>
                    <a:pt x="4569" y="731699"/>
                    <a:pt x="-1145" y="726657"/>
                    <a:pt x="199" y="718255"/>
                  </a:cubicBezTo>
                  <a:cubicBezTo>
                    <a:pt x="3560" y="708172"/>
                    <a:pt x="12299" y="702458"/>
                    <a:pt x="19021" y="695063"/>
                  </a:cubicBezTo>
                  <a:cubicBezTo>
                    <a:pt x="133969" y="575410"/>
                    <a:pt x="226398" y="440633"/>
                    <a:pt x="289921" y="286697"/>
                  </a:cubicBezTo>
                  <a:cubicBezTo>
                    <a:pt x="299669" y="262834"/>
                    <a:pt x="306391" y="237962"/>
                    <a:pt x="315129" y="213762"/>
                  </a:cubicBezTo>
                  <a:cubicBezTo>
                    <a:pt x="316810" y="208721"/>
                    <a:pt x="317146" y="202671"/>
                    <a:pt x="322187" y="199310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31">
              <a:extLst>
                <a:ext uri="{FF2B5EF4-FFF2-40B4-BE49-F238E27FC236}">
                  <a16:creationId xmlns:a16="http://schemas.microsoft.com/office/drawing/2014/main" id="{3CE57560-4811-460D-A361-8318E576A633}"/>
                </a:ext>
              </a:extLst>
            </p:cNvPr>
            <p:cNvSpPr/>
            <p:nvPr/>
          </p:nvSpPr>
          <p:spPr>
            <a:xfrm>
              <a:off x="6724361" y="5156038"/>
              <a:ext cx="1115866" cy="531045"/>
            </a:xfrm>
            <a:custGeom>
              <a:avLst/>
              <a:gdLst>
                <a:gd name="connsiteX0" fmla="*/ 761949 w 1115866"/>
                <a:gd name="connsiteY0" fmla="*/ 1669 h 531044"/>
                <a:gd name="connsiteX1" fmla="*/ 770015 w 1115866"/>
                <a:gd name="connsiteY1" fmla="*/ 13769 h 531044"/>
                <a:gd name="connsiteX2" fmla="*/ 1111833 w 1115866"/>
                <a:gd name="connsiteY2" fmla="*/ 355587 h 531044"/>
                <a:gd name="connsiteX3" fmla="*/ 1118219 w 1115866"/>
                <a:gd name="connsiteY3" fmla="*/ 360628 h 531044"/>
                <a:gd name="connsiteX4" fmla="*/ 1117547 w 1115866"/>
                <a:gd name="connsiteY4" fmla="*/ 363317 h 531044"/>
                <a:gd name="connsiteX5" fmla="*/ 1085953 w 1115866"/>
                <a:gd name="connsiteY5" fmla="*/ 399280 h 531044"/>
                <a:gd name="connsiteX6" fmla="*/ 941765 w 1115866"/>
                <a:gd name="connsiteY6" fmla="*/ 523975 h 531044"/>
                <a:gd name="connsiteX7" fmla="*/ 925631 w 1115866"/>
                <a:gd name="connsiteY7" fmla="*/ 532378 h 531044"/>
                <a:gd name="connsiteX8" fmla="*/ 745480 w 1115866"/>
                <a:gd name="connsiteY8" fmla="*/ 496751 h 531044"/>
                <a:gd name="connsiteX9" fmla="*/ 405006 w 1115866"/>
                <a:gd name="connsiteY9" fmla="*/ 427849 h 531044"/>
                <a:gd name="connsiteX10" fmla="*/ 185866 w 1115866"/>
                <a:gd name="connsiteY10" fmla="*/ 383483 h 531044"/>
                <a:gd name="connsiteX11" fmla="*/ 5714 w 1115866"/>
                <a:gd name="connsiteY11" fmla="*/ 347184 h 531044"/>
                <a:gd name="connsiteX12" fmla="*/ 0 w 1115866"/>
                <a:gd name="connsiteY12" fmla="*/ 344831 h 531044"/>
                <a:gd name="connsiteX13" fmla="*/ 16133 w 1115866"/>
                <a:gd name="connsiteY13" fmla="*/ 341134 h 531044"/>
                <a:gd name="connsiteX14" fmla="*/ 231576 w 1115866"/>
                <a:gd name="connsiteY14" fmla="*/ 319960 h 531044"/>
                <a:gd name="connsiteX15" fmla="*/ 343163 w 1115866"/>
                <a:gd name="connsiteY15" fmla="*/ 284669 h 531044"/>
                <a:gd name="connsiteX16" fmla="*/ 632885 w 1115866"/>
                <a:gd name="connsiteY16" fmla="*/ 110231 h 531044"/>
                <a:gd name="connsiteX17" fmla="*/ 735060 w 1115866"/>
                <a:gd name="connsiteY17" fmla="*/ 20491 h 531044"/>
                <a:gd name="connsiteX18" fmla="*/ 757243 w 1115866"/>
                <a:gd name="connsiteY18" fmla="*/ 325 h 531044"/>
                <a:gd name="connsiteX19" fmla="*/ 761949 w 1115866"/>
                <a:gd name="connsiteY19" fmla="*/ 1669 h 5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5866" h="531044">
                  <a:moveTo>
                    <a:pt x="761949" y="1669"/>
                  </a:moveTo>
                  <a:cubicBezTo>
                    <a:pt x="762285" y="7383"/>
                    <a:pt x="766654" y="10408"/>
                    <a:pt x="770015" y="13769"/>
                  </a:cubicBezTo>
                  <a:cubicBezTo>
                    <a:pt x="883954" y="127708"/>
                    <a:pt x="997894" y="241647"/>
                    <a:pt x="1111833" y="355587"/>
                  </a:cubicBezTo>
                  <a:cubicBezTo>
                    <a:pt x="1113850" y="357603"/>
                    <a:pt x="1116202" y="358948"/>
                    <a:pt x="1118219" y="360628"/>
                  </a:cubicBezTo>
                  <a:cubicBezTo>
                    <a:pt x="1117883" y="361637"/>
                    <a:pt x="1117883" y="362645"/>
                    <a:pt x="1117547" y="363317"/>
                  </a:cubicBezTo>
                  <a:cubicBezTo>
                    <a:pt x="1111833" y="379450"/>
                    <a:pt x="1097717" y="388525"/>
                    <a:pt x="1085953" y="399280"/>
                  </a:cubicBezTo>
                  <a:cubicBezTo>
                    <a:pt x="1038898" y="441966"/>
                    <a:pt x="992180" y="484987"/>
                    <a:pt x="941765" y="523975"/>
                  </a:cubicBezTo>
                  <a:cubicBezTo>
                    <a:pt x="936723" y="527672"/>
                    <a:pt x="932353" y="532042"/>
                    <a:pt x="925631" y="532378"/>
                  </a:cubicBezTo>
                  <a:cubicBezTo>
                    <a:pt x="865469" y="520614"/>
                    <a:pt x="805306" y="508850"/>
                    <a:pt x="745480" y="496751"/>
                  </a:cubicBezTo>
                  <a:cubicBezTo>
                    <a:pt x="631876" y="473896"/>
                    <a:pt x="518609" y="450704"/>
                    <a:pt x="405006" y="427849"/>
                  </a:cubicBezTo>
                  <a:cubicBezTo>
                    <a:pt x="332071" y="413061"/>
                    <a:pt x="258800" y="398272"/>
                    <a:pt x="185866" y="383483"/>
                  </a:cubicBezTo>
                  <a:cubicBezTo>
                    <a:pt x="125703" y="371384"/>
                    <a:pt x="65877" y="359284"/>
                    <a:pt x="5714" y="347184"/>
                  </a:cubicBezTo>
                  <a:cubicBezTo>
                    <a:pt x="3697" y="346848"/>
                    <a:pt x="1681" y="345504"/>
                    <a:pt x="0" y="344831"/>
                  </a:cubicBezTo>
                  <a:cubicBezTo>
                    <a:pt x="5042" y="342815"/>
                    <a:pt x="10083" y="340462"/>
                    <a:pt x="16133" y="341134"/>
                  </a:cubicBezTo>
                  <a:cubicBezTo>
                    <a:pt x="89404" y="350209"/>
                    <a:pt x="160658" y="337437"/>
                    <a:pt x="231576" y="319960"/>
                  </a:cubicBezTo>
                  <a:cubicBezTo>
                    <a:pt x="270900" y="314918"/>
                    <a:pt x="307199" y="299794"/>
                    <a:pt x="343163" y="284669"/>
                  </a:cubicBezTo>
                  <a:cubicBezTo>
                    <a:pt x="448027" y="240303"/>
                    <a:pt x="544153" y="181149"/>
                    <a:pt x="632885" y="110231"/>
                  </a:cubicBezTo>
                  <a:cubicBezTo>
                    <a:pt x="668176" y="81998"/>
                    <a:pt x="702794" y="52757"/>
                    <a:pt x="735060" y="20491"/>
                  </a:cubicBezTo>
                  <a:cubicBezTo>
                    <a:pt x="742118" y="13433"/>
                    <a:pt x="748505" y="5366"/>
                    <a:pt x="757243" y="325"/>
                  </a:cubicBezTo>
                  <a:cubicBezTo>
                    <a:pt x="759260" y="-348"/>
                    <a:pt x="760940" y="-11"/>
                    <a:pt x="761949" y="1669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2">
              <a:extLst>
                <a:ext uri="{FF2B5EF4-FFF2-40B4-BE49-F238E27FC236}">
                  <a16:creationId xmlns:a16="http://schemas.microsoft.com/office/drawing/2014/main" id="{EE61688B-3804-4D76-BD89-13BEAA19DCD0}"/>
                </a:ext>
              </a:extLst>
            </p:cNvPr>
            <p:cNvSpPr/>
            <p:nvPr/>
          </p:nvSpPr>
          <p:spPr>
            <a:xfrm>
              <a:off x="7650665" y="5519355"/>
              <a:ext cx="450380" cy="258800"/>
            </a:xfrm>
            <a:custGeom>
              <a:avLst/>
              <a:gdLst>
                <a:gd name="connsiteX0" fmla="*/ 0 w 450379"/>
                <a:gd name="connsiteY0" fmla="*/ 169060 h 258800"/>
                <a:gd name="connsiteX1" fmla="*/ 191579 w 450379"/>
                <a:gd name="connsiteY1" fmla="*/ 0 h 258800"/>
                <a:gd name="connsiteX2" fmla="*/ 262498 w 450379"/>
                <a:gd name="connsiteY2" fmla="*/ 68229 h 258800"/>
                <a:gd name="connsiteX3" fmla="*/ 302494 w 450379"/>
                <a:gd name="connsiteY3" fmla="*/ 106209 h 258800"/>
                <a:gd name="connsiteX4" fmla="*/ 429541 w 450379"/>
                <a:gd name="connsiteY4" fmla="*/ 232920 h 258800"/>
                <a:gd name="connsiteX5" fmla="*/ 450716 w 450379"/>
                <a:gd name="connsiteY5" fmla="*/ 256447 h 258800"/>
                <a:gd name="connsiteX6" fmla="*/ 447019 w 450379"/>
                <a:gd name="connsiteY6" fmla="*/ 259472 h 258800"/>
                <a:gd name="connsiteX7" fmla="*/ 291067 w 450379"/>
                <a:gd name="connsiteY7" fmla="*/ 228887 h 258800"/>
                <a:gd name="connsiteX8" fmla="*/ 4033 w 450379"/>
                <a:gd name="connsiteY8" fmla="*/ 171077 h 258800"/>
                <a:gd name="connsiteX9" fmla="*/ 0 w 450379"/>
                <a:gd name="connsiteY9" fmla="*/ 169060 h 2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379" h="258800">
                  <a:moveTo>
                    <a:pt x="0" y="169060"/>
                  </a:moveTo>
                  <a:cubicBezTo>
                    <a:pt x="66549" y="115620"/>
                    <a:pt x="130409" y="59490"/>
                    <a:pt x="191579" y="0"/>
                  </a:cubicBezTo>
                  <a:cubicBezTo>
                    <a:pt x="217796" y="20166"/>
                    <a:pt x="241323" y="43021"/>
                    <a:pt x="262498" y="68229"/>
                  </a:cubicBezTo>
                  <a:cubicBezTo>
                    <a:pt x="274261" y="82010"/>
                    <a:pt x="290058" y="92765"/>
                    <a:pt x="302494" y="106209"/>
                  </a:cubicBezTo>
                  <a:cubicBezTo>
                    <a:pt x="343499" y="149903"/>
                    <a:pt x="387192" y="190571"/>
                    <a:pt x="429541" y="232920"/>
                  </a:cubicBezTo>
                  <a:cubicBezTo>
                    <a:pt x="436936" y="240315"/>
                    <a:pt x="444330" y="248045"/>
                    <a:pt x="450716" y="256447"/>
                  </a:cubicBezTo>
                  <a:cubicBezTo>
                    <a:pt x="452733" y="259136"/>
                    <a:pt x="448363" y="258464"/>
                    <a:pt x="447019" y="259472"/>
                  </a:cubicBezTo>
                  <a:cubicBezTo>
                    <a:pt x="394923" y="249389"/>
                    <a:pt x="343163" y="239306"/>
                    <a:pt x="291067" y="228887"/>
                  </a:cubicBezTo>
                  <a:cubicBezTo>
                    <a:pt x="195277" y="209729"/>
                    <a:pt x="99823" y="190235"/>
                    <a:pt x="4033" y="171077"/>
                  </a:cubicBezTo>
                  <a:cubicBezTo>
                    <a:pt x="2689" y="171077"/>
                    <a:pt x="1344" y="169733"/>
                    <a:pt x="0" y="169060"/>
                  </a:cubicBezTo>
                  <a:close/>
                </a:path>
              </a:pathLst>
            </a:custGeom>
            <a:solidFill>
              <a:srgbClr val="5E626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33">
              <a:extLst>
                <a:ext uri="{FF2B5EF4-FFF2-40B4-BE49-F238E27FC236}">
                  <a16:creationId xmlns:a16="http://schemas.microsoft.com/office/drawing/2014/main" id="{E68B69F4-54B6-4E2F-A5A2-172A57E2B721}"/>
                </a:ext>
              </a:extLst>
            </p:cNvPr>
            <p:cNvSpPr/>
            <p:nvPr/>
          </p:nvSpPr>
          <p:spPr>
            <a:xfrm>
              <a:off x="5048881" y="2723305"/>
              <a:ext cx="591544" cy="510878"/>
            </a:xfrm>
            <a:custGeom>
              <a:avLst/>
              <a:gdLst>
                <a:gd name="connsiteX0" fmla="*/ 4033 w 591543"/>
                <a:gd name="connsiteY0" fmla="*/ 367026 h 510878"/>
                <a:gd name="connsiteX1" fmla="*/ 0 w 591543"/>
                <a:gd name="connsiteY1" fmla="*/ 359968 h 510878"/>
                <a:gd name="connsiteX2" fmla="*/ 100495 w 591543"/>
                <a:gd name="connsiteY2" fmla="*/ 179816 h 510878"/>
                <a:gd name="connsiteX3" fmla="*/ 333415 w 591543"/>
                <a:gd name="connsiteY3" fmla="*/ 9075 h 510878"/>
                <a:gd name="connsiteX4" fmla="*/ 360304 w 591543"/>
                <a:gd name="connsiteY4" fmla="*/ 0 h 510878"/>
                <a:gd name="connsiteX5" fmla="*/ 502812 w 591543"/>
                <a:gd name="connsiteY5" fmla="*/ 141500 h 510878"/>
                <a:gd name="connsiteX6" fmla="*/ 592888 w 591543"/>
                <a:gd name="connsiteY6" fmla="*/ 231240 h 510878"/>
                <a:gd name="connsiteX7" fmla="*/ 592552 w 591543"/>
                <a:gd name="connsiteY7" fmla="*/ 246028 h 510878"/>
                <a:gd name="connsiteX8" fmla="*/ 521970 w 591543"/>
                <a:gd name="connsiteY8" fmla="*/ 499787 h 510878"/>
                <a:gd name="connsiteX9" fmla="*/ 513567 w 591543"/>
                <a:gd name="connsiteY9" fmla="*/ 512559 h 510878"/>
                <a:gd name="connsiteX10" fmla="*/ 495754 w 591543"/>
                <a:gd name="connsiteY10" fmla="*/ 502812 h 510878"/>
                <a:gd name="connsiteX11" fmla="*/ 438616 w 591543"/>
                <a:gd name="connsiteY11" fmla="*/ 447691 h 510878"/>
                <a:gd name="connsiteX12" fmla="*/ 434583 w 591543"/>
                <a:gd name="connsiteY12" fmla="*/ 445002 h 510878"/>
                <a:gd name="connsiteX13" fmla="*/ 294427 w 591543"/>
                <a:gd name="connsiteY13" fmla="*/ 305183 h 510878"/>
                <a:gd name="connsiteX14" fmla="*/ 260817 w 591543"/>
                <a:gd name="connsiteY14" fmla="*/ 295772 h 510878"/>
                <a:gd name="connsiteX15" fmla="*/ 10755 w 591543"/>
                <a:gd name="connsiteY15" fmla="*/ 366354 h 510878"/>
                <a:gd name="connsiteX16" fmla="*/ 4033 w 591543"/>
                <a:gd name="connsiteY16" fmla="*/ 367026 h 51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1543" h="510878">
                  <a:moveTo>
                    <a:pt x="4033" y="367026"/>
                  </a:moveTo>
                  <a:cubicBezTo>
                    <a:pt x="1008" y="365681"/>
                    <a:pt x="672" y="362656"/>
                    <a:pt x="0" y="359968"/>
                  </a:cubicBezTo>
                  <a:cubicBezTo>
                    <a:pt x="19494" y="292075"/>
                    <a:pt x="55457" y="233256"/>
                    <a:pt x="100495" y="179816"/>
                  </a:cubicBezTo>
                  <a:cubicBezTo>
                    <a:pt x="164355" y="104528"/>
                    <a:pt x="239978" y="44702"/>
                    <a:pt x="333415" y="9075"/>
                  </a:cubicBezTo>
                  <a:cubicBezTo>
                    <a:pt x="342154" y="5714"/>
                    <a:pt x="351229" y="3025"/>
                    <a:pt x="360304" y="0"/>
                  </a:cubicBezTo>
                  <a:cubicBezTo>
                    <a:pt x="407694" y="47055"/>
                    <a:pt x="455421" y="94109"/>
                    <a:pt x="502812" y="141500"/>
                  </a:cubicBezTo>
                  <a:cubicBezTo>
                    <a:pt x="532725" y="171413"/>
                    <a:pt x="562639" y="201326"/>
                    <a:pt x="592888" y="231240"/>
                  </a:cubicBezTo>
                  <a:cubicBezTo>
                    <a:pt x="595577" y="236281"/>
                    <a:pt x="593896" y="240987"/>
                    <a:pt x="592552" y="246028"/>
                  </a:cubicBezTo>
                  <a:cubicBezTo>
                    <a:pt x="568688" y="330390"/>
                    <a:pt x="546169" y="415425"/>
                    <a:pt x="521970" y="499787"/>
                  </a:cubicBezTo>
                  <a:cubicBezTo>
                    <a:pt x="519953" y="504492"/>
                    <a:pt x="518609" y="509870"/>
                    <a:pt x="513567" y="512559"/>
                  </a:cubicBezTo>
                  <a:cubicBezTo>
                    <a:pt x="504829" y="514239"/>
                    <a:pt x="500795" y="507517"/>
                    <a:pt x="495754" y="502812"/>
                  </a:cubicBezTo>
                  <a:cubicBezTo>
                    <a:pt x="476260" y="484662"/>
                    <a:pt x="459455" y="464160"/>
                    <a:pt x="438616" y="447691"/>
                  </a:cubicBezTo>
                  <a:cubicBezTo>
                    <a:pt x="437272" y="446683"/>
                    <a:pt x="435927" y="446010"/>
                    <a:pt x="434583" y="445002"/>
                  </a:cubicBezTo>
                  <a:cubicBezTo>
                    <a:pt x="387192" y="398956"/>
                    <a:pt x="340810" y="351901"/>
                    <a:pt x="294427" y="305183"/>
                  </a:cubicBezTo>
                  <a:cubicBezTo>
                    <a:pt x="284344" y="295099"/>
                    <a:pt x="275606" y="291402"/>
                    <a:pt x="260817" y="295772"/>
                  </a:cubicBezTo>
                  <a:cubicBezTo>
                    <a:pt x="177463" y="319635"/>
                    <a:pt x="93773" y="341818"/>
                    <a:pt x="10755" y="366354"/>
                  </a:cubicBezTo>
                  <a:cubicBezTo>
                    <a:pt x="8403" y="366354"/>
                    <a:pt x="6386" y="366690"/>
                    <a:pt x="4033" y="367026"/>
                  </a:cubicBezTo>
                  <a:close/>
                </a:path>
              </a:pathLst>
            </a:custGeom>
            <a:solidFill>
              <a:schemeClr val="accent4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34">
              <a:extLst>
                <a:ext uri="{FF2B5EF4-FFF2-40B4-BE49-F238E27FC236}">
                  <a16:creationId xmlns:a16="http://schemas.microsoft.com/office/drawing/2014/main" id="{0B2FF9B6-1858-4349-9B1C-F64E1DDB565B}"/>
                </a:ext>
              </a:extLst>
            </p:cNvPr>
            <p:cNvSpPr/>
            <p:nvPr/>
          </p:nvSpPr>
          <p:spPr>
            <a:xfrm>
              <a:off x="5566006" y="2944288"/>
              <a:ext cx="289050" cy="289050"/>
            </a:xfrm>
            <a:custGeom>
              <a:avLst/>
              <a:gdLst>
                <a:gd name="connsiteX0" fmla="*/ 1485 w 289049"/>
                <a:gd name="connsiteY0" fmla="*/ 280148 h 289049"/>
                <a:gd name="connsiteX1" fmla="*/ 41145 w 289049"/>
                <a:gd name="connsiteY1" fmla="*/ 133942 h 289049"/>
                <a:gd name="connsiteX2" fmla="*/ 76100 w 289049"/>
                <a:gd name="connsiteY2" fmla="*/ 10592 h 289049"/>
                <a:gd name="connsiteX3" fmla="*/ 79125 w 289049"/>
                <a:gd name="connsiteY3" fmla="*/ 8239 h 289049"/>
                <a:gd name="connsiteX4" fmla="*/ 171890 w 289049"/>
                <a:gd name="connsiteY4" fmla="*/ 845 h 289049"/>
                <a:gd name="connsiteX5" fmla="*/ 290871 w 289049"/>
                <a:gd name="connsiteY5" fmla="*/ 123859 h 289049"/>
                <a:gd name="connsiteX6" fmla="*/ 281460 w 289049"/>
                <a:gd name="connsiteY6" fmla="*/ 213263 h 289049"/>
                <a:gd name="connsiteX7" fmla="*/ 280115 w 289049"/>
                <a:gd name="connsiteY7" fmla="*/ 215616 h 289049"/>
                <a:gd name="connsiteX8" fmla="*/ 271377 w 289049"/>
                <a:gd name="connsiteY8" fmla="*/ 220321 h 289049"/>
                <a:gd name="connsiteX9" fmla="*/ 61984 w 289049"/>
                <a:gd name="connsiteY9" fmla="*/ 277795 h 289049"/>
                <a:gd name="connsiteX10" fmla="*/ 13585 w 289049"/>
                <a:gd name="connsiteY10" fmla="*/ 291239 h 289049"/>
                <a:gd name="connsiteX11" fmla="*/ 1485 w 289049"/>
                <a:gd name="connsiteY11" fmla="*/ 280148 h 28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049" h="289049">
                  <a:moveTo>
                    <a:pt x="1485" y="280148"/>
                  </a:moveTo>
                  <a:cubicBezTo>
                    <a:pt x="12240" y="230740"/>
                    <a:pt x="27701" y="182677"/>
                    <a:pt x="41145" y="133942"/>
                  </a:cubicBezTo>
                  <a:cubicBezTo>
                    <a:pt x="52573" y="92601"/>
                    <a:pt x="64336" y="51597"/>
                    <a:pt x="76100" y="10592"/>
                  </a:cubicBezTo>
                  <a:cubicBezTo>
                    <a:pt x="77108" y="9920"/>
                    <a:pt x="78117" y="9248"/>
                    <a:pt x="79125" y="8239"/>
                  </a:cubicBezTo>
                  <a:cubicBezTo>
                    <a:pt x="109710" y="3534"/>
                    <a:pt x="140296" y="-2180"/>
                    <a:pt x="171890" y="845"/>
                  </a:cubicBezTo>
                  <a:cubicBezTo>
                    <a:pt x="238102" y="7231"/>
                    <a:pt x="287846" y="57311"/>
                    <a:pt x="290871" y="123859"/>
                  </a:cubicBezTo>
                  <a:cubicBezTo>
                    <a:pt x="292215" y="154109"/>
                    <a:pt x="289526" y="184022"/>
                    <a:pt x="281460" y="213263"/>
                  </a:cubicBezTo>
                  <a:cubicBezTo>
                    <a:pt x="281123" y="213935"/>
                    <a:pt x="280451" y="214943"/>
                    <a:pt x="280115" y="215616"/>
                  </a:cubicBezTo>
                  <a:cubicBezTo>
                    <a:pt x="277762" y="218304"/>
                    <a:pt x="274738" y="219313"/>
                    <a:pt x="271377" y="220321"/>
                  </a:cubicBezTo>
                  <a:cubicBezTo>
                    <a:pt x="201467" y="238807"/>
                    <a:pt x="131893" y="259645"/>
                    <a:pt x="61984" y="277795"/>
                  </a:cubicBezTo>
                  <a:cubicBezTo>
                    <a:pt x="45850" y="282164"/>
                    <a:pt x="30390" y="288214"/>
                    <a:pt x="13585" y="291239"/>
                  </a:cubicBezTo>
                  <a:cubicBezTo>
                    <a:pt x="5182" y="292584"/>
                    <a:pt x="-3557" y="293592"/>
                    <a:pt x="1485" y="280148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35">
              <a:extLst>
                <a:ext uri="{FF2B5EF4-FFF2-40B4-BE49-F238E27FC236}">
                  <a16:creationId xmlns:a16="http://schemas.microsoft.com/office/drawing/2014/main" id="{6BB78398-8ECC-4B59-B6C2-23D851EE090C}"/>
                </a:ext>
              </a:extLst>
            </p:cNvPr>
            <p:cNvSpPr/>
            <p:nvPr/>
          </p:nvSpPr>
          <p:spPr>
            <a:xfrm>
              <a:off x="5505311" y="3699687"/>
              <a:ext cx="1976293" cy="1777991"/>
            </a:xfrm>
            <a:custGeom>
              <a:avLst/>
              <a:gdLst>
                <a:gd name="connsiteX0" fmla="*/ 1978646 w 1976293"/>
                <a:gd name="connsiteY0" fmla="*/ 1458020 h 1777991"/>
                <a:gd name="connsiteX1" fmla="*/ 1722871 w 1976293"/>
                <a:gd name="connsiteY1" fmla="*/ 1662708 h 1777991"/>
                <a:gd name="connsiteX2" fmla="*/ 1472809 w 1976293"/>
                <a:gd name="connsiteY2" fmla="*/ 1777655 h 1777991"/>
                <a:gd name="connsiteX3" fmla="*/ 1450962 w 1976293"/>
                <a:gd name="connsiteY3" fmla="*/ 1776311 h 1777991"/>
                <a:gd name="connsiteX4" fmla="*/ 1437182 w 1976293"/>
                <a:gd name="connsiteY4" fmla="*/ 1761522 h 1777991"/>
                <a:gd name="connsiteX5" fmla="*/ 11428 w 1976293"/>
                <a:gd name="connsiteY5" fmla="*/ 336440 h 1777991"/>
                <a:gd name="connsiteX6" fmla="*/ 0 w 1976293"/>
                <a:gd name="connsiteY6" fmla="*/ 324004 h 1777991"/>
                <a:gd name="connsiteX7" fmla="*/ 17814 w 1976293"/>
                <a:gd name="connsiteY7" fmla="*/ 313249 h 1777991"/>
                <a:gd name="connsiteX8" fmla="*/ 336104 w 1976293"/>
                <a:gd name="connsiteY8" fmla="*/ 150575 h 1777991"/>
                <a:gd name="connsiteX9" fmla="*/ 504157 w 1976293"/>
                <a:gd name="connsiteY9" fmla="*/ 9411 h 1777991"/>
                <a:gd name="connsiteX10" fmla="*/ 517937 w 1976293"/>
                <a:gd name="connsiteY10" fmla="*/ 0 h 1777991"/>
                <a:gd name="connsiteX11" fmla="*/ 539448 w 1976293"/>
                <a:gd name="connsiteY11" fmla="*/ 14789 h 1777991"/>
                <a:gd name="connsiteX12" fmla="*/ 938403 w 1976293"/>
                <a:gd name="connsiteY12" fmla="*/ 413744 h 1777991"/>
                <a:gd name="connsiteX13" fmla="*/ 1963185 w 1976293"/>
                <a:gd name="connsiteY13" fmla="*/ 1438526 h 1777991"/>
                <a:gd name="connsiteX14" fmla="*/ 1978646 w 1976293"/>
                <a:gd name="connsiteY14" fmla="*/ 1458020 h 177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6293" h="1777991">
                  <a:moveTo>
                    <a:pt x="1978646" y="1458020"/>
                  </a:moveTo>
                  <a:cubicBezTo>
                    <a:pt x="1902351" y="1537341"/>
                    <a:pt x="1816308" y="1604562"/>
                    <a:pt x="1722871" y="1662708"/>
                  </a:cubicBezTo>
                  <a:cubicBezTo>
                    <a:pt x="1644222" y="1711443"/>
                    <a:pt x="1561541" y="1751103"/>
                    <a:pt x="1472809" y="1777655"/>
                  </a:cubicBezTo>
                  <a:cubicBezTo>
                    <a:pt x="1465079" y="1780008"/>
                    <a:pt x="1458021" y="1783033"/>
                    <a:pt x="1450962" y="1776311"/>
                  </a:cubicBezTo>
                  <a:cubicBezTo>
                    <a:pt x="1446257" y="1771269"/>
                    <a:pt x="1441888" y="1766228"/>
                    <a:pt x="1437182" y="1761522"/>
                  </a:cubicBezTo>
                  <a:cubicBezTo>
                    <a:pt x="961930" y="1286607"/>
                    <a:pt x="486679" y="811356"/>
                    <a:pt x="11428" y="336440"/>
                  </a:cubicBezTo>
                  <a:cubicBezTo>
                    <a:pt x="7394" y="332407"/>
                    <a:pt x="3697" y="328374"/>
                    <a:pt x="0" y="324004"/>
                  </a:cubicBezTo>
                  <a:cubicBezTo>
                    <a:pt x="3025" y="315602"/>
                    <a:pt x="11092" y="315266"/>
                    <a:pt x="17814" y="313249"/>
                  </a:cubicBezTo>
                  <a:cubicBezTo>
                    <a:pt x="133097" y="276950"/>
                    <a:pt x="238298" y="220821"/>
                    <a:pt x="336104" y="150575"/>
                  </a:cubicBezTo>
                  <a:cubicBezTo>
                    <a:pt x="395595" y="107889"/>
                    <a:pt x="452396" y="61843"/>
                    <a:pt x="504157" y="9411"/>
                  </a:cubicBezTo>
                  <a:cubicBezTo>
                    <a:pt x="508190" y="5378"/>
                    <a:pt x="511887" y="1344"/>
                    <a:pt x="517937" y="0"/>
                  </a:cubicBezTo>
                  <a:cubicBezTo>
                    <a:pt x="528356" y="336"/>
                    <a:pt x="533061" y="8739"/>
                    <a:pt x="539448" y="14789"/>
                  </a:cubicBezTo>
                  <a:cubicBezTo>
                    <a:pt x="672545" y="147550"/>
                    <a:pt x="805642" y="280647"/>
                    <a:pt x="938403" y="413744"/>
                  </a:cubicBezTo>
                  <a:cubicBezTo>
                    <a:pt x="1279885" y="755226"/>
                    <a:pt x="1621703" y="1097044"/>
                    <a:pt x="1963185" y="1438526"/>
                  </a:cubicBezTo>
                  <a:cubicBezTo>
                    <a:pt x="1968899" y="1444576"/>
                    <a:pt x="1976293" y="1449281"/>
                    <a:pt x="1978646" y="14580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36">
              <a:extLst>
                <a:ext uri="{FF2B5EF4-FFF2-40B4-BE49-F238E27FC236}">
                  <a16:creationId xmlns:a16="http://schemas.microsoft.com/office/drawing/2014/main" id="{E25C28AC-D320-4EFF-9E05-F62EFCFD5E5A}"/>
                </a:ext>
              </a:extLst>
            </p:cNvPr>
            <p:cNvSpPr/>
            <p:nvPr/>
          </p:nvSpPr>
          <p:spPr>
            <a:xfrm>
              <a:off x="5502548" y="3177858"/>
              <a:ext cx="843622" cy="843622"/>
            </a:xfrm>
            <a:custGeom>
              <a:avLst/>
              <a:gdLst>
                <a:gd name="connsiteX0" fmla="*/ 522044 w 843621"/>
                <a:gd name="connsiteY0" fmla="*/ 523846 h 843621"/>
                <a:gd name="connsiteX1" fmla="*/ 345589 w 843621"/>
                <a:gd name="connsiteY1" fmla="*/ 673076 h 843621"/>
                <a:gd name="connsiteX2" fmla="*/ 7468 w 843621"/>
                <a:gd name="connsiteY2" fmla="*/ 843481 h 843621"/>
                <a:gd name="connsiteX3" fmla="*/ 3099 w 843621"/>
                <a:gd name="connsiteY3" fmla="*/ 845833 h 843621"/>
                <a:gd name="connsiteX4" fmla="*/ 1082 w 843621"/>
                <a:gd name="connsiteY4" fmla="*/ 843145 h 843621"/>
                <a:gd name="connsiteX5" fmla="*/ 4443 w 843621"/>
                <a:gd name="connsiteY5" fmla="*/ 818609 h 843621"/>
                <a:gd name="connsiteX6" fmla="*/ 97544 w 843621"/>
                <a:gd name="connsiteY6" fmla="*/ 485530 h 843621"/>
                <a:gd name="connsiteX7" fmla="*/ 104266 w 843621"/>
                <a:gd name="connsiteY7" fmla="*/ 468388 h 843621"/>
                <a:gd name="connsiteX8" fmla="*/ 107963 w 843621"/>
                <a:gd name="connsiteY8" fmla="*/ 464691 h 843621"/>
                <a:gd name="connsiteX9" fmla="*/ 297190 w 843621"/>
                <a:gd name="connsiteY9" fmla="*/ 355457 h 843621"/>
                <a:gd name="connsiteX10" fmla="*/ 462217 w 843621"/>
                <a:gd name="connsiteY10" fmla="*/ 116487 h 843621"/>
                <a:gd name="connsiteX11" fmla="*/ 465914 w 843621"/>
                <a:gd name="connsiteY11" fmla="*/ 107076 h 843621"/>
                <a:gd name="connsiteX12" fmla="*/ 469275 w 843621"/>
                <a:gd name="connsiteY12" fmla="*/ 103043 h 843621"/>
                <a:gd name="connsiteX13" fmla="*/ 589937 w 843621"/>
                <a:gd name="connsiteY13" fmla="*/ 68424 h 843621"/>
                <a:gd name="connsiteX14" fmla="*/ 825210 w 843621"/>
                <a:gd name="connsiteY14" fmla="*/ 2548 h 843621"/>
                <a:gd name="connsiteX15" fmla="*/ 844368 w 843621"/>
                <a:gd name="connsiteY15" fmla="*/ 2884 h 843621"/>
                <a:gd name="connsiteX16" fmla="*/ 845712 w 843621"/>
                <a:gd name="connsiteY16" fmla="*/ 2548 h 843621"/>
                <a:gd name="connsiteX17" fmla="*/ 844368 w 843621"/>
                <a:gd name="connsiteY17" fmla="*/ 22042 h 843621"/>
                <a:gd name="connsiteX18" fmla="*/ 732445 w 843621"/>
                <a:gd name="connsiteY18" fmla="*/ 265045 h 843621"/>
                <a:gd name="connsiteX19" fmla="*/ 539185 w 843621"/>
                <a:gd name="connsiteY19" fmla="*/ 510738 h 843621"/>
                <a:gd name="connsiteX20" fmla="*/ 522044 w 843621"/>
                <a:gd name="connsiteY20" fmla="*/ 523846 h 84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3621" h="843621">
                  <a:moveTo>
                    <a:pt x="522044" y="523846"/>
                  </a:moveTo>
                  <a:cubicBezTo>
                    <a:pt x="466250" y="577286"/>
                    <a:pt x="408440" y="628038"/>
                    <a:pt x="345589" y="673076"/>
                  </a:cubicBezTo>
                  <a:cubicBezTo>
                    <a:pt x="241733" y="747355"/>
                    <a:pt x="130818" y="807518"/>
                    <a:pt x="7468" y="843481"/>
                  </a:cubicBezTo>
                  <a:cubicBezTo>
                    <a:pt x="5788" y="843817"/>
                    <a:pt x="4443" y="845161"/>
                    <a:pt x="3099" y="845833"/>
                  </a:cubicBezTo>
                  <a:cubicBezTo>
                    <a:pt x="2426" y="844825"/>
                    <a:pt x="1754" y="844153"/>
                    <a:pt x="1082" y="843145"/>
                  </a:cubicBezTo>
                  <a:cubicBezTo>
                    <a:pt x="-1943" y="834406"/>
                    <a:pt x="2090" y="826676"/>
                    <a:pt x="4443" y="818609"/>
                  </a:cubicBezTo>
                  <a:cubicBezTo>
                    <a:pt x="36373" y="707695"/>
                    <a:pt x="65614" y="596444"/>
                    <a:pt x="97544" y="485530"/>
                  </a:cubicBezTo>
                  <a:cubicBezTo>
                    <a:pt x="99224" y="479480"/>
                    <a:pt x="100569" y="473430"/>
                    <a:pt x="104266" y="468388"/>
                  </a:cubicBezTo>
                  <a:cubicBezTo>
                    <a:pt x="105275" y="467044"/>
                    <a:pt x="106619" y="465700"/>
                    <a:pt x="107963" y="464691"/>
                  </a:cubicBezTo>
                  <a:cubicBezTo>
                    <a:pt x="178881" y="441836"/>
                    <a:pt x="241061" y="404193"/>
                    <a:pt x="297190" y="355457"/>
                  </a:cubicBezTo>
                  <a:cubicBezTo>
                    <a:pt x="372477" y="289581"/>
                    <a:pt x="429615" y="211605"/>
                    <a:pt x="462217" y="116487"/>
                  </a:cubicBezTo>
                  <a:cubicBezTo>
                    <a:pt x="463226" y="113462"/>
                    <a:pt x="464234" y="110101"/>
                    <a:pt x="465914" y="107076"/>
                  </a:cubicBezTo>
                  <a:cubicBezTo>
                    <a:pt x="466923" y="105396"/>
                    <a:pt x="467931" y="104388"/>
                    <a:pt x="469275" y="103043"/>
                  </a:cubicBezTo>
                  <a:cubicBezTo>
                    <a:pt x="508936" y="89599"/>
                    <a:pt x="549604" y="80188"/>
                    <a:pt x="589937" y="68424"/>
                  </a:cubicBezTo>
                  <a:cubicBezTo>
                    <a:pt x="668249" y="45569"/>
                    <a:pt x="747234" y="25739"/>
                    <a:pt x="825210" y="2548"/>
                  </a:cubicBezTo>
                  <a:cubicBezTo>
                    <a:pt x="831596" y="531"/>
                    <a:pt x="837982" y="-2157"/>
                    <a:pt x="844368" y="2884"/>
                  </a:cubicBezTo>
                  <a:lnTo>
                    <a:pt x="845712" y="2548"/>
                  </a:lnTo>
                  <a:cubicBezTo>
                    <a:pt x="848401" y="9270"/>
                    <a:pt x="846048" y="15656"/>
                    <a:pt x="844368" y="22042"/>
                  </a:cubicBezTo>
                  <a:cubicBezTo>
                    <a:pt x="818488" y="108421"/>
                    <a:pt x="779500" y="188750"/>
                    <a:pt x="732445" y="265045"/>
                  </a:cubicBezTo>
                  <a:cubicBezTo>
                    <a:pt x="677324" y="354113"/>
                    <a:pt x="614136" y="437131"/>
                    <a:pt x="539185" y="510738"/>
                  </a:cubicBezTo>
                  <a:cubicBezTo>
                    <a:pt x="534144" y="515779"/>
                    <a:pt x="529438" y="521493"/>
                    <a:pt x="522044" y="523846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37">
              <a:extLst>
                <a:ext uri="{FF2B5EF4-FFF2-40B4-BE49-F238E27FC236}">
                  <a16:creationId xmlns:a16="http://schemas.microsoft.com/office/drawing/2014/main" id="{B99D9F2B-87A5-41A2-BABD-9137742103D8}"/>
                </a:ext>
              </a:extLst>
            </p:cNvPr>
            <p:cNvSpPr/>
            <p:nvPr/>
          </p:nvSpPr>
          <p:spPr>
            <a:xfrm>
              <a:off x="5308690" y="3448828"/>
              <a:ext cx="299133" cy="571377"/>
            </a:xfrm>
            <a:custGeom>
              <a:avLst/>
              <a:gdLst>
                <a:gd name="connsiteX0" fmla="*/ 301822 w 299132"/>
                <a:gd name="connsiteY0" fmla="*/ 196075 h 571377"/>
                <a:gd name="connsiteX1" fmla="*/ 241995 w 299132"/>
                <a:gd name="connsiteY1" fmla="*/ 408157 h 571377"/>
                <a:gd name="connsiteX2" fmla="*/ 194941 w 299132"/>
                <a:gd name="connsiteY2" fmla="*/ 571839 h 571377"/>
                <a:gd name="connsiteX3" fmla="*/ 103184 w 299132"/>
                <a:gd name="connsiteY3" fmla="*/ 481763 h 571377"/>
                <a:gd name="connsiteX4" fmla="*/ 0 w 299132"/>
                <a:gd name="connsiteY4" fmla="*/ 376899 h 571377"/>
                <a:gd name="connsiteX5" fmla="*/ 24872 w 299132"/>
                <a:gd name="connsiteY5" fmla="*/ 282118 h 571377"/>
                <a:gd name="connsiteX6" fmla="*/ 91420 w 299132"/>
                <a:gd name="connsiteY6" fmla="*/ 43147 h 571377"/>
                <a:gd name="connsiteX7" fmla="*/ 100831 w 299132"/>
                <a:gd name="connsiteY7" fmla="*/ 1134 h 571377"/>
                <a:gd name="connsiteX8" fmla="*/ 105201 w 299132"/>
                <a:gd name="connsiteY8" fmla="*/ 126 h 571377"/>
                <a:gd name="connsiteX9" fmla="*/ 117973 w 299132"/>
                <a:gd name="connsiteY9" fmla="*/ 10881 h 571377"/>
                <a:gd name="connsiteX10" fmla="*/ 297116 w 299132"/>
                <a:gd name="connsiteY10" fmla="*/ 189689 h 571377"/>
                <a:gd name="connsiteX11" fmla="*/ 301822 w 299132"/>
                <a:gd name="connsiteY11" fmla="*/ 196075 h 5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132" h="571377">
                  <a:moveTo>
                    <a:pt x="301822" y="196075"/>
                  </a:moveTo>
                  <a:cubicBezTo>
                    <a:pt x="281992" y="266657"/>
                    <a:pt x="261825" y="337575"/>
                    <a:pt x="241995" y="408157"/>
                  </a:cubicBezTo>
                  <a:cubicBezTo>
                    <a:pt x="226534" y="462942"/>
                    <a:pt x="213090" y="518063"/>
                    <a:pt x="194941" y="571839"/>
                  </a:cubicBezTo>
                  <a:cubicBezTo>
                    <a:pt x="164355" y="541926"/>
                    <a:pt x="133433" y="512013"/>
                    <a:pt x="103184" y="481763"/>
                  </a:cubicBezTo>
                  <a:cubicBezTo>
                    <a:pt x="68565" y="446809"/>
                    <a:pt x="32602" y="413534"/>
                    <a:pt x="0" y="376899"/>
                  </a:cubicBezTo>
                  <a:cubicBezTo>
                    <a:pt x="4705" y="344297"/>
                    <a:pt x="16469" y="313711"/>
                    <a:pt x="24872" y="282118"/>
                  </a:cubicBezTo>
                  <a:cubicBezTo>
                    <a:pt x="46046" y="202125"/>
                    <a:pt x="69574" y="122804"/>
                    <a:pt x="91420" y="43147"/>
                  </a:cubicBezTo>
                  <a:cubicBezTo>
                    <a:pt x="95118" y="29367"/>
                    <a:pt x="100831" y="15923"/>
                    <a:pt x="100831" y="1134"/>
                  </a:cubicBezTo>
                  <a:cubicBezTo>
                    <a:pt x="102176" y="126"/>
                    <a:pt x="103520" y="-210"/>
                    <a:pt x="105201" y="126"/>
                  </a:cubicBezTo>
                  <a:cubicBezTo>
                    <a:pt x="110578" y="2479"/>
                    <a:pt x="113939" y="6848"/>
                    <a:pt x="117973" y="10881"/>
                  </a:cubicBezTo>
                  <a:cubicBezTo>
                    <a:pt x="177799" y="70372"/>
                    <a:pt x="237290" y="130198"/>
                    <a:pt x="297116" y="189689"/>
                  </a:cubicBezTo>
                  <a:cubicBezTo>
                    <a:pt x="298797" y="191369"/>
                    <a:pt x="300813" y="193386"/>
                    <a:pt x="301822" y="196075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38">
              <a:extLst>
                <a:ext uri="{FF2B5EF4-FFF2-40B4-BE49-F238E27FC236}">
                  <a16:creationId xmlns:a16="http://schemas.microsoft.com/office/drawing/2014/main" id="{091ACF49-582A-4132-804A-28002B63F7E8}"/>
                </a:ext>
              </a:extLst>
            </p:cNvPr>
            <p:cNvSpPr/>
            <p:nvPr/>
          </p:nvSpPr>
          <p:spPr>
            <a:xfrm>
              <a:off x="5195335" y="3165018"/>
              <a:ext cx="295772" cy="292411"/>
            </a:xfrm>
            <a:custGeom>
              <a:avLst/>
              <a:gdLst>
                <a:gd name="connsiteX0" fmla="*/ 217547 w 295771"/>
                <a:gd name="connsiteY0" fmla="*/ 284608 h 292410"/>
                <a:gd name="connsiteX1" fmla="*/ 214186 w 295771"/>
                <a:gd name="connsiteY1" fmla="*/ 284944 h 292410"/>
                <a:gd name="connsiteX2" fmla="*/ 98566 w 295771"/>
                <a:gd name="connsiteY2" fmla="*/ 289650 h 292410"/>
                <a:gd name="connsiteX3" fmla="*/ 3113 w 295771"/>
                <a:gd name="connsiteY3" fmla="*/ 185457 h 292410"/>
                <a:gd name="connsiteX4" fmla="*/ 11851 w 295771"/>
                <a:gd name="connsiteY4" fmla="*/ 80257 h 292410"/>
                <a:gd name="connsiteX5" fmla="*/ 29665 w 295771"/>
                <a:gd name="connsiteY5" fmla="*/ 69501 h 292410"/>
                <a:gd name="connsiteX6" fmla="*/ 269979 w 295771"/>
                <a:gd name="connsiteY6" fmla="*/ 2617 h 292410"/>
                <a:gd name="connsiteX7" fmla="*/ 291154 w 295771"/>
                <a:gd name="connsiteY7" fmla="*/ 1944 h 292410"/>
                <a:gd name="connsiteX8" fmla="*/ 295187 w 295771"/>
                <a:gd name="connsiteY8" fmla="*/ 2617 h 292410"/>
                <a:gd name="connsiteX9" fmla="*/ 294851 w 295771"/>
                <a:gd name="connsiteY9" fmla="*/ 25472 h 292410"/>
                <a:gd name="connsiteX10" fmla="*/ 228302 w 295771"/>
                <a:gd name="connsiteY10" fmla="*/ 264778 h 292410"/>
                <a:gd name="connsiteX11" fmla="*/ 217547 w 295771"/>
                <a:gd name="connsiteY11" fmla="*/ 284608 h 29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771" h="292410">
                  <a:moveTo>
                    <a:pt x="217547" y="284608"/>
                  </a:moveTo>
                  <a:cubicBezTo>
                    <a:pt x="216539" y="284608"/>
                    <a:pt x="215194" y="284608"/>
                    <a:pt x="214186" y="284944"/>
                  </a:cubicBezTo>
                  <a:cubicBezTo>
                    <a:pt x="175870" y="294019"/>
                    <a:pt x="137890" y="299733"/>
                    <a:pt x="98566" y="289650"/>
                  </a:cubicBezTo>
                  <a:cubicBezTo>
                    <a:pt x="44117" y="275533"/>
                    <a:pt x="13196" y="239570"/>
                    <a:pt x="3113" y="185457"/>
                  </a:cubicBezTo>
                  <a:cubicBezTo>
                    <a:pt x="-3273" y="149830"/>
                    <a:pt x="424" y="114539"/>
                    <a:pt x="11851" y="80257"/>
                  </a:cubicBezTo>
                  <a:cubicBezTo>
                    <a:pt x="15212" y="72190"/>
                    <a:pt x="22943" y="71182"/>
                    <a:pt x="29665" y="69501"/>
                  </a:cubicBezTo>
                  <a:cubicBezTo>
                    <a:pt x="109658" y="47318"/>
                    <a:pt x="189987" y="25472"/>
                    <a:pt x="269979" y="2617"/>
                  </a:cubicBezTo>
                  <a:cubicBezTo>
                    <a:pt x="277038" y="600"/>
                    <a:pt x="284096" y="-1753"/>
                    <a:pt x="291154" y="1944"/>
                  </a:cubicBezTo>
                  <a:cubicBezTo>
                    <a:pt x="292498" y="2281"/>
                    <a:pt x="293843" y="2617"/>
                    <a:pt x="295187" y="2617"/>
                  </a:cubicBezTo>
                  <a:cubicBezTo>
                    <a:pt x="299893" y="10347"/>
                    <a:pt x="296868" y="17741"/>
                    <a:pt x="294851" y="25472"/>
                  </a:cubicBezTo>
                  <a:cubicBezTo>
                    <a:pt x="272668" y="105465"/>
                    <a:pt x="250485" y="185121"/>
                    <a:pt x="228302" y="264778"/>
                  </a:cubicBezTo>
                  <a:cubicBezTo>
                    <a:pt x="225950" y="271836"/>
                    <a:pt x="224941" y="279903"/>
                    <a:pt x="217547" y="28460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39">
              <a:extLst>
                <a:ext uri="{FF2B5EF4-FFF2-40B4-BE49-F238E27FC236}">
                  <a16:creationId xmlns:a16="http://schemas.microsoft.com/office/drawing/2014/main" id="{1534442D-905F-4EB3-9764-C2277FD887B1}"/>
                </a:ext>
              </a:extLst>
            </p:cNvPr>
            <p:cNvSpPr/>
            <p:nvPr/>
          </p:nvSpPr>
          <p:spPr>
            <a:xfrm>
              <a:off x="5052915" y="3008836"/>
              <a:ext cx="433575" cy="235273"/>
            </a:xfrm>
            <a:custGeom>
              <a:avLst/>
              <a:gdLst>
                <a:gd name="connsiteX0" fmla="*/ 433575 w 433574"/>
                <a:gd name="connsiteY0" fmla="*/ 157454 h 235272"/>
                <a:gd name="connsiteX1" fmla="*/ 170069 w 433574"/>
                <a:gd name="connsiteY1" fmla="*/ 230389 h 235272"/>
                <a:gd name="connsiteX2" fmla="*/ 154272 w 433574"/>
                <a:gd name="connsiteY2" fmla="*/ 235766 h 235272"/>
                <a:gd name="connsiteX3" fmla="*/ 152255 w 433574"/>
                <a:gd name="connsiteY3" fmla="*/ 235430 h 235272"/>
                <a:gd name="connsiteX4" fmla="*/ 20839 w 433574"/>
                <a:gd name="connsiteY4" fmla="*/ 102669 h 235272"/>
                <a:gd name="connsiteX5" fmla="*/ 0 w 433574"/>
                <a:gd name="connsiteY5" fmla="*/ 81158 h 235272"/>
                <a:gd name="connsiteX6" fmla="*/ 53777 w 433574"/>
                <a:gd name="connsiteY6" fmla="*/ 61664 h 235272"/>
                <a:gd name="connsiteX7" fmla="*/ 244348 w 433574"/>
                <a:gd name="connsiteY7" fmla="*/ 7888 h 235272"/>
                <a:gd name="connsiteX8" fmla="*/ 266867 w 433574"/>
                <a:gd name="connsiteY8" fmla="*/ 1502 h 235272"/>
                <a:gd name="connsiteX9" fmla="*/ 283336 w 433574"/>
                <a:gd name="connsiteY9" fmla="*/ 5535 h 235272"/>
                <a:gd name="connsiteX10" fmla="*/ 433575 w 433574"/>
                <a:gd name="connsiteY10" fmla="*/ 157454 h 23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574" h="235272">
                  <a:moveTo>
                    <a:pt x="433575" y="157454"/>
                  </a:moveTo>
                  <a:cubicBezTo>
                    <a:pt x="345851" y="181654"/>
                    <a:pt x="257792" y="205853"/>
                    <a:pt x="170069" y="230389"/>
                  </a:cubicBezTo>
                  <a:cubicBezTo>
                    <a:pt x="164691" y="231733"/>
                    <a:pt x="159650" y="234086"/>
                    <a:pt x="154272" y="235766"/>
                  </a:cubicBezTo>
                  <a:cubicBezTo>
                    <a:pt x="153600" y="235430"/>
                    <a:pt x="152927" y="235430"/>
                    <a:pt x="152255" y="235430"/>
                  </a:cubicBezTo>
                  <a:cubicBezTo>
                    <a:pt x="108562" y="191065"/>
                    <a:pt x="64868" y="147035"/>
                    <a:pt x="20839" y="102669"/>
                  </a:cubicBezTo>
                  <a:cubicBezTo>
                    <a:pt x="13780" y="95611"/>
                    <a:pt x="7058" y="88217"/>
                    <a:pt x="0" y="81158"/>
                  </a:cubicBezTo>
                  <a:cubicBezTo>
                    <a:pt x="15125" y="67378"/>
                    <a:pt x="35627" y="67042"/>
                    <a:pt x="53777" y="61664"/>
                  </a:cubicBezTo>
                  <a:cubicBezTo>
                    <a:pt x="116964" y="42843"/>
                    <a:pt x="180824" y="25365"/>
                    <a:pt x="244348" y="7888"/>
                  </a:cubicBezTo>
                  <a:cubicBezTo>
                    <a:pt x="251742" y="5871"/>
                    <a:pt x="259473" y="5199"/>
                    <a:pt x="266867" y="1502"/>
                  </a:cubicBezTo>
                  <a:cubicBezTo>
                    <a:pt x="273253" y="-1859"/>
                    <a:pt x="278631" y="830"/>
                    <a:pt x="283336" y="5535"/>
                  </a:cubicBezTo>
                  <a:cubicBezTo>
                    <a:pt x="333416" y="56623"/>
                    <a:pt x="383495" y="107038"/>
                    <a:pt x="433575" y="15745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40">
              <a:extLst>
                <a:ext uri="{FF2B5EF4-FFF2-40B4-BE49-F238E27FC236}">
                  <a16:creationId xmlns:a16="http://schemas.microsoft.com/office/drawing/2014/main" id="{D63CE88B-650F-49D1-A502-44EB245F5BC2}"/>
                </a:ext>
              </a:extLst>
            </p:cNvPr>
            <p:cNvSpPr/>
            <p:nvPr/>
          </p:nvSpPr>
          <p:spPr>
            <a:xfrm>
              <a:off x="6024592" y="3180742"/>
              <a:ext cx="1781353" cy="1976293"/>
            </a:xfrm>
            <a:custGeom>
              <a:avLst/>
              <a:gdLst>
                <a:gd name="connsiteX0" fmla="*/ 0 w 1781352"/>
                <a:gd name="connsiteY0" fmla="*/ 520962 h 1976292"/>
                <a:gd name="connsiteX1" fmla="*/ 155952 w 1781352"/>
                <a:gd name="connsiteY1" fmla="*/ 337112 h 1976292"/>
                <a:gd name="connsiteX2" fmla="*/ 324004 w 1781352"/>
                <a:gd name="connsiteY2" fmla="*/ 0 h 1976292"/>
                <a:gd name="connsiteX3" fmla="*/ 386184 w 1781352"/>
                <a:gd name="connsiteY3" fmla="*/ 61507 h 1976292"/>
                <a:gd name="connsiteX4" fmla="*/ 1766228 w 1781352"/>
                <a:gd name="connsiteY4" fmla="*/ 1441551 h 1976292"/>
                <a:gd name="connsiteX5" fmla="*/ 1782025 w 1781352"/>
                <a:gd name="connsiteY5" fmla="*/ 1456340 h 1976292"/>
                <a:gd name="connsiteX6" fmla="*/ 1731273 w 1781352"/>
                <a:gd name="connsiteY6" fmla="*/ 1595823 h 1976292"/>
                <a:gd name="connsiteX7" fmla="*/ 1475162 w 1781352"/>
                <a:gd name="connsiteY7" fmla="*/ 1961840 h 1976292"/>
                <a:gd name="connsiteX8" fmla="*/ 1461718 w 1781352"/>
                <a:gd name="connsiteY8" fmla="*/ 1976629 h 1976292"/>
                <a:gd name="connsiteX9" fmla="*/ 1460709 w 1781352"/>
                <a:gd name="connsiteY9" fmla="*/ 1976629 h 1976292"/>
                <a:gd name="connsiteX10" fmla="*/ 1459701 w 1781352"/>
                <a:gd name="connsiteY10" fmla="*/ 1976629 h 1976292"/>
                <a:gd name="connsiteX11" fmla="*/ 1442224 w 1781352"/>
                <a:gd name="connsiteY11" fmla="*/ 1961168 h 1976292"/>
                <a:gd name="connsiteX12" fmla="*/ 16133 w 1781352"/>
                <a:gd name="connsiteY12" fmla="*/ 535414 h 1976292"/>
                <a:gd name="connsiteX13" fmla="*/ 0 w 1781352"/>
                <a:gd name="connsiteY13" fmla="*/ 520962 h 19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1352" h="1976292">
                  <a:moveTo>
                    <a:pt x="0" y="520962"/>
                  </a:moveTo>
                  <a:cubicBezTo>
                    <a:pt x="56465" y="463488"/>
                    <a:pt x="109234" y="402653"/>
                    <a:pt x="155952" y="337112"/>
                  </a:cubicBezTo>
                  <a:cubicBezTo>
                    <a:pt x="229559" y="233592"/>
                    <a:pt x="288713" y="122678"/>
                    <a:pt x="324004" y="0"/>
                  </a:cubicBezTo>
                  <a:cubicBezTo>
                    <a:pt x="344843" y="20502"/>
                    <a:pt x="365345" y="41005"/>
                    <a:pt x="386184" y="61507"/>
                  </a:cubicBezTo>
                  <a:cubicBezTo>
                    <a:pt x="846311" y="521634"/>
                    <a:pt x="1306101" y="981424"/>
                    <a:pt x="1766228" y="1441551"/>
                  </a:cubicBezTo>
                  <a:cubicBezTo>
                    <a:pt x="1771270" y="1446593"/>
                    <a:pt x="1776983" y="1451298"/>
                    <a:pt x="1782025" y="1456340"/>
                  </a:cubicBezTo>
                  <a:cubicBezTo>
                    <a:pt x="1770934" y="1505075"/>
                    <a:pt x="1752112" y="1550785"/>
                    <a:pt x="1731273" y="1595823"/>
                  </a:cubicBezTo>
                  <a:cubicBezTo>
                    <a:pt x="1667749" y="1732953"/>
                    <a:pt x="1580362" y="1853615"/>
                    <a:pt x="1475162" y="1961840"/>
                  </a:cubicBezTo>
                  <a:cubicBezTo>
                    <a:pt x="1470456" y="1966546"/>
                    <a:pt x="1466423" y="1971923"/>
                    <a:pt x="1461718" y="1976629"/>
                  </a:cubicBezTo>
                  <a:cubicBezTo>
                    <a:pt x="1461718" y="1976629"/>
                    <a:pt x="1460709" y="1976629"/>
                    <a:pt x="1460709" y="1976629"/>
                  </a:cubicBezTo>
                  <a:cubicBezTo>
                    <a:pt x="1460709" y="1976629"/>
                    <a:pt x="1459701" y="1976629"/>
                    <a:pt x="1459701" y="1976629"/>
                  </a:cubicBezTo>
                  <a:cubicBezTo>
                    <a:pt x="1453987" y="1971587"/>
                    <a:pt x="1447937" y="1966546"/>
                    <a:pt x="1442224" y="1961168"/>
                  </a:cubicBezTo>
                  <a:cubicBezTo>
                    <a:pt x="966636" y="1485917"/>
                    <a:pt x="491384" y="1010665"/>
                    <a:pt x="16133" y="535414"/>
                  </a:cubicBezTo>
                  <a:cubicBezTo>
                    <a:pt x="11091" y="530372"/>
                    <a:pt x="5378" y="525667"/>
                    <a:pt x="0" y="520962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141">
              <a:extLst>
                <a:ext uri="{FF2B5EF4-FFF2-40B4-BE49-F238E27FC236}">
                  <a16:creationId xmlns:a16="http://schemas.microsoft.com/office/drawing/2014/main" id="{3BB24F84-1E93-40FC-9501-7B27D7326A2D}"/>
                </a:ext>
              </a:extLst>
            </p:cNvPr>
            <p:cNvSpPr/>
            <p:nvPr/>
          </p:nvSpPr>
          <p:spPr>
            <a:xfrm>
              <a:off x="5845788" y="3053359"/>
              <a:ext cx="500795" cy="228551"/>
            </a:xfrm>
            <a:custGeom>
              <a:avLst/>
              <a:gdLst>
                <a:gd name="connsiteX0" fmla="*/ 501128 w 500795"/>
                <a:gd name="connsiteY0" fmla="*/ 127383 h 228550"/>
                <a:gd name="connsiteX1" fmla="*/ 361309 w 500795"/>
                <a:gd name="connsiteY1" fmla="*/ 165699 h 228550"/>
                <a:gd name="connsiteX2" fmla="*/ 146202 w 500795"/>
                <a:gd name="connsiteY2" fmla="*/ 226198 h 228550"/>
                <a:gd name="connsiteX3" fmla="*/ 125364 w 500795"/>
                <a:gd name="connsiteY3" fmla="*/ 231576 h 228550"/>
                <a:gd name="connsiteX4" fmla="*/ 114272 w 500795"/>
                <a:gd name="connsiteY4" fmla="*/ 224854 h 228550"/>
                <a:gd name="connsiteX5" fmla="*/ 7391 w 500795"/>
                <a:gd name="connsiteY5" fmla="*/ 117973 h 228550"/>
                <a:gd name="connsiteX6" fmla="*/ 333 w 500795"/>
                <a:gd name="connsiteY6" fmla="*/ 103856 h 228550"/>
                <a:gd name="connsiteX7" fmla="*/ 1341 w 500795"/>
                <a:gd name="connsiteY7" fmla="*/ 104192 h 228550"/>
                <a:gd name="connsiteX8" fmla="*/ 107214 w 500795"/>
                <a:gd name="connsiteY8" fmla="*/ 75623 h 228550"/>
                <a:gd name="connsiteX9" fmla="*/ 312910 w 500795"/>
                <a:gd name="connsiteY9" fmla="*/ 18486 h 228550"/>
                <a:gd name="connsiteX10" fmla="*/ 376770 w 500795"/>
                <a:gd name="connsiteY10" fmla="*/ 0 h 228550"/>
                <a:gd name="connsiteX11" fmla="*/ 489701 w 500795"/>
                <a:gd name="connsiteY11" fmla="*/ 113939 h 228550"/>
                <a:gd name="connsiteX12" fmla="*/ 501128 w 500795"/>
                <a:gd name="connsiteY12" fmla="*/ 127383 h 2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795" h="228550">
                  <a:moveTo>
                    <a:pt x="501128" y="127383"/>
                  </a:moveTo>
                  <a:cubicBezTo>
                    <a:pt x="454410" y="140155"/>
                    <a:pt x="407691" y="152591"/>
                    <a:pt x="361309" y="165699"/>
                  </a:cubicBezTo>
                  <a:cubicBezTo>
                    <a:pt x="289719" y="185529"/>
                    <a:pt x="217792" y="205696"/>
                    <a:pt x="146202" y="226198"/>
                  </a:cubicBezTo>
                  <a:cubicBezTo>
                    <a:pt x="139144" y="228215"/>
                    <a:pt x="131414" y="226534"/>
                    <a:pt x="125364" y="231576"/>
                  </a:cubicBezTo>
                  <a:cubicBezTo>
                    <a:pt x="120322" y="231240"/>
                    <a:pt x="117297" y="227879"/>
                    <a:pt x="114272" y="224854"/>
                  </a:cubicBezTo>
                  <a:cubicBezTo>
                    <a:pt x="78645" y="189227"/>
                    <a:pt x="43018" y="153600"/>
                    <a:pt x="7391" y="117973"/>
                  </a:cubicBezTo>
                  <a:cubicBezTo>
                    <a:pt x="3694" y="114275"/>
                    <a:pt x="-1348" y="110578"/>
                    <a:pt x="333" y="103856"/>
                  </a:cubicBezTo>
                  <a:cubicBezTo>
                    <a:pt x="333" y="103856"/>
                    <a:pt x="1341" y="104192"/>
                    <a:pt x="1341" y="104192"/>
                  </a:cubicBezTo>
                  <a:cubicBezTo>
                    <a:pt x="36632" y="94781"/>
                    <a:pt x="71923" y="85370"/>
                    <a:pt x="107214" y="75623"/>
                  </a:cubicBezTo>
                  <a:cubicBezTo>
                    <a:pt x="175779" y="56802"/>
                    <a:pt x="244345" y="37308"/>
                    <a:pt x="312910" y="18486"/>
                  </a:cubicBezTo>
                  <a:cubicBezTo>
                    <a:pt x="334421" y="12436"/>
                    <a:pt x="355931" y="8403"/>
                    <a:pt x="376770" y="0"/>
                  </a:cubicBezTo>
                  <a:cubicBezTo>
                    <a:pt x="414414" y="37980"/>
                    <a:pt x="452057" y="75960"/>
                    <a:pt x="489701" y="113939"/>
                  </a:cubicBezTo>
                  <a:cubicBezTo>
                    <a:pt x="493734" y="117973"/>
                    <a:pt x="499448" y="120998"/>
                    <a:pt x="501128" y="127383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142">
              <a:extLst>
                <a:ext uri="{FF2B5EF4-FFF2-40B4-BE49-F238E27FC236}">
                  <a16:creationId xmlns:a16="http://schemas.microsoft.com/office/drawing/2014/main" id="{7FEA3809-35E9-4818-B71D-B9A6F24C00C2}"/>
                </a:ext>
              </a:extLst>
            </p:cNvPr>
            <p:cNvSpPr/>
            <p:nvPr/>
          </p:nvSpPr>
          <p:spPr>
            <a:xfrm>
              <a:off x="5412882" y="3167298"/>
              <a:ext cx="275606" cy="477268"/>
            </a:xfrm>
            <a:custGeom>
              <a:avLst/>
              <a:gdLst>
                <a:gd name="connsiteX0" fmla="*/ 0 w 275605"/>
                <a:gd name="connsiteY0" fmla="*/ 282328 h 477267"/>
                <a:gd name="connsiteX1" fmla="*/ 54785 w 275605"/>
                <a:gd name="connsiteY1" fmla="*/ 83354 h 477267"/>
                <a:gd name="connsiteX2" fmla="*/ 77640 w 275605"/>
                <a:gd name="connsiteY2" fmla="*/ 0 h 477267"/>
                <a:gd name="connsiteX3" fmla="*/ 134778 w 275605"/>
                <a:gd name="connsiteY3" fmla="*/ 55121 h 477267"/>
                <a:gd name="connsiteX4" fmla="*/ 148558 w 275605"/>
                <a:gd name="connsiteY4" fmla="*/ 66885 h 477267"/>
                <a:gd name="connsiteX5" fmla="*/ 162002 w 275605"/>
                <a:gd name="connsiteY5" fmla="*/ 76968 h 477267"/>
                <a:gd name="connsiteX6" fmla="*/ 269556 w 275605"/>
                <a:gd name="connsiteY6" fmla="*/ 184521 h 477267"/>
                <a:gd name="connsiteX7" fmla="*/ 278630 w 275605"/>
                <a:gd name="connsiteY7" fmla="*/ 198301 h 477267"/>
                <a:gd name="connsiteX8" fmla="*/ 255439 w 275605"/>
                <a:gd name="connsiteY8" fmla="*/ 289050 h 477267"/>
                <a:gd name="connsiteX9" fmla="*/ 209729 w 275605"/>
                <a:gd name="connsiteY9" fmla="*/ 453405 h 477267"/>
                <a:gd name="connsiteX10" fmla="*/ 198974 w 275605"/>
                <a:gd name="connsiteY10" fmla="*/ 477604 h 477267"/>
                <a:gd name="connsiteX11" fmla="*/ 198638 w 275605"/>
                <a:gd name="connsiteY11" fmla="*/ 477940 h 477267"/>
                <a:gd name="connsiteX12" fmla="*/ 191243 w 275605"/>
                <a:gd name="connsiteY12" fmla="*/ 474243 h 477267"/>
                <a:gd name="connsiteX13" fmla="*/ 0 w 275605"/>
                <a:gd name="connsiteY13" fmla="*/ 282328 h 4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605" h="477267">
                  <a:moveTo>
                    <a:pt x="0" y="282328"/>
                  </a:moveTo>
                  <a:cubicBezTo>
                    <a:pt x="18150" y="216115"/>
                    <a:pt x="35963" y="149566"/>
                    <a:pt x="54785" y="83354"/>
                  </a:cubicBezTo>
                  <a:cubicBezTo>
                    <a:pt x="62515" y="55457"/>
                    <a:pt x="71254" y="28233"/>
                    <a:pt x="77640" y="0"/>
                  </a:cubicBezTo>
                  <a:cubicBezTo>
                    <a:pt x="98479" y="16469"/>
                    <a:pt x="115284" y="36971"/>
                    <a:pt x="134778" y="55121"/>
                  </a:cubicBezTo>
                  <a:cubicBezTo>
                    <a:pt x="139147" y="59154"/>
                    <a:pt x="143853" y="63188"/>
                    <a:pt x="148558" y="66885"/>
                  </a:cubicBezTo>
                  <a:cubicBezTo>
                    <a:pt x="153936" y="69237"/>
                    <a:pt x="157969" y="72935"/>
                    <a:pt x="162002" y="76968"/>
                  </a:cubicBezTo>
                  <a:cubicBezTo>
                    <a:pt x="197965" y="112931"/>
                    <a:pt x="233593" y="148558"/>
                    <a:pt x="269556" y="184521"/>
                  </a:cubicBezTo>
                  <a:cubicBezTo>
                    <a:pt x="273589" y="188554"/>
                    <a:pt x="277622" y="192252"/>
                    <a:pt x="278630" y="198301"/>
                  </a:cubicBezTo>
                  <a:cubicBezTo>
                    <a:pt x="273925" y="229223"/>
                    <a:pt x="263506" y="258800"/>
                    <a:pt x="255439" y="289050"/>
                  </a:cubicBezTo>
                  <a:cubicBezTo>
                    <a:pt x="240315" y="343835"/>
                    <a:pt x="225526" y="398956"/>
                    <a:pt x="209729" y="453405"/>
                  </a:cubicBezTo>
                  <a:cubicBezTo>
                    <a:pt x="207376" y="461807"/>
                    <a:pt x="205696" y="470882"/>
                    <a:pt x="198974" y="477604"/>
                  </a:cubicBezTo>
                  <a:cubicBezTo>
                    <a:pt x="198974" y="477604"/>
                    <a:pt x="198638" y="477940"/>
                    <a:pt x="198638" y="477940"/>
                  </a:cubicBezTo>
                  <a:cubicBezTo>
                    <a:pt x="196285" y="476596"/>
                    <a:pt x="193260" y="475924"/>
                    <a:pt x="191243" y="474243"/>
                  </a:cubicBezTo>
                  <a:cubicBezTo>
                    <a:pt x="126711" y="410047"/>
                    <a:pt x="63188" y="346187"/>
                    <a:pt x="0" y="28232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43">
              <a:extLst>
                <a:ext uri="{FF2B5EF4-FFF2-40B4-BE49-F238E27FC236}">
                  <a16:creationId xmlns:a16="http://schemas.microsoft.com/office/drawing/2014/main" id="{0A3CB404-E4A3-4FB7-B073-A2CBE3AE6B97}"/>
                </a:ext>
              </a:extLst>
            </p:cNvPr>
            <p:cNvSpPr/>
            <p:nvPr/>
          </p:nvSpPr>
          <p:spPr>
            <a:xfrm>
              <a:off x="5561104" y="3157551"/>
              <a:ext cx="410047" cy="205024"/>
            </a:xfrm>
            <a:custGeom>
              <a:avLst/>
              <a:gdLst>
                <a:gd name="connsiteX0" fmla="*/ 127047 w 410047"/>
                <a:gd name="connsiteY0" fmla="*/ 205024 h 205023"/>
                <a:gd name="connsiteX1" fmla="*/ 0 w 410047"/>
                <a:gd name="connsiteY1" fmla="*/ 76968 h 205023"/>
                <a:gd name="connsiteX2" fmla="*/ 6386 w 410047"/>
                <a:gd name="connsiteY2" fmla="*/ 66885 h 205023"/>
                <a:gd name="connsiteX3" fmla="*/ 17813 w 410047"/>
                <a:gd name="connsiteY3" fmla="*/ 74615 h 205023"/>
                <a:gd name="connsiteX4" fmla="*/ 147214 w 410047"/>
                <a:gd name="connsiteY4" fmla="*/ 37644 h 205023"/>
                <a:gd name="connsiteX5" fmla="*/ 285353 w 410047"/>
                <a:gd name="connsiteY5" fmla="*/ 0 h 205023"/>
                <a:gd name="connsiteX6" fmla="*/ 390889 w 410047"/>
                <a:gd name="connsiteY6" fmla="*/ 107217 h 205023"/>
                <a:gd name="connsiteX7" fmla="*/ 410383 w 410047"/>
                <a:gd name="connsiteY7" fmla="*/ 127720 h 205023"/>
                <a:gd name="connsiteX8" fmla="*/ 409039 w 410047"/>
                <a:gd name="connsiteY8" fmla="*/ 127383 h 205023"/>
                <a:gd name="connsiteX9" fmla="*/ 390217 w 410047"/>
                <a:gd name="connsiteY9" fmla="*/ 137467 h 205023"/>
                <a:gd name="connsiteX10" fmla="*/ 144525 w 410047"/>
                <a:gd name="connsiteY10" fmla="*/ 205696 h 205023"/>
                <a:gd name="connsiteX11" fmla="*/ 127047 w 410047"/>
                <a:gd name="connsiteY11" fmla="*/ 205024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047" h="205023">
                  <a:moveTo>
                    <a:pt x="127047" y="205024"/>
                  </a:moveTo>
                  <a:cubicBezTo>
                    <a:pt x="83690" y="163347"/>
                    <a:pt x="39996" y="121670"/>
                    <a:pt x="0" y="76968"/>
                  </a:cubicBezTo>
                  <a:cubicBezTo>
                    <a:pt x="2017" y="73607"/>
                    <a:pt x="4369" y="70246"/>
                    <a:pt x="6386" y="66885"/>
                  </a:cubicBezTo>
                  <a:cubicBezTo>
                    <a:pt x="5042" y="76968"/>
                    <a:pt x="11091" y="76296"/>
                    <a:pt x="17813" y="74615"/>
                  </a:cubicBezTo>
                  <a:cubicBezTo>
                    <a:pt x="60835" y="62179"/>
                    <a:pt x="104192" y="49743"/>
                    <a:pt x="147214" y="37644"/>
                  </a:cubicBezTo>
                  <a:cubicBezTo>
                    <a:pt x="193260" y="24872"/>
                    <a:pt x="239306" y="12436"/>
                    <a:pt x="285353" y="0"/>
                  </a:cubicBezTo>
                  <a:cubicBezTo>
                    <a:pt x="320644" y="35627"/>
                    <a:pt x="355935" y="71590"/>
                    <a:pt x="390889" y="107217"/>
                  </a:cubicBezTo>
                  <a:cubicBezTo>
                    <a:pt x="397611" y="113939"/>
                    <a:pt x="403997" y="120998"/>
                    <a:pt x="410383" y="127720"/>
                  </a:cubicBezTo>
                  <a:cubicBezTo>
                    <a:pt x="410383" y="127720"/>
                    <a:pt x="409039" y="127383"/>
                    <a:pt x="409039" y="127383"/>
                  </a:cubicBezTo>
                  <a:cubicBezTo>
                    <a:pt x="404670" y="134106"/>
                    <a:pt x="397275" y="135450"/>
                    <a:pt x="390217" y="137467"/>
                  </a:cubicBezTo>
                  <a:cubicBezTo>
                    <a:pt x="308544" y="160994"/>
                    <a:pt x="226534" y="183513"/>
                    <a:pt x="144525" y="205696"/>
                  </a:cubicBezTo>
                  <a:cubicBezTo>
                    <a:pt x="138811" y="207040"/>
                    <a:pt x="132761" y="209393"/>
                    <a:pt x="127047" y="205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144">
              <a:extLst>
                <a:ext uri="{FF2B5EF4-FFF2-40B4-BE49-F238E27FC236}">
                  <a16:creationId xmlns:a16="http://schemas.microsoft.com/office/drawing/2014/main" id="{4B934935-C9A7-40B3-964B-33B8E9D81428}"/>
                </a:ext>
              </a:extLst>
            </p:cNvPr>
            <p:cNvSpPr/>
            <p:nvPr/>
          </p:nvSpPr>
          <p:spPr>
            <a:xfrm>
              <a:off x="5611520" y="3284935"/>
              <a:ext cx="356271" cy="359632"/>
            </a:xfrm>
            <a:custGeom>
              <a:avLst/>
              <a:gdLst>
                <a:gd name="connsiteX0" fmla="*/ 76632 w 356270"/>
                <a:gd name="connsiteY0" fmla="*/ 77640 h 359631"/>
                <a:gd name="connsiteX1" fmla="*/ 231576 w 356270"/>
                <a:gd name="connsiteY1" fmla="*/ 35627 h 359631"/>
                <a:gd name="connsiteX2" fmla="*/ 358959 w 356270"/>
                <a:gd name="connsiteY2" fmla="*/ 0 h 359631"/>
                <a:gd name="connsiteX3" fmla="*/ 320644 w 356270"/>
                <a:gd name="connsiteY3" fmla="*/ 93773 h 359631"/>
                <a:gd name="connsiteX4" fmla="*/ 16133 w 356270"/>
                <a:gd name="connsiteY4" fmla="*/ 356270 h 359631"/>
                <a:gd name="connsiteX5" fmla="*/ 0 w 356270"/>
                <a:gd name="connsiteY5" fmla="*/ 359968 h 359631"/>
                <a:gd name="connsiteX6" fmla="*/ 64532 w 356270"/>
                <a:gd name="connsiteY6" fmla="*/ 124359 h 359631"/>
                <a:gd name="connsiteX7" fmla="*/ 76632 w 356270"/>
                <a:gd name="connsiteY7" fmla="*/ 77640 h 3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270" h="359631">
                  <a:moveTo>
                    <a:pt x="76632" y="77640"/>
                  </a:moveTo>
                  <a:cubicBezTo>
                    <a:pt x="128392" y="63524"/>
                    <a:pt x="179816" y="49743"/>
                    <a:pt x="231576" y="35627"/>
                  </a:cubicBezTo>
                  <a:cubicBezTo>
                    <a:pt x="273925" y="23863"/>
                    <a:pt x="316274" y="12100"/>
                    <a:pt x="358959" y="0"/>
                  </a:cubicBezTo>
                  <a:cubicBezTo>
                    <a:pt x="353246" y="34283"/>
                    <a:pt x="337785" y="64532"/>
                    <a:pt x="320644" y="93773"/>
                  </a:cubicBezTo>
                  <a:cubicBezTo>
                    <a:pt x="249053" y="215779"/>
                    <a:pt x="150239" y="306863"/>
                    <a:pt x="16133" y="356270"/>
                  </a:cubicBezTo>
                  <a:cubicBezTo>
                    <a:pt x="11091" y="358287"/>
                    <a:pt x="5714" y="360976"/>
                    <a:pt x="0" y="359968"/>
                  </a:cubicBezTo>
                  <a:cubicBezTo>
                    <a:pt x="21511" y="281319"/>
                    <a:pt x="43021" y="203007"/>
                    <a:pt x="64532" y="124359"/>
                  </a:cubicBezTo>
                  <a:cubicBezTo>
                    <a:pt x="68229" y="108562"/>
                    <a:pt x="72262" y="93101"/>
                    <a:pt x="76632" y="77640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676359" y="4299335"/>
            <a:ext cx="3341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37948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Group of children tal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4" y="1096518"/>
            <a:ext cx="5761482" cy="57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Work in pairs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9583195" y="1404851"/>
            <a:ext cx="2464100" cy="545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Rectangle 35"/>
          <p:cNvSpPr/>
          <p:nvPr/>
        </p:nvSpPr>
        <p:spPr>
          <a:xfrm>
            <a:off x="6110127" y="2124932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my picture, a laptop </a:t>
            </a:r>
          </a:p>
          <a:p>
            <a:r>
              <a:rPr lang="en-US" dirty="0"/>
              <a:t>is on the desk. ..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81693" y="226343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…...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177372" y="1404851"/>
            <a:ext cx="2464100" cy="545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366296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work Concept Stock Illustrations – 11,235 Homework Concept Stock  Illustrations,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0"/>
            <a:ext cx="9923806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1" y="3273634"/>
            <a:ext cx="83681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all the new words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next lesson – Language focus: Possessive " 's "</a:t>
            </a:r>
          </a:p>
        </p:txBody>
      </p:sp>
    </p:spTree>
    <p:extLst>
      <p:ext uri="{BB962C8B-B14F-4D97-AF65-F5344CB8AC3E}">
        <p14:creationId xmlns:p14="http://schemas.microsoft.com/office/powerpoint/2010/main" val="750286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56" y="1164339"/>
            <a:ext cx="6119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a poster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poʊ.stɚ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950" y="19301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40CA3-1D0B-4D3F-8BA1-713DF8243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12" y="247453"/>
            <a:ext cx="5874232" cy="63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4508" y="1353238"/>
            <a:ext cx="5878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 a drawer </a:t>
            </a:r>
            <a:r>
              <a:rPr lang="en-US" altLang="en-US" sz="4400" dirty="0">
                <a:solidFill>
                  <a:prstClr val="black"/>
                </a:solidFill>
              </a:rPr>
              <a:t>(n)  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drɑ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66681-431E-46D8-8283-374293A5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231"/>
            <a:ext cx="5590732" cy="62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xford Dictionary of English on the Mac App 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84150"/>
            <a:ext cx="6251575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956" y="1202439"/>
            <a:ext cx="44231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srgbClr val="FF0000"/>
                </a:solidFill>
              </a:rPr>
              <a:t>a dictionary </a:t>
            </a:r>
            <a:r>
              <a:rPr lang="en-US" altLang="en-US" sz="4400" dirty="0">
                <a:solidFill>
                  <a:srgbClr val="FF0000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dɪk.ʃən.er.i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2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0033" y="2925216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srgbClr val="FF0000"/>
                </a:solidFill>
              </a:rPr>
              <a:t> a coat </a:t>
            </a:r>
            <a:r>
              <a:rPr lang="en-US" altLang="en-US" sz="4400" dirty="0">
                <a:solidFill>
                  <a:srgbClr val="FF0000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koʊt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CD0D9-EB61-4889-A26F-ED2201A1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13" y="618796"/>
            <a:ext cx="4993316" cy="60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767" y="2057864"/>
            <a:ext cx="58518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  </a:t>
            </a:r>
            <a:r>
              <a:rPr lang="en-US" altLang="en-US" sz="4400" b="1" dirty="0">
                <a:solidFill>
                  <a:srgbClr val="FF0000"/>
                </a:solidFill>
              </a:rPr>
              <a:t>a mobile phone  </a:t>
            </a:r>
            <a:r>
              <a:rPr lang="en-US" altLang="en-US" sz="4400" dirty="0">
                <a:solidFill>
                  <a:srgbClr val="FF0000"/>
                </a:solidFill>
              </a:rPr>
              <a:t>(n)</a:t>
            </a:r>
          </a:p>
          <a:p>
            <a:r>
              <a:rPr lang="en-US" altLang="en-US" sz="4400" b="1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moʊ.bəl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foʊn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5C1D7B-C15F-4850-BF85-4C211B25F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27" y="181466"/>
            <a:ext cx="5394158" cy="64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st laptops 2021 | Laptop M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5714"/>
          <a:stretch/>
        </p:blipFill>
        <p:spPr bwMode="auto">
          <a:xfrm>
            <a:off x="3654563" y="1149927"/>
            <a:ext cx="8537437" cy="5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106" y="1393474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</a:rPr>
              <a:t>a laptop </a:t>
            </a:r>
            <a:r>
              <a:rPr lang="en-US" altLang="en-US" sz="4400" dirty="0">
                <a:solidFill>
                  <a:srgbClr val="FF0000"/>
                </a:solidFill>
              </a:rPr>
              <a:t>(n)</a:t>
            </a:r>
          </a:p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læp.tɑːp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C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458</Words>
  <Application>Microsoft Office PowerPoint</Application>
  <PresentationFormat>Widescreen</PresentationFormat>
  <Paragraphs>90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MS Mincho</vt:lpstr>
      <vt:lpstr>.VnMemorandum</vt:lpstr>
      <vt:lpstr>Arial</vt:lpstr>
      <vt:lpstr>Arial Black</vt:lpstr>
      <vt:lpstr>Arial Rounded MT Bold</vt:lpstr>
      <vt:lpstr>Arial Unicode MS</vt:lpstr>
      <vt:lpstr>Calibri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Administrator</cp:lastModifiedBy>
  <cp:revision>226</cp:revision>
  <dcterms:created xsi:type="dcterms:W3CDTF">2019-01-14T06:35:35Z</dcterms:created>
  <dcterms:modified xsi:type="dcterms:W3CDTF">2021-09-12T15:41:01Z</dcterms:modified>
</cp:coreProperties>
</file>