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60" r:id="rId3"/>
    <p:sldId id="258" r:id="rId4"/>
    <p:sldId id="259" r:id="rId5"/>
    <p:sldId id="261" r:id="rId6"/>
    <p:sldId id="262" r:id="rId7"/>
    <p:sldId id="278" r:id="rId8"/>
    <p:sldId id="263" r:id="rId9"/>
    <p:sldId id="279" r:id="rId10"/>
    <p:sldId id="264" r:id="rId11"/>
    <p:sldId id="266" r:id="rId12"/>
    <p:sldId id="267" r:id="rId13"/>
    <p:sldId id="268" r:id="rId14"/>
    <p:sldId id="280" r:id="rId15"/>
    <p:sldId id="281" r:id="rId16"/>
    <p:sldId id="269" r:id="rId17"/>
    <p:sldId id="270" r:id="rId18"/>
    <p:sldId id="271" r:id="rId19"/>
    <p:sldId id="272" r:id="rId20"/>
    <p:sldId id="273" r:id="rId21"/>
    <p:sldId id="276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D28E0-2C31-4E4C-9B9F-3DCA38DDB16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E7F04-CE46-4A63-95C5-7CC646F90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8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01A37-BD32-486D-A0E4-BB9B284F9971}" type="slidenum">
              <a:rPr lang="en-US"/>
              <a:pPr/>
              <a:t>11</a:t>
            </a:fld>
            <a:endParaRPr lang="en-US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F52A8B-5AA9-4C4D-935F-C867746FF54F}" type="slidenum">
              <a:rPr lang="en-US" sz="1200">
                <a:latin typeface="Arial" charset="0"/>
              </a:rPr>
              <a:pPr algn="r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sinh tự điền số liệu</a:t>
            </a:r>
          </a:p>
        </p:txBody>
      </p:sp>
    </p:spTree>
    <p:extLst>
      <p:ext uri="{BB962C8B-B14F-4D97-AF65-F5344CB8AC3E}">
        <p14:creationId xmlns:p14="http://schemas.microsoft.com/office/powerpoint/2010/main" val="168360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2E1E6-8763-4C96-8AB8-DCF2B6E7CC6E}" type="slidenum">
              <a:rPr lang="en-US"/>
              <a:pPr/>
              <a:t>12</a:t>
            </a:fld>
            <a:endParaRPr lang="en-US"/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7554E8-93EB-4C4C-BEAE-142CB2D314B1}" type="slidenum">
              <a:rPr lang="en-US" sz="1200">
                <a:latin typeface="Arial" charset="0"/>
              </a:rPr>
              <a:pPr algn="r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sinh tự điền số liệu</a:t>
            </a:r>
          </a:p>
        </p:txBody>
      </p:sp>
    </p:spTree>
    <p:extLst>
      <p:ext uri="{BB962C8B-B14F-4D97-AF65-F5344CB8AC3E}">
        <p14:creationId xmlns:p14="http://schemas.microsoft.com/office/powerpoint/2010/main" val="175559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853034354b_0_24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853034354b_0_24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43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19CC-4EED-4BF9-A897-AAD0242AD86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7718-46BB-4842-AE9A-F5349767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19CC-4EED-4BF9-A897-AAD0242AD86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7718-46BB-4842-AE9A-F5349767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19CC-4EED-4BF9-A897-AAD0242AD86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7718-46BB-4842-AE9A-F5349767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10266F-1432-4374-B364-3F0387CE2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533400" y="2057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11" descr="CuoiTra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19375" y="971550"/>
            <a:ext cx="4086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1524000" y="3505200"/>
            <a:ext cx="65532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28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447800" y="4953000"/>
            <a:ext cx="65532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28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611187" y="2286000"/>
            <a:ext cx="2744788" cy="1587"/>
          </a:xfrm>
          <a:prstGeom prst="line">
            <a:avLst/>
          </a:prstGeom>
          <a:ln w="31750" cmpd="dbl">
            <a:solidFill>
              <a:srgbClr val="100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28600" y="1447800"/>
            <a:ext cx="3352800" cy="1588"/>
          </a:xfrm>
          <a:prstGeom prst="line">
            <a:avLst/>
          </a:prstGeom>
          <a:ln w="254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62000" y="1524000"/>
            <a:ext cx="1905000" cy="1588"/>
          </a:xfrm>
          <a:prstGeom prst="line">
            <a:avLst/>
          </a:prstGeom>
          <a:ln w="254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1371600" y="6172200"/>
            <a:ext cx="68580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2133600" cy="365125"/>
          </a:xfrm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3D69A45C-2871-46B6-BF6E-D7E34C151C91}" type="datetime1">
              <a:rPr lang="vi-VN"/>
              <a:pPr>
                <a:defRPr/>
              </a:pPr>
              <a:t>05/09/2021</a:t>
            </a:fld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 anchor="b"/>
          <a:lstStyle>
            <a:lvl1pPr algn="r">
              <a:defRPr sz="1400" b="1">
                <a:latin typeface="+mj-lt"/>
              </a:defRPr>
            </a:lvl1pPr>
          </a:lstStyle>
          <a:p>
            <a:pPr>
              <a:defRPr/>
            </a:pPr>
            <a:fld id="{7224159C-67AD-4CED-89E1-2A5336A2D139}" type="datetime13">
              <a:rPr lang="en-US" altLang="en-US"/>
              <a:pPr>
                <a:defRPr/>
              </a:pPr>
              <a:t>7:34:17 PM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249933"/>
            <a:ext cx="9736454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6" y="268151"/>
            <a:ext cx="8635149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002325" y="948241"/>
            <a:ext cx="2403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44675" y="2068967"/>
            <a:ext cx="35934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05925" y="2068967"/>
            <a:ext cx="35934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093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19CC-4EED-4BF9-A897-AAD0242AD86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7718-46BB-4842-AE9A-F5349767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19CC-4EED-4BF9-A897-AAD0242AD86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7718-46BB-4842-AE9A-F5349767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19CC-4EED-4BF9-A897-AAD0242AD86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7718-46BB-4842-AE9A-F5349767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19CC-4EED-4BF9-A897-AAD0242AD86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7718-46BB-4842-AE9A-F5349767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19CC-4EED-4BF9-A897-AAD0242AD86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7718-46BB-4842-AE9A-F5349767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19CC-4EED-4BF9-A897-AAD0242AD86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7718-46BB-4842-AE9A-F5349767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19CC-4EED-4BF9-A897-AAD0242AD86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7718-46BB-4842-AE9A-F5349767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19CC-4EED-4BF9-A897-AAD0242AD86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7718-46BB-4842-AE9A-F5349767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19CC-4EED-4BF9-A897-AAD0242AD86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07718-46BB-4842-AE9A-F5349767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png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24000"/>
            <a:ext cx="6934200" cy="225643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 LÝ 9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ĐOẠN MẠCH SONG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9" name="Picture 10" descr="Dau Tr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029200"/>
            <a:ext cx="4419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ĐIỆN TRỞ TƯƠNG ĐƯƠNG CỦA ĐOẠN MẠCH SONG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42301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28600" y="1792287"/>
            <a:ext cx="6858000" cy="1027113"/>
            <a:chOff x="240" y="2210"/>
            <a:chExt cx="4320" cy="647"/>
          </a:xfrm>
        </p:grpSpPr>
        <p:sp>
          <p:nvSpPr>
            <p:cNvPr id="5" name="Text Box 37"/>
            <p:cNvSpPr txBox="1">
              <a:spLocks noChangeArrowheads="1"/>
            </p:cNvSpPr>
            <p:nvPr/>
          </p:nvSpPr>
          <p:spPr bwMode="auto">
            <a:xfrm>
              <a:off x="240" y="2352"/>
              <a:ext cx="364" cy="291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C3</a:t>
              </a:r>
            </a:p>
          </p:txBody>
        </p:sp>
        <p:grpSp>
          <p:nvGrpSpPr>
            <p:cNvPr id="6" name="Group 38"/>
            <p:cNvGrpSpPr>
              <a:grpSpLocks noChangeAspect="1"/>
            </p:cNvGrpSpPr>
            <p:nvPr/>
          </p:nvGrpSpPr>
          <p:grpSpPr bwMode="auto">
            <a:xfrm>
              <a:off x="3168" y="2210"/>
              <a:ext cx="1392" cy="647"/>
              <a:chOff x="2496" y="3360"/>
              <a:chExt cx="1608" cy="747"/>
            </a:xfrm>
          </p:grpSpPr>
          <p:sp>
            <p:nvSpPr>
              <p:cNvPr id="8" name="AutoShape 39"/>
              <p:cNvSpPr>
                <a:spLocks noChangeAspect="1" noChangeArrowheads="1" noTextEdit="1"/>
              </p:cNvSpPr>
              <p:nvPr/>
            </p:nvSpPr>
            <p:spPr bwMode="auto">
              <a:xfrm>
                <a:off x="2496" y="3360"/>
                <a:ext cx="1608" cy="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Line 40"/>
              <p:cNvSpPr>
                <a:spLocks noChangeShapeType="1"/>
              </p:cNvSpPr>
              <p:nvPr/>
            </p:nvSpPr>
            <p:spPr bwMode="auto">
              <a:xfrm>
                <a:off x="2546" y="3701"/>
                <a:ext cx="234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Line 41"/>
              <p:cNvSpPr>
                <a:spLocks noChangeShapeType="1"/>
              </p:cNvSpPr>
              <p:nvPr/>
            </p:nvSpPr>
            <p:spPr bwMode="auto">
              <a:xfrm>
                <a:off x="3101" y="3701"/>
                <a:ext cx="308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Line 42"/>
              <p:cNvSpPr>
                <a:spLocks noChangeShapeType="1"/>
              </p:cNvSpPr>
              <p:nvPr/>
            </p:nvSpPr>
            <p:spPr bwMode="auto">
              <a:xfrm>
                <a:off x="3697" y="3701"/>
                <a:ext cx="341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43"/>
              <p:cNvSpPr>
                <a:spLocks noChangeArrowheads="1"/>
              </p:cNvSpPr>
              <p:nvPr/>
            </p:nvSpPr>
            <p:spPr bwMode="auto">
              <a:xfrm>
                <a:off x="3906" y="3893"/>
                <a:ext cx="8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44"/>
              <p:cNvSpPr>
                <a:spLocks noChangeArrowheads="1"/>
              </p:cNvSpPr>
              <p:nvPr/>
            </p:nvSpPr>
            <p:spPr bwMode="auto">
              <a:xfrm>
                <a:off x="3290" y="3894"/>
                <a:ext cx="8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ectangle 45"/>
              <p:cNvSpPr>
                <a:spLocks noChangeArrowheads="1"/>
              </p:cNvSpPr>
              <p:nvPr/>
            </p:nvSpPr>
            <p:spPr bwMode="auto">
              <a:xfrm>
                <a:off x="3792" y="3375"/>
                <a:ext cx="148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 46"/>
              <p:cNvSpPr>
                <a:spLocks noChangeArrowheads="1"/>
              </p:cNvSpPr>
              <p:nvPr/>
            </p:nvSpPr>
            <p:spPr bwMode="auto">
              <a:xfrm>
                <a:off x="3179" y="3375"/>
                <a:ext cx="148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47"/>
              <p:cNvSpPr>
                <a:spLocks noChangeArrowheads="1"/>
              </p:cNvSpPr>
              <p:nvPr/>
            </p:nvSpPr>
            <p:spPr bwMode="auto">
              <a:xfrm>
                <a:off x="2587" y="3375"/>
                <a:ext cx="148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48"/>
              <p:cNvSpPr>
                <a:spLocks noChangeArrowheads="1"/>
              </p:cNvSpPr>
              <p:nvPr/>
            </p:nvSpPr>
            <p:spPr bwMode="auto">
              <a:xfrm>
                <a:off x="3726" y="3736"/>
                <a:ext cx="182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49"/>
              <p:cNvSpPr>
                <a:spLocks noChangeArrowheads="1"/>
              </p:cNvSpPr>
              <p:nvPr/>
            </p:nvSpPr>
            <p:spPr bwMode="auto">
              <a:xfrm>
                <a:off x="3130" y="3736"/>
                <a:ext cx="201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50"/>
              <p:cNvSpPr>
                <a:spLocks noChangeArrowheads="1"/>
              </p:cNvSpPr>
              <p:nvPr/>
            </p:nvSpPr>
            <p:spPr bwMode="auto">
              <a:xfrm>
                <a:off x="2576" y="3737"/>
                <a:ext cx="324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3200" i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28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</a:p>
            </p:txBody>
          </p:sp>
          <p:sp>
            <p:nvSpPr>
              <p:cNvPr id="20" name="Rectangle 51"/>
              <p:cNvSpPr>
                <a:spLocks noChangeArrowheads="1"/>
              </p:cNvSpPr>
              <p:nvPr/>
            </p:nvSpPr>
            <p:spPr bwMode="auto">
              <a:xfrm>
                <a:off x="3470" y="3508"/>
                <a:ext cx="168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52"/>
              <p:cNvSpPr>
                <a:spLocks noChangeArrowheads="1"/>
              </p:cNvSpPr>
              <p:nvPr/>
            </p:nvSpPr>
            <p:spPr bwMode="auto">
              <a:xfrm>
                <a:off x="2861" y="3508"/>
                <a:ext cx="168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 Box 53"/>
            <p:cNvSpPr txBox="1">
              <a:spLocks noChangeArrowheads="1"/>
            </p:cNvSpPr>
            <p:nvPr/>
          </p:nvSpPr>
          <p:spPr bwMode="auto">
            <a:xfrm>
              <a:off x="604" y="2256"/>
              <a:ext cx="285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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22" name="Text Box 59"/>
          <p:cNvSpPr txBox="1">
            <a:spLocks noChangeArrowheads="1"/>
          </p:cNvSpPr>
          <p:nvPr/>
        </p:nvSpPr>
        <p:spPr bwMode="auto">
          <a:xfrm>
            <a:off x="457200" y="425767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 = I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60"/>
          <p:cNvGrpSpPr>
            <a:grpSpLocks/>
          </p:cNvGrpSpPr>
          <p:nvPr/>
        </p:nvGrpSpPr>
        <p:grpSpPr bwMode="auto">
          <a:xfrm>
            <a:off x="2028588" y="3924300"/>
            <a:ext cx="6477000" cy="1074738"/>
            <a:chOff x="1440" y="3120"/>
            <a:chExt cx="4080" cy="677"/>
          </a:xfrm>
        </p:grpSpPr>
        <p:grpSp>
          <p:nvGrpSpPr>
            <p:cNvPr id="24" name="Group 61"/>
            <p:cNvGrpSpPr>
              <a:grpSpLocks/>
            </p:cNvGrpSpPr>
            <p:nvPr/>
          </p:nvGrpSpPr>
          <p:grpSpPr bwMode="auto">
            <a:xfrm>
              <a:off x="1440" y="3168"/>
              <a:ext cx="2277" cy="629"/>
              <a:chOff x="1584" y="2688"/>
              <a:chExt cx="2277" cy="629"/>
            </a:xfrm>
          </p:grpSpPr>
          <p:sp>
            <p:nvSpPr>
              <p:cNvPr id="41" name="Text Box 62"/>
              <p:cNvSpPr txBox="1">
                <a:spLocks noChangeArrowheads="1"/>
              </p:cNvSpPr>
              <p:nvPr/>
            </p:nvSpPr>
            <p:spPr bwMode="auto">
              <a:xfrm>
                <a:off x="1584" y="2832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</p:txBody>
          </p:sp>
          <p:grpSp>
            <p:nvGrpSpPr>
              <p:cNvPr id="25" name="Group 63"/>
              <p:cNvGrpSpPr>
                <a:grpSpLocks noChangeAspect="1"/>
              </p:cNvGrpSpPr>
              <p:nvPr/>
            </p:nvGrpSpPr>
            <p:grpSpPr bwMode="auto">
              <a:xfrm>
                <a:off x="2421" y="2688"/>
                <a:ext cx="1440" cy="629"/>
                <a:chOff x="2448" y="2688"/>
                <a:chExt cx="1440" cy="629"/>
              </a:xfrm>
            </p:grpSpPr>
            <p:sp>
              <p:nvSpPr>
                <p:cNvPr id="43" name="AutoShape 6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48" y="2688"/>
                  <a:ext cx="1440" cy="6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Line 65"/>
                <p:cNvSpPr>
                  <a:spLocks noChangeShapeType="1"/>
                </p:cNvSpPr>
                <p:nvPr/>
              </p:nvSpPr>
              <p:spPr bwMode="auto">
                <a:xfrm>
                  <a:off x="2492" y="2984"/>
                  <a:ext cx="2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Line 66"/>
                <p:cNvSpPr>
                  <a:spLocks noChangeShapeType="1"/>
                </p:cNvSpPr>
                <p:nvPr/>
              </p:nvSpPr>
              <p:spPr bwMode="auto">
                <a:xfrm>
                  <a:off x="2998" y="2984"/>
                  <a:ext cx="268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Line 67"/>
                <p:cNvSpPr>
                  <a:spLocks noChangeShapeType="1"/>
                </p:cNvSpPr>
                <p:nvPr/>
              </p:nvSpPr>
              <p:spPr bwMode="auto">
                <a:xfrm>
                  <a:off x="3515" y="2984"/>
                  <a:ext cx="228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68"/>
                <p:cNvSpPr>
                  <a:spLocks noChangeArrowheads="1"/>
                </p:cNvSpPr>
                <p:nvPr/>
              </p:nvSpPr>
              <p:spPr bwMode="auto">
                <a:xfrm>
                  <a:off x="3765" y="3107"/>
                  <a:ext cx="64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1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69"/>
                <p:cNvSpPr>
                  <a:spLocks noChangeArrowheads="1"/>
                </p:cNvSpPr>
                <p:nvPr/>
              </p:nvSpPr>
              <p:spPr bwMode="auto">
                <a:xfrm>
                  <a:off x="3162" y="3152"/>
                  <a:ext cx="64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1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70"/>
                <p:cNvSpPr>
                  <a:spLocks noChangeArrowheads="1"/>
                </p:cNvSpPr>
                <p:nvPr/>
              </p:nvSpPr>
              <p:spPr bwMode="auto">
                <a:xfrm>
                  <a:off x="3553" y="3015"/>
                  <a:ext cx="150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71"/>
                <p:cNvSpPr>
                  <a:spLocks noChangeArrowheads="1"/>
                </p:cNvSpPr>
                <p:nvPr/>
              </p:nvSpPr>
              <p:spPr bwMode="auto">
                <a:xfrm>
                  <a:off x="3508" y="2702"/>
                  <a:ext cx="162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endPara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72"/>
                <p:cNvSpPr>
                  <a:spLocks noChangeArrowheads="1"/>
                </p:cNvSpPr>
                <p:nvPr/>
              </p:nvSpPr>
              <p:spPr bwMode="auto">
                <a:xfrm>
                  <a:off x="3023" y="3015"/>
                  <a:ext cx="150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73"/>
                <p:cNvSpPr>
                  <a:spLocks noChangeArrowheads="1"/>
                </p:cNvSpPr>
                <p:nvPr/>
              </p:nvSpPr>
              <p:spPr bwMode="auto">
                <a:xfrm>
                  <a:off x="3011" y="2702"/>
                  <a:ext cx="162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endPara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74"/>
                <p:cNvSpPr>
                  <a:spLocks noChangeArrowheads="1"/>
                </p:cNvSpPr>
                <p:nvPr/>
              </p:nvSpPr>
              <p:spPr bwMode="auto">
                <a:xfrm>
                  <a:off x="2530" y="3015"/>
                  <a:ext cx="268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b="1" i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r>
                    <a:rPr lang="en-US" altLang="en-US" sz="2800" b="1" i="1" baseline="-250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tđ</a:t>
                  </a:r>
                  <a:endParaRPr lang="en-US" alt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75"/>
                <p:cNvSpPr>
                  <a:spLocks noChangeArrowheads="1"/>
                </p:cNvSpPr>
                <p:nvPr/>
              </p:nvSpPr>
              <p:spPr bwMode="auto">
                <a:xfrm>
                  <a:off x="2485" y="2702"/>
                  <a:ext cx="162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endPara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76"/>
                <p:cNvSpPr>
                  <a:spLocks noChangeArrowheads="1"/>
                </p:cNvSpPr>
                <p:nvPr/>
              </p:nvSpPr>
              <p:spPr bwMode="auto">
                <a:xfrm>
                  <a:off x="3319" y="2817"/>
                  <a:ext cx="129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endPara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angle 77"/>
                <p:cNvSpPr>
                  <a:spLocks noChangeArrowheads="1"/>
                </p:cNvSpPr>
                <p:nvPr/>
              </p:nvSpPr>
              <p:spPr bwMode="auto">
                <a:xfrm>
                  <a:off x="2789" y="2817"/>
                  <a:ext cx="129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" name="Group 78"/>
            <p:cNvGrpSpPr>
              <a:grpSpLocks noChangeAspect="1"/>
            </p:cNvGrpSpPr>
            <p:nvPr/>
          </p:nvGrpSpPr>
          <p:grpSpPr bwMode="auto">
            <a:xfrm>
              <a:off x="4176" y="3120"/>
              <a:ext cx="1344" cy="605"/>
              <a:chOff x="2496" y="3360"/>
              <a:chExt cx="1344" cy="605"/>
            </a:xfrm>
          </p:grpSpPr>
          <p:sp>
            <p:nvSpPr>
              <p:cNvPr id="27" name="AutoShape 79"/>
              <p:cNvSpPr>
                <a:spLocks noChangeAspect="1" noChangeArrowheads="1" noTextEdit="1"/>
              </p:cNvSpPr>
              <p:nvPr/>
            </p:nvSpPr>
            <p:spPr bwMode="auto">
              <a:xfrm>
                <a:off x="2496" y="3360"/>
                <a:ext cx="1344" cy="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Line 80"/>
              <p:cNvSpPr>
                <a:spLocks noChangeShapeType="1"/>
              </p:cNvSpPr>
              <p:nvPr/>
            </p:nvSpPr>
            <p:spPr bwMode="auto">
              <a:xfrm>
                <a:off x="2538" y="3645"/>
                <a:ext cx="1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81"/>
              <p:cNvSpPr>
                <a:spLocks noChangeShapeType="1"/>
              </p:cNvSpPr>
              <p:nvPr/>
            </p:nvSpPr>
            <p:spPr bwMode="auto">
              <a:xfrm>
                <a:off x="3001" y="3645"/>
                <a:ext cx="25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Line 82"/>
              <p:cNvSpPr>
                <a:spLocks noChangeShapeType="1"/>
              </p:cNvSpPr>
              <p:nvPr/>
            </p:nvSpPr>
            <p:spPr bwMode="auto">
              <a:xfrm>
                <a:off x="3499" y="3645"/>
                <a:ext cx="2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83"/>
              <p:cNvSpPr>
                <a:spLocks noChangeArrowheads="1"/>
              </p:cNvSpPr>
              <p:nvPr/>
            </p:nvSpPr>
            <p:spPr bwMode="auto">
              <a:xfrm>
                <a:off x="3674" y="3806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84"/>
              <p:cNvSpPr>
                <a:spLocks noChangeArrowheads="1"/>
              </p:cNvSpPr>
              <p:nvPr/>
            </p:nvSpPr>
            <p:spPr bwMode="auto">
              <a:xfrm>
                <a:off x="3159" y="3806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85"/>
              <p:cNvSpPr>
                <a:spLocks noChangeArrowheads="1"/>
              </p:cNvSpPr>
              <p:nvPr/>
            </p:nvSpPr>
            <p:spPr bwMode="auto">
              <a:xfrm>
                <a:off x="3579" y="3374"/>
                <a:ext cx="109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86"/>
              <p:cNvSpPr>
                <a:spLocks noChangeArrowheads="1"/>
              </p:cNvSpPr>
              <p:nvPr/>
            </p:nvSpPr>
            <p:spPr bwMode="auto">
              <a:xfrm>
                <a:off x="3067" y="3374"/>
                <a:ext cx="109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87"/>
              <p:cNvSpPr>
                <a:spLocks noChangeArrowheads="1"/>
              </p:cNvSpPr>
              <p:nvPr/>
            </p:nvSpPr>
            <p:spPr bwMode="auto">
              <a:xfrm>
                <a:off x="2573" y="3374"/>
                <a:ext cx="109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88"/>
              <p:cNvSpPr>
                <a:spLocks noChangeArrowheads="1"/>
              </p:cNvSpPr>
              <p:nvPr/>
            </p:nvSpPr>
            <p:spPr bwMode="auto">
              <a:xfrm>
                <a:off x="3524" y="3675"/>
                <a:ext cx="14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89"/>
              <p:cNvSpPr>
                <a:spLocks noChangeArrowheads="1"/>
              </p:cNvSpPr>
              <p:nvPr/>
            </p:nvSpPr>
            <p:spPr bwMode="auto">
              <a:xfrm>
                <a:off x="3026" y="3675"/>
                <a:ext cx="14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90"/>
              <p:cNvSpPr>
                <a:spLocks noChangeArrowheads="1"/>
              </p:cNvSpPr>
              <p:nvPr/>
            </p:nvSpPr>
            <p:spPr bwMode="auto">
              <a:xfrm>
                <a:off x="2563" y="3675"/>
                <a:ext cx="259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700" b="1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tđ</a:t>
                </a:r>
                <a:endParaRPr lang="en-US" alt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91"/>
              <p:cNvSpPr>
                <a:spLocks noChangeArrowheads="1"/>
              </p:cNvSpPr>
              <p:nvPr/>
            </p:nvSpPr>
            <p:spPr bwMode="auto">
              <a:xfrm>
                <a:off x="3310" y="3483"/>
                <a:ext cx="123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92"/>
              <p:cNvSpPr>
                <a:spLocks noChangeArrowheads="1"/>
              </p:cNvSpPr>
              <p:nvPr/>
            </p:nvSpPr>
            <p:spPr bwMode="auto">
              <a:xfrm>
                <a:off x="2801" y="3483"/>
                <a:ext cx="123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26" name="Object 93"/>
            <p:cNvGraphicFramePr>
              <a:graphicFrameLocks noChangeAspect="1"/>
            </p:cNvGraphicFramePr>
            <p:nvPr/>
          </p:nvGraphicFramePr>
          <p:xfrm>
            <a:off x="3828" y="3360"/>
            <a:ext cx="252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0" name="Equation" r:id="rId3" imgW="190417" imgH="152334" progId="">
                    <p:embed/>
                  </p:oleObj>
                </mc:Choice>
                <mc:Fallback>
                  <p:oleObj name="Equation" r:id="rId3" imgW="190417" imgH="152334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8" y="3360"/>
                          <a:ext cx="252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Text Box 94"/>
          <p:cNvSpPr txBox="1">
            <a:spLocks noChangeArrowheads="1"/>
          </p:cNvSpPr>
          <p:nvPr/>
        </p:nvSpPr>
        <p:spPr bwMode="auto">
          <a:xfrm>
            <a:off x="457200" y="32004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 = U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U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8" name="Group 95"/>
          <p:cNvGrpSpPr>
            <a:grpSpLocks/>
          </p:cNvGrpSpPr>
          <p:nvPr/>
        </p:nvGrpSpPr>
        <p:grpSpPr bwMode="auto">
          <a:xfrm>
            <a:off x="3429000" y="3048000"/>
            <a:ext cx="4495800" cy="838200"/>
            <a:chOff x="2592" y="2160"/>
            <a:chExt cx="2832" cy="528"/>
          </a:xfrm>
        </p:grpSpPr>
        <p:grpSp>
          <p:nvGrpSpPr>
            <p:cNvPr id="59" name="Group 96"/>
            <p:cNvGrpSpPr>
              <a:grpSpLocks noChangeAspect="1"/>
            </p:cNvGrpSpPr>
            <p:nvPr/>
          </p:nvGrpSpPr>
          <p:grpSpPr bwMode="auto">
            <a:xfrm>
              <a:off x="4712" y="2160"/>
              <a:ext cx="712" cy="528"/>
              <a:chOff x="1104" y="2016"/>
              <a:chExt cx="712" cy="528"/>
            </a:xfrm>
          </p:grpSpPr>
          <p:sp>
            <p:nvSpPr>
              <p:cNvPr id="81" name="AutoShape 97"/>
              <p:cNvSpPr>
                <a:spLocks noChangeAspect="1" noChangeArrowheads="1" noTextEdit="1"/>
              </p:cNvSpPr>
              <p:nvPr/>
            </p:nvSpPr>
            <p:spPr bwMode="auto">
              <a:xfrm>
                <a:off x="1104" y="2016"/>
                <a:ext cx="712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Line 98"/>
              <p:cNvSpPr>
                <a:spLocks noChangeShapeType="1"/>
              </p:cNvSpPr>
              <p:nvPr/>
            </p:nvSpPr>
            <p:spPr bwMode="auto">
              <a:xfrm>
                <a:off x="1507" y="2257"/>
                <a:ext cx="268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Rectangle 99"/>
              <p:cNvSpPr>
                <a:spLocks noChangeArrowheads="1"/>
              </p:cNvSpPr>
              <p:nvPr/>
            </p:nvSpPr>
            <p:spPr bwMode="auto">
              <a:xfrm>
                <a:off x="1531" y="2283"/>
                <a:ext cx="22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300" b="1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tđ</a:t>
                </a:r>
                <a:endParaRPr lang="en-US" alt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Rectangle 100"/>
              <p:cNvSpPr>
                <a:spLocks noChangeArrowheads="1"/>
              </p:cNvSpPr>
              <p:nvPr/>
            </p:nvSpPr>
            <p:spPr bwMode="auto">
              <a:xfrm>
                <a:off x="1529" y="2028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Rectangle 101"/>
              <p:cNvSpPr>
                <a:spLocks noChangeArrowheads="1"/>
              </p:cNvSpPr>
              <p:nvPr/>
            </p:nvSpPr>
            <p:spPr bwMode="auto">
              <a:xfrm>
                <a:off x="1149" y="2142"/>
                <a:ext cx="7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Rectangle 102"/>
              <p:cNvSpPr>
                <a:spLocks noChangeArrowheads="1"/>
              </p:cNvSpPr>
              <p:nvPr/>
            </p:nvSpPr>
            <p:spPr bwMode="auto">
              <a:xfrm>
                <a:off x="1313" y="2121"/>
                <a:ext cx="105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0" name="Group 103"/>
            <p:cNvGrpSpPr>
              <a:grpSpLocks noChangeAspect="1"/>
            </p:cNvGrpSpPr>
            <p:nvPr/>
          </p:nvGrpSpPr>
          <p:grpSpPr bwMode="auto">
            <a:xfrm>
              <a:off x="2840" y="2160"/>
              <a:ext cx="854" cy="513"/>
              <a:chOff x="2256" y="1776"/>
              <a:chExt cx="854" cy="513"/>
            </a:xfrm>
          </p:grpSpPr>
          <p:sp>
            <p:nvSpPr>
              <p:cNvPr id="72" name="AutoShape 104"/>
              <p:cNvSpPr>
                <a:spLocks noChangeAspect="1" noChangeArrowheads="1" noTextEdit="1"/>
              </p:cNvSpPr>
              <p:nvPr/>
            </p:nvSpPr>
            <p:spPr bwMode="auto">
              <a:xfrm>
                <a:off x="2256" y="1776"/>
                <a:ext cx="854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Line 105"/>
              <p:cNvSpPr>
                <a:spLocks noChangeShapeType="1"/>
              </p:cNvSpPr>
              <p:nvPr/>
            </p:nvSpPr>
            <p:spPr bwMode="auto">
              <a:xfrm>
                <a:off x="2719" y="2017"/>
                <a:ext cx="25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Rectangle 106"/>
              <p:cNvSpPr>
                <a:spLocks noChangeArrowheads="1"/>
              </p:cNvSpPr>
              <p:nvPr/>
            </p:nvSpPr>
            <p:spPr bwMode="auto">
              <a:xfrm>
                <a:off x="3003" y="1902"/>
                <a:ext cx="4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107"/>
              <p:cNvSpPr>
                <a:spLocks noChangeArrowheads="1"/>
              </p:cNvSpPr>
              <p:nvPr/>
            </p:nvSpPr>
            <p:spPr bwMode="auto">
              <a:xfrm>
                <a:off x="2872" y="2154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108"/>
              <p:cNvSpPr>
                <a:spLocks noChangeArrowheads="1"/>
              </p:cNvSpPr>
              <p:nvPr/>
            </p:nvSpPr>
            <p:spPr bwMode="auto">
              <a:xfrm>
                <a:off x="2384" y="2013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Rectangle 109"/>
              <p:cNvSpPr>
                <a:spLocks noChangeArrowheads="1"/>
              </p:cNvSpPr>
              <p:nvPr/>
            </p:nvSpPr>
            <p:spPr bwMode="auto">
              <a:xfrm>
                <a:off x="2743" y="2043"/>
                <a:ext cx="12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Rectangle 110"/>
              <p:cNvSpPr>
                <a:spLocks noChangeArrowheads="1"/>
              </p:cNvSpPr>
              <p:nvPr/>
            </p:nvSpPr>
            <p:spPr bwMode="auto">
              <a:xfrm>
                <a:off x="2731" y="1788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 111"/>
              <p:cNvSpPr>
                <a:spLocks noChangeArrowheads="1"/>
              </p:cNvSpPr>
              <p:nvPr/>
            </p:nvSpPr>
            <p:spPr bwMode="auto">
              <a:xfrm>
                <a:off x="2300" y="1902"/>
                <a:ext cx="7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 112"/>
              <p:cNvSpPr>
                <a:spLocks noChangeArrowheads="1"/>
              </p:cNvSpPr>
              <p:nvPr/>
            </p:nvSpPr>
            <p:spPr bwMode="auto">
              <a:xfrm>
                <a:off x="2525" y="1881"/>
                <a:ext cx="105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Group 113"/>
            <p:cNvGrpSpPr>
              <a:grpSpLocks noChangeAspect="1"/>
            </p:cNvGrpSpPr>
            <p:nvPr/>
          </p:nvGrpSpPr>
          <p:grpSpPr bwMode="auto">
            <a:xfrm>
              <a:off x="3752" y="2160"/>
              <a:ext cx="895" cy="513"/>
              <a:chOff x="3665" y="2016"/>
              <a:chExt cx="895" cy="513"/>
            </a:xfrm>
          </p:grpSpPr>
          <p:sp>
            <p:nvSpPr>
              <p:cNvPr id="63" name="AutoShape 114"/>
              <p:cNvSpPr>
                <a:spLocks noChangeAspect="1" noChangeArrowheads="1" noTextEdit="1"/>
              </p:cNvSpPr>
              <p:nvPr/>
            </p:nvSpPr>
            <p:spPr bwMode="auto">
              <a:xfrm>
                <a:off x="3665" y="2016"/>
                <a:ext cx="895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Line 115"/>
              <p:cNvSpPr>
                <a:spLocks noChangeShapeType="1"/>
              </p:cNvSpPr>
              <p:nvPr/>
            </p:nvSpPr>
            <p:spPr bwMode="auto">
              <a:xfrm>
                <a:off x="4155" y="2257"/>
                <a:ext cx="277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ectangle 116"/>
              <p:cNvSpPr>
                <a:spLocks noChangeArrowheads="1"/>
              </p:cNvSpPr>
              <p:nvPr/>
            </p:nvSpPr>
            <p:spPr bwMode="auto">
              <a:xfrm>
                <a:off x="4466" y="2142"/>
                <a:ext cx="4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117"/>
              <p:cNvSpPr>
                <a:spLocks noChangeArrowheads="1"/>
              </p:cNvSpPr>
              <p:nvPr/>
            </p:nvSpPr>
            <p:spPr bwMode="auto">
              <a:xfrm>
                <a:off x="4324" y="2394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Rectangle 118"/>
              <p:cNvSpPr>
                <a:spLocks noChangeArrowheads="1"/>
              </p:cNvSpPr>
              <p:nvPr/>
            </p:nvSpPr>
            <p:spPr bwMode="auto">
              <a:xfrm>
                <a:off x="3809" y="2253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Rectangle 119"/>
              <p:cNvSpPr>
                <a:spLocks noChangeArrowheads="1"/>
              </p:cNvSpPr>
              <p:nvPr/>
            </p:nvSpPr>
            <p:spPr bwMode="auto">
              <a:xfrm>
                <a:off x="4179" y="2283"/>
                <a:ext cx="12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ectangle 120"/>
              <p:cNvSpPr>
                <a:spLocks noChangeArrowheads="1"/>
              </p:cNvSpPr>
              <p:nvPr/>
            </p:nvSpPr>
            <p:spPr bwMode="auto">
              <a:xfrm>
                <a:off x="4181" y="2028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Rectangle 121"/>
              <p:cNvSpPr>
                <a:spLocks noChangeArrowheads="1"/>
              </p:cNvSpPr>
              <p:nvPr/>
            </p:nvSpPr>
            <p:spPr bwMode="auto">
              <a:xfrm>
                <a:off x="3709" y="2142"/>
                <a:ext cx="7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Rectangle 122"/>
              <p:cNvSpPr>
                <a:spLocks noChangeArrowheads="1"/>
              </p:cNvSpPr>
              <p:nvPr/>
            </p:nvSpPr>
            <p:spPr bwMode="auto">
              <a:xfrm>
                <a:off x="3961" y="2121"/>
                <a:ext cx="105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62" name="Object 123"/>
            <p:cNvGraphicFramePr>
              <a:graphicFrameLocks noChangeAspect="1"/>
            </p:cNvGraphicFramePr>
            <p:nvPr/>
          </p:nvGraphicFramePr>
          <p:xfrm>
            <a:off x="2592" y="2317"/>
            <a:ext cx="252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1" name="Equation" r:id="rId5" imgW="190417" imgH="152334" progId="">
                    <p:embed/>
                  </p:oleObj>
                </mc:Choice>
                <mc:Fallback>
                  <p:oleObj name="Equation" r:id="rId5" imgW="190417" imgH="152334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2317"/>
                          <a:ext cx="252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987744"/>
              </p:ext>
            </p:extLst>
          </p:nvPr>
        </p:nvGraphicFramePr>
        <p:xfrm>
          <a:off x="3648075" y="5478439"/>
          <a:ext cx="2400300" cy="1150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name="Equation" r:id="rId6" imgW="965160" imgH="444240" progId="">
                  <p:embed/>
                </p:oleObj>
              </mc:Choice>
              <mc:Fallback>
                <p:oleObj name="Equation" r:id="rId6" imgW="965160" imgH="4442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5478439"/>
                        <a:ext cx="2400300" cy="11509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Frame 88">
            <a:extLst>
              <a:ext uri="{FF2B5EF4-FFF2-40B4-BE49-F238E27FC236}">
                <a16:creationId xmlns:a16="http://schemas.microsoft.com/office/drawing/2014/main" xmlns="" id="{3F2D690B-199D-F941-9397-746BC3EAEB83}"/>
              </a:ext>
            </a:extLst>
          </p:cNvPr>
          <p:cNvSpPr/>
          <p:nvPr/>
        </p:nvSpPr>
        <p:spPr>
          <a:xfrm>
            <a:off x="3185409" y="5190941"/>
            <a:ext cx="3732915" cy="1667059"/>
          </a:xfrm>
          <a:prstGeom prst="frame">
            <a:avLst>
              <a:gd name="adj1" fmla="val 156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7" grpId="0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343400" y="283368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M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6127750" y="3124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N</a:t>
            </a:r>
          </a:p>
        </p:txBody>
      </p:sp>
      <p:sp>
        <p:nvSpPr>
          <p:cNvPr id="30725" name="Rectangle 78"/>
          <p:cNvSpPr>
            <a:spLocks noChangeArrowheads="1"/>
          </p:cNvSpPr>
          <p:nvPr/>
        </p:nvSpPr>
        <p:spPr bwMode="auto">
          <a:xfrm>
            <a:off x="228600" y="271969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726" name="Line 79"/>
          <p:cNvSpPr>
            <a:spLocks noChangeShapeType="1"/>
          </p:cNvSpPr>
          <p:nvPr/>
        </p:nvSpPr>
        <p:spPr bwMode="auto">
          <a:xfrm rot="1070359" flipV="1">
            <a:off x="4616450" y="3684588"/>
            <a:ext cx="573088" cy="1111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sm" len="lg"/>
            <a:tailEnd type="stealth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Line 80"/>
          <p:cNvSpPr>
            <a:spLocks noChangeShapeType="1"/>
          </p:cNvSpPr>
          <p:nvPr/>
        </p:nvSpPr>
        <p:spPr bwMode="auto">
          <a:xfrm flipH="1" flipV="1">
            <a:off x="4616450" y="3749675"/>
            <a:ext cx="354013" cy="1555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Rectangle 83"/>
          <p:cNvSpPr>
            <a:spLocks noChangeArrowheads="1"/>
          </p:cNvSpPr>
          <p:nvPr/>
        </p:nvSpPr>
        <p:spPr bwMode="auto">
          <a:xfrm>
            <a:off x="5638800" y="5272088"/>
            <a:ext cx="1173163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ahoma" pitchFamily="34" charset="0"/>
            </a:endParaRPr>
          </a:p>
        </p:txBody>
      </p:sp>
      <p:sp>
        <p:nvSpPr>
          <p:cNvPr id="30729" name="Rectangle 84"/>
          <p:cNvSpPr>
            <a:spLocks noChangeArrowheads="1"/>
          </p:cNvSpPr>
          <p:nvPr/>
        </p:nvSpPr>
        <p:spPr bwMode="auto">
          <a:xfrm>
            <a:off x="5638800" y="6096000"/>
            <a:ext cx="1173163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ahoma" pitchFamily="34" charset="0"/>
            </a:endParaRPr>
          </a:p>
        </p:txBody>
      </p:sp>
      <p:sp>
        <p:nvSpPr>
          <p:cNvPr id="30730" name="Line 85"/>
          <p:cNvSpPr>
            <a:spLocks noChangeShapeType="1"/>
          </p:cNvSpPr>
          <p:nvPr/>
        </p:nvSpPr>
        <p:spPr bwMode="auto">
          <a:xfrm>
            <a:off x="3429000" y="5867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Line 86"/>
          <p:cNvSpPr>
            <a:spLocks noChangeShapeType="1"/>
          </p:cNvSpPr>
          <p:nvPr/>
        </p:nvSpPr>
        <p:spPr bwMode="auto">
          <a:xfrm>
            <a:off x="51054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Line 87"/>
          <p:cNvSpPr>
            <a:spLocks noChangeShapeType="1"/>
          </p:cNvSpPr>
          <p:nvPr/>
        </p:nvSpPr>
        <p:spPr bwMode="auto">
          <a:xfrm>
            <a:off x="5105400" y="5410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Line 88"/>
          <p:cNvSpPr>
            <a:spLocks noChangeShapeType="1"/>
          </p:cNvSpPr>
          <p:nvPr/>
        </p:nvSpPr>
        <p:spPr bwMode="auto">
          <a:xfrm>
            <a:off x="5105400" y="62611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89"/>
          <p:cNvSpPr>
            <a:spLocks noChangeShapeType="1"/>
          </p:cNvSpPr>
          <p:nvPr/>
        </p:nvSpPr>
        <p:spPr bwMode="auto">
          <a:xfrm>
            <a:off x="6781800" y="6248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90"/>
          <p:cNvSpPr>
            <a:spLocks noChangeShapeType="1"/>
          </p:cNvSpPr>
          <p:nvPr/>
        </p:nvSpPr>
        <p:spPr bwMode="auto">
          <a:xfrm>
            <a:off x="6781800" y="5410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Line 91"/>
          <p:cNvSpPr>
            <a:spLocks noChangeShapeType="1"/>
          </p:cNvSpPr>
          <p:nvPr/>
        </p:nvSpPr>
        <p:spPr bwMode="auto">
          <a:xfrm>
            <a:off x="7696200" y="5410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Line 92"/>
          <p:cNvSpPr>
            <a:spLocks noChangeShapeType="1"/>
          </p:cNvSpPr>
          <p:nvPr/>
        </p:nvSpPr>
        <p:spPr bwMode="auto">
          <a:xfrm>
            <a:off x="7696200" y="5867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Line 93"/>
          <p:cNvSpPr>
            <a:spLocks noChangeShapeType="1"/>
          </p:cNvSpPr>
          <p:nvPr/>
        </p:nvSpPr>
        <p:spPr bwMode="auto">
          <a:xfrm>
            <a:off x="8534400" y="2819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Line 94"/>
          <p:cNvSpPr>
            <a:spLocks noChangeShapeType="1"/>
          </p:cNvSpPr>
          <p:nvPr/>
        </p:nvSpPr>
        <p:spPr bwMode="auto">
          <a:xfrm>
            <a:off x="8742363" y="2808288"/>
            <a:ext cx="20637" cy="305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Line 95"/>
          <p:cNvSpPr>
            <a:spLocks noChangeShapeType="1"/>
          </p:cNvSpPr>
          <p:nvPr/>
        </p:nvSpPr>
        <p:spPr bwMode="auto">
          <a:xfrm>
            <a:off x="1219200" y="32004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1" name="Line 96"/>
          <p:cNvSpPr>
            <a:spLocks noChangeShapeType="1"/>
          </p:cNvSpPr>
          <p:nvPr/>
        </p:nvSpPr>
        <p:spPr bwMode="auto">
          <a:xfrm>
            <a:off x="1219200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2" name="Line 97"/>
          <p:cNvSpPr>
            <a:spLocks noChangeShapeType="1"/>
          </p:cNvSpPr>
          <p:nvPr/>
        </p:nvSpPr>
        <p:spPr bwMode="auto">
          <a:xfrm>
            <a:off x="2743200" y="5257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3" name="Line 98"/>
          <p:cNvSpPr>
            <a:spLocks noChangeShapeType="1"/>
          </p:cNvSpPr>
          <p:nvPr/>
        </p:nvSpPr>
        <p:spPr bwMode="auto">
          <a:xfrm>
            <a:off x="4876800" y="2819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 rot="-1062720">
            <a:off x="2209800" y="4572000"/>
            <a:ext cx="939800" cy="635000"/>
            <a:chOff x="1680" y="1440"/>
            <a:chExt cx="592" cy="400"/>
          </a:xfrm>
        </p:grpSpPr>
        <p:sp>
          <p:nvSpPr>
            <p:cNvPr id="30745" name="Oval 100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0746" name="Line 101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102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8" name="Line 103"/>
          <p:cNvSpPr>
            <a:spLocks noChangeShapeType="1"/>
          </p:cNvSpPr>
          <p:nvPr/>
        </p:nvSpPr>
        <p:spPr bwMode="auto">
          <a:xfrm>
            <a:off x="1219200" y="5638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9" name="Line 104"/>
          <p:cNvSpPr>
            <a:spLocks noChangeShapeType="1"/>
          </p:cNvSpPr>
          <p:nvPr/>
        </p:nvSpPr>
        <p:spPr bwMode="auto">
          <a:xfrm>
            <a:off x="34290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5257800" y="3352800"/>
            <a:ext cx="2222500" cy="1822450"/>
            <a:chOff x="2592" y="1680"/>
            <a:chExt cx="1400" cy="1148"/>
          </a:xfrm>
        </p:grpSpPr>
        <p:sp>
          <p:nvSpPr>
            <p:cNvPr id="30751" name="Text Box 106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.VnTimeH" pitchFamily="34" charset="0"/>
                </a:rPr>
                <a:t>K</a:t>
              </a:r>
            </a:p>
          </p:txBody>
        </p:sp>
        <p:sp>
          <p:nvSpPr>
            <p:cNvPr id="30752" name="Oval 107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0753" name="Rectangle 108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754" name="Rectangle 109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755" name="Rectangle 110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756" name="Oval 111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757" name="Text Box 112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5</a:t>
              </a:r>
              <a:endParaRPr lang="en-US">
                <a:latin typeface="Arial" charset="0"/>
              </a:endParaRPr>
            </a:p>
          </p:txBody>
        </p:sp>
        <p:sp>
          <p:nvSpPr>
            <p:cNvPr id="30758" name="Oval 113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759" name="Arc 114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T0" fmla="*/ 247 w 24253"/>
                <a:gd name="T1" fmla="*/ 0 h 39506"/>
                <a:gd name="T2" fmla="*/ 0 w 24253"/>
                <a:gd name="T3" fmla="*/ 720 h 39506"/>
                <a:gd name="T4" fmla="*/ 44 w 24253"/>
                <a:gd name="T5" fmla="*/ 32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760" name="Line 115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Text Box 116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3</a:t>
              </a:r>
            </a:p>
          </p:txBody>
        </p:sp>
        <p:sp>
          <p:nvSpPr>
            <p:cNvPr id="30762" name="Text Box 117"/>
            <p:cNvSpPr txBox="1">
              <a:spLocks noChangeArrowheads="1"/>
            </p:cNvSpPr>
            <p:nvPr/>
          </p:nvSpPr>
          <p:spPr bwMode="auto">
            <a:xfrm rot="-1500000">
              <a:off x="2920" y="1811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2</a:t>
              </a:r>
              <a:endParaRPr lang="en-US">
                <a:latin typeface="Arial" charset="0"/>
              </a:endParaRPr>
            </a:p>
          </p:txBody>
        </p:sp>
        <p:sp>
          <p:nvSpPr>
            <p:cNvPr id="30763" name="Line 118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Line 119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Line 120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Line 121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Line 122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Line 123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Line 124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Line 125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Line 126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Line 127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Line 128"/>
            <p:cNvSpPr>
              <a:spLocks noChangeShapeType="1"/>
            </p:cNvSpPr>
            <p:nvPr/>
          </p:nvSpPr>
          <p:spPr bwMode="auto">
            <a:xfrm rot="78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Line 129"/>
            <p:cNvSpPr>
              <a:spLocks noChangeShapeType="1"/>
            </p:cNvSpPr>
            <p:nvPr/>
          </p:nvSpPr>
          <p:spPr bwMode="auto">
            <a:xfrm rot="-27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Line 130"/>
            <p:cNvSpPr>
              <a:spLocks noChangeShapeType="1"/>
            </p:cNvSpPr>
            <p:nvPr/>
          </p:nvSpPr>
          <p:spPr bwMode="auto">
            <a:xfrm rot="-24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Line 131"/>
            <p:cNvSpPr>
              <a:spLocks noChangeShapeType="1"/>
            </p:cNvSpPr>
            <p:nvPr/>
          </p:nvSpPr>
          <p:spPr bwMode="auto">
            <a:xfrm rot="-21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Line 132"/>
            <p:cNvSpPr>
              <a:spLocks noChangeShapeType="1"/>
            </p:cNvSpPr>
            <p:nvPr/>
          </p:nvSpPr>
          <p:spPr bwMode="auto">
            <a:xfrm rot="-1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Line 133"/>
            <p:cNvSpPr>
              <a:spLocks noChangeShapeType="1"/>
            </p:cNvSpPr>
            <p:nvPr/>
          </p:nvSpPr>
          <p:spPr bwMode="auto">
            <a:xfrm rot="-15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Line 134"/>
            <p:cNvSpPr>
              <a:spLocks noChangeShapeType="1"/>
            </p:cNvSpPr>
            <p:nvPr/>
          </p:nvSpPr>
          <p:spPr bwMode="auto">
            <a:xfrm rot="-12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Line 135"/>
            <p:cNvSpPr>
              <a:spLocks noChangeShapeType="1"/>
            </p:cNvSpPr>
            <p:nvPr/>
          </p:nvSpPr>
          <p:spPr bwMode="auto">
            <a:xfrm rot="-9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Line 136"/>
            <p:cNvSpPr>
              <a:spLocks noChangeShapeType="1"/>
            </p:cNvSpPr>
            <p:nvPr/>
          </p:nvSpPr>
          <p:spPr bwMode="auto">
            <a:xfrm rot="-6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Line 137"/>
            <p:cNvSpPr>
              <a:spLocks noChangeShapeType="1"/>
            </p:cNvSpPr>
            <p:nvPr/>
          </p:nvSpPr>
          <p:spPr bwMode="auto">
            <a:xfrm rot="-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Line 138"/>
            <p:cNvSpPr>
              <a:spLocks noChangeShapeType="1"/>
            </p:cNvSpPr>
            <p:nvPr/>
          </p:nvSpPr>
          <p:spPr bwMode="auto">
            <a:xfrm rot="63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Line 139"/>
            <p:cNvSpPr>
              <a:spLocks noChangeShapeType="1"/>
            </p:cNvSpPr>
            <p:nvPr/>
          </p:nvSpPr>
          <p:spPr bwMode="auto">
            <a:xfrm rot="-42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Line 140"/>
            <p:cNvSpPr>
              <a:spLocks noChangeShapeType="1"/>
            </p:cNvSpPr>
            <p:nvPr/>
          </p:nvSpPr>
          <p:spPr bwMode="auto">
            <a:xfrm rot="-39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Line 141"/>
            <p:cNvSpPr>
              <a:spLocks noChangeShapeType="1"/>
            </p:cNvSpPr>
            <p:nvPr/>
          </p:nvSpPr>
          <p:spPr bwMode="auto">
            <a:xfrm rot="-3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Line 142"/>
            <p:cNvSpPr>
              <a:spLocks noChangeShapeType="1"/>
            </p:cNvSpPr>
            <p:nvPr/>
          </p:nvSpPr>
          <p:spPr bwMode="auto">
            <a:xfrm rot="-33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Line 143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Line 144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Line 145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Line 146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Line 147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Text Box 148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0</a:t>
              </a:r>
              <a:endParaRPr lang="en-US">
                <a:latin typeface="Arial" charset="0"/>
              </a:endParaRPr>
            </a:p>
          </p:txBody>
        </p:sp>
        <p:sp>
          <p:nvSpPr>
            <p:cNvPr id="30794" name="Text Box 149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30795" name="Text Box 150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4</a:t>
              </a:r>
              <a:endParaRPr lang="en-US">
                <a:latin typeface="Arial" charset="0"/>
              </a:endParaRPr>
            </a:p>
          </p:txBody>
        </p:sp>
        <p:sp>
          <p:nvSpPr>
            <p:cNvPr id="30796" name="Text Box 151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6</a:t>
              </a:r>
              <a:endParaRPr lang="en-US">
                <a:latin typeface="Arial" charset="0"/>
              </a:endParaRPr>
            </a:p>
          </p:txBody>
        </p:sp>
        <p:sp>
          <p:nvSpPr>
            <p:cNvPr id="30797" name="Text Box 152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V</a:t>
              </a:r>
            </a:p>
          </p:txBody>
        </p:sp>
        <p:sp>
          <p:nvSpPr>
            <p:cNvPr id="30798" name="AutoShape 153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T0" fmla="*/ 455 w 21600"/>
                <a:gd name="T1" fmla="*/ 0 h 21600"/>
                <a:gd name="T2" fmla="*/ 191 w 21600"/>
                <a:gd name="T3" fmla="*/ 362 h 21600"/>
                <a:gd name="T4" fmla="*/ 455 w 21600"/>
                <a:gd name="T5" fmla="*/ 323 h 21600"/>
                <a:gd name="T6" fmla="*/ 719 w 21600"/>
                <a:gd name="T7" fmla="*/ 36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2 w 21600"/>
                <a:gd name="T13" fmla="*/ 0 h 21600"/>
                <a:gd name="T14" fmla="*/ 21458 w 21600"/>
                <a:gd name="T15" fmla="*/ 11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799" name="Rectangle 154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800" name="Rectangle 155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0801" name="Rectangle 156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802" name="AutoShape 157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T0" fmla="*/ 29 w 21600"/>
                <a:gd name="T1" fmla="*/ 0 h 21600"/>
                <a:gd name="T2" fmla="*/ 8 w 21600"/>
                <a:gd name="T3" fmla="*/ 8 h 21600"/>
                <a:gd name="T4" fmla="*/ 0 w 21600"/>
                <a:gd name="T5" fmla="*/ 26 h 21600"/>
                <a:gd name="T6" fmla="*/ 8 w 21600"/>
                <a:gd name="T7" fmla="*/ 44 h 21600"/>
                <a:gd name="T8" fmla="*/ 29 w 21600"/>
                <a:gd name="T9" fmla="*/ 52 h 21600"/>
                <a:gd name="T10" fmla="*/ 49 w 21600"/>
                <a:gd name="T11" fmla="*/ 44 h 21600"/>
                <a:gd name="T12" fmla="*/ 57 w 21600"/>
                <a:gd name="T13" fmla="*/ 26 h 21600"/>
                <a:gd name="T14" fmla="*/ 49 w 21600"/>
                <a:gd name="T15" fmla="*/ 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32 w 21600"/>
                <a:gd name="T25" fmla="*/ 3323 h 21600"/>
                <a:gd name="T26" fmla="*/ 18568 w 21600"/>
                <a:gd name="T27" fmla="*/ 182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803" name="Arc 158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T0" fmla="*/ 91 w 42223"/>
                <a:gd name="T1" fmla="*/ 6 h 21600"/>
                <a:gd name="T2" fmla="*/ 0 w 42223"/>
                <a:gd name="T3" fmla="*/ 11 h 21600"/>
                <a:gd name="T4" fmla="*/ 45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804" name="Freeform 159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805" name="Freeform 160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806" name="AutoShape 161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T0" fmla="*/ 66 w 21600"/>
                <a:gd name="T1" fmla="*/ 0 h 21600"/>
                <a:gd name="T2" fmla="*/ 19 w 21600"/>
                <a:gd name="T3" fmla="*/ 18 h 21600"/>
                <a:gd name="T4" fmla="*/ 0 w 21600"/>
                <a:gd name="T5" fmla="*/ 60 h 21600"/>
                <a:gd name="T6" fmla="*/ 19 w 21600"/>
                <a:gd name="T7" fmla="*/ 102 h 21600"/>
                <a:gd name="T8" fmla="*/ 66 w 21600"/>
                <a:gd name="T9" fmla="*/ 120 h 21600"/>
                <a:gd name="T10" fmla="*/ 113 w 21600"/>
                <a:gd name="T11" fmla="*/ 102 h 21600"/>
                <a:gd name="T12" fmla="*/ 132 w 21600"/>
                <a:gd name="T13" fmla="*/ 60 h 21600"/>
                <a:gd name="T14" fmla="*/ 113 w 21600"/>
                <a:gd name="T15" fmla="*/ 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09 w 21600"/>
                <a:gd name="T25" fmla="*/ 3240 h 21600"/>
                <a:gd name="T26" fmla="*/ 18491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807" name="Oval 162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808" name="Oval 163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809" name="Text Box 164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-</a:t>
              </a:r>
            </a:p>
          </p:txBody>
        </p:sp>
        <p:sp>
          <p:nvSpPr>
            <p:cNvPr id="30810" name="Text Box 165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+</a:t>
              </a:r>
            </a:p>
          </p:txBody>
        </p:sp>
      </p:grpSp>
      <p:sp>
        <p:nvSpPr>
          <p:cNvPr id="30811" name="Line 166"/>
          <p:cNvSpPr>
            <a:spLocks noChangeShapeType="1"/>
          </p:cNvSpPr>
          <p:nvPr/>
        </p:nvSpPr>
        <p:spPr bwMode="auto">
          <a:xfrm flipH="1">
            <a:off x="4876800" y="502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2" name="Line 167"/>
          <p:cNvSpPr>
            <a:spLocks noChangeShapeType="1"/>
          </p:cNvSpPr>
          <p:nvPr/>
        </p:nvSpPr>
        <p:spPr bwMode="auto">
          <a:xfrm>
            <a:off x="7239000" y="5029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68"/>
          <p:cNvGrpSpPr>
            <a:grpSpLocks/>
          </p:cNvGrpSpPr>
          <p:nvPr/>
        </p:nvGrpSpPr>
        <p:grpSpPr bwMode="auto">
          <a:xfrm>
            <a:off x="8001000" y="2667000"/>
            <a:ext cx="565150" cy="304800"/>
            <a:chOff x="1248" y="3648"/>
            <a:chExt cx="356" cy="192"/>
          </a:xfrm>
        </p:grpSpPr>
        <p:grpSp>
          <p:nvGrpSpPr>
            <p:cNvPr id="5" name="Group 169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6" name="Group 170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30816" name="Line 171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7" name="Rectangle 172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0818" name="Line 173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9" name="Line 174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0" name="Line 175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821" name="Line 176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2" name="Line 177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23" name="AutoShape 178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7" name="Group 179"/>
          <p:cNvGrpSpPr>
            <a:grpSpLocks/>
          </p:cNvGrpSpPr>
          <p:nvPr/>
        </p:nvGrpSpPr>
        <p:grpSpPr bwMode="auto">
          <a:xfrm>
            <a:off x="7467600" y="2667000"/>
            <a:ext cx="565150" cy="304800"/>
            <a:chOff x="1248" y="3648"/>
            <a:chExt cx="356" cy="192"/>
          </a:xfrm>
        </p:grpSpPr>
        <p:grpSp>
          <p:nvGrpSpPr>
            <p:cNvPr id="8" name="Group 180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9" name="Group 181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30827" name="Line 182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8" name="Rectangle 183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0829" name="Line 184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0" name="Line 185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1" name="Line 186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832" name="Line 187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" name="Line 188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34" name="AutoShape 189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10" name="Group 190"/>
          <p:cNvGrpSpPr>
            <a:grpSpLocks/>
          </p:cNvGrpSpPr>
          <p:nvPr/>
        </p:nvGrpSpPr>
        <p:grpSpPr bwMode="auto">
          <a:xfrm>
            <a:off x="6934200" y="2667000"/>
            <a:ext cx="565150" cy="304800"/>
            <a:chOff x="1248" y="3648"/>
            <a:chExt cx="356" cy="192"/>
          </a:xfrm>
        </p:grpSpPr>
        <p:grpSp>
          <p:nvGrpSpPr>
            <p:cNvPr id="11" name="Group 191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2" name="Group 192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30838" name="Line 193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9" name="Rectangle 194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0840" name="Line 195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41" name="Line 196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42" name="Line 197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843" name="Line 198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4" name="Line 199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45" name="AutoShape 200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13" name="Group 201"/>
          <p:cNvGrpSpPr>
            <a:grpSpLocks/>
          </p:cNvGrpSpPr>
          <p:nvPr/>
        </p:nvGrpSpPr>
        <p:grpSpPr bwMode="auto">
          <a:xfrm>
            <a:off x="6400800" y="2667000"/>
            <a:ext cx="565150" cy="304800"/>
            <a:chOff x="1248" y="3648"/>
            <a:chExt cx="356" cy="192"/>
          </a:xfrm>
        </p:grpSpPr>
        <p:grpSp>
          <p:nvGrpSpPr>
            <p:cNvPr id="14" name="Group 202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5" name="Group 203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30849" name="Line 204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50" name="Rectangle 205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0851" name="Line 206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52" name="Line 207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53" name="Line 208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854" name="Line 209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5" name="Line 210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56" name="AutoShape 211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16" name="Group 212"/>
          <p:cNvGrpSpPr>
            <a:grpSpLocks/>
          </p:cNvGrpSpPr>
          <p:nvPr/>
        </p:nvGrpSpPr>
        <p:grpSpPr bwMode="auto">
          <a:xfrm rot="-1541603">
            <a:off x="5849938" y="3919538"/>
            <a:ext cx="1119187" cy="750887"/>
            <a:chOff x="1680" y="1440"/>
            <a:chExt cx="592" cy="400"/>
          </a:xfrm>
        </p:grpSpPr>
        <p:sp>
          <p:nvSpPr>
            <p:cNvPr id="30858" name="Oval 213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0859" name="Line 214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0" name="Line 215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61" name="Line 216"/>
          <p:cNvSpPr>
            <a:spLocks noChangeShapeType="1"/>
          </p:cNvSpPr>
          <p:nvPr/>
        </p:nvSpPr>
        <p:spPr bwMode="auto">
          <a:xfrm>
            <a:off x="48768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217"/>
          <p:cNvGrpSpPr>
            <a:grpSpLocks/>
          </p:cNvGrpSpPr>
          <p:nvPr/>
        </p:nvGrpSpPr>
        <p:grpSpPr bwMode="auto">
          <a:xfrm>
            <a:off x="4876800" y="2514600"/>
            <a:ext cx="609600" cy="609600"/>
            <a:chOff x="3168" y="1296"/>
            <a:chExt cx="384" cy="384"/>
          </a:xfrm>
        </p:grpSpPr>
        <p:sp>
          <p:nvSpPr>
            <p:cNvPr id="30863" name="Line 218"/>
            <p:cNvSpPr>
              <a:spLocks noChangeShapeType="1"/>
            </p:cNvSpPr>
            <p:nvPr/>
          </p:nvSpPr>
          <p:spPr bwMode="auto">
            <a:xfrm flipV="1">
              <a:off x="3168" y="1488"/>
              <a:ext cx="192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4" name="Line 219"/>
            <p:cNvSpPr>
              <a:spLocks noChangeShapeType="1"/>
            </p:cNvSpPr>
            <p:nvPr/>
          </p:nvSpPr>
          <p:spPr bwMode="auto">
            <a:xfrm flipV="1">
              <a:off x="3360" y="129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65" name="Line 220"/>
          <p:cNvSpPr>
            <a:spLocks noChangeShapeType="1"/>
          </p:cNvSpPr>
          <p:nvPr/>
        </p:nvSpPr>
        <p:spPr bwMode="auto">
          <a:xfrm>
            <a:off x="5562600" y="2819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6829" name="Text Box 221"/>
          <p:cNvSpPr txBox="1">
            <a:spLocks noChangeArrowheads="1"/>
          </p:cNvSpPr>
          <p:nvPr/>
        </p:nvSpPr>
        <p:spPr bwMode="auto">
          <a:xfrm>
            <a:off x="609600" y="1905000"/>
            <a:ext cx="18284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 1A</a:t>
            </a:r>
          </a:p>
        </p:txBody>
      </p:sp>
      <p:sp>
        <p:nvSpPr>
          <p:cNvPr id="30867" name="Text Box 222"/>
          <p:cNvSpPr txBox="1">
            <a:spLocks noChangeArrowheads="1"/>
          </p:cNvSpPr>
          <p:nvPr/>
        </p:nvSpPr>
        <p:spPr bwMode="auto">
          <a:xfrm>
            <a:off x="8382000" y="2362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B</a:t>
            </a:r>
          </a:p>
        </p:txBody>
      </p:sp>
      <p:sp>
        <p:nvSpPr>
          <p:cNvPr id="30868" name="Text Box 223"/>
          <p:cNvSpPr txBox="1">
            <a:spLocks noChangeArrowheads="1"/>
          </p:cNvSpPr>
          <p:nvPr/>
        </p:nvSpPr>
        <p:spPr bwMode="auto">
          <a:xfrm>
            <a:off x="6096000" y="24526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A</a:t>
            </a:r>
          </a:p>
        </p:txBody>
      </p:sp>
      <p:grpSp>
        <p:nvGrpSpPr>
          <p:cNvPr id="18" name="Group 225"/>
          <p:cNvGrpSpPr>
            <a:grpSpLocks/>
          </p:cNvGrpSpPr>
          <p:nvPr/>
        </p:nvGrpSpPr>
        <p:grpSpPr bwMode="auto">
          <a:xfrm>
            <a:off x="1600200" y="3886200"/>
            <a:ext cx="2286000" cy="1893888"/>
            <a:chOff x="480" y="1680"/>
            <a:chExt cx="1440" cy="1193"/>
          </a:xfrm>
        </p:grpSpPr>
        <p:sp>
          <p:nvSpPr>
            <p:cNvPr id="30870" name="Rectangle 226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871" name="AutoShape 227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T0" fmla="*/ 66 w 21600"/>
                <a:gd name="T1" fmla="*/ 0 h 21600"/>
                <a:gd name="T2" fmla="*/ 19 w 21600"/>
                <a:gd name="T3" fmla="*/ 18 h 21600"/>
                <a:gd name="T4" fmla="*/ 0 w 21600"/>
                <a:gd name="T5" fmla="*/ 63 h 21600"/>
                <a:gd name="T6" fmla="*/ 19 w 21600"/>
                <a:gd name="T7" fmla="*/ 108 h 21600"/>
                <a:gd name="T8" fmla="*/ 66 w 21600"/>
                <a:gd name="T9" fmla="*/ 126 h 21600"/>
                <a:gd name="T10" fmla="*/ 112 w 21600"/>
                <a:gd name="T11" fmla="*/ 108 h 21600"/>
                <a:gd name="T12" fmla="*/ 131 w 21600"/>
                <a:gd name="T13" fmla="*/ 63 h 21600"/>
                <a:gd name="T14" fmla="*/ 112 w 21600"/>
                <a:gd name="T15" fmla="*/ 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3 w 21600"/>
                <a:gd name="T25" fmla="*/ 3086 h 21600"/>
                <a:gd name="T26" fmla="*/ 18467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872" name="Rectangle 228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873" name="Rectangle 229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874" name="Oval 230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875" name="Arc 231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T0" fmla="*/ 257 w 24253"/>
                <a:gd name="T1" fmla="*/ 0 h 39506"/>
                <a:gd name="T2" fmla="*/ 0 w 24253"/>
                <a:gd name="T3" fmla="*/ 715 h 39506"/>
                <a:gd name="T4" fmla="*/ 46 w 24253"/>
                <a:gd name="T5" fmla="*/ 325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876" name="Text Box 232"/>
            <p:cNvSpPr txBox="1">
              <a:spLocks noChangeArrowheads="1"/>
            </p:cNvSpPr>
            <p:nvPr/>
          </p:nvSpPr>
          <p:spPr bwMode="auto">
            <a:xfrm rot="-2206860">
              <a:off x="773" y="1813"/>
              <a:ext cx="371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.VnTime" pitchFamily="34" charset="0"/>
                </a:rPr>
                <a:t>0,5</a:t>
              </a:r>
            </a:p>
          </p:txBody>
        </p:sp>
        <p:sp>
          <p:nvSpPr>
            <p:cNvPr id="30877" name="Line 233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8" name="Line 234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9" name="Line 235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0" name="Line 236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1" name="Line 237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2" name="Line 238"/>
            <p:cNvSpPr>
              <a:spLocks noChangeShapeType="1"/>
            </p:cNvSpPr>
            <p:nvPr/>
          </p:nvSpPr>
          <p:spPr bwMode="auto">
            <a:xfrm rot="-27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3" name="Line 239"/>
            <p:cNvSpPr>
              <a:spLocks noChangeShapeType="1"/>
            </p:cNvSpPr>
            <p:nvPr/>
          </p:nvSpPr>
          <p:spPr bwMode="auto">
            <a:xfrm rot="-21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4" name="Line 240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5" name="Line 241"/>
            <p:cNvSpPr>
              <a:spLocks noChangeShapeType="1"/>
            </p:cNvSpPr>
            <p:nvPr/>
          </p:nvSpPr>
          <p:spPr bwMode="auto">
            <a:xfrm rot="-9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6" name="Line 242"/>
            <p:cNvSpPr>
              <a:spLocks noChangeShapeType="1"/>
            </p:cNvSpPr>
            <p:nvPr/>
          </p:nvSpPr>
          <p:spPr bwMode="auto">
            <a:xfrm rot="-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7" name="Line 243"/>
            <p:cNvSpPr>
              <a:spLocks noChangeShapeType="1"/>
            </p:cNvSpPr>
            <p:nvPr/>
          </p:nvSpPr>
          <p:spPr bwMode="auto">
            <a:xfrm rot="63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8" name="Line 244"/>
            <p:cNvSpPr>
              <a:spLocks noChangeShapeType="1"/>
            </p:cNvSpPr>
            <p:nvPr/>
          </p:nvSpPr>
          <p:spPr bwMode="auto">
            <a:xfrm rot="-39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9" name="Line 245"/>
            <p:cNvSpPr>
              <a:spLocks noChangeShapeType="1"/>
            </p:cNvSpPr>
            <p:nvPr/>
          </p:nvSpPr>
          <p:spPr bwMode="auto">
            <a:xfrm rot="-33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0" name="Line 246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1" name="Line 247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2" name="Line 248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3" name="Text Box 249"/>
            <p:cNvSpPr txBox="1">
              <a:spLocks noChangeArrowheads="1"/>
            </p:cNvSpPr>
            <p:nvPr/>
          </p:nvSpPr>
          <p:spPr bwMode="auto">
            <a:xfrm rot="-4196748">
              <a:off x="589" y="2109"/>
              <a:ext cx="31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0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0894" name="Text Box 250"/>
            <p:cNvSpPr txBox="1">
              <a:spLocks noChangeArrowheads="1"/>
            </p:cNvSpPr>
            <p:nvPr/>
          </p:nvSpPr>
          <p:spPr bwMode="auto">
            <a:xfrm rot="1500000">
              <a:off x="1218" y="1801"/>
              <a:ext cx="3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30895" name="Text Box 251"/>
            <p:cNvSpPr txBox="1">
              <a:spLocks noChangeArrowheads="1"/>
            </p:cNvSpPr>
            <p:nvPr/>
          </p:nvSpPr>
          <p:spPr bwMode="auto">
            <a:xfrm rot="4500000">
              <a:off x="1480" y="2072"/>
              <a:ext cx="3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1,5</a:t>
              </a:r>
            </a:p>
          </p:txBody>
        </p:sp>
        <p:sp>
          <p:nvSpPr>
            <p:cNvPr id="30896" name="Text Box 252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30897" name="AutoShape 253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T0" fmla="*/ 452 w 21600"/>
                <a:gd name="T1" fmla="*/ 0 h 21600"/>
                <a:gd name="T2" fmla="*/ 190 w 21600"/>
                <a:gd name="T3" fmla="*/ 379 h 21600"/>
                <a:gd name="T4" fmla="*/ 452 w 21600"/>
                <a:gd name="T5" fmla="*/ 338 h 21600"/>
                <a:gd name="T6" fmla="*/ 714 w 21600"/>
                <a:gd name="T7" fmla="*/ 37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3 w 21600"/>
                <a:gd name="T13" fmla="*/ 0 h 21600"/>
                <a:gd name="T14" fmla="*/ 21457 w 21600"/>
                <a:gd name="T15" fmla="*/ 110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196862" name="Rectangle 254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30899" name="AutoShape 255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T0" fmla="*/ 28 w 21600"/>
                <a:gd name="T1" fmla="*/ 0 h 21600"/>
                <a:gd name="T2" fmla="*/ 8 w 21600"/>
                <a:gd name="T3" fmla="*/ 8 h 21600"/>
                <a:gd name="T4" fmla="*/ 0 w 21600"/>
                <a:gd name="T5" fmla="*/ 27 h 21600"/>
                <a:gd name="T6" fmla="*/ 8 w 21600"/>
                <a:gd name="T7" fmla="*/ 46 h 21600"/>
                <a:gd name="T8" fmla="*/ 28 w 21600"/>
                <a:gd name="T9" fmla="*/ 54 h 21600"/>
                <a:gd name="T10" fmla="*/ 48 w 21600"/>
                <a:gd name="T11" fmla="*/ 46 h 21600"/>
                <a:gd name="T12" fmla="*/ 56 w 21600"/>
                <a:gd name="T13" fmla="*/ 27 h 21600"/>
                <a:gd name="T14" fmla="*/ 48 w 21600"/>
                <a:gd name="T15" fmla="*/ 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200 h 21600"/>
                <a:gd name="T26" fmla="*/ 18514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grpSp>
          <p:nvGrpSpPr>
            <p:cNvPr id="19" name="Group 256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30901" name="Arc 257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T0" fmla="*/ 80 w 42223"/>
                  <a:gd name="T1" fmla="*/ 6 h 21600"/>
                  <a:gd name="T2" fmla="*/ 0 w 42223"/>
                  <a:gd name="T3" fmla="*/ 10 h 21600"/>
                  <a:gd name="T4" fmla="*/ 40 w 422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223"/>
                  <a:gd name="T10" fmla="*/ 0 h 21600"/>
                  <a:gd name="T11" fmla="*/ 42223 w 422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0902" name="Freeform 258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48 h 48"/>
                  <a:gd name="T4" fmla="*/ 48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0903" name="Freeform 259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48 w 48"/>
                  <a:gd name="T3" fmla="*/ 48 h 48"/>
                  <a:gd name="T4" fmla="*/ 48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Tahoma" pitchFamily="34" charset="0"/>
                </a:endParaRPr>
              </a:p>
            </p:txBody>
          </p:sp>
        </p:grpSp>
        <p:sp>
          <p:nvSpPr>
            <p:cNvPr id="30904" name="Oval 260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0905" name="Oval 261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906" name="Oval 262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0907" name="Text Box 263"/>
            <p:cNvSpPr txBox="1">
              <a:spLocks noChangeArrowheads="1"/>
            </p:cNvSpPr>
            <p:nvPr/>
          </p:nvSpPr>
          <p:spPr bwMode="auto">
            <a:xfrm>
              <a:off x="624" y="25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+</a:t>
              </a:r>
            </a:p>
          </p:txBody>
        </p:sp>
        <p:sp>
          <p:nvSpPr>
            <p:cNvPr id="30908" name="Text Box 264"/>
            <p:cNvSpPr txBox="1">
              <a:spLocks noChangeArrowheads="1"/>
            </p:cNvSpPr>
            <p:nvPr/>
          </p:nvSpPr>
          <p:spPr bwMode="auto">
            <a:xfrm>
              <a:off x="1440" y="24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-</a:t>
              </a:r>
            </a:p>
          </p:txBody>
        </p:sp>
        <p:sp>
          <p:nvSpPr>
            <p:cNvPr id="30909" name="Text Box 265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.VnTimeH" pitchFamily="34" charset="0"/>
                </a:rPr>
                <a:t>A</a:t>
              </a:r>
            </a:p>
          </p:txBody>
        </p:sp>
        <p:sp>
          <p:nvSpPr>
            <p:cNvPr id="30910" name="Rectangle 266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</p:grpSp>
      <p:grpSp>
        <p:nvGrpSpPr>
          <p:cNvPr id="20" name="Group 267"/>
          <p:cNvGrpSpPr>
            <a:grpSpLocks/>
          </p:cNvGrpSpPr>
          <p:nvPr/>
        </p:nvGrpSpPr>
        <p:grpSpPr bwMode="auto">
          <a:xfrm rot="-1062720">
            <a:off x="2227263" y="4618038"/>
            <a:ext cx="939799" cy="634999"/>
            <a:chOff x="1680" y="1440"/>
            <a:chExt cx="592" cy="400"/>
          </a:xfrm>
          <a:noFill/>
        </p:grpSpPr>
        <p:sp>
          <p:nvSpPr>
            <p:cNvPr id="196876" name="Oval 268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grpFill/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877" name="Line 269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96878" name="Line 270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grp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21" name="Group 193"/>
          <p:cNvGrpSpPr>
            <a:grpSpLocks/>
          </p:cNvGrpSpPr>
          <p:nvPr/>
        </p:nvGrpSpPr>
        <p:grpSpPr bwMode="auto">
          <a:xfrm>
            <a:off x="5715000" y="5553075"/>
            <a:ext cx="1371600" cy="376238"/>
            <a:chOff x="3600" y="3498"/>
            <a:chExt cx="864" cy="237"/>
          </a:xfrm>
        </p:grpSpPr>
        <p:sp>
          <p:nvSpPr>
            <p:cNvPr id="30914" name="Text Box 81"/>
            <p:cNvSpPr txBox="1">
              <a:spLocks noChangeArrowheads="1"/>
            </p:cNvSpPr>
            <p:nvPr/>
          </p:nvSpPr>
          <p:spPr bwMode="auto">
            <a:xfrm>
              <a:off x="3600" y="350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=24 </a:t>
              </a:r>
            </a:p>
          </p:txBody>
        </p:sp>
        <p:graphicFrame>
          <p:nvGraphicFramePr>
            <p:cNvPr id="30915" name="Object 195"/>
            <p:cNvGraphicFramePr>
              <a:graphicFrameLocks noChangeAspect="1"/>
            </p:cNvGraphicFramePr>
            <p:nvPr/>
          </p:nvGraphicFramePr>
          <p:xfrm>
            <a:off x="4044" y="3498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" r:id="rId4" imgW="164885" imgH="164885" progId="">
                    <p:embed/>
                  </p:oleObj>
                </mc:Choice>
                <mc:Fallback>
                  <p:oleObj r:id="rId4" imgW="164885" imgH="164885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4" y="3498"/>
                          <a:ext cx="192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196"/>
          <p:cNvGrpSpPr>
            <a:grpSpLocks/>
          </p:cNvGrpSpPr>
          <p:nvPr/>
        </p:nvGrpSpPr>
        <p:grpSpPr bwMode="auto">
          <a:xfrm>
            <a:off x="6934200" y="6262688"/>
            <a:ext cx="1447800" cy="366712"/>
            <a:chOff x="4368" y="3945"/>
            <a:chExt cx="912" cy="231"/>
          </a:xfrm>
        </p:grpSpPr>
        <p:sp>
          <p:nvSpPr>
            <p:cNvPr id="30917" name="Text Box 82"/>
            <p:cNvSpPr txBox="1">
              <a:spLocks noChangeArrowheads="1"/>
            </p:cNvSpPr>
            <p:nvPr/>
          </p:nvSpPr>
          <p:spPr bwMode="auto">
            <a:xfrm>
              <a:off x="4368" y="3945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=8</a:t>
              </a:r>
            </a:p>
          </p:txBody>
        </p:sp>
        <p:graphicFrame>
          <p:nvGraphicFramePr>
            <p:cNvPr id="30918" name="Object 198"/>
            <p:cNvGraphicFramePr>
              <a:graphicFrameLocks noChangeAspect="1"/>
            </p:cNvGraphicFramePr>
            <p:nvPr/>
          </p:nvGraphicFramePr>
          <p:xfrm>
            <a:off x="4737" y="3948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" r:id="rId6" imgW="164885" imgH="164885" progId="">
                    <p:embed/>
                  </p:oleObj>
                </mc:Choice>
                <mc:Fallback>
                  <p:oleObj r:id="rId6" imgW="164885" imgH="164885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7" y="3948"/>
                          <a:ext cx="192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180000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8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Line 206"/>
          <p:cNvSpPr>
            <a:spLocks noChangeShapeType="1"/>
          </p:cNvSpPr>
          <p:nvPr/>
        </p:nvSpPr>
        <p:spPr bwMode="auto">
          <a:xfrm rot="1070359" flipV="1">
            <a:off x="4616450" y="4141788"/>
            <a:ext cx="573088" cy="1111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sm" len="lg"/>
            <a:tailEnd type="stealth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Line 207"/>
          <p:cNvSpPr>
            <a:spLocks noChangeShapeType="1"/>
          </p:cNvSpPr>
          <p:nvPr/>
        </p:nvSpPr>
        <p:spPr bwMode="auto">
          <a:xfrm flipH="1" flipV="1">
            <a:off x="4616450" y="4206875"/>
            <a:ext cx="354013" cy="1555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Line 210"/>
          <p:cNvSpPr>
            <a:spLocks noChangeShapeType="1"/>
          </p:cNvSpPr>
          <p:nvPr/>
        </p:nvSpPr>
        <p:spPr bwMode="auto">
          <a:xfrm>
            <a:off x="3429000" y="6324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Line 211"/>
          <p:cNvSpPr>
            <a:spLocks noChangeShapeType="1"/>
          </p:cNvSpPr>
          <p:nvPr/>
        </p:nvSpPr>
        <p:spPr bwMode="auto">
          <a:xfrm>
            <a:off x="6781800" y="6324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Line 212"/>
          <p:cNvSpPr>
            <a:spLocks noChangeShapeType="1"/>
          </p:cNvSpPr>
          <p:nvPr/>
        </p:nvSpPr>
        <p:spPr bwMode="auto">
          <a:xfrm>
            <a:off x="8534400" y="2819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Line 213"/>
          <p:cNvSpPr>
            <a:spLocks noChangeShapeType="1"/>
          </p:cNvSpPr>
          <p:nvPr/>
        </p:nvSpPr>
        <p:spPr bwMode="auto">
          <a:xfrm>
            <a:off x="8763000" y="28194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Line 214"/>
          <p:cNvSpPr>
            <a:spLocks noChangeShapeType="1"/>
          </p:cNvSpPr>
          <p:nvPr/>
        </p:nvSpPr>
        <p:spPr bwMode="auto">
          <a:xfrm>
            <a:off x="1219200" y="3657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Line 215"/>
          <p:cNvSpPr>
            <a:spLocks noChangeShapeType="1"/>
          </p:cNvSpPr>
          <p:nvPr/>
        </p:nvSpPr>
        <p:spPr bwMode="auto">
          <a:xfrm>
            <a:off x="1219200" y="3657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Line 216"/>
          <p:cNvSpPr>
            <a:spLocks noChangeShapeType="1"/>
          </p:cNvSpPr>
          <p:nvPr/>
        </p:nvSpPr>
        <p:spPr bwMode="auto">
          <a:xfrm>
            <a:off x="2743200" y="571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217"/>
          <p:cNvSpPr>
            <a:spLocks noChangeShapeType="1"/>
          </p:cNvSpPr>
          <p:nvPr/>
        </p:nvSpPr>
        <p:spPr bwMode="auto">
          <a:xfrm>
            <a:off x="4876800" y="2819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18"/>
          <p:cNvGrpSpPr>
            <a:grpSpLocks/>
          </p:cNvGrpSpPr>
          <p:nvPr/>
        </p:nvGrpSpPr>
        <p:grpSpPr bwMode="auto">
          <a:xfrm>
            <a:off x="1557338" y="4357688"/>
            <a:ext cx="2286000" cy="1893887"/>
            <a:chOff x="480" y="1680"/>
            <a:chExt cx="1440" cy="1193"/>
          </a:xfrm>
        </p:grpSpPr>
        <p:sp>
          <p:nvSpPr>
            <p:cNvPr id="32783" name="Rectangle 219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4" name="AutoShape 220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T0" fmla="*/ 66 w 21600"/>
                <a:gd name="T1" fmla="*/ 0 h 21600"/>
                <a:gd name="T2" fmla="*/ 19 w 21600"/>
                <a:gd name="T3" fmla="*/ 18 h 21600"/>
                <a:gd name="T4" fmla="*/ 0 w 21600"/>
                <a:gd name="T5" fmla="*/ 63 h 21600"/>
                <a:gd name="T6" fmla="*/ 19 w 21600"/>
                <a:gd name="T7" fmla="*/ 108 h 21600"/>
                <a:gd name="T8" fmla="*/ 66 w 21600"/>
                <a:gd name="T9" fmla="*/ 126 h 21600"/>
                <a:gd name="T10" fmla="*/ 112 w 21600"/>
                <a:gd name="T11" fmla="*/ 108 h 21600"/>
                <a:gd name="T12" fmla="*/ 131 w 21600"/>
                <a:gd name="T13" fmla="*/ 63 h 21600"/>
                <a:gd name="T14" fmla="*/ 112 w 21600"/>
                <a:gd name="T15" fmla="*/ 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3 w 21600"/>
                <a:gd name="T25" fmla="*/ 3086 h 21600"/>
                <a:gd name="T26" fmla="*/ 18467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5" name="Rectangle 221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6" name="Rectangle 222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7" name="Oval 223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8" name="Arc 224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T0" fmla="*/ 257 w 24253"/>
                <a:gd name="T1" fmla="*/ 0 h 39506"/>
                <a:gd name="T2" fmla="*/ 0 w 24253"/>
                <a:gd name="T3" fmla="*/ 715 h 39506"/>
                <a:gd name="T4" fmla="*/ 46 w 24253"/>
                <a:gd name="T5" fmla="*/ 325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789" name="Text Box 225"/>
            <p:cNvSpPr txBox="1">
              <a:spLocks noChangeArrowheads="1"/>
            </p:cNvSpPr>
            <p:nvPr/>
          </p:nvSpPr>
          <p:spPr bwMode="auto">
            <a:xfrm rot="-2206860">
              <a:off x="773" y="1813"/>
              <a:ext cx="371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.VnTime" pitchFamily="34" charset="0"/>
                </a:rPr>
                <a:t>0,5</a:t>
              </a:r>
            </a:p>
          </p:txBody>
        </p:sp>
        <p:sp>
          <p:nvSpPr>
            <p:cNvPr id="32790" name="Line 226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Line 227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Line 228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Line 229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Line 230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Line 231"/>
            <p:cNvSpPr>
              <a:spLocks noChangeShapeType="1"/>
            </p:cNvSpPr>
            <p:nvPr/>
          </p:nvSpPr>
          <p:spPr bwMode="auto">
            <a:xfrm rot="-27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232"/>
            <p:cNvSpPr>
              <a:spLocks noChangeShapeType="1"/>
            </p:cNvSpPr>
            <p:nvPr/>
          </p:nvSpPr>
          <p:spPr bwMode="auto">
            <a:xfrm rot="-21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233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234"/>
            <p:cNvSpPr>
              <a:spLocks noChangeShapeType="1"/>
            </p:cNvSpPr>
            <p:nvPr/>
          </p:nvSpPr>
          <p:spPr bwMode="auto">
            <a:xfrm rot="-9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235"/>
            <p:cNvSpPr>
              <a:spLocks noChangeShapeType="1"/>
            </p:cNvSpPr>
            <p:nvPr/>
          </p:nvSpPr>
          <p:spPr bwMode="auto">
            <a:xfrm rot="-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236"/>
            <p:cNvSpPr>
              <a:spLocks noChangeShapeType="1"/>
            </p:cNvSpPr>
            <p:nvPr/>
          </p:nvSpPr>
          <p:spPr bwMode="auto">
            <a:xfrm rot="63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237"/>
            <p:cNvSpPr>
              <a:spLocks noChangeShapeType="1"/>
            </p:cNvSpPr>
            <p:nvPr/>
          </p:nvSpPr>
          <p:spPr bwMode="auto">
            <a:xfrm rot="-39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238"/>
            <p:cNvSpPr>
              <a:spLocks noChangeShapeType="1"/>
            </p:cNvSpPr>
            <p:nvPr/>
          </p:nvSpPr>
          <p:spPr bwMode="auto">
            <a:xfrm rot="-33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239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240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241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Text Box 242"/>
            <p:cNvSpPr txBox="1">
              <a:spLocks noChangeArrowheads="1"/>
            </p:cNvSpPr>
            <p:nvPr/>
          </p:nvSpPr>
          <p:spPr bwMode="auto">
            <a:xfrm rot="-4196748">
              <a:off x="589" y="2109"/>
              <a:ext cx="31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0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32807" name="Text Box 243"/>
            <p:cNvSpPr txBox="1">
              <a:spLocks noChangeArrowheads="1"/>
            </p:cNvSpPr>
            <p:nvPr/>
          </p:nvSpPr>
          <p:spPr bwMode="auto">
            <a:xfrm rot="1500000">
              <a:off x="1218" y="1801"/>
              <a:ext cx="3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32808" name="Text Box 244"/>
            <p:cNvSpPr txBox="1">
              <a:spLocks noChangeArrowheads="1"/>
            </p:cNvSpPr>
            <p:nvPr/>
          </p:nvSpPr>
          <p:spPr bwMode="auto">
            <a:xfrm rot="4500000">
              <a:off x="1480" y="2072"/>
              <a:ext cx="3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1,5</a:t>
              </a:r>
            </a:p>
          </p:txBody>
        </p:sp>
        <p:sp>
          <p:nvSpPr>
            <p:cNvPr id="32809" name="Text Box 245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32810" name="AutoShape 246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T0" fmla="*/ 452 w 21600"/>
                <a:gd name="T1" fmla="*/ 0 h 21600"/>
                <a:gd name="T2" fmla="*/ 190 w 21600"/>
                <a:gd name="T3" fmla="*/ 379 h 21600"/>
                <a:gd name="T4" fmla="*/ 452 w 21600"/>
                <a:gd name="T5" fmla="*/ 338 h 21600"/>
                <a:gd name="T6" fmla="*/ 714 w 21600"/>
                <a:gd name="T7" fmla="*/ 37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3 w 21600"/>
                <a:gd name="T13" fmla="*/ 0 h 21600"/>
                <a:gd name="T14" fmla="*/ 21457 w 21600"/>
                <a:gd name="T15" fmla="*/ 110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198903" name="Rectangle 247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32812" name="AutoShape 248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T0" fmla="*/ 28 w 21600"/>
                <a:gd name="T1" fmla="*/ 0 h 21600"/>
                <a:gd name="T2" fmla="*/ 8 w 21600"/>
                <a:gd name="T3" fmla="*/ 8 h 21600"/>
                <a:gd name="T4" fmla="*/ 0 w 21600"/>
                <a:gd name="T5" fmla="*/ 27 h 21600"/>
                <a:gd name="T6" fmla="*/ 8 w 21600"/>
                <a:gd name="T7" fmla="*/ 46 h 21600"/>
                <a:gd name="T8" fmla="*/ 28 w 21600"/>
                <a:gd name="T9" fmla="*/ 54 h 21600"/>
                <a:gd name="T10" fmla="*/ 48 w 21600"/>
                <a:gd name="T11" fmla="*/ 46 h 21600"/>
                <a:gd name="T12" fmla="*/ 56 w 21600"/>
                <a:gd name="T13" fmla="*/ 27 h 21600"/>
                <a:gd name="T14" fmla="*/ 48 w 21600"/>
                <a:gd name="T15" fmla="*/ 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200 h 21600"/>
                <a:gd name="T26" fmla="*/ 18514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grpSp>
          <p:nvGrpSpPr>
            <p:cNvPr id="3" name="Group 249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32814" name="Arc 250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T0" fmla="*/ 80 w 42223"/>
                  <a:gd name="T1" fmla="*/ 6 h 21600"/>
                  <a:gd name="T2" fmla="*/ 0 w 42223"/>
                  <a:gd name="T3" fmla="*/ 10 h 21600"/>
                  <a:gd name="T4" fmla="*/ 40 w 422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223"/>
                  <a:gd name="T10" fmla="*/ 0 h 21600"/>
                  <a:gd name="T11" fmla="*/ 42223 w 422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2815" name="Freeform 251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48 h 48"/>
                  <a:gd name="T4" fmla="*/ 48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2816" name="Freeform 252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48 w 48"/>
                  <a:gd name="T3" fmla="*/ 48 h 48"/>
                  <a:gd name="T4" fmla="*/ 48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Tahoma" pitchFamily="34" charset="0"/>
                </a:endParaRPr>
              </a:p>
            </p:txBody>
          </p:sp>
        </p:grpSp>
        <p:sp>
          <p:nvSpPr>
            <p:cNvPr id="32817" name="Oval 253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2818" name="Oval 254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19" name="Oval 255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20" name="Text Box 256"/>
            <p:cNvSpPr txBox="1">
              <a:spLocks noChangeArrowheads="1"/>
            </p:cNvSpPr>
            <p:nvPr/>
          </p:nvSpPr>
          <p:spPr bwMode="auto">
            <a:xfrm>
              <a:off x="624" y="25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+</a:t>
              </a:r>
            </a:p>
          </p:txBody>
        </p:sp>
        <p:sp>
          <p:nvSpPr>
            <p:cNvPr id="32821" name="Text Box 257"/>
            <p:cNvSpPr txBox="1">
              <a:spLocks noChangeArrowheads="1"/>
            </p:cNvSpPr>
            <p:nvPr/>
          </p:nvSpPr>
          <p:spPr bwMode="auto">
            <a:xfrm>
              <a:off x="1440" y="24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-</a:t>
              </a:r>
            </a:p>
          </p:txBody>
        </p:sp>
        <p:sp>
          <p:nvSpPr>
            <p:cNvPr id="32822" name="Text Box 258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.VnTimeH" pitchFamily="34" charset="0"/>
                </a:rPr>
                <a:t>A</a:t>
              </a:r>
            </a:p>
          </p:txBody>
        </p:sp>
        <p:sp>
          <p:nvSpPr>
            <p:cNvPr id="32823" name="Rectangle 259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</p:grpSp>
      <p:grpSp>
        <p:nvGrpSpPr>
          <p:cNvPr id="4" name="Group 260"/>
          <p:cNvGrpSpPr>
            <a:grpSpLocks/>
          </p:cNvGrpSpPr>
          <p:nvPr/>
        </p:nvGrpSpPr>
        <p:grpSpPr bwMode="auto">
          <a:xfrm rot="-1062720">
            <a:off x="2133600" y="5080000"/>
            <a:ext cx="939800" cy="635000"/>
            <a:chOff x="1680" y="1440"/>
            <a:chExt cx="592" cy="400"/>
          </a:xfrm>
        </p:grpSpPr>
        <p:sp>
          <p:nvSpPr>
            <p:cNvPr id="32825" name="Oval 261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2826" name="Line 262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Line 263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28" name="Line 264"/>
          <p:cNvSpPr>
            <a:spLocks noChangeShapeType="1"/>
          </p:cNvSpPr>
          <p:nvPr/>
        </p:nvSpPr>
        <p:spPr bwMode="auto">
          <a:xfrm>
            <a:off x="1219200" y="6096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9" name="Line 265"/>
          <p:cNvSpPr>
            <a:spLocks noChangeShapeType="1"/>
          </p:cNvSpPr>
          <p:nvPr/>
        </p:nvSpPr>
        <p:spPr bwMode="auto">
          <a:xfrm>
            <a:off x="3429000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66"/>
          <p:cNvGrpSpPr>
            <a:grpSpLocks/>
          </p:cNvGrpSpPr>
          <p:nvPr/>
        </p:nvGrpSpPr>
        <p:grpSpPr bwMode="auto">
          <a:xfrm>
            <a:off x="5257800" y="3810000"/>
            <a:ext cx="2222500" cy="1822450"/>
            <a:chOff x="2592" y="1680"/>
            <a:chExt cx="1400" cy="1148"/>
          </a:xfrm>
        </p:grpSpPr>
        <p:sp>
          <p:nvSpPr>
            <p:cNvPr id="32831" name="Text Box 267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.VnTimeH" pitchFamily="34" charset="0"/>
                </a:rPr>
                <a:t>K</a:t>
              </a:r>
            </a:p>
          </p:txBody>
        </p:sp>
        <p:sp>
          <p:nvSpPr>
            <p:cNvPr id="32832" name="Oval 268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2833" name="Rectangle 269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34" name="Rectangle 270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35" name="Rectangle 271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36" name="Oval 272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37" name="Text Box 273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5</a:t>
              </a:r>
              <a:endParaRPr lang="en-US">
                <a:latin typeface="Arial" charset="0"/>
              </a:endParaRPr>
            </a:p>
          </p:txBody>
        </p:sp>
        <p:sp>
          <p:nvSpPr>
            <p:cNvPr id="32838" name="Oval 274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39" name="Arc 275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T0" fmla="*/ 247 w 24253"/>
                <a:gd name="T1" fmla="*/ 0 h 39506"/>
                <a:gd name="T2" fmla="*/ 0 w 24253"/>
                <a:gd name="T3" fmla="*/ 720 h 39506"/>
                <a:gd name="T4" fmla="*/ 44 w 24253"/>
                <a:gd name="T5" fmla="*/ 32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40" name="Line 276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Text Box 277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3</a:t>
              </a:r>
            </a:p>
          </p:txBody>
        </p:sp>
        <p:sp>
          <p:nvSpPr>
            <p:cNvPr id="32842" name="Text Box 278"/>
            <p:cNvSpPr txBox="1">
              <a:spLocks noChangeArrowheads="1"/>
            </p:cNvSpPr>
            <p:nvPr/>
          </p:nvSpPr>
          <p:spPr bwMode="auto">
            <a:xfrm rot="-1500000">
              <a:off x="2920" y="1811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2</a:t>
              </a:r>
              <a:endParaRPr lang="en-US">
                <a:latin typeface="Arial" charset="0"/>
              </a:endParaRPr>
            </a:p>
          </p:txBody>
        </p:sp>
        <p:sp>
          <p:nvSpPr>
            <p:cNvPr id="32843" name="Line 279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Line 280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Line 281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Line 282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Line 283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Line 284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Line 285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Line 286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Line 287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Line 288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Line 289"/>
            <p:cNvSpPr>
              <a:spLocks noChangeShapeType="1"/>
            </p:cNvSpPr>
            <p:nvPr/>
          </p:nvSpPr>
          <p:spPr bwMode="auto">
            <a:xfrm rot="78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Line 290"/>
            <p:cNvSpPr>
              <a:spLocks noChangeShapeType="1"/>
            </p:cNvSpPr>
            <p:nvPr/>
          </p:nvSpPr>
          <p:spPr bwMode="auto">
            <a:xfrm rot="-27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Line 291"/>
            <p:cNvSpPr>
              <a:spLocks noChangeShapeType="1"/>
            </p:cNvSpPr>
            <p:nvPr/>
          </p:nvSpPr>
          <p:spPr bwMode="auto">
            <a:xfrm rot="-24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Line 292"/>
            <p:cNvSpPr>
              <a:spLocks noChangeShapeType="1"/>
            </p:cNvSpPr>
            <p:nvPr/>
          </p:nvSpPr>
          <p:spPr bwMode="auto">
            <a:xfrm rot="-21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Line 293"/>
            <p:cNvSpPr>
              <a:spLocks noChangeShapeType="1"/>
            </p:cNvSpPr>
            <p:nvPr/>
          </p:nvSpPr>
          <p:spPr bwMode="auto">
            <a:xfrm rot="-1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Line 294"/>
            <p:cNvSpPr>
              <a:spLocks noChangeShapeType="1"/>
            </p:cNvSpPr>
            <p:nvPr/>
          </p:nvSpPr>
          <p:spPr bwMode="auto">
            <a:xfrm rot="-15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Line 295"/>
            <p:cNvSpPr>
              <a:spLocks noChangeShapeType="1"/>
            </p:cNvSpPr>
            <p:nvPr/>
          </p:nvSpPr>
          <p:spPr bwMode="auto">
            <a:xfrm rot="-12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Line 296"/>
            <p:cNvSpPr>
              <a:spLocks noChangeShapeType="1"/>
            </p:cNvSpPr>
            <p:nvPr/>
          </p:nvSpPr>
          <p:spPr bwMode="auto">
            <a:xfrm rot="-9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Line 297"/>
            <p:cNvSpPr>
              <a:spLocks noChangeShapeType="1"/>
            </p:cNvSpPr>
            <p:nvPr/>
          </p:nvSpPr>
          <p:spPr bwMode="auto">
            <a:xfrm rot="-6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Line 298"/>
            <p:cNvSpPr>
              <a:spLocks noChangeShapeType="1"/>
            </p:cNvSpPr>
            <p:nvPr/>
          </p:nvSpPr>
          <p:spPr bwMode="auto">
            <a:xfrm rot="-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Line 299"/>
            <p:cNvSpPr>
              <a:spLocks noChangeShapeType="1"/>
            </p:cNvSpPr>
            <p:nvPr/>
          </p:nvSpPr>
          <p:spPr bwMode="auto">
            <a:xfrm rot="63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Line 300"/>
            <p:cNvSpPr>
              <a:spLocks noChangeShapeType="1"/>
            </p:cNvSpPr>
            <p:nvPr/>
          </p:nvSpPr>
          <p:spPr bwMode="auto">
            <a:xfrm rot="-42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Line 301"/>
            <p:cNvSpPr>
              <a:spLocks noChangeShapeType="1"/>
            </p:cNvSpPr>
            <p:nvPr/>
          </p:nvSpPr>
          <p:spPr bwMode="auto">
            <a:xfrm rot="-39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Line 302"/>
            <p:cNvSpPr>
              <a:spLocks noChangeShapeType="1"/>
            </p:cNvSpPr>
            <p:nvPr/>
          </p:nvSpPr>
          <p:spPr bwMode="auto">
            <a:xfrm rot="-3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Line 303"/>
            <p:cNvSpPr>
              <a:spLocks noChangeShapeType="1"/>
            </p:cNvSpPr>
            <p:nvPr/>
          </p:nvSpPr>
          <p:spPr bwMode="auto">
            <a:xfrm rot="-33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Line 304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Line 305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Line 306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Line 307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Line 308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Text Box 309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0</a:t>
              </a:r>
              <a:endParaRPr lang="en-US">
                <a:latin typeface="Arial" charset="0"/>
              </a:endParaRPr>
            </a:p>
          </p:txBody>
        </p:sp>
        <p:sp>
          <p:nvSpPr>
            <p:cNvPr id="32874" name="Text Box 310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32875" name="Text Box 311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4</a:t>
              </a:r>
              <a:endParaRPr lang="en-US">
                <a:latin typeface="Arial" charset="0"/>
              </a:endParaRPr>
            </a:p>
          </p:txBody>
        </p:sp>
        <p:sp>
          <p:nvSpPr>
            <p:cNvPr id="32876" name="Text Box 312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6</a:t>
              </a:r>
              <a:endParaRPr lang="en-US">
                <a:latin typeface="Arial" charset="0"/>
              </a:endParaRPr>
            </a:p>
          </p:txBody>
        </p:sp>
        <p:sp>
          <p:nvSpPr>
            <p:cNvPr id="32877" name="Text Box 313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V</a:t>
              </a:r>
            </a:p>
          </p:txBody>
        </p:sp>
        <p:sp>
          <p:nvSpPr>
            <p:cNvPr id="32878" name="AutoShape 314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T0" fmla="*/ 455 w 21600"/>
                <a:gd name="T1" fmla="*/ 0 h 21600"/>
                <a:gd name="T2" fmla="*/ 191 w 21600"/>
                <a:gd name="T3" fmla="*/ 362 h 21600"/>
                <a:gd name="T4" fmla="*/ 455 w 21600"/>
                <a:gd name="T5" fmla="*/ 323 h 21600"/>
                <a:gd name="T6" fmla="*/ 719 w 21600"/>
                <a:gd name="T7" fmla="*/ 36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2 w 21600"/>
                <a:gd name="T13" fmla="*/ 0 h 21600"/>
                <a:gd name="T14" fmla="*/ 21458 w 21600"/>
                <a:gd name="T15" fmla="*/ 11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79" name="Rectangle 315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0" name="Rectangle 316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2881" name="Rectangle 317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2" name="AutoShape 318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T0" fmla="*/ 29 w 21600"/>
                <a:gd name="T1" fmla="*/ 0 h 21600"/>
                <a:gd name="T2" fmla="*/ 8 w 21600"/>
                <a:gd name="T3" fmla="*/ 8 h 21600"/>
                <a:gd name="T4" fmla="*/ 0 w 21600"/>
                <a:gd name="T5" fmla="*/ 26 h 21600"/>
                <a:gd name="T6" fmla="*/ 8 w 21600"/>
                <a:gd name="T7" fmla="*/ 44 h 21600"/>
                <a:gd name="T8" fmla="*/ 29 w 21600"/>
                <a:gd name="T9" fmla="*/ 52 h 21600"/>
                <a:gd name="T10" fmla="*/ 49 w 21600"/>
                <a:gd name="T11" fmla="*/ 44 h 21600"/>
                <a:gd name="T12" fmla="*/ 57 w 21600"/>
                <a:gd name="T13" fmla="*/ 26 h 21600"/>
                <a:gd name="T14" fmla="*/ 49 w 21600"/>
                <a:gd name="T15" fmla="*/ 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32 w 21600"/>
                <a:gd name="T25" fmla="*/ 3323 h 21600"/>
                <a:gd name="T26" fmla="*/ 18568 w 21600"/>
                <a:gd name="T27" fmla="*/ 182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3" name="Arc 319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T0" fmla="*/ 91 w 42223"/>
                <a:gd name="T1" fmla="*/ 6 h 21600"/>
                <a:gd name="T2" fmla="*/ 0 w 42223"/>
                <a:gd name="T3" fmla="*/ 11 h 21600"/>
                <a:gd name="T4" fmla="*/ 45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4" name="Freeform 320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5" name="Freeform 321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6" name="AutoShape 322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T0" fmla="*/ 66 w 21600"/>
                <a:gd name="T1" fmla="*/ 0 h 21600"/>
                <a:gd name="T2" fmla="*/ 19 w 21600"/>
                <a:gd name="T3" fmla="*/ 18 h 21600"/>
                <a:gd name="T4" fmla="*/ 0 w 21600"/>
                <a:gd name="T5" fmla="*/ 60 h 21600"/>
                <a:gd name="T6" fmla="*/ 19 w 21600"/>
                <a:gd name="T7" fmla="*/ 102 h 21600"/>
                <a:gd name="T8" fmla="*/ 66 w 21600"/>
                <a:gd name="T9" fmla="*/ 120 h 21600"/>
                <a:gd name="T10" fmla="*/ 113 w 21600"/>
                <a:gd name="T11" fmla="*/ 102 h 21600"/>
                <a:gd name="T12" fmla="*/ 132 w 21600"/>
                <a:gd name="T13" fmla="*/ 60 h 21600"/>
                <a:gd name="T14" fmla="*/ 113 w 21600"/>
                <a:gd name="T15" fmla="*/ 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09 w 21600"/>
                <a:gd name="T25" fmla="*/ 3240 h 21600"/>
                <a:gd name="T26" fmla="*/ 18491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7" name="Oval 323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8" name="Oval 324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889" name="Text Box 325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-</a:t>
              </a:r>
            </a:p>
          </p:txBody>
        </p:sp>
        <p:sp>
          <p:nvSpPr>
            <p:cNvPr id="32890" name="Text Box 326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+</a:t>
              </a:r>
            </a:p>
          </p:txBody>
        </p:sp>
      </p:grpSp>
      <p:sp>
        <p:nvSpPr>
          <p:cNvPr id="32891" name="Line 327"/>
          <p:cNvSpPr>
            <a:spLocks noChangeShapeType="1"/>
          </p:cNvSpPr>
          <p:nvPr/>
        </p:nvSpPr>
        <p:spPr bwMode="auto">
          <a:xfrm flipH="1">
            <a:off x="4876800" y="548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2" name="Line 328"/>
          <p:cNvSpPr>
            <a:spLocks noChangeShapeType="1"/>
          </p:cNvSpPr>
          <p:nvPr/>
        </p:nvSpPr>
        <p:spPr bwMode="auto">
          <a:xfrm>
            <a:off x="7239000" y="5486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329"/>
          <p:cNvGrpSpPr>
            <a:grpSpLocks/>
          </p:cNvGrpSpPr>
          <p:nvPr/>
        </p:nvGrpSpPr>
        <p:grpSpPr bwMode="auto">
          <a:xfrm>
            <a:off x="8001000" y="2667000"/>
            <a:ext cx="565150" cy="304800"/>
            <a:chOff x="1248" y="3648"/>
            <a:chExt cx="356" cy="192"/>
          </a:xfrm>
        </p:grpSpPr>
        <p:grpSp>
          <p:nvGrpSpPr>
            <p:cNvPr id="7" name="Group 330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8" name="Group 331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32896" name="Line 332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7" name="Rectangle 333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2898" name="Line 334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9" name="Line 335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0" name="Line 336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01" name="Line 337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2" name="Line 338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903" name="AutoShape 339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9" name="Group 340"/>
          <p:cNvGrpSpPr>
            <a:grpSpLocks/>
          </p:cNvGrpSpPr>
          <p:nvPr/>
        </p:nvGrpSpPr>
        <p:grpSpPr bwMode="auto">
          <a:xfrm>
            <a:off x="7467600" y="2667000"/>
            <a:ext cx="565150" cy="304800"/>
            <a:chOff x="1248" y="3648"/>
            <a:chExt cx="356" cy="192"/>
          </a:xfrm>
        </p:grpSpPr>
        <p:grpSp>
          <p:nvGrpSpPr>
            <p:cNvPr id="10" name="Group 341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1" name="Group 342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32907" name="Line 343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8" name="Rectangle 344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2909" name="Line 345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0" name="Line 346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1" name="Line 347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12" name="Line 348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3" name="Line 349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914" name="AutoShape 350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12" name="Group 351"/>
          <p:cNvGrpSpPr>
            <a:grpSpLocks/>
          </p:cNvGrpSpPr>
          <p:nvPr/>
        </p:nvGrpSpPr>
        <p:grpSpPr bwMode="auto">
          <a:xfrm>
            <a:off x="6934200" y="2667000"/>
            <a:ext cx="565150" cy="304800"/>
            <a:chOff x="1248" y="3648"/>
            <a:chExt cx="356" cy="192"/>
          </a:xfrm>
        </p:grpSpPr>
        <p:grpSp>
          <p:nvGrpSpPr>
            <p:cNvPr id="13" name="Group 352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4" name="Group 353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32918" name="Line 354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9" name="Rectangle 355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2920" name="Line 356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1" name="Line 357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2" name="Line 358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23" name="Line 359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4" name="Line 360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925" name="AutoShape 361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15" name="Group 362"/>
          <p:cNvGrpSpPr>
            <a:grpSpLocks/>
          </p:cNvGrpSpPr>
          <p:nvPr/>
        </p:nvGrpSpPr>
        <p:grpSpPr bwMode="auto">
          <a:xfrm>
            <a:off x="6400800" y="2667000"/>
            <a:ext cx="565150" cy="304800"/>
            <a:chOff x="1248" y="3648"/>
            <a:chExt cx="356" cy="192"/>
          </a:xfrm>
        </p:grpSpPr>
        <p:grpSp>
          <p:nvGrpSpPr>
            <p:cNvPr id="16" name="Group 363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7" name="Group 364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32929" name="Line 365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0" name="Rectangle 366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2931" name="Line 367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2" name="Line 368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3" name="Line 369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34" name="Line 370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5" name="Line 371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936" name="AutoShape 372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18" name="Group 373"/>
          <p:cNvGrpSpPr>
            <a:grpSpLocks/>
          </p:cNvGrpSpPr>
          <p:nvPr/>
        </p:nvGrpSpPr>
        <p:grpSpPr bwMode="auto">
          <a:xfrm rot="-1062720">
            <a:off x="5867400" y="4495800"/>
            <a:ext cx="939800" cy="635000"/>
            <a:chOff x="1680" y="1440"/>
            <a:chExt cx="592" cy="400"/>
          </a:xfrm>
        </p:grpSpPr>
        <p:sp>
          <p:nvSpPr>
            <p:cNvPr id="32938" name="Oval 374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2939" name="Line 375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0" name="Line 376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941" name="Line 377"/>
          <p:cNvSpPr>
            <a:spLocks noChangeShapeType="1"/>
          </p:cNvSpPr>
          <p:nvPr/>
        </p:nvSpPr>
        <p:spPr bwMode="auto">
          <a:xfrm>
            <a:off x="48768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378"/>
          <p:cNvGrpSpPr>
            <a:grpSpLocks/>
          </p:cNvGrpSpPr>
          <p:nvPr/>
        </p:nvGrpSpPr>
        <p:grpSpPr bwMode="auto">
          <a:xfrm>
            <a:off x="4814888" y="2514600"/>
            <a:ext cx="609600" cy="609600"/>
            <a:chOff x="3168" y="1296"/>
            <a:chExt cx="384" cy="384"/>
          </a:xfrm>
        </p:grpSpPr>
        <p:sp>
          <p:nvSpPr>
            <p:cNvPr id="32943" name="Line 379"/>
            <p:cNvSpPr>
              <a:spLocks noChangeShapeType="1"/>
            </p:cNvSpPr>
            <p:nvPr/>
          </p:nvSpPr>
          <p:spPr bwMode="auto">
            <a:xfrm flipV="1">
              <a:off x="3168" y="1488"/>
              <a:ext cx="192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4" name="Line 380"/>
            <p:cNvSpPr>
              <a:spLocks noChangeShapeType="1"/>
            </p:cNvSpPr>
            <p:nvPr/>
          </p:nvSpPr>
          <p:spPr bwMode="auto">
            <a:xfrm flipV="1">
              <a:off x="3360" y="129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945" name="Line 381"/>
          <p:cNvSpPr>
            <a:spLocks noChangeShapeType="1"/>
          </p:cNvSpPr>
          <p:nvPr/>
        </p:nvSpPr>
        <p:spPr bwMode="auto">
          <a:xfrm>
            <a:off x="5562600" y="2819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384"/>
          <p:cNvGrpSpPr>
            <a:grpSpLocks/>
          </p:cNvGrpSpPr>
          <p:nvPr/>
        </p:nvGrpSpPr>
        <p:grpSpPr bwMode="auto">
          <a:xfrm>
            <a:off x="5715000" y="6026150"/>
            <a:ext cx="1173163" cy="609600"/>
            <a:chOff x="3696" y="3456"/>
            <a:chExt cx="739" cy="384"/>
          </a:xfrm>
        </p:grpSpPr>
        <p:sp>
          <p:nvSpPr>
            <p:cNvPr id="32947" name="Rectangle 385"/>
            <p:cNvSpPr>
              <a:spLocks noChangeArrowheads="1"/>
            </p:cNvSpPr>
            <p:nvPr/>
          </p:nvSpPr>
          <p:spPr bwMode="auto">
            <a:xfrm>
              <a:off x="3696" y="3456"/>
              <a:ext cx="739" cy="19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32948" name="Rectangle 386"/>
            <p:cNvSpPr>
              <a:spLocks noChangeArrowheads="1"/>
            </p:cNvSpPr>
            <p:nvPr/>
          </p:nvSpPr>
          <p:spPr bwMode="auto">
            <a:xfrm>
              <a:off x="3696" y="3648"/>
              <a:ext cx="739" cy="19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sp>
        <p:nvSpPr>
          <p:cNvPr id="32949" name="Text Box 387"/>
          <p:cNvSpPr txBox="1">
            <a:spLocks noChangeArrowheads="1"/>
          </p:cNvSpPr>
          <p:nvPr/>
        </p:nvSpPr>
        <p:spPr bwMode="auto">
          <a:xfrm>
            <a:off x="59436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A</a:t>
            </a:r>
          </a:p>
        </p:txBody>
      </p:sp>
      <p:sp>
        <p:nvSpPr>
          <p:cNvPr id="32950" name="Text Box 388"/>
          <p:cNvSpPr txBox="1">
            <a:spLocks noChangeArrowheads="1"/>
          </p:cNvSpPr>
          <p:nvPr/>
        </p:nvSpPr>
        <p:spPr bwMode="auto">
          <a:xfrm>
            <a:off x="85344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B</a:t>
            </a:r>
          </a:p>
        </p:txBody>
      </p:sp>
      <p:grpSp>
        <p:nvGrpSpPr>
          <p:cNvPr id="21" name="Group 184"/>
          <p:cNvGrpSpPr>
            <a:grpSpLocks/>
          </p:cNvGrpSpPr>
          <p:nvPr/>
        </p:nvGrpSpPr>
        <p:grpSpPr bwMode="auto">
          <a:xfrm>
            <a:off x="7010400" y="6324600"/>
            <a:ext cx="1371600" cy="366713"/>
            <a:chOff x="4416" y="3984"/>
            <a:chExt cx="864" cy="231"/>
          </a:xfrm>
        </p:grpSpPr>
        <p:sp>
          <p:nvSpPr>
            <p:cNvPr id="32953" name="Text Box 208"/>
            <p:cNvSpPr txBox="1">
              <a:spLocks noChangeArrowheads="1"/>
            </p:cNvSpPr>
            <p:nvPr/>
          </p:nvSpPr>
          <p:spPr bwMode="auto">
            <a:xfrm>
              <a:off x="4416" y="398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>
                  <a:latin typeface=".VnTime" pitchFamily="34" charset="0"/>
                </a:rPr>
                <a:t>R</a:t>
              </a:r>
              <a:r>
                <a:rPr lang="en-US" b="1" baseline="-25000" dirty="0" err="1"/>
                <a:t>tđ</a:t>
              </a:r>
              <a:r>
                <a:rPr lang="en-US" b="1" dirty="0">
                  <a:latin typeface=".VnTime" pitchFamily="34" charset="0"/>
                </a:rPr>
                <a:t>= 6</a:t>
              </a:r>
            </a:p>
          </p:txBody>
        </p:sp>
        <p:graphicFrame>
          <p:nvGraphicFramePr>
            <p:cNvPr id="32954" name="Object 186"/>
            <p:cNvGraphicFramePr>
              <a:graphicFrameLocks noChangeAspect="1"/>
            </p:cNvGraphicFramePr>
            <p:nvPr/>
          </p:nvGraphicFramePr>
          <p:xfrm>
            <a:off x="4833" y="3984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3" r:id="rId4" imgW="164885" imgH="164885" progId="">
                    <p:embed/>
                  </p:oleObj>
                </mc:Choice>
                <mc:Fallback>
                  <p:oleObj r:id="rId4" imgW="164885" imgH="164885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3" y="3984"/>
                          <a:ext cx="192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7" name="Rectangle 186"/>
          <p:cNvSpPr/>
          <p:nvPr/>
        </p:nvSpPr>
        <p:spPr>
          <a:xfrm>
            <a:off x="0" y="381000"/>
            <a:ext cx="4335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180000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1000" y="41148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971800" y="4552950"/>
          <a:ext cx="20574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Equation" r:id="rId3" imgW="914400" imgH="431640" progId="">
                  <p:embed/>
                </p:oleObj>
              </mc:Choice>
              <mc:Fallback>
                <p:oleObj name="Equation" r:id="rId3" imgW="914400" imgH="431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52950"/>
                        <a:ext cx="20574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980905"/>
              </p:ext>
            </p:extLst>
          </p:nvPr>
        </p:nvGraphicFramePr>
        <p:xfrm>
          <a:off x="2971800" y="3143250"/>
          <a:ext cx="21717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Equation" r:id="rId5" imgW="965160" imgH="431640" progId="">
                  <p:embed/>
                </p:oleObj>
              </mc:Choice>
              <mc:Fallback>
                <p:oleObj name="Equation" r:id="rId5" imgW="965160" imgH="4316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43250"/>
                        <a:ext cx="21717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152400"/>
            <a:ext cx="8991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52400" y="539115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23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514441"/>
              </p:ext>
            </p:extLst>
          </p:nvPr>
        </p:nvGraphicFramePr>
        <p:xfrm>
          <a:off x="3048000" y="5848350"/>
          <a:ext cx="12287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" name="Equation" r:id="rId7" imgW="545760" imgH="393480" progId="">
                  <p:embed/>
                </p:oleObj>
              </mc:Choice>
              <mc:Fallback>
                <p:oleObj name="Equation" r:id="rId7" imgW="545760" imgH="393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848350"/>
                        <a:ext cx="1228725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13134A-970F-F04E-8311-CA59D460D0D8}"/>
              </a:ext>
            </a:extLst>
          </p:cNvPr>
          <p:cNvSpPr txBox="1"/>
          <p:nvPr/>
        </p:nvSpPr>
        <p:spPr>
          <a:xfrm>
            <a:off x="5410200" y="3301425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8" grpId="0"/>
      <p:bldP spid="1229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94636" y="1611269"/>
            <a:ext cx="2832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</a:t>
            </a:r>
            <a:r>
              <a:rPr lang="en-US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14800" y="2541190"/>
            <a:ext cx="28806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= U</a:t>
            </a:r>
            <a:r>
              <a:rPr lang="en-US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8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" y="543580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song: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2"/>
          <a:stretch/>
        </p:blipFill>
        <p:spPr>
          <a:xfrm>
            <a:off x="7909571" y="906889"/>
            <a:ext cx="1769178" cy="5507574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xmlns="" id="{33BAC7FB-8B1A-D445-99FA-D4F17CF82A49}"/>
              </a:ext>
            </a:extLst>
          </p:cNvPr>
          <p:cNvGrpSpPr/>
          <p:nvPr/>
        </p:nvGrpSpPr>
        <p:grpSpPr>
          <a:xfrm>
            <a:off x="419342" y="2091884"/>
            <a:ext cx="3684984" cy="2381321"/>
            <a:chOff x="3733800" y="1856601"/>
            <a:chExt cx="5257800" cy="2381321"/>
          </a:xfrm>
        </p:grpSpPr>
        <p:grpSp>
          <p:nvGrpSpPr>
            <p:cNvPr id="11" name="Group 124">
              <a:extLst>
                <a:ext uri="{FF2B5EF4-FFF2-40B4-BE49-F238E27FC236}">
                  <a16:creationId xmlns:a16="http://schemas.microsoft.com/office/drawing/2014/main" xmlns="" id="{16853FEC-118E-314C-965A-379F4285BA36}"/>
                </a:ext>
              </a:extLst>
            </p:cNvPr>
            <p:cNvGrpSpPr/>
            <p:nvPr/>
          </p:nvGrpSpPr>
          <p:grpSpPr>
            <a:xfrm>
              <a:off x="3733800" y="1856601"/>
              <a:ext cx="5257800" cy="2381321"/>
              <a:chOff x="4736306" y="1704201"/>
              <a:chExt cx="2895600" cy="1724609"/>
            </a:xfrm>
          </p:grpSpPr>
          <p:grpSp>
            <p:nvGrpSpPr>
              <p:cNvPr id="13" name="Group 122">
                <a:extLst>
                  <a:ext uri="{FF2B5EF4-FFF2-40B4-BE49-F238E27FC236}">
                    <a16:creationId xmlns:a16="http://schemas.microsoft.com/office/drawing/2014/main" xmlns="" id="{C0784894-2960-D943-9662-92659F7AC1D1}"/>
                  </a:ext>
                </a:extLst>
              </p:cNvPr>
              <p:cNvGrpSpPr/>
              <p:nvPr/>
            </p:nvGrpSpPr>
            <p:grpSpPr>
              <a:xfrm>
                <a:off x="4736306" y="1849758"/>
                <a:ext cx="2895600" cy="1371600"/>
                <a:chOff x="4736306" y="1849758"/>
                <a:chExt cx="2895600" cy="137160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xmlns="" id="{04671761-19F9-E041-AFAB-FF0007FA94F9}"/>
                    </a:ext>
                  </a:extLst>
                </p:cNvPr>
                <p:cNvCxnSpPr>
                  <a:stCxn id="42" idx="6"/>
                </p:cNvCxnSpPr>
                <p:nvPr/>
              </p:nvCxnSpPr>
              <p:spPr>
                <a:xfrm>
                  <a:off x="6946106" y="1967876"/>
                  <a:ext cx="685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Group 114">
                  <a:extLst>
                    <a:ext uri="{FF2B5EF4-FFF2-40B4-BE49-F238E27FC236}">
                      <a16:creationId xmlns:a16="http://schemas.microsoft.com/office/drawing/2014/main" xmlns="" id="{CBE93A2C-BF43-9A4E-BE75-743A34133832}"/>
                    </a:ext>
                  </a:extLst>
                </p:cNvPr>
                <p:cNvGrpSpPr/>
                <p:nvPr/>
              </p:nvGrpSpPr>
              <p:grpSpPr>
                <a:xfrm>
                  <a:off x="4736306" y="1849758"/>
                  <a:ext cx="2895600" cy="1371600"/>
                  <a:chOff x="4724400" y="1828800"/>
                  <a:chExt cx="2895600" cy="1371600"/>
                </a:xfrm>
              </p:grpSpPr>
              <p:grpSp>
                <p:nvGrpSpPr>
                  <p:cNvPr id="23" name="Group 66">
                    <a:extLst>
                      <a:ext uri="{FF2B5EF4-FFF2-40B4-BE49-F238E27FC236}">
                        <a16:creationId xmlns:a16="http://schemas.microsoft.com/office/drawing/2014/main" xmlns="" id="{40A449A3-B6D4-664B-A6B6-B43BC31604E1}"/>
                      </a:ext>
                    </a:extLst>
                  </p:cNvPr>
                  <p:cNvGrpSpPr/>
                  <p:nvPr/>
                </p:nvGrpSpPr>
                <p:grpSpPr>
                  <a:xfrm>
                    <a:off x="6010275" y="1912635"/>
                    <a:ext cx="695325" cy="68565"/>
                    <a:chOff x="6324600" y="1981200"/>
                    <a:chExt cx="695325" cy="68565"/>
                  </a:xfrm>
                </p:grpSpPr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xmlns="" id="{C60BB5C7-C0A6-0F48-86B7-45D799039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3250" y="1981200"/>
                      <a:ext cx="66675" cy="685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xmlns="" id="{6F40FF7F-5E23-5C40-9AE4-DF80B1D633E6}"/>
                        </a:ext>
                      </a:extLst>
                    </p:cNvPr>
                    <p:cNvCxnSpPr>
                      <a:stCxn id="44" idx="2"/>
                    </p:cNvCxnSpPr>
                    <p:nvPr/>
                  </p:nvCxnSpPr>
                  <p:spPr>
                    <a:xfrm flipH="1" flipV="1">
                      <a:off x="6324600" y="2015482"/>
                      <a:ext cx="628650" cy="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xmlns="" id="{A67062CC-7A5F-3443-971B-A8C29CC5044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876800" y="1946918"/>
                    <a:ext cx="90487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xmlns="" id="{B43FFEAD-40A2-7F4A-AF07-59535C54335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781675" y="1828800"/>
                    <a:ext cx="152400" cy="1181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" name="Group 113">
                    <a:extLst>
                      <a:ext uri="{FF2B5EF4-FFF2-40B4-BE49-F238E27FC236}">
                        <a16:creationId xmlns:a16="http://schemas.microsoft.com/office/drawing/2014/main" xmlns="" id="{8DCD20A4-AEE1-214E-BE4D-98FD7B8C59CB}"/>
                      </a:ext>
                    </a:extLst>
                  </p:cNvPr>
                  <p:cNvGrpSpPr/>
                  <p:nvPr/>
                </p:nvGrpSpPr>
                <p:grpSpPr>
                  <a:xfrm>
                    <a:off x="6867524" y="1863839"/>
                    <a:ext cx="66676" cy="159501"/>
                    <a:chOff x="6867524" y="1863839"/>
                    <a:chExt cx="66676" cy="159501"/>
                  </a:xfrm>
                </p:grpSpPr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xmlns="" id="{6501C775-E6B2-AD40-B46A-00F0A8D2CB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7525" y="1912635"/>
                      <a:ext cx="66675" cy="685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xmlns="" id="{F114F436-63E6-0443-B9D0-7FA0E706992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867524" y="1863839"/>
                      <a:ext cx="66676" cy="15950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xmlns="" id="{91178C89-8BDA-3141-AF87-62D588E80956}"/>
                      </a:ext>
                    </a:extLst>
                  </p:cNvPr>
                  <p:cNvSpPr/>
                  <p:nvPr/>
                </p:nvSpPr>
                <p:spPr>
                  <a:xfrm>
                    <a:off x="4724400" y="2343329"/>
                    <a:ext cx="304800" cy="304800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xmlns="" id="{EAB0253C-4F60-EC44-8547-7E00FED62FB8}"/>
                      </a:ext>
                    </a:extLst>
                  </p:cNvPr>
                  <p:cNvCxnSpPr>
                    <a:endCxn id="27" idx="0"/>
                  </p:cNvCxnSpPr>
                  <p:nvPr/>
                </p:nvCxnSpPr>
                <p:spPr>
                  <a:xfrm>
                    <a:off x="4876800" y="1946917"/>
                    <a:ext cx="0" cy="3964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xmlns="" id="{EC124BE4-C5E3-3845-829D-96AF835126CA}"/>
                      </a:ext>
                    </a:extLst>
                  </p:cNvPr>
                  <p:cNvCxnSpPr>
                    <a:stCxn id="27" idx="4"/>
                  </p:cNvCxnSpPr>
                  <p:nvPr/>
                </p:nvCxnSpPr>
                <p:spPr>
                  <a:xfrm>
                    <a:off x="4876800" y="2648129"/>
                    <a:ext cx="0" cy="4760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xmlns="" id="{D078961E-DE5E-EF47-96B9-0769437EB5C3}"/>
                      </a:ext>
                    </a:extLst>
                  </p:cNvPr>
                  <p:cNvSpPr/>
                  <p:nvPr/>
                </p:nvSpPr>
                <p:spPr>
                  <a:xfrm>
                    <a:off x="6374796" y="3048000"/>
                    <a:ext cx="4572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xmlns="" id="{BCC04F7F-5DC4-B740-9964-646FDA1057C6}"/>
                      </a:ext>
                    </a:extLst>
                  </p:cNvPr>
                  <p:cNvSpPr/>
                  <p:nvPr/>
                </p:nvSpPr>
                <p:spPr>
                  <a:xfrm>
                    <a:off x="6374796" y="2743200"/>
                    <a:ext cx="4572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xmlns="" id="{0E64ABCA-F618-B342-A4C2-36534D4D42C4}"/>
                      </a:ext>
                    </a:extLst>
                  </p:cNvPr>
                  <p:cNvCxnSpPr>
                    <a:stCxn id="30" idx="1"/>
                  </p:cNvCxnSpPr>
                  <p:nvPr/>
                </p:nvCxnSpPr>
                <p:spPr>
                  <a:xfrm flipH="1">
                    <a:off x="4876800" y="3124200"/>
                    <a:ext cx="14979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xmlns="" id="{DF1CA946-F4AE-1C46-ACEC-9211E0814E21}"/>
                      </a:ext>
                    </a:extLst>
                  </p:cNvPr>
                  <p:cNvCxnSpPr>
                    <a:stCxn id="31" idx="1"/>
                  </p:cNvCxnSpPr>
                  <p:nvPr/>
                </p:nvCxnSpPr>
                <p:spPr>
                  <a:xfrm flipH="1">
                    <a:off x="4876800" y="2819400"/>
                    <a:ext cx="14979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xmlns="" id="{A05F340C-1F71-E949-B972-20F5760BD724}"/>
                      </a:ext>
                    </a:extLst>
                  </p:cNvPr>
                  <p:cNvCxnSpPr>
                    <a:stCxn id="30" idx="3"/>
                  </p:cNvCxnSpPr>
                  <p:nvPr/>
                </p:nvCxnSpPr>
                <p:spPr>
                  <a:xfrm>
                    <a:off x="6831996" y="3124200"/>
                    <a:ext cx="7880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xmlns="" id="{7A2940B0-0FCB-E644-8799-8C6296FB7625}"/>
                      </a:ext>
                    </a:extLst>
                  </p:cNvPr>
                  <p:cNvCxnSpPr/>
                  <p:nvPr/>
                </p:nvCxnSpPr>
                <p:spPr>
                  <a:xfrm>
                    <a:off x="7620000" y="1946917"/>
                    <a:ext cx="0" cy="11772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xmlns="" id="{FC68A1C5-F318-9D49-9C74-E328DE29F0BC}"/>
                      </a:ext>
                    </a:extLst>
                  </p:cNvPr>
                  <p:cNvCxnSpPr>
                    <a:stCxn id="31" idx="3"/>
                  </p:cNvCxnSpPr>
                  <p:nvPr/>
                </p:nvCxnSpPr>
                <p:spPr>
                  <a:xfrm>
                    <a:off x="6831996" y="2819400"/>
                    <a:ext cx="7880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BA5532D-E1F8-BF4A-B45E-EDB9F3A8419D}"/>
                  </a:ext>
                </a:extLst>
              </p:cNvPr>
              <p:cNvSpPr txBox="1"/>
              <p:nvPr/>
            </p:nvSpPr>
            <p:spPr>
              <a:xfrm>
                <a:off x="5638800" y="1704201"/>
                <a:ext cx="239579" cy="20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9841217-8119-A644-A4D4-182A28A397EB}"/>
                  </a:ext>
                </a:extLst>
              </p:cNvPr>
              <p:cNvSpPr txBox="1"/>
              <p:nvPr/>
            </p:nvSpPr>
            <p:spPr>
              <a:xfrm>
                <a:off x="6400800" y="1752600"/>
                <a:ext cx="232021" cy="20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686F6AF-B995-8D49-8DA9-079ACEF36327}"/>
                  </a:ext>
                </a:extLst>
              </p:cNvPr>
              <p:cNvSpPr txBox="1"/>
              <p:nvPr/>
            </p:nvSpPr>
            <p:spPr>
              <a:xfrm>
                <a:off x="6875542" y="1752600"/>
                <a:ext cx="225723" cy="20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A1577774-F82D-9645-B813-E133089040DA}"/>
                  </a:ext>
                </a:extLst>
              </p:cNvPr>
              <p:cNvSpPr/>
              <p:nvPr/>
            </p:nvSpPr>
            <p:spPr>
              <a:xfrm>
                <a:off x="6443246" y="2466201"/>
                <a:ext cx="272329" cy="200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12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1200" b="1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36B32E93-A0DD-D742-ADE3-BAB8073E6132}"/>
                  </a:ext>
                </a:extLst>
              </p:cNvPr>
              <p:cNvSpPr/>
              <p:nvPr/>
            </p:nvSpPr>
            <p:spPr>
              <a:xfrm>
                <a:off x="6519446" y="3228201"/>
                <a:ext cx="272329" cy="200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12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200" b="1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2C0CBE2-6E89-6E42-A26C-2DE624D3E816}"/>
                  </a:ext>
                </a:extLst>
              </p:cNvPr>
              <p:cNvSpPr txBox="1"/>
              <p:nvPr/>
            </p:nvSpPr>
            <p:spPr>
              <a:xfrm>
                <a:off x="6498845" y="1932801"/>
                <a:ext cx="1916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5041867-9053-494C-8008-965AFED3D68C}"/>
                  </a:ext>
                </a:extLst>
              </p:cNvPr>
              <p:cNvSpPr txBox="1"/>
              <p:nvPr/>
            </p:nvSpPr>
            <p:spPr>
              <a:xfrm>
                <a:off x="6936645" y="1904810"/>
                <a:ext cx="1916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A36E5936-8C94-794F-BA2C-CEB4FD9E0AFE}"/>
                </a:ext>
              </a:extLst>
            </p:cNvPr>
            <p:cNvCxnSpPr/>
            <p:nvPr/>
          </p:nvCxnSpPr>
          <p:spPr>
            <a:xfrm flipH="1">
              <a:off x="7206920" y="2104601"/>
              <a:ext cx="121070" cy="220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">
            <a:extLst>
              <a:ext uri="{FF2B5EF4-FFF2-40B4-BE49-F238E27FC236}">
                <a16:creationId xmlns:a16="http://schemas.microsoft.com/office/drawing/2014/main" xmlns="" id="{B7E7980C-4B55-6040-BD16-AB7032BFF62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490913"/>
            <a:ext cx="1790708" cy="1141413"/>
            <a:chOff x="1776" y="967"/>
            <a:chExt cx="839" cy="719"/>
          </a:xfrm>
        </p:grpSpPr>
        <p:sp>
          <p:nvSpPr>
            <p:cNvPr id="39" name="Line 4">
              <a:extLst>
                <a:ext uri="{FF2B5EF4-FFF2-40B4-BE49-F238E27FC236}">
                  <a16:creationId xmlns:a16="http://schemas.microsoft.com/office/drawing/2014/main" xmlns="" id="{B7049949-BDB6-0D41-97E5-40B34F282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365"/>
              <a:ext cx="245" cy="0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5">
              <a:extLst>
                <a:ext uri="{FF2B5EF4-FFF2-40B4-BE49-F238E27FC236}">
                  <a16:creationId xmlns:a16="http://schemas.microsoft.com/office/drawing/2014/main" xmlns="" id="{E2E484A2-F5A1-4D44-9131-453B600CB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1365"/>
              <a:ext cx="294" cy="0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ED40F0CE-62A8-0A4B-BF1E-3BF933523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1340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6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600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0E783CBF-96D8-6842-9892-1FC54FAA6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" y="967"/>
              <a:ext cx="28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6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600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3B426BD1-F740-784C-AD3B-2B72C1422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1334"/>
              <a:ext cx="14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6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3600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6BA3460E-AC35-E54A-B620-3C2FBC19E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" y="977"/>
              <a:ext cx="14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6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3600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D272D947-8C79-2141-8615-3E1E49FAD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" y="1182"/>
              <a:ext cx="12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F5ACBF3-2B9C-E04E-9A2C-08C010154228}"/>
              </a:ext>
            </a:extLst>
          </p:cNvPr>
          <p:cNvSpPr txBox="1"/>
          <p:nvPr/>
        </p:nvSpPr>
        <p:spPr>
          <a:xfrm>
            <a:off x="7086600" y="2463225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38">
            <a:extLst>
              <a:ext uri="{FF2B5EF4-FFF2-40B4-BE49-F238E27FC236}">
                <a16:creationId xmlns:a16="http://schemas.microsoft.com/office/drawing/2014/main" xmlns="" id="{AA4FCF4D-D0D4-9D44-A42F-CC149D5E2D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02245" y="5338892"/>
            <a:ext cx="2209800" cy="1027113"/>
            <a:chOff x="2496" y="3360"/>
            <a:chExt cx="1608" cy="747"/>
          </a:xfrm>
        </p:grpSpPr>
        <p:sp>
          <p:nvSpPr>
            <p:cNvPr id="55" name="AutoShape 39">
              <a:extLst>
                <a:ext uri="{FF2B5EF4-FFF2-40B4-BE49-F238E27FC236}">
                  <a16:creationId xmlns:a16="http://schemas.microsoft.com/office/drawing/2014/main" xmlns="" id="{4D20C0C7-C8A5-2348-B7E3-2B8212D4F67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6" y="3360"/>
              <a:ext cx="1608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 40">
              <a:extLst>
                <a:ext uri="{FF2B5EF4-FFF2-40B4-BE49-F238E27FC236}">
                  <a16:creationId xmlns:a16="http://schemas.microsoft.com/office/drawing/2014/main" xmlns="" id="{B21717A7-9827-1C47-914D-2DFEE109C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6" y="3701"/>
              <a:ext cx="234" cy="1"/>
            </a:xfrm>
            <a:prstGeom prst="line">
              <a:avLst/>
            </a:prstGeom>
            <a:noFill/>
            <a:ln w="20638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Line 41">
              <a:extLst>
                <a:ext uri="{FF2B5EF4-FFF2-40B4-BE49-F238E27FC236}">
                  <a16:creationId xmlns:a16="http://schemas.microsoft.com/office/drawing/2014/main" xmlns="" id="{5F485C35-8F3D-1D4D-8C43-4B642E754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1" y="3701"/>
              <a:ext cx="308" cy="1"/>
            </a:xfrm>
            <a:prstGeom prst="line">
              <a:avLst/>
            </a:prstGeom>
            <a:noFill/>
            <a:ln w="20638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Line 42">
              <a:extLst>
                <a:ext uri="{FF2B5EF4-FFF2-40B4-BE49-F238E27FC236}">
                  <a16:creationId xmlns:a16="http://schemas.microsoft.com/office/drawing/2014/main" xmlns="" id="{E86B0F6C-D6C0-CF4E-963B-F2D9B662B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7" y="3701"/>
              <a:ext cx="341" cy="1"/>
            </a:xfrm>
            <a:prstGeom prst="line">
              <a:avLst/>
            </a:prstGeom>
            <a:noFill/>
            <a:ln w="20638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43">
              <a:extLst>
                <a:ext uri="{FF2B5EF4-FFF2-40B4-BE49-F238E27FC236}">
                  <a16:creationId xmlns:a16="http://schemas.microsoft.com/office/drawing/2014/main" xmlns="" id="{D7D7ABDC-0A0F-5948-8725-52B7EB3A9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3893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44">
              <a:extLst>
                <a:ext uri="{FF2B5EF4-FFF2-40B4-BE49-F238E27FC236}">
                  <a16:creationId xmlns:a16="http://schemas.microsoft.com/office/drawing/2014/main" xmlns="" id="{3ECF4A9F-C029-9541-B74B-0CBB405DB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3894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45">
              <a:extLst>
                <a:ext uri="{FF2B5EF4-FFF2-40B4-BE49-F238E27FC236}">
                  <a16:creationId xmlns:a16="http://schemas.microsoft.com/office/drawing/2014/main" xmlns="" id="{648D3D32-E456-5248-8E33-39B9AC8DC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75"/>
              <a:ext cx="14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46">
              <a:extLst>
                <a:ext uri="{FF2B5EF4-FFF2-40B4-BE49-F238E27FC236}">
                  <a16:creationId xmlns:a16="http://schemas.microsoft.com/office/drawing/2014/main" xmlns="" id="{87BAFFC0-0461-E044-9A86-FF41E70E9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3375"/>
              <a:ext cx="14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xmlns="" id="{B392CD17-C3B8-414B-B389-6DAAA3134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3375"/>
              <a:ext cx="14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48">
              <a:extLst>
                <a:ext uri="{FF2B5EF4-FFF2-40B4-BE49-F238E27FC236}">
                  <a16:creationId xmlns:a16="http://schemas.microsoft.com/office/drawing/2014/main" xmlns="" id="{A7CD47DC-2C09-BF48-A939-0CC2D2473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3736"/>
              <a:ext cx="182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49">
              <a:extLst>
                <a:ext uri="{FF2B5EF4-FFF2-40B4-BE49-F238E27FC236}">
                  <a16:creationId xmlns:a16="http://schemas.microsoft.com/office/drawing/2014/main" xmlns="" id="{39E2DF0E-B53D-D74B-8D5B-EBD61447D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" y="3736"/>
              <a:ext cx="201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2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50">
              <a:extLst>
                <a:ext uri="{FF2B5EF4-FFF2-40B4-BE49-F238E27FC236}">
                  <a16:creationId xmlns:a16="http://schemas.microsoft.com/office/drawing/2014/main" xmlns="" id="{E1F9025C-57EF-394E-A92C-E3A5AD99A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3737"/>
              <a:ext cx="324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200" i="1" baseline="-25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sz="2800" i="1" baseline="-25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67" name="Rectangle 51">
              <a:extLst>
                <a:ext uri="{FF2B5EF4-FFF2-40B4-BE49-F238E27FC236}">
                  <a16:creationId xmlns:a16="http://schemas.microsoft.com/office/drawing/2014/main" xmlns="" id="{94E63D8C-7358-1049-B3C9-6B35B7AB1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508"/>
              <a:ext cx="168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52">
              <a:extLst>
                <a:ext uri="{FF2B5EF4-FFF2-40B4-BE49-F238E27FC236}">
                  <a16:creationId xmlns:a16="http://schemas.microsoft.com/office/drawing/2014/main" xmlns="" id="{CC34D768-4F65-CF4B-8463-D663E923D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" y="3508"/>
              <a:ext cx="168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8DC3FA1-C693-F14A-B8D5-F19B06D2428B}"/>
              </a:ext>
            </a:extLst>
          </p:cNvPr>
          <p:cNvSpPr txBox="1"/>
          <p:nvPr/>
        </p:nvSpPr>
        <p:spPr>
          <a:xfrm>
            <a:off x="7315200" y="5352890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AF5ACBF3-2B9C-E04E-9A2C-08C010154228}"/>
              </a:ext>
            </a:extLst>
          </p:cNvPr>
          <p:cNvSpPr txBox="1"/>
          <p:nvPr/>
        </p:nvSpPr>
        <p:spPr>
          <a:xfrm>
            <a:off x="7010400" y="1524000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AF5ACBF3-2B9C-E04E-9A2C-08C010154228}"/>
              </a:ext>
            </a:extLst>
          </p:cNvPr>
          <p:cNvSpPr txBox="1"/>
          <p:nvPr/>
        </p:nvSpPr>
        <p:spPr>
          <a:xfrm>
            <a:off x="7162800" y="3758625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1700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50" grpId="0"/>
      <p:bldP spid="70" grpId="0"/>
      <p:bldP spid="69" grpId="0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4"/>
          <p:cNvSpPr txBox="1">
            <a:spLocks noGrp="1"/>
          </p:cNvSpPr>
          <p:nvPr>
            <p:ph type="title"/>
          </p:nvPr>
        </p:nvSpPr>
        <p:spPr>
          <a:xfrm>
            <a:off x="1752601" y="533401"/>
            <a:ext cx="5278334" cy="737732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dirty="0" err="1">
                <a:solidFill>
                  <a:srgbClr val="0073C8"/>
                </a:solidFill>
              </a:rPr>
              <a:t>Mạch</a:t>
            </a:r>
            <a:r>
              <a:rPr lang="en" dirty="0">
                <a:solidFill>
                  <a:srgbClr val="0073C8"/>
                </a:solidFill>
              </a:rPr>
              <a:t> </a:t>
            </a:r>
            <a:r>
              <a:rPr lang="en" dirty="0" err="1">
                <a:solidFill>
                  <a:srgbClr val="0073C8"/>
                </a:solidFill>
              </a:rPr>
              <a:t>điện</a:t>
            </a:r>
            <a:r>
              <a:rPr lang="en" dirty="0">
                <a:solidFill>
                  <a:srgbClr val="0073C8"/>
                </a:solidFill>
              </a:rPr>
              <a:t> song song</a:t>
            </a:r>
            <a:endParaRPr dirty="0">
              <a:solidFill>
                <a:srgbClr val="0073C8"/>
              </a:solidFill>
            </a:endParaRPr>
          </a:p>
        </p:txBody>
      </p:sp>
      <p:sp>
        <p:nvSpPr>
          <p:cNvPr id="582" name="Google Shape;582;p54"/>
          <p:cNvSpPr txBox="1">
            <a:spLocks noGrp="1"/>
          </p:cNvSpPr>
          <p:nvPr>
            <p:ph type="body" idx="1"/>
          </p:nvPr>
        </p:nvSpPr>
        <p:spPr>
          <a:xfrm>
            <a:off x="418811" y="3396318"/>
            <a:ext cx="4117073" cy="1246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indent="0">
              <a:buNone/>
            </a:pP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582;p54">
            <a:extLst>
              <a:ext uri="{FF2B5EF4-FFF2-40B4-BE49-F238E27FC236}">
                <a16:creationId xmlns:a16="http://schemas.microsoft.com/office/drawing/2014/main" xmlns="" id="{DF17000D-A734-424F-B38E-9988D3496C40}"/>
              </a:ext>
            </a:extLst>
          </p:cNvPr>
          <p:cNvSpPr txBox="1">
            <a:spLocks/>
          </p:cNvSpPr>
          <p:nvPr/>
        </p:nvSpPr>
        <p:spPr>
          <a:xfrm>
            <a:off x="377167" y="2417747"/>
            <a:ext cx="4164495" cy="100047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609585" lvl="0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67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điện thế giữa hai đầu đoạn </a:t>
            </a:r>
          </a:p>
          <a:p>
            <a:pPr marL="0" indent="0">
              <a:buNone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song song bằng hiệu điện thế giữa hai đầu mỗi đoạn mạch rẽ.</a:t>
            </a:r>
          </a:p>
        </p:txBody>
      </p:sp>
      <p:sp>
        <p:nvSpPr>
          <p:cNvPr id="6" name="Google Shape;582;p54">
            <a:extLst>
              <a:ext uri="{FF2B5EF4-FFF2-40B4-BE49-F238E27FC236}">
                <a16:creationId xmlns:a16="http://schemas.microsoft.com/office/drawing/2014/main" xmlns="" id="{F101D039-EDC7-B642-B892-68737B840B75}"/>
              </a:ext>
            </a:extLst>
          </p:cNvPr>
          <p:cNvSpPr txBox="1">
            <a:spLocks/>
          </p:cNvSpPr>
          <p:nvPr/>
        </p:nvSpPr>
        <p:spPr>
          <a:xfrm>
            <a:off x="373372" y="1383275"/>
            <a:ext cx="4164495" cy="10207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609585" lvl="0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67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 độ dòng điện chạy qua mạch chính bằng tổng cường độ dòng điện qua các mạch rẽ.</a:t>
            </a:r>
          </a:p>
        </p:txBody>
      </p:sp>
      <p:sp>
        <p:nvSpPr>
          <p:cNvPr id="7" name="Google Shape;582;p54">
            <a:extLst>
              <a:ext uri="{FF2B5EF4-FFF2-40B4-BE49-F238E27FC236}">
                <a16:creationId xmlns:a16="http://schemas.microsoft.com/office/drawing/2014/main" xmlns="" id="{C91BE824-07AA-CF41-9787-B9B749E88E3A}"/>
              </a:ext>
            </a:extLst>
          </p:cNvPr>
          <p:cNvSpPr txBox="1">
            <a:spLocks/>
          </p:cNvSpPr>
          <p:nvPr/>
        </p:nvSpPr>
        <p:spPr>
          <a:xfrm>
            <a:off x="418755" y="4642758"/>
            <a:ext cx="4117073" cy="11536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609585" lvl="0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67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 độ dòng điện qua mỗi điện trở tỉ lệ nghịch với điện trở đó.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D22C40A-11CD-0541-92BA-0DE80C94BF3B}"/>
              </a:ext>
            </a:extLst>
          </p:cNvPr>
          <p:cNvSpPr/>
          <p:nvPr/>
        </p:nvSpPr>
        <p:spPr>
          <a:xfrm>
            <a:off x="5583447" y="5090869"/>
            <a:ext cx="3204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I</a:t>
            </a:r>
            <a:r>
              <a:rPr lang="en-US" altLang="x-none" sz="2400" b="1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= I</a:t>
            </a:r>
            <a:r>
              <a:rPr lang="en-US" altLang="x-none" sz="2400" b="1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+ I</a:t>
            </a:r>
            <a:r>
              <a:rPr lang="en-US" altLang="x-none" sz="2400" b="1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x-none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(4)</a:t>
            </a:r>
          </a:p>
        </p:txBody>
      </p:sp>
      <p:grpSp>
        <p:nvGrpSpPr>
          <p:cNvPr id="9" name="Group 71">
            <a:extLst>
              <a:ext uri="{FF2B5EF4-FFF2-40B4-BE49-F238E27FC236}">
                <a16:creationId xmlns:a16="http://schemas.microsoft.com/office/drawing/2014/main" xmlns="" id="{66CE1B18-53BC-064A-BBE8-D19F258E2AE7}"/>
              </a:ext>
            </a:extLst>
          </p:cNvPr>
          <p:cNvGrpSpPr>
            <a:grpSpLocks/>
          </p:cNvGrpSpPr>
          <p:nvPr/>
        </p:nvGrpSpPr>
        <p:grpSpPr bwMode="auto">
          <a:xfrm>
            <a:off x="5725762" y="3718249"/>
            <a:ext cx="1354931" cy="912020"/>
            <a:chOff x="3380" y="3592"/>
            <a:chExt cx="1138" cy="766"/>
          </a:xfrm>
        </p:grpSpPr>
        <p:sp>
          <p:nvSpPr>
            <p:cNvPr id="10" name="Text Box 72">
              <a:extLst>
                <a:ext uri="{FF2B5EF4-FFF2-40B4-BE49-F238E27FC236}">
                  <a16:creationId xmlns:a16="http://schemas.microsoft.com/office/drawing/2014/main" xmlns="" id="{66D689C8-9921-B942-A8D5-B2A319ACE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792"/>
              <a:ext cx="33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1" name="Group 73">
              <a:extLst>
                <a:ext uri="{FF2B5EF4-FFF2-40B4-BE49-F238E27FC236}">
                  <a16:creationId xmlns:a16="http://schemas.microsoft.com/office/drawing/2014/main" xmlns="" id="{585E90C8-48D1-3447-B463-5ADE7E7E59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0" y="3592"/>
              <a:ext cx="432" cy="744"/>
              <a:chOff x="3264" y="3532"/>
              <a:chExt cx="432" cy="744"/>
            </a:xfrm>
          </p:grpSpPr>
          <p:sp>
            <p:nvSpPr>
              <p:cNvPr id="16" name="Text Box 74">
                <a:extLst>
                  <a:ext uri="{FF2B5EF4-FFF2-40B4-BE49-F238E27FC236}">
                    <a16:creationId xmlns:a16="http://schemas.microsoft.com/office/drawing/2014/main" xmlns="" id="{FAA80E92-6B28-E446-A09E-BFF973A3FA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532"/>
                <a:ext cx="432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x-non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x-none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x-none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75">
                <a:extLst>
                  <a:ext uri="{FF2B5EF4-FFF2-40B4-BE49-F238E27FC236}">
                    <a16:creationId xmlns:a16="http://schemas.microsoft.com/office/drawing/2014/main" xmlns="" id="{4141D6F1-1CB1-1E45-9831-0A850C24E0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888"/>
                <a:ext cx="432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x-non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x-none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x-none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Line 76">
                <a:extLst>
                  <a:ext uri="{FF2B5EF4-FFF2-40B4-BE49-F238E27FC236}">
                    <a16:creationId xmlns:a16="http://schemas.microsoft.com/office/drawing/2014/main" xmlns="" id="{6E842F3A-423A-9344-8D3F-C53FAE658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390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x-none" sz="24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77">
              <a:extLst>
                <a:ext uri="{FF2B5EF4-FFF2-40B4-BE49-F238E27FC236}">
                  <a16:creationId xmlns:a16="http://schemas.microsoft.com/office/drawing/2014/main" xmlns="" id="{88A745D3-75C0-8444-8DEE-A7AC203ABC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6" y="3603"/>
              <a:ext cx="432" cy="755"/>
              <a:chOff x="3264" y="3541"/>
              <a:chExt cx="432" cy="755"/>
            </a:xfrm>
          </p:grpSpPr>
          <p:sp>
            <p:nvSpPr>
              <p:cNvPr id="13" name="Text Box 78">
                <a:extLst>
                  <a:ext uri="{FF2B5EF4-FFF2-40B4-BE49-F238E27FC236}">
                    <a16:creationId xmlns:a16="http://schemas.microsoft.com/office/drawing/2014/main" xmlns="" id="{AFEE680E-4157-0440-856F-974207949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541"/>
                <a:ext cx="432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x-non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x-none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x-none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 Box 79">
                <a:extLst>
                  <a:ext uri="{FF2B5EF4-FFF2-40B4-BE49-F238E27FC236}">
                    <a16:creationId xmlns:a16="http://schemas.microsoft.com/office/drawing/2014/main" xmlns="" id="{F7357D33-BAE7-F34A-95FA-839153C92F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908"/>
                <a:ext cx="432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x-non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x-none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x-none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80">
                <a:extLst>
                  <a:ext uri="{FF2B5EF4-FFF2-40B4-BE49-F238E27FC236}">
                    <a16:creationId xmlns:a16="http://schemas.microsoft.com/office/drawing/2014/main" xmlns="" id="{5FB86AAD-F20D-D54B-9823-A1369145D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390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x-none" sz="24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54B42E4-E8A9-7644-986D-3D2B4E3906ED}"/>
              </a:ext>
            </a:extLst>
          </p:cNvPr>
          <p:cNvSpPr/>
          <p:nvPr/>
        </p:nvSpPr>
        <p:spPr>
          <a:xfrm>
            <a:off x="5622343" y="1450022"/>
            <a:ext cx="3127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U</a:t>
            </a:r>
            <a:r>
              <a:rPr lang="en-US" altLang="x-none" sz="2400" b="1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= U</a:t>
            </a:r>
            <a:r>
              <a:rPr lang="en-US" altLang="x-none" sz="2400" b="1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=  U</a:t>
            </a:r>
            <a:r>
              <a:rPr lang="en-US" altLang="x-none" sz="2400" b="1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x-none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(1)</a:t>
            </a:r>
            <a:endParaRPr lang="x-none" sz="24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BA073F-8ED6-FB4B-BDDA-E274253FA6C7}"/>
              </a:ext>
            </a:extLst>
          </p:cNvPr>
          <p:cNvSpPr txBox="1"/>
          <p:nvPr/>
        </p:nvSpPr>
        <p:spPr>
          <a:xfrm>
            <a:off x="4199824" y="191168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1A16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AF39219-44FD-6248-820E-0E7A76EEBBF3}"/>
              </a:ext>
            </a:extLst>
          </p:cNvPr>
          <p:cNvSpPr txBox="1"/>
          <p:nvPr/>
        </p:nvSpPr>
        <p:spPr>
          <a:xfrm>
            <a:off x="4182481" y="51657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1A16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3A43270-D7DE-FE44-B356-9FF130D1022F}"/>
              </a:ext>
            </a:extLst>
          </p:cNvPr>
          <p:cNvSpPr txBox="1"/>
          <p:nvPr/>
        </p:nvSpPr>
        <p:spPr>
          <a:xfrm>
            <a:off x="4139956" y="398631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1A16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AFFBEB8-01AF-8F48-834B-18256F0CC0BF}"/>
              </a:ext>
            </a:extLst>
          </p:cNvPr>
          <p:cNvSpPr txBox="1"/>
          <p:nvPr/>
        </p:nvSpPr>
        <p:spPr>
          <a:xfrm>
            <a:off x="4174966" y="29706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1A16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xmlns="" id="{15734291-2ADF-7F4B-B0F5-B158B4828A21}"/>
              </a:ext>
            </a:extLst>
          </p:cNvPr>
          <p:cNvSpPr/>
          <p:nvPr/>
        </p:nvSpPr>
        <p:spPr>
          <a:xfrm rot="3617183">
            <a:off x="3269588" y="3673844"/>
            <a:ext cx="3338457" cy="457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xmlns="" id="{47C92DE4-D62C-8044-BD38-59E7B0FF9707}"/>
              </a:ext>
            </a:extLst>
          </p:cNvPr>
          <p:cNvSpPr/>
          <p:nvPr/>
        </p:nvSpPr>
        <p:spPr>
          <a:xfrm rot="19213353">
            <a:off x="4145755" y="2422764"/>
            <a:ext cx="1832243" cy="457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xmlns="" id="{077E108C-46BB-2140-B8D1-F007B1D30997}"/>
              </a:ext>
            </a:extLst>
          </p:cNvPr>
          <p:cNvSpPr/>
          <p:nvPr/>
        </p:nvSpPr>
        <p:spPr>
          <a:xfrm rot="19213353" flipV="1">
            <a:off x="4226989" y="3522277"/>
            <a:ext cx="1692414" cy="3428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xmlns="" id="{346B7CE3-777F-FB46-9915-70C9AB897CBC}"/>
              </a:ext>
            </a:extLst>
          </p:cNvPr>
          <p:cNvSpPr/>
          <p:nvPr/>
        </p:nvSpPr>
        <p:spPr>
          <a:xfrm rot="19213353" flipV="1">
            <a:off x="4161221" y="4560375"/>
            <a:ext cx="1639947" cy="3428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AA5923F-C740-264E-AD59-3E89DFA24241}"/>
              </a:ext>
            </a:extLst>
          </p:cNvPr>
          <p:cNvSpPr/>
          <p:nvPr/>
        </p:nvSpPr>
        <p:spPr>
          <a:xfrm>
            <a:off x="8097815" y="2551120"/>
            <a:ext cx="60467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x-none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(2)</a:t>
            </a:r>
            <a:endParaRPr lang="x-none" sz="2400" dirty="0"/>
          </a:p>
        </p:txBody>
      </p:sp>
      <p:sp>
        <p:nvSpPr>
          <p:cNvPr id="33" name="Text Box 82">
            <a:extLst>
              <a:ext uri="{FF2B5EF4-FFF2-40B4-BE49-F238E27FC236}">
                <a16:creationId xmlns:a16="http://schemas.microsoft.com/office/drawing/2014/main" xmlns="" id="{65F420A4-5D12-AF46-BEBB-E1814B1EA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837" y="3757933"/>
            <a:ext cx="69282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grpSp>
        <p:nvGrpSpPr>
          <p:cNvPr id="34" name="Group 38">
            <a:extLst>
              <a:ext uri="{FF2B5EF4-FFF2-40B4-BE49-F238E27FC236}">
                <a16:creationId xmlns:a16="http://schemas.microsoft.com/office/drawing/2014/main" xmlns="" id="{FB9E0F00-3FFC-784C-BA87-8384DFFF99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39939" y="2464239"/>
            <a:ext cx="2209800" cy="1010613"/>
            <a:chOff x="2496" y="3360"/>
            <a:chExt cx="1608" cy="735"/>
          </a:xfrm>
        </p:grpSpPr>
        <p:sp>
          <p:nvSpPr>
            <p:cNvPr id="35" name="AutoShape 39">
              <a:extLst>
                <a:ext uri="{FF2B5EF4-FFF2-40B4-BE49-F238E27FC236}">
                  <a16:creationId xmlns:a16="http://schemas.microsoft.com/office/drawing/2014/main" xmlns="" id="{AE159D71-3E67-2740-B10C-9A12F9D8413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6" y="3360"/>
              <a:ext cx="1608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40">
              <a:extLst>
                <a:ext uri="{FF2B5EF4-FFF2-40B4-BE49-F238E27FC236}">
                  <a16:creationId xmlns:a16="http://schemas.microsoft.com/office/drawing/2014/main" xmlns="" id="{1CF3A905-271F-484B-A9B8-21E6571C6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6" y="3701"/>
              <a:ext cx="234" cy="1"/>
            </a:xfrm>
            <a:prstGeom prst="line">
              <a:avLst/>
            </a:prstGeom>
            <a:noFill/>
            <a:ln w="20638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41">
              <a:extLst>
                <a:ext uri="{FF2B5EF4-FFF2-40B4-BE49-F238E27FC236}">
                  <a16:creationId xmlns:a16="http://schemas.microsoft.com/office/drawing/2014/main" xmlns="" id="{EE3D0F52-A504-1943-9D50-371937807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1" y="3701"/>
              <a:ext cx="308" cy="1"/>
            </a:xfrm>
            <a:prstGeom prst="line">
              <a:avLst/>
            </a:prstGeom>
            <a:noFill/>
            <a:ln w="20638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42">
              <a:extLst>
                <a:ext uri="{FF2B5EF4-FFF2-40B4-BE49-F238E27FC236}">
                  <a16:creationId xmlns:a16="http://schemas.microsoft.com/office/drawing/2014/main" xmlns="" id="{760A5BC4-4BB9-D14F-9731-40819613E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7" y="3701"/>
              <a:ext cx="341" cy="1"/>
            </a:xfrm>
            <a:prstGeom prst="line">
              <a:avLst/>
            </a:prstGeom>
            <a:noFill/>
            <a:ln w="20638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43">
              <a:extLst>
                <a:ext uri="{FF2B5EF4-FFF2-40B4-BE49-F238E27FC236}">
                  <a16:creationId xmlns:a16="http://schemas.microsoft.com/office/drawing/2014/main" xmlns="" id="{194E9273-624F-B14F-91DB-988B84059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3893"/>
              <a:ext cx="8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0" name="Rectangle 44">
              <a:extLst>
                <a:ext uri="{FF2B5EF4-FFF2-40B4-BE49-F238E27FC236}">
                  <a16:creationId xmlns:a16="http://schemas.microsoft.com/office/drawing/2014/main" xmlns="" id="{DED4EC42-7027-BF44-9904-06B14BEAE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3894"/>
              <a:ext cx="8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Rectangle 45">
              <a:extLst>
                <a:ext uri="{FF2B5EF4-FFF2-40B4-BE49-F238E27FC236}">
                  <a16:creationId xmlns:a16="http://schemas.microsoft.com/office/drawing/2014/main" xmlns="" id="{F53A48C4-5456-114E-B3EA-50022902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75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Rectangle 46">
              <a:extLst>
                <a:ext uri="{FF2B5EF4-FFF2-40B4-BE49-F238E27FC236}">
                  <a16:creationId xmlns:a16="http://schemas.microsoft.com/office/drawing/2014/main" xmlns="" id="{A936CE1E-CDC5-B049-A310-5ED99CB6A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3375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" name="Rectangle 47">
              <a:extLst>
                <a:ext uri="{FF2B5EF4-FFF2-40B4-BE49-F238E27FC236}">
                  <a16:creationId xmlns:a16="http://schemas.microsoft.com/office/drawing/2014/main" xmlns="" id="{DAB51BF8-0552-314A-A06B-D3AD65352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3375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4" name="Rectangle 48">
              <a:extLst>
                <a:ext uri="{FF2B5EF4-FFF2-40B4-BE49-F238E27FC236}">
                  <a16:creationId xmlns:a16="http://schemas.microsoft.com/office/drawing/2014/main" xmlns="" id="{A85B5FBA-8865-6848-9DE5-36EE3BA96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3736"/>
              <a:ext cx="1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9">
              <a:extLst>
                <a:ext uri="{FF2B5EF4-FFF2-40B4-BE49-F238E27FC236}">
                  <a16:creationId xmlns:a16="http://schemas.microsoft.com/office/drawing/2014/main" xmlns="" id="{EAC5EC2A-8496-9B4F-A0E7-B7ECC6B74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" y="3736"/>
              <a:ext cx="20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4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50">
              <a:extLst>
                <a:ext uri="{FF2B5EF4-FFF2-40B4-BE49-F238E27FC236}">
                  <a16:creationId xmlns:a16="http://schemas.microsoft.com/office/drawing/2014/main" xmlns="" id="{70FDF408-7582-9547-AFE6-2E7217491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3737"/>
              <a:ext cx="25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2400" i="1" baseline="-25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tđ</a:t>
              </a:r>
            </a:p>
          </p:txBody>
        </p:sp>
        <p:sp>
          <p:nvSpPr>
            <p:cNvPr id="47" name="Rectangle 51">
              <a:extLst>
                <a:ext uri="{FF2B5EF4-FFF2-40B4-BE49-F238E27FC236}">
                  <a16:creationId xmlns:a16="http://schemas.microsoft.com/office/drawing/2014/main" xmlns="" id="{A277C7B8-DFD9-B949-9050-ED973B6D2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508"/>
              <a:ext cx="12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48" name="Rectangle 52">
              <a:extLst>
                <a:ext uri="{FF2B5EF4-FFF2-40B4-BE49-F238E27FC236}">
                  <a16:creationId xmlns:a16="http://schemas.microsoft.com/office/drawing/2014/main" xmlns="" id="{6724FDD7-44F9-AA47-ACA5-9BEF26904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" y="3563"/>
              <a:ext cx="12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2941F0F-39DD-0849-820D-032C0F43EFE6}"/>
              </a:ext>
            </a:extLst>
          </p:cNvPr>
          <p:cNvSpPr txBox="1"/>
          <p:nvPr/>
        </p:nvSpPr>
        <p:spPr>
          <a:xfrm>
            <a:off x="7187609" y="45507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51" name="Text Box 82">
            <a:extLst>
              <a:ext uri="{FF2B5EF4-FFF2-40B4-BE49-F238E27FC236}">
                <a16:creationId xmlns:a16="http://schemas.microsoft.com/office/drawing/2014/main" xmlns="" id="{0C7B478B-927B-D84B-98C4-4FC4FA9F1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366" y="1495465"/>
            <a:ext cx="91780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(1)</a:t>
            </a:r>
          </a:p>
        </p:txBody>
      </p:sp>
      <p:sp>
        <p:nvSpPr>
          <p:cNvPr id="54" name="Text Box 82">
            <a:extLst>
              <a:ext uri="{FF2B5EF4-FFF2-40B4-BE49-F238E27FC236}">
                <a16:creationId xmlns:a16="http://schemas.microsoft.com/office/drawing/2014/main" xmlns="" id="{3EC3FF1A-9B95-2245-B59E-5D069DFF4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731" y="5069989"/>
            <a:ext cx="69282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6409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00208 0.1694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847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00017 0.1712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6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00348 0.1627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812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0017 -0.5310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0" grpId="0"/>
      <p:bldP spid="20" grpId="1"/>
      <p:bldP spid="2" grpId="0"/>
      <p:bldP spid="2" grpId="1"/>
      <p:bldP spid="23" grpId="0"/>
      <p:bldP spid="23" grpId="1"/>
      <p:bldP spid="24" grpId="0"/>
      <p:bldP spid="24" grpId="1"/>
      <p:bldP spid="25" grpId="0"/>
      <p:bldP spid="25" grpId="1"/>
      <p:bldP spid="3" grpId="0" animBg="1"/>
      <p:bldP spid="3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9" grpId="2" animBg="1"/>
      <p:bldP spid="31" grpId="0" animBg="1"/>
      <p:bldP spid="33" grpId="0" animBg="1"/>
      <p:bldP spid="51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3733800" cy="8683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VẬN DỤNG</a:t>
            </a: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228600" y="457200"/>
            <a:ext cx="868680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220V. 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705100" y="4495800"/>
            <a:ext cx="800100" cy="381000"/>
            <a:chOff x="2136" y="3900"/>
            <a:chExt cx="504" cy="240"/>
          </a:xfrm>
        </p:grpSpPr>
        <p:sp>
          <p:nvSpPr>
            <p:cNvPr id="49" name="Oval 55"/>
            <p:cNvSpPr>
              <a:spLocks noChangeArrowheads="1"/>
            </p:cNvSpPr>
            <p:nvPr/>
          </p:nvSpPr>
          <p:spPr bwMode="auto">
            <a:xfrm>
              <a:off x="2256" y="390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dirty="0">
                  <a:latin typeface=".VnTimeH" pitchFamily="34" charset="0"/>
                </a:rPr>
                <a:t>M</a:t>
              </a:r>
            </a:p>
          </p:txBody>
        </p:sp>
        <p:sp>
          <p:nvSpPr>
            <p:cNvPr id="50" name="Line 56"/>
            <p:cNvSpPr>
              <a:spLocks noChangeShapeType="1"/>
            </p:cNvSpPr>
            <p:nvPr/>
          </p:nvSpPr>
          <p:spPr bwMode="auto">
            <a:xfrm>
              <a:off x="2496" y="4032"/>
              <a:ext cx="14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>
              <a:off x="2136" y="4032"/>
              <a:ext cx="14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33044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" y="4038600"/>
            <a:ext cx="87084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alt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67000" y="1524000"/>
            <a:ext cx="4441825" cy="2598738"/>
            <a:chOff x="1344" y="192"/>
            <a:chExt cx="3130" cy="1829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494" y="672"/>
              <a:ext cx="3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496" y="624"/>
              <a:ext cx="2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808" y="1673"/>
              <a:ext cx="0" cy="3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871" y="1751"/>
              <a:ext cx="0" cy="193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858" y="1824"/>
              <a:ext cx="1606" cy="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474" y="1004"/>
              <a:ext cx="0" cy="8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352" y="1824"/>
              <a:ext cx="1351" cy="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695" y="1672"/>
              <a:ext cx="0" cy="3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757" y="1750"/>
              <a:ext cx="0" cy="193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067" y="976"/>
              <a:ext cx="57" cy="6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352" y="960"/>
              <a:ext cx="0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067" y="709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666" y="956"/>
              <a:ext cx="57" cy="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308" y="192"/>
              <a:ext cx="3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120" y="1440"/>
              <a:ext cx="5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Quạt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56" y="1248"/>
              <a:ext cx="33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856" y="624"/>
              <a:ext cx="37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3496" y="1248"/>
              <a:ext cx="2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344" y="986"/>
              <a:ext cx="35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4092" y="1004"/>
              <a:ext cx="38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3233" y="489"/>
              <a:ext cx="271" cy="288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168" y="1078"/>
              <a:ext cx="377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2518" y="528"/>
              <a:ext cx="342" cy="144"/>
              <a:chOff x="2252" y="3264"/>
              <a:chExt cx="436" cy="144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2256" y="3264"/>
                <a:ext cx="432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Line 29"/>
              <p:cNvSpPr>
                <a:spLocks noChangeShapeType="1"/>
              </p:cNvSpPr>
              <p:nvPr/>
            </p:nvSpPr>
            <p:spPr bwMode="auto">
              <a:xfrm>
                <a:off x="2252" y="326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30"/>
            <p:cNvGrpSpPr>
              <a:grpSpLocks/>
            </p:cNvGrpSpPr>
            <p:nvPr/>
          </p:nvGrpSpPr>
          <p:grpSpPr bwMode="auto">
            <a:xfrm>
              <a:off x="2518" y="1152"/>
              <a:ext cx="342" cy="144"/>
              <a:chOff x="2252" y="3264"/>
              <a:chExt cx="436" cy="144"/>
            </a:xfrm>
          </p:grpSpPr>
          <p:sp>
            <p:nvSpPr>
              <p:cNvPr id="42" name="Rectangle 31"/>
              <p:cNvSpPr>
                <a:spLocks noChangeArrowheads="1"/>
              </p:cNvSpPr>
              <p:nvPr/>
            </p:nvSpPr>
            <p:spPr bwMode="auto">
              <a:xfrm>
                <a:off x="2256" y="3264"/>
                <a:ext cx="432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Line 32"/>
              <p:cNvSpPr>
                <a:spLocks noChangeShapeType="1"/>
              </p:cNvSpPr>
              <p:nvPr/>
            </p:nvSpPr>
            <p:spPr bwMode="auto">
              <a:xfrm>
                <a:off x="2252" y="326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2285" y="624"/>
              <a:ext cx="2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2292" y="1231"/>
              <a:ext cx="2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 flipV="1">
              <a:off x="1693" y="615"/>
              <a:ext cx="263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1703" y="986"/>
              <a:ext cx="263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954" y="624"/>
              <a:ext cx="225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1961" y="1261"/>
              <a:ext cx="2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 flipV="1">
              <a:off x="2179" y="528"/>
              <a:ext cx="188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 flipV="1">
              <a:off x="2179" y="1165"/>
              <a:ext cx="151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3722" y="624"/>
              <a:ext cx="376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flipV="1">
              <a:off x="3722" y="1008"/>
              <a:ext cx="376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2016" y="62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en-US" sz="24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2016" y="129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en-US" sz="24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0" y="4572000"/>
            <a:ext cx="870840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altLang="en-US" sz="3200" b="1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altLang="en-US" sz="3200" b="1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alt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2286000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791200"/>
            <a:ext cx="8937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7084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71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609600" cy="461665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867688" y="2576012"/>
            <a:ext cx="2590800" cy="1276432"/>
            <a:chOff x="1632" y="2206"/>
            <a:chExt cx="1728" cy="862"/>
          </a:xfrm>
        </p:grpSpPr>
        <p:sp>
          <p:nvSpPr>
            <p:cNvPr id="44" name="AutoShape 42"/>
            <p:cNvSpPr>
              <a:spLocks noChangeAspect="1" noChangeArrowheads="1" noTextEdit="1"/>
            </p:cNvSpPr>
            <p:nvPr/>
          </p:nvSpPr>
          <p:spPr bwMode="auto">
            <a:xfrm>
              <a:off x="1632" y="2206"/>
              <a:ext cx="1728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33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1679" y="2542"/>
              <a:ext cx="46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2439" y="2542"/>
              <a:ext cx="286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2992" y="2542"/>
              <a:ext cx="317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186" y="2733"/>
              <a:ext cx="137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2614" y="2733"/>
              <a:ext cx="137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3082" y="2220"/>
              <a:ext cx="127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2511" y="2220"/>
              <a:ext cx="1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1840" y="2220"/>
              <a:ext cx="137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3020" y="2578"/>
              <a:ext cx="183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467" y="2578"/>
              <a:ext cx="183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706" y="2578"/>
              <a:ext cx="183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876" y="2735"/>
              <a:ext cx="265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en-US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tđ</a:t>
              </a:r>
              <a:endPara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2796" y="2418"/>
              <a:ext cx="136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2215" y="2433"/>
              <a:ext cx="156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2400" y="254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>
              <a:off x="3024" y="25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228600" y="1371600"/>
            <a:ext cx="609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533400" y="4283386"/>
            <a:ext cx="6400800" cy="1431561"/>
            <a:chOff x="1920" y="2864"/>
            <a:chExt cx="3504" cy="752"/>
          </a:xfrm>
        </p:grpSpPr>
        <p:grpSp>
          <p:nvGrpSpPr>
            <p:cNvPr id="8" name="Group 66"/>
            <p:cNvGrpSpPr>
              <a:grpSpLocks/>
            </p:cNvGrpSpPr>
            <p:nvPr/>
          </p:nvGrpSpPr>
          <p:grpSpPr bwMode="auto">
            <a:xfrm>
              <a:off x="2160" y="2864"/>
              <a:ext cx="3264" cy="752"/>
              <a:chOff x="1104" y="3144"/>
              <a:chExt cx="3411" cy="807"/>
            </a:xfrm>
          </p:grpSpPr>
          <p:sp>
            <p:nvSpPr>
              <p:cNvPr id="65" name="AutoShape 67"/>
              <p:cNvSpPr>
                <a:spLocks noChangeAspect="1" noChangeArrowheads="1" noTextEdit="1"/>
              </p:cNvSpPr>
              <p:nvPr/>
            </p:nvSpPr>
            <p:spPr bwMode="auto">
              <a:xfrm>
                <a:off x="1104" y="3260"/>
                <a:ext cx="3411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Line 68"/>
              <p:cNvSpPr>
                <a:spLocks noChangeShapeType="1"/>
              </p:cNvSpPr>
              <p:nvPr/>
            </p:nvSpPr>
            <p:spPr bwMode="auto">
              <a:xfrm>
                <a:off x="1839" y="3450"/>
                <a:ext cx="79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Line 69"/>
              <p:cNvSpPr>
                <a:spLocks noChangeShapeType="1"/>
              </p:cNvSpPr>
              <p:nvPr/>
            </p:nvSpPr>
            <p:spPr bwMode="auto">
              <a:xfrm flipV="1">
                <a:off x="2880" y="3448"/>
                <a:ext cx="581" cy="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Rectangle 72"/>
              <p:cNvSpPr>
                <a:spLocks noChangeArrowheads="1"/>
              </p:cNvSpPr>
              <p:nvPr/>
            </p:nvSpPr>
            <p:spPr bwMode="auto">
              <a:xfrm>
                <a:off x="3744" y="3298"/>
                <a:ext cx="270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Rectangle 73"/>
              <p:cNvSpPr>
                <a:spLocks noChangeArrowheads="1"/>
              </p:cNvSpPr>
              <p:nvPr/>
            </p:nvSpPr>
            <p:spPr bwMode="auto">
              <a:xfrm>
                <a:off x="3264" y="3511"/>
                <a:ext cx="293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</a:t>
                </a:r>
                <a:endPara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Rectangle 74"/>
              <p:cNvSpPr>
                <a:spLocks noChangeArrowheads="1"/>
              </p:cNvSpPr>
              <p:nvPr/>
            </p:nvSpPr>
            <p:spPr bwMode="auto">
              <a:xfrm>
                <a:off x="2877" y="3512"/>
                <a:ext cx="270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endPara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Rectangle 75"/>
              <p:cNvSpPr>
                <a:spLocks noChangeArrowheads="1"/>
              </p:cNvSpPr>
              <p:nvPr/>
            </p:nvSpPr>
            <p:spPr bwMode="auto">
              <a:xfrm>
                <a:off x="3242" y="3164"/>
                <a:ext cx="293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</a:t>
                </a:r>
                <a:endPara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Rectangle 76"/>
              <p:cNvSpPr>
                <a:spLocks noChangeArrowheads="1"/>
              </p:cNvSpPr>
              <p:nvPr/>
            </p:nvSpPr>
            <p:spPr bwMode="auto">
              <a:xfrm>
                <a:off x="3163" y="3144"/>
                <a:ext cx="68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77"/>
              <p:cNvSpPr>
                <a:spLocks noChangeArrowheads="1"/>
              </p:cNvSpPr>
              <p:nvPr/>
            </p:nvSpPr>
            <p:spPr bwMode="auto">
              <a:xfrm>
                <a:off x="2927" y="3164"/>
                <a:ext cx="270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endPara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78"/>
              <p:cNvSpPr>
                <a:spLocks noChangeArrowheads="1"/>
              </p:cNvSpPr>
              <p:nvPr/>
            </p:nvSpPr>
            <p:spPr bwMode="auto">
              <a:xfrm>
                <a:off x="2191" y="3183"/>
                <a:ext cx="68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Rectangle 79"/>
              <p:cNvSpPr>
                <a:spLocks noChangeArrowheads="1"/>
              </p:cNvSpPr>
              <p:nvPr/>
            </p:nvSpPr>
            <p:spPr bwMode="auto">
              <a:xfrm>
                <a:off x="2552" y="3557"/>
                <a:ext cx="135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Rectangle 80"/>
              <p:cNvSpPr>
                <a:spLocks noChangeArrowheads="1"/>
              </p:cNvSpPr>
              <p:nvPr/>
            </p:nvSpPr>
            <p:spPr bwMode="auto">
              <a:xfrm>
                <a:off x="2069" y="3578"/>
                <a:ext cx="135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 81"/>
              <p:cNvSpPr>
                <a:spLocks noChangeArrowheads="1"/>
              </p:cNvSpPr>
              <p:nvPr/>
            </p:nvSpPr>
            <p:spPr bwMode="auto">
              <a:xfrm>
                <a:off x="2466" y="3230"/>
                <a:ext cx="135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 82"/>
              <p:cNvSpPr>
                <a:spLocks noChangeArrowheads="1"/>
              </p:cNvSpPr>
              <p:nvPr/>
            </p:nvSpPr>
            <p:spPr bwMode="auto">
              <a:xfrm>
                <a:off x="2106" y="3233"/>
                <a:ext cx="135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Rectangle 83"/>
              <p:cNvSpPr>
                <a:spLocks noChangeArrowheads="1"/>
              </p:cNvSpPr>
              <p:nvPr/>
            </p:nvSpPr>
            <p:spPr bwMode="auto">
              <a:xfrm>
                <a:off x="4083" y="3309"/>
                <a:ext cx="0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Rectangle 84"/>
              <p:cNvSpPr>
                <a:spLocks noChangeArrowheads="1"/>
              </p:cNvSpPr>
              <p:nvPr/>
            </p:nvSpPr>
            <p:spPr bwMode="auto">
              <a:xfrm>
                <a:off x="3533" y="3309"/>
                <a:ext cx="15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Rectangle 85"/>
              <p:cNvSpPr>
                <a:spLocks noChangeArrowheads="1"/>
              </p:cNvSpPr>
              <p:nvPr/>
            </p:nvSpPr>
            <p:spPr bwMode="auto">
              <a:xfrm>
                <a:off x="3116" y="3512"/>
                <a:ext cx="15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Rectangle 86"/>
              <p:cNvSpPr>
                <a:spLocks noChangeArrowheads="1"/>
              </p:cNvSpPr>
              <p:nvPr/>
            </p:nvSpPr>
            <p:spPr bwMode="auto">
              <a:xfrm>
                <a:off x="2709" y="3309"/>
                <a:ext cx="15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Rectangle 87"/>
              <p:cNvSpPr>
                <a:spLocks noChangeArrowheads="1"/>
              </p:cNvSpPr>
              <p:nvPr/>
            </p:nvSpPr>
            <p:spPr bwMode="auto">
              <a:xfrm>
                <a:off x="2209" y="3462"/>
                <a:ext cx="15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Rectangle 88"/>
              <p:cNvSpPr>
                <a:spLocks noChangeArrowheads="1"/>
              </p:cNvSpPr>
              <p:nvPr/>
            </p:nvSpPr>
            <p:spPr bwMode="auto">
              <a:xfrm>
                <a:off x="1623" y="3309"/>
                <a:ext cx="15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Rectangle 89"/>
              <p:cNvSpPr>
                <a:spLocks noChangeArrowheads="1"/>
              </p:cNvSpPr>
              <p:nvPr/>
            </p:nvSpPr>
            <p:spPr bwMode="auto">
              <a:xfrm>
                <a:off x="2416" y="3428"/>
                <a:ext cx="180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Rectangle 90"/>
              <p:cNvSpPr>
                <a:spLocks noChangeArrowheads="1"/>
              </p:cNvSpPr>
              <p:nvPr/>
            </p:nvSpPr>
            <p:spPr bwMode="auto">
              <a:xfrm>
                <a:off x="1926" y="3428"/>
                <a:ext cx="180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Rectangle 91"/>
              <p:cNvSpPr>
                <a:spLocks noChangeArrowheads="1"/>
              </p:cNvSpPr>
              <p:nvPr/>
            </p:nvSpPr>
            <p:spPr bwMode="auto">
              <a:xfrm>
                <a:off x="2315" y="3187"/>
                <a:ext cx="151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32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Rectangle 92"/>
              <p:cNvSpPr>
                <a:spLocks noChangeArrowheads="1"/>
              </p:cNvSpPr>
              <p:nvPr/>
            </p:nvSpPr>
            <p:spPr bwMode="auto">
              <a:xfrm>
                <a:off x="1943" y="3159"/>
                <a:ext cx="161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en-US" sz="32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ectangle 93"/>
              <p:cNvSpPr>
                <a:spLocks noChangeArrowheads="1"/>
              </p:cNvSpPr>
              <p:nvPr/>
            </p:nvSpPr>
            <p:spPr bwMode="auto">
              <a:xfrm>
                <a:off x="1153" y="3337"/>
                <a:ext cx="180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Rectangle 94"/>
              <p:cNvSpPr>
                <a:spLocks noChangeArrowheads="1"/>
              </p:cNvSpPr>
              <p:nvPr/>
            </p:nvSpPr>
            <p:spPr bwMode="auto">
              <a:xfrm>
                <a:off x="1319" y="3488"/>
                <a:ext cx="260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en-US" sz="32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tđ</a:t>
                </a:r>
                <a:endPara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64" name="Object 95"/>
            <p:cNvGraphicFramePr>
              <a:graphicFrameLocks noChangeAspect="1"/>
            </p:cNvGraphicFramePr>
            <p:nvPr/>
          </p:nvGraphicFramePr>
          <p:xfrm>
            <a:off x="1920" y="3120"/>
            <a:ext cx="24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3" name="Equation" r:id="rId3" imgW="190417" imgH="152334" progId="">
                    <p:embed/>
                  </p:oleObj>
                </mc:Choice>
                <mc:Fallback>
                  <p:oleObj name="Equation" r:id="rId3" imgW="190417" imgH="152334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3120"/>
                          <a:ext cx="240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100"/>
          <p:cNvGrpSpPr>
            <a:grpSpLocks/>
          </p:cNvGrpSpPr>
          <p:nvPr/>
        </p:nvGrpSpPr>
        <p:grpSpPr bwMode="auto">
          <a:xfrm>
            <a:off x="2209800" y="228600"/>
            <a:ext cx="2895600" cy="1016001"/>
            <a:chOff x="432" y="1008"/>
            <a:chExt cx="1824" cy="640"/>
          </a:xfrm>
        </p:grpSpPr>
        <p:sp>
          <p:nvSpPr>
            <p:cNvPr id="98" name="Text Box 101"/>
            <p:cNvSpPr txBox="1">
              <a:spLocks noChangeArrowheads="1"/>
            </p:cNvSpPr>
            <p:nvPr/>
          </p:nvSpPr>
          <p:spPr bwMode="auto">
            <a:xfrm>
              <a:off x="432" y="1008"/>
              <a:ext cx="182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R</a:t>
              </a:r>
              <a:r>
                <a:rPr lang="en-US" alt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R</a:t>
              </a:r>
              <a:r>
                <a:rPr lang="en-US" alt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=30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24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tđ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? </a:t>
              </a:r>
            </a:p>
          </p:txBody>
        </p:sp>
        <p:graphicFrame>
          <p:nvGraphicFramePr>
            <p:cNvPr id="99" name="Object 102"/>
            <p:cNvGraphicFramePr>
              <a:graphicFrameLocks noChangeAspect="1"/>
            </p:cNvGraphicFramePr>
            <p:nvPr/>
          </p:nvGraphicFramePr>
          <p:xfrm>
            <a:off x="1824" y="1026"/>
            <a:ext cx="244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4" name="Equation" r:id="rId5" imgW="164885" imgH="164885" progId="">
                    <p:embed/>
                  </p:oleObj>
                </mc:Choice>
                <mc:Fallback>
                  <p:oleObj name="Equation" r:id="rId5" imgW="164885" imgH="164885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1026"/>
                          <a:ext cx="244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0" name="Rectangle 114"/>
          <p:cNvSpPr>
            <a:spLocks noChangeArrowheads="1"/>
          </p:cNvSpPr>
          <p:nvPr/>
        </p:nvSpPr>
        <p:spPr bwMode="auto">
          <a:xfrm>
            <a:off x="1429717" y="338110"/>
            <a:ext cx="12362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Tóm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tắt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36" y="1905084"/>
            <a:ext cx="4129764" cy="2102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6602"/>
          <a:stretch/>
        </p:blipFill>
        <p:spPr>
          <a:xfrm>
            <a:off x="6267737" y="4968862"/>
            <a:ext cx="2876263" cy="187916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032191"/>
              </p:ext>
            </p:extLst>
          </p:nvPr>
        </p:nvGraphicFramePr>
        <p:xfrm>
          <a:off x="5978042" y="4653791"/>
          <a:ext cx="771669" cy="37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5" name="Equation" r:id="rId9" imgW="266400" imgH="203040" progId="">
                  <p:embed/>
                </p:oleObj>
              </mc:Choice>
              <mc:Fallback>
                <p:oleObj name="Equation" r:id="rId9" imgW="266400" imgH="203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042" y="4653791"/>
                        <a:ext cx="771669" cy="3780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2258" y="384276"/>
            <a:ext cx="85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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583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76233" y="4143375"/>
            <a:ext cx="8686767" cy="1266825"/>
            <a:chOff x="-416" y="3470"/>
            <a:chExt cx="4951" cy="558"/>
          </a:xfrm>
        </p:grpSpPr>
        <p:sp>
          <p:nvSpPr>
            <p:cNvPr id="5" name="Text Box 97"/>
            <p:cNvSpPr txBox="1">
              <a:spLocks noChangeArrowheads="1"/>
            </p:cNvSpPr>
            <p:nvPr/>
          </p:nvSpPr>
          <p:spPr bwMode="auto">
            <a:xfrm>
              <a:off x="-416" y="3589"/>
              <a:ext cx="270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</a:t>
              </a:r>
              <a:r>
                <a:rPr lang="en-US" altLang="en-US" sz="32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=R</a:t>
              </a:r>
              <a:r>
                <a:rPr lang="en-US" altLang="en-US" sz="32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30 </a:t>
              </a:r>
              <a:r>
                <a:rPr lang="en-US" alt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98"/>
            <p:cNvSpPr>
              <a:spLocks noChangeArrowheads="1"/>
            </p:cNvSpPr>
            <p:nvPr/>
          </p:nvSpPr>
          <p:spPr bwMode="auto">
            <a:xfrm>
              <a:off x="1964" y="3622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9436236"/>
                </p:ext>
              </p:extLst>
            </p:nvPr>
          </p:nvGraphicFramePr>
          <p:xfrm>
            <a:off x="2224" y="3470"/>
            <a:ext cx="2311" cy="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5" name="Equation" r:id="rId3" imgW="1422360" imgH="393480" progId="">
                    <p:embed/>
                  </p:oleObj>
                </mc:Choice>
                <mc:Fallback>
                  <p:oleObj name="Equation" r:id="rId3" imgW="1422360" imgH="39348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4" y="3470"/>
                          <a:ext cx="2311" cy="55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778750" cy="32108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025">
            <a:off x="6096001" y="504909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 sz="quarter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KIỂM TRA BÀI CŨ</a:t>
            </a:r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19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" name="Equation" r:id="rId3" imgW="114120" imgH="215640" progId="">
                  <p:embed/>
                </p:oleObj>
              </mc:Choice>
              <mc:Fallback>
                <p:oleObj name="Equation" r:id="rId3" imgW="114120" imgH="215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" name="Equation" r:id="rId5" imgW="114120" imgH="215640" progId="">
                  <p:embed/>
                </p:oleObj>
              </mc:Choice>
              <mc:Fallback>
                <p:oleObj name="Equation" r:id="rId5" imgW="114120" imgH="2156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962400" y="38100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228600" y="1630740"/>
            <a:ext cx="8610600" cy="156966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709" name="Object 3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" name="Equation" r:id="rId6" imgW="114120" imgH="215640" progId="">
                  <p:embed/>
                </p:oleObj>
              </mc:Choice>
              <mc:Fallback>
                <p:oleObj name="Equation" r:id="rId6" imgW="114120" imgH="2156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0" name="Object 3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" name="Equation" r:id="rId7" imgW="114120" imgH="215640" progId="">
                  <p:embed/>
                </p:oleObj>
              </mc:Choice>
              <mc:Fallback>
                <p:oleObj name="Equation" r:id="rId7" imgW="114120" imgH="2156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1" name="Object 3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" name="Equation" r:id="rId8" imgW="114120" imgH="215640" progId="">
                  <p:embed/>
                </p:oleObj>
              </mc:Choice>
              <mc:Fallback>
                <p:oleObj name="Equation" r:id="rId8" imgW="114120" imgH="2156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714" name="Object 4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" name="Equation" r:id="rId9" imgW="114120" imgH="215640" progId="">
                  <p:embed/>
                </p:oleObj>
              </mc:Choice>
              <mc:Fallback>
                <p:oleObj name="Equation" r:id="rId9" imgW="114120" imgH="21564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17" name="Rectangle 45"/>
          <p:cNvSpPr>
            <a:spLocks noChangeArrowheads="1"/>
          </p:cNvSpPr>
          <p:nvPr/>
        </p:nvSpPr>
        <p:spPr bwMode="auto">
          <a:xfrm>
            <a:off x="228600" y="3564860"/>
            <a:ext cx="87058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5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10   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15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12V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718" name="Object 4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461125" y="4645025"/>
          <a:ext cx="4095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" name="Equation" r:id="rId10" imgW="114120" imgH="215640" progId="">
                  <p:embed/>
                </p:oleObj>
              </mc:Choice>
              <mc:Fallback>
                <p:oleObj name="Equation" r:id="rId10" imgW="114120" imgH="2156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25" y="4645025"/>
                        <a:ext cx="409575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20" name="Object 4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" name="Equation" r:id="rId11" imgW="114120" imgH="215640" progId="">
                  <p:embed/>
                </p:oleObj>
              </mc:Choice>
              <mc:Fallback>
                <p:oleObj name="Equation" r:id="rId11" imgW="114120" imgH="21564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23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72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046642"/>
              </p:ext>
            </p:extLst>
          </p:nvPr>
        </p:nvGraphicFramePr>
        <p:xfrm>
          <a:off x="6532729" y="3702428"/>
          <a:ext cx="401471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" name="Equation" r:id="rId12" imgW="164885" imgH="164885" progId="">
                  <p:embed/>
                </p:oleObj>
              </mc:Choice>
              <mc:Fallback>
                <p:oleObj name="Equation" r:id="rId12" imgW="164885" imgH="164885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729" y="3702428"/>
                        <a:ext cx="401471" cy="34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25" name="Rectangle 5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72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466331"/>
              </p:ext>
            </p:extLst>
          </p:nvPr>
        </p:nvGraphicFramePr>
        <p:xfrm>
          <a:off x="4876800" y="3675251"/>
          <a:ext cx="3429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" name="Equation" r:id="rId14" imgW="164885" imgH="164885" progId="">
                  <p:embed/>
                </p:oleObj>
              </mc:Choice>
              <mc:Fallback>
                <p:oleObj name="Equation" r:id="rId14" imgW="164885" imgH="164885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675251"/>
                        <a:ext cx="342900" cy="366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234432"/>
              </p:ext>
            </p:extLst>
          </p:nvPr>
        </p:nvGraphicFramePr>
        <p:xfrm>
          <a:off x="8191500" y="3695700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" name="Equation" r:id="rId15" imgW="164885" imgH="164885" progId="">
                  <p:embed/>
                </p:oleObj>
              </mc:Choice>
              <mc:Fallback>
                <p:oleObj name="Equation" r:id="rId15" imgW="164885" imgH="164885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0" y="3695700"/>
                        <a:ext cx="342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7" grpId="0" animBg="1"/>
      <p:bldP spid="287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57400" y="1676400"/>
            <a:ext cx="4991100" cy="523220"/>
          </a:xfrm>
          <a:prstGeom prst="rect">
            <a:avLst/>
          </a:prstGeom>
          <a:solidFill>
            <a:srgbClr val="0DB3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+...+ I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57400" y="2743200"/>
            <a:ext cx="4991100" cy="523220"/>
          </a:xfrm>
          <a:prstGeom prst="rect">
            <a:avLst/>
          </a:prstGeom>
          <a:solidFill>
            <a:srgbClr val="0DB3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= U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U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=...= U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052252"/>
              </p:ext>
            </p:extLst>
          </p:nvPr>
        </p:nvGraphicFramePr>
        <p:xfrm>
          <a:off x="2209800" y="3810000"/>
          <a:ext cx="4838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3" imgW="1447800" imgH="431800" progId="">
                  <p:embed/>
                </p:oleObj>
              </mc:Choice>
              <mc:Fallback>
                <p:oleObj name="Equation" r:id="rId3" imgW="1447800" imgH="431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10000"/>
                        <a:ext cx="4838700" cy="1143000"/>
                      </a:xfrm>
                      <a:prstGeom prst="rect">
                        <a:avLst/>
                      </a:prstGeom>
                      <a:solidFill>
                        <a:srgbClr val="0DB33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543580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2"/>
          <a:stretch/>
        </p:blipFill>
        <p:spPr>
          <a:xfrm>
            <a:off x="7374822" y="1370897"/>
            <a:ext cx="1769178" cy="5487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2"/>
          <a:stretch/>
        </p:blipFill>
        <p:spPr>
          <a:xfrm>
            <a:off x="-152400" y="1370195"/>
            <a:ext cx="1769178" cy="548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5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4488" y="5342470"/>
            <a:ext cx="3993258" cy="150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11" y="3761321"/>
            <a:ext cx="1560512" cy="91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2009" y="3644903"/>
            <a:ext cx="3752591" cy="153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376084"/>
            <a:ext cx="26304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1750" y="1526118"/>
            <a:ext cx="1276350" cy="117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76650" y="1104900"/>
            <a:ext cx="1436688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67125" y="508001"/>
            <a:ext cx="1328738" cy="132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6901" y="1083733"/>
            <a:ext cx="3313113" cy="249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859617"/>
            <a:ext cx="15748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78439" y="69851"/>
            <a:ext cx="3178175" cy="36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593725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cap="all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94968" y="1268361"/>
            <a:ext cx="8458200" cy="4191000"/>
          </a:xfrm>
          <a:prstGeom prst="horizontalScroll">
            <a:avLst>
              <a:gd name="adj" fmla="val 12500"/>
            </a:avLst>
          </a:prstGeom>
          <a:solidFill>
            <a:srgbClr val="FFFF00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19200" y="2438400"/>
            <a:ext cx="7239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endParaRPr lang="en-US" alt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45" y="4765982"/>
            <a:ext cx="1825855" cy="2099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0297" y="5245919"/>
            <a:ext cx="1333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6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445" y="381000"/>
            <a:ext cx="5257800" cy="688975"/>
          </a:xfrm>
        </p:spPr>
        <p:txBody>
          <a:bodyPr>
            <a:noAutofit/>
          </a:bodyPr>
          <a:lstStyle/>
          <a:p>
            <a:r>
              <a:rPr lang="vi-V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8686800" cy="1014045"/>
          </a:xfrm>
        </p:spPr>
        <p:txBody>
          <a:bodyPr>
            <a:normAutofit/>
            <a:scene3d>
              <a:camera prst="perspectiveAbove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 MẠCH SONG </a:t>
            </a:r>
            <a:r>
              <a:rPr lang="en-US" sz="4800" b="1" cap="all" dirty="0" err="1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4800" b="1" cap="all" dirty="0">
              <a:ln w="0">
                <a:solidFill>
                  <a:srgbClr val="006600"/>
                </a:solidFill>
              </a:ln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3810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800600" y="1201003"/>
            <a:ext cx="3823648" cy="1819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569134"/>
            <a:ext cx="8314164" cy="762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0"/>
            <a:ext cx="2514600" cy="657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8915400" cy="1657070"/>
          </a:xfrm>
          <a:prstGeom prst="rect">
            <a:avLst/>
          </a:prstGeom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895600" y="3200400"/>
            <a:ext cx="5562600" cy="2819400"/>
            <a:chOff x="384" y="672"/>
            <a:chExt cx="4752" cy="3120"/>
          </a:xfrm>
        </p:grpSpPr>
        <p:pic>
          <p:nvPicPr>
            <p:cNvPr id="12" name="Picture 2" descr="Pind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4" t="31644" r="26569" b="46941"/>
            <a:stretch>
              <a:fillRect/>
            </a:stretch>
          </p:blipFill>
          <p:spPr bwMode="auto">
            <a:xfrm>
              <a:off x="528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Pind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4" t="31644" r="26569" b="46941"/>
            <a:stretch>
              <a:fillRect/>
            </a:stretch>
          </p:blipFill>
          <p:spPr bwMode="auto">
            <a:xfrm>
              <a:off x="1632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congtacm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9" t="44978" r="23996" b="29916"/>
            <a:stretch>
              <a:fillRect/>
            </a:stretch>
          </p:blipFill>
          <p:spPr bwMode="auto">
            <a:xfrm>
              <a:off x="3072" y="720"/>
              <a:ext cx="158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 descr="bongdendeghe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t="12500" r="21014" b="41072"/>
            <a:stretch>
              <a:fillRect/>
            </a:stretch>
          </p:blipFill>
          <p:spPr bwMode="auto">
            <a:xfrm>
              <a:off x="1872" y="2544"/>
              <a:ext cx="2064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2736" y="1056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4464" y="1008"/>
              <a:ext cx="6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5136" y="1008"/>
              <a:ext cx="0" cy="17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4080" y="2784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384" y="2832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V="1">
              <a:off x="384" y="1104"/>
              <a:ext cx="0" cy="17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384" y="1104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" name="Picture 13" descr="bongdendeghe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t="12500" r="21014" b="41072"/>
            <a:stretch>
              <a:fillRect/>
            </a:stretch>
          </p:blipFill>
          <p:spPr bwMode="auto">
            <a:xfrm>
              <a:off x="1728" y="1344"/>
              <a:ext cx="2064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H="1">
              <a:off x="1392" y="2208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>
              <a:off x="1392" y="2208"/>
              <a:ext cx="0" cy="13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1392" y="3552"/>
              <a:ext cx="6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>
              <a:off x="3552" y="2208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4080" y="2208"/>
              <a:ext cx="0" cy="12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 flipH="1">
              <a:off x="3600" y="3504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85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52800"/>
            <a:ext cx="3505200" cy="3276600"/>
          </a:xfrm>
        </p:spPr>
      </p:pic>
      <p:sp>
        <p:nvSpPr>
          <p:cNvPr id="6" name="Cloud Callout 5"/>
          <p:cNvSpPr/>
          <p:nvPr/>
        </p:nvSpPr>
        <p:spPr>
          <a:xfrm>
            <a:off x="0" y="304800"/>
            <a:ext cx="7239001" cy="3789358"/>
          </a:xfrm>
          <a:prstGeom prst="cloudCallout">
            <a:avLst>
              <a:gd name="adj1" fmla="val 42999"/>
              <a:gd name="adj2" fmla="val 61225"/>
            </a:avLst>
          </a:prstGeom>
          <a:solidFill>
            <a:srgbClr val="0099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0482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CƯỜNG ĐỘ DÒNG ĐIỆN VÀ HIỆU ĐIỆN THẾ TRONG ĐOẠN MẠCH SONG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99060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7( </a:t>
            </a:r>
            <a:r>
              <a:rPr lang="en-US" sz="26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song)</a:t>
            </a:r>
          </a:p>
          <a:p>
            <a:pPr marL="0" indent="0" algn="just">
              <a:buNone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3886200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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09900" y="4814887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sz="2800" b="1" baseline="-250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304800" y="5287962"/>
            <a:ext cx="8458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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3162300" y="6140450"/>
            <a:ext cx="2743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= U</a:t>
            </a:r>
            <a:r>
              <a:rPr lang="en-US" altLang="en-US" sz="2600" b="1" baseline="-25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U</a:t>
            </a:r>
            <a:r>
              <a:rPr lang="en-US" altLang="en-US" sz="2600" b="1" baseline="-25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en-US" sz="2600" b="1" baseline="-25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231159" y="1447800"/>
            <a:ext cx="5064125" cy="2605088"/>
            <a:chOff x="1488" y="1104"/>
            <a:chExt cx="3190" cy="1728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488" y="1104"/>
              <a:ext cx="2880" cy="1728"/>
              <a:chOff x="384" y="672"/>
              <a:chExt cx="4752" cy="3120"/>
            </a:xfrm>
          </p:grpSpPr>
          <p:pic>
            <p:nvPicPr>
              <p:cNvPr id="13" name="Picture 2" descr="Pindai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64" t="31644" r="26569" b="46941"/>
              <a:stretch>
                <a:fillRect/>
              </a:stretch>
            </p:blipFill>
            <p:spPr bwMode="auto">
              <a:xfrm>
                <a:off x="528" y="672"/>
                <a:ext cx="115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" descr="Pindai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64" t="31644" r="26569" b="46941"/>
              <a:stretch>
                <a:fillRect/>
              </a:stretch>
            </p:blipFill>
            <p:spPr bwMode="auto">
              <a:xfrm>
                <a:off x="1632" y="672"/>
                <a:ext cx="115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5" descr="bongdendeghep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7" t="12500" r="21014" b="41072"/>
              <a:stretch>
                <a:fillRect/>
              </a:stretch>
            </p:blipFill>
            <p:spPr bwMode="auto">
              <a:xfrm>
                <a:off x="1755" y="2544"/>
                <a:ext cx="206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5136" y="1008"/>
                <a:ext cx="0" cy="1776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 flipH="1">
                <a:off x="4080" y="2784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 flipH="1">
                <a:off x="384" y="2832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 flipV="1">
                <a:off x="384" y="1104"/>
                <a:ext cx="0" cy="1728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" name="Picture 13" descr="bongdendeghep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7" t="12500" r="21014" b="41072"/>
              <a:stretch>
                <a:fillRect/>
              </a:stretch>
            </p:blipFill>
            <p:spPr bwMode="auto">
              <a:xfrm>
                <a:off x="1728" y="1344"/>
                <a:ext cx="206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 flipH="1">
                <a:off x="1392" y="220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1392" y="2208"/>
                <a:ext cx="0" cy="1344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1392" y="3552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>
                <a:off x="4080" y="2208"/>
                <a:ext cx="0" cy="1296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 flipH="1">
                <a:off x="3600" y="3504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" name="Picture 11" descr="congtacdo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18" t="43306" r="13289" b="38284"/>
              <a:stretch>
                <a:fillRect/>
              </a:stretch>
            </p:blipFill>
            <p:spPr bwMode="auto">
              <a:xfrm>
                <a:off x="3036" y="860"/>
                <a:ext cx="1632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Line 6"/>
              <p:cNvSpPr>
                <a:spLocks noChangeShapeType="1"/>
              </p:cNvSpPr>
              <p:nvPr/>
            </p:nvSpPr>
            <p:spPr bwMode="auto">
              <a:xfrm>
                <a:off x="2710" y="1017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>
                <a:off x="4464" y="1008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 rot="-16200000">
                <a:off x="4848" y="1968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 rot="-10800000">
                <a:off x="3792" y="3504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7"/>
              <p:cNvSpPr>
                <a:spLocks noChangeShapeType="1"/>
              </p:cNvSpPr>
              <p:nvPr/>
            </p:nvSpPr>
            <p:spPr bwMode="auto">
              <a:xfrm rot="-10800000">
                <a:off x="3744" y="2208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3503" y="1688"/>
              <a:ext cx="28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3495" y="2400"/>
              <a:ext cx="28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4390" y="1676"/>
              <a:ext cx="288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31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6038"/>
            <a:ext cx="8229600" cy="563562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8305800" cy="837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228599" y="1926848"/>
            <a:ext cx="405679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altLang="en-US" sz="28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altLang="en-US" sz="28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228600" y="3137118"/>
            <a:ext cx="43291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28600" y="4913293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n-US" sz="28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381001" y="5827693"/>
            <a:ext cx="79247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76200" y="776287"/>
            <a:ext cx="609600" cy="519113"/>
          </a:xfrm>
          <a:prstGeom prst="rect">
            <a:avLst/>
          </a:prstGeom>
          <a:solidFill>
            <a:srgbClr val="0DB338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4572000" y="1856601"/>
            <a:ext cx="4419600" cy="2486799"/>
            <a:chOff x="3733800" y="1856601"/>
            <a:chExt cx="5257800" cy="2486799"/>
          </a:xfrm>
        </p:grpSpPr>
        <p:grpSp>
          <p:nvGrpSpPr>
            <p:cNvPr id="5" name="Group 124"/>
            <p:cNvGrpSpPr/>
            <p:nvPr/>
          </p:nvGrpSpPr>
          <p:grpSpPr>
            <a:xfrm>
              <a:off x="3733800" y="1856601"/>
              <a:ext cx="5257800" cy="2486799"/>
              <a:chOff x="4736306" y="1704201"/>
              <a:chExt cx="2895600" cy="1800999"/>
            </a:xfrm>
          </p:grpSpPr>
          <p:grpSp>
            <p:nvGrpSpPr>
              <p:cNvPr id="6" name="Group 122"/>
              <p:cNvGrpSpPr/>
              <p:nvPr/>
            </p:nvGrpSpPr>
            <p:grpSpPr>
              <a:xfrm>
                <a:off x="4736306" y="1849758"/>
                <a:ext cx="2895600" cy="1371600"/>
                <a:chOff x="4736306" y="1849758"/>
                <a:chExt cx="2895600" cy="1371600"/>
              </a:xfrm>
            </p:grpSpPr>
            <p:cxnSp>
              <p:nvCxnSpPr>
                <p:cNvPr id="80" name="Straight Connector 79"/>
                <p:cNvCxnSpPr>
                  <a:stCxn id="66" idx="6"/>
                </p:cNvCxnSpPr>
                <p:nvPr/>
              </p:nvCxnSpPr>
              <p:spPr>
                <a:xfrm>
                  <a:off x="6946106" y="1967876"/>
                  <a:ext cx="685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" name="Group 114"/>
                <p:cNvGrpSpPr/>
                <p:nvPr/>
              </p:nvGrpSpPr>
              <p:grpSpPr>
                <a:xfrm>
                  <a:off x="4736306" y="1849758"/>
                  <a:ext cx="2895600" cy="1371600"/>
                  <a:chOff x="4724400" y="1828800"/>
                  <a:chExt cx="2895600" cy="1371600"/>
                </a:xfrm>
              </p:grpSpPr>
              <p:grpSp>
                <p:nvGrpSpPr>
                  <p:cNvPr id="8" name="Group 66"/>
                  <p:cNvGrpSpPr/>
                  <p:nvPr/>
                </p:nvGrpSpPr>
                <p:grpSpPr>
                  <a:xfrm>
                    <a:off x="6010275" y="1912635"/>
                    <a:ext cx="695325" cy="68565"/>
                    <a:chOff x="6324600" y="1981200"/>
                    <a:chExt cx="695325" cy="68565"/>
                  </a:xfrm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6953250" y="1981200"/>
                      <a:ext cx="66675" cy="685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5" name="Straight Connector 64"/>
                    <p:cNvCxnSpPr>
                      <a:stCxn id="61" idx="2"/>
                    </p:cNvCxnSpPr>
                    <p:nvPr/>
                  </p:nvCxnSpPr>
                  <p:spPr>
                    <a:xfrm flipH="1" flipV="1">
                      <a:off x="6324600" y="2015482"/>
                      <a:ext cx="628650" cy="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1" name="Straight Connector 70"/>
                  <p:cNvCxnSpPr/>
                  <p:nvPr/>
                </p:nvCxnSpPr>
                <p:spPr>
                  <a:xfrm flipH="1">
                    <a:off x="4876800" y="1946918"/>
                    <a:ext cx="90487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V="1">
                    <a:off x="5781675" y="1828800"/>
                    <a:ext cx="152400" cy="1181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" name="Group 113"/>
                  <p:cNvGrpSpPr/>
                  <p:nvPr/>
                </p:nvGrpSpPr>
                <p:grpSpPr>
                  <a:xfrm>
                    <a:off x="6867524" y="1863839"/>
                    <a:ext cx="66676" cy="159501"/>
                    <a:chOff x="6867524" y="1863839"/>
                    <a:chExt cx="66676" cy="159501"/>
                  </a:xfrm>
                </p:grpSpPr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6867525" y="1912635"/>
                      <a:ext cx="66675" cy="685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 flipH="1">
                      <a:off x="6867524" y="1863839"/>
                      <a:ext cx="66676" cy="15950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1" name="Oval 80"/>
                  <p:cNvSpPr/>
                  <p:nvPr/>
                </p:nvSpPr>
                <p:spPr>
                  <a:xfrm>
                    <a:off x="4724400" y="2343329"/>
                    <a:ext cx="304800" cy="304800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</a:p>
                </p:txBody>
              </p:sp>
              <p:cxnSp>
                <p:nvCxnSpPr>
                  <p:cNvPr id="86" name="Straight Connector 85"/>
                  <p:cNvCxnSpPr>
                    <a:endCxn id="81" idx="0"/>
                  </p:cNvCxnSpPr>
                  <p:nvPr/>
                </p:nvCxnSpPr>
                <p:spPr>
                  <a:xfrm>
                    <a:off x="4876800" y="1946917"/>
                    <a:ext cx="0" cy="3964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>
                    <a:stCxn id="81" idx="4"/>
                  </p:cNvCxnSpPr>
                  <p:nvPr/>
                </p:nvCxnSpPr>
                <p:spPr>
                  <a:xfrm>
                    <a:off x="4876800" y="2648129"/>
                    <a:ext cx="0" cy="4760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Rectangle 88"/>
                  <p:cNvSpPr/>
                  <p:nvPr/>
                </p:nvSpPr>
                <p:spPr>
                  <a:xfrm>
                    <a:off x="6374796" y="3048000"/>
                    <a:ext cx="4572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6374796" y="2743200"/>
                    <a:ext cx="4572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5" name="Straight Connector 94"/>
                  <p:cNvCxnSpPr>
                    <a:stCxn id="89" idx="1"/>
                  </p:cNvCxnSpPr>
                  <p:nvPr/>
                </p:nvCxnSpPr>
                <p:spPr>
                  <a:xfrm flipH="1">
                    <a:off x="4876800" y="3124200"/>
                    <a:ext cx="14979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>
                    <a:stCxn id="91" idx="1"/>
                  </p:cNvCxnSpPr>
                  <p:nvPr/>
                </p:nvCxnSpPr>
                <p:spPr>
                  <a:xfrm flipH="1">
                    <a:off x="4876800" y="2819400"/>
                    <a:ext cx="14979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>
                    <a:stCxn id="89" idx="3"/>
                  </p:cNvCxnSpPr>
                  <p:nvPr/>
                </p:nvCxnSpPr>
                <p:spPr>
                  <a:xfrm>
                    <a:off x="6831996" y="3124200"/>
                    <a:ext cx="7880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7620000" y="1946917"/>
                    <a:ext cx="0" cy="11772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>
                    <a:stCxn id="91" idx="3"/>
                  </p:cNvCxnSpPr>
                  <p:nvPr/>
                </p:nvCxnSpPr>
                <p:spPr>
                  <a:xfrm>
                    <a:off x="6831996" y="2819400"/>
                    <a:ext cx="7880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>
                    <a:off x="4876800" y="1946917"/>
                    <a:ext cx="381000" cy="3390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Oval 106"/>
                  <p:cNvSpPr/>
                  <p:nvPr/>
                </p:nvSpPr>
                <p:spPr>
                  <a:xfrm>
                    <a:off x="6069996" y="2133600"/>
                    <a:ext cx="304800" cy="304800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</a:p>
                </p:txBody>
              </p:sp>
              <p:cxnSp>
                <p:nvCxnSpPr>
                  <p:cNvPr id="109" name="Straight Connector 108"/>
                  <p:cNvCxnSpPr>
                    <a:stCxn id="107" idx="2"/>
                  </p:cNvCxnSpPr>
                  <p:nvPr/>
                </p:nvCxnSpPr>
                <p:spPr>
                  <a:xfrm flipH="1">
                    <a:off x="5257800" y="2286000"/>
                    <a:ext cx="8121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>
                    <a:stCxn id="107" idx="6"/>
                  </p:cNvCxnSpPr>
                  <p:nvPr/>
                </p:nvCxnSpPr>
                <p:spPr>
                  <a:xfrm>
                    <a:off x="6374796" y="2286000"/>
                    <a:ext cx="85120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flipV="1">
                    <a:off x="7225998" y="1946918"/>
                    <a:ext cx="394002" cy="33908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6" name="TextBox 115"/>
              <p:cNvSpPr txBox="1"/>
              <p:nvPr/>
            </p:nvSpPr>
            <p:spPr>
              <a:xfrm>
                <a:off x="5638800" y="1704201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6400800" y="1752600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875542" y="1752600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496013" y="2565971"/>
                <a:ext cx="3385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1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1200" dirty="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519446" y="3228201"/>
                <a:ext cx="3385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12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20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498845" y="1932801"/>
                <a:ext cx="1916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936645" y="1904810"/>
                <a:ext cx="1916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 flipH="1">
              <a:off x="7206920" y="2104601"/>
              <a:ext cx="121070" cy="220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198866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 build="allAtOnce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59618" y="4211982"/>
            <a:ext cx="4991100" cy="584775"/>
          </a:xfrm>
          <a:prstGeom prst="rect">
            <a:avLst/>
          </a:prstGeom>
          <a:solidFill>
            <a:srgbClr val="0DB3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</a:t>
            </a:r>
            <a:r>
              <a:rPr lang="en-US" altLang="en-US" sz="32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73020" y="5328607"/>
            <a:ext cx="4991100" cy="584775"/>
          </a:xfrm>
          <a:prstGeom prst="rect">
            <a:avLst/>
          </a:prstGeom>
          <a:solidFill>
            <a:srgbClr val="0DB3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= U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U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</a:t>
            </a:r>
            <a:r>
              <a:rPr lang="en-US" altLang="en-US" sz="32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" y="543580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song: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2"/>
          <a:stretch/>
        </p:blipFill>
        <p:spPr>
          <a:xfrm>
            <a:off x="7374822" y="1370897"/>
            <a:ext cx="1769178" cy="5487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2"/>
          <a:stretch/>
        </p:blipFill>
        <p:spPr>
          <a:xfrm>
            <a:off x="-152400" y="1370195"/>
            <a:ext cx="1769178" cy="5487805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xmlns="" id="{33BAC7FB-8B1A-D445-99FA-D4F17CF82A49}"/>
              </a:ext>
            </a:extLst>
          </p:cNvPr>
          <p:cNvGrpSpPr/>
          <p:nvPr/>
        </p:nvGrpSpPr>
        <p:grpSpPr>
          <a:xfrm>
            <a:off x="1865270" y="1146770"/>
            <a:ext cx="5257800" cy="2663230"/>
            <a:chOff x="3733800" y="1856601"/>
            <a:chExt cx="5257800" cy="2486799"/>
          </a:xfrm>
        </p:grpSpPr>
        <p:grpSp>
          <p:nvGrpSpPr>
            <p:cNvPr id="11" name="Group 124">
              <a:extLst>
                <a:ext uri="{FF2B5EF4-FFF2-40B4-BE49-F238E27FC236}">
                  <a16:creationId xmlns:a16="http://schemas.microsoft.com/office/drawing/2014/main" xmlns="" id="{16853FEC-118E-314C-965A-379F4285BA36}"/>
                </a:ext>
              </a:extLst>
            </p:cNvPr>
            <p:cNvGrpSpPr/>
            <p:nvPr/>
          </p:nvGrpSpPr>
          <p:grpSpPr>
            <a:xfrm>
              <a:off x="3733800" y="1856601"/>
              <a:ext cx="5257800" cy="2486799"/>
              <a:chOff x="4736306" y="1704201"/>
              <a:chExt cx="2895600" cy="1800999"/>
            </a:xfrm>
          </p:grpSpPr>
          <p:grpSp>
            <p:nvGrpSpPr>
              <p:cNvPr id="13" name="Group 122">
                <a:extLst>
                  <a:ext uri="{FF2B5EF4-FFF2-40B4-BE49-F238E27FC236}">
                    <a16:creationId xmlns:a16="http://schemas.microsoft.com/office/drawing/2014/main" xmlns="" id="{C0784894-2960-D943-9662-92659F7AC1D1}"/>
                  </a:ext>
                </a:extLst>
              </p:cNvPr>
              <p:cNvGrpSpPr/>
              <p:nvPr/>
            </p:nvGrpSpPr>
            <p:grpSpPr>
              <a:xfrm>
                <a:off x="4736306" y="1849758"/>
                <a:ext cx="2895600" cy="1371600"/>
                <a:chOff x="4736306" y="1849758"/>
                <a:chExt cx="2895600" cy="137160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xmlns="" id="{04671761-19F9-E041-AFAB-FF0007FA94F9}"/>
                    </a:ext>
                  </a:extLst>
                </p:cNvPr>
                <p:cNvCxnSpPr>
                  <a:stCxn id="42" idx="6"/>
                </p:cNvCxnSpPr>
                <p:nvPr/>
              </p:nvCxnSpPr>
              <p:spPr>
                <a:xfrm>
                  <a:off x="6946106" y="1967876"/>
                  <a:ext cx="685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Group 114">
                  <a:extLst>
                    <a:ext uri="{FF2B5EF4-FFF2-40B4-BE49-F238E27FC236}">
                      <a16:creationId xmlns:a16="http://schemas.microsoft.com/office/drawing/2014/main" xmlns="" id="{CBE93A2C-BF43-9A4E-BE75-743A34133832}"/>
                    </a:ext>
                  </a:extLst>
                </p:cNvPr>
                <p:cNvGrpSpPr/>
                <p:nvPr/>
              </p:nvGrpSpPr>
              <p:grpSpPr>
                <a:xfrm>
                  <a:off x="4736306" y="1849758"/>
                  <a:ext cx="2895600" cy="1371600"/>
                  <a:chOff x="4724400" y="1828800"/>
                  <a:chExt cx="2895600" cy="1371600"/>
                </a:xfrm>
              </p:grpSpPr>
              <p:grpSp>
                <p:nvGrpSpPr>
                  <p:cNvPr id="23" name="Group 66">
                    <a:extLst>
                      <a:ext uri="{FF2B5EF4-FFF2-40B4-BE49-F238E27FC236}">
                        <a16:creationId xmlns:a16="http://schemas.microsoft.com/office/drawing/2014/main" xmlns="" id="{40A449A3-B6D4-664B-A6B6-B43BC31604E1}"/>
                      </a:ext>
                    </a:extLst>
                  </p:cNvPr>
                  <p:cNvGrpSpPr/>
                  <p:nvPr/>
                </p:nvGrpSpPr>
                <p:grpSpPr>
                  <a:xfrm>
                    <a:off x="6010275" y="1912635"/>
                    <a:ext cx="695325" cy="68565"/>
                    <a:chOff x="6324600" y="1981200"/>
                    <a:chExt cx="695325" cy="68565"/>
                  </a:xfrm>
                </p:grpSpPr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xmlns="" id="{C60BB5C7-C0A6-0F48-86B7-45D799039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3250" y="1981200"/>
                      <a:ext cx="66675" cy="685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xmlns="" id="{6F40FF7F-5E23-5C40-9AE4-DF80B1D633E6}"/>
                        </a:ext>
                      </a:extLst>
                    </p:cNvPr>
                    <p:cNvCxnSpPr>
                      <a:stCxn id="44" idx="2"/>
                    </p:cNvCxnSpPr>
                    <p:nvPr/>
                  </p:nvCxnSpPr>
                  <p:spPr>
                    <a:xfrm flipH="1" flipV="1">
                      <a:off x="6324600" y="2015482"/>
                      <a:ext cx="628650" cy="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xmlns="" id="{A67062CC-7A5F-3443-971B-A8C29CC5044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876800" y="1946918"/>
                    <a:ext cx="90487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xmlns="" id="{B43FFEAD-40A2-7F4A-AF07-59535C54335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781675" y="1828800"/>
                    <a:ext cx="152400" cy="1181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" name="Group 113">
                    <a:extLst>
                      <a:ext uri="{FF2B5EF4-FFF2-40B4-BE49-F238E27FC236}">
                        <a16:creationId xmlns:a16="http://schemas.microsoft.com/office/drawing/2014/main" xmlns="" id="{8DCD20A4-AEE1-214E-BE4D-98FD7B8C59CB}"/>
                      </a:ext>
                    </a:extLst>
                  </p:cNvPr>
                  <p:cNvGrpSpPr/>
                  <p:nvPr/>
                </p:nvGrpSpPr>
                <p:grpSpPr>
                  <a:xfrm>
                    <a:off x="6867524" y="1863839"/>
                    <a:ext cx="66676" cy="159501"/>
                    <a:chOff x="6867524" y="1863839"/>
                    <a:chExt cx="66676" cy="159501"/>
                  </a:xfrm>
                </p:grpSpPr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xmlns="" id="{6501C775-E6B2-AD40-B46A-00F0A8D2CB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7525" y="1912635"/>
                      <a:ext cx="66675" cy="685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xmlns="" id="{F114F436-63E6-0443-B9D0-7FA0E706992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867524" y="1863839"/>
                      <a:ext cx="66676" cy="15950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xmlns="" id="{91178C89-8BDA-3141-AF87-62D588E80956}"/>
                      </a:ext>
                    </a:extLst>
                  </p:cNvPr>
                  <p:cNvSpPr/>
                  <p:nvPr/>
                </p:nvSpPr>
                <p:spPr>
                  <a:xfrm>
                    <a:off x="4724400" y="2343329"/>
                    <a:ext cx="304800" cy="304800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xmlns="" id="{EAB0253C-4F60-EC44-8547-7E00FED62FB8}"/>
                      </a:ext>
                    </a:extLst>
                  </p:cNvPr>
                  <p:cNvCxnSpPr>
                    <a:endCxn id="27" idx="0"/>
                  </p:cNvCxnSpPr>
                  <p:nvPr/>
                </p:nvCxnSpPr>
                <p:spPr>
                  <a:xfrm>
                    <a:off x="4876800" y="1946917"/>
                    <a:ext cx="0" cy="3964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xmlns="" id="{EC124BE4-C5E3-3845-829D-96AF835126CA}"/>
                      </a:ext>
                    </a:extLst>
                  </p:cNvPr>
                  <p:cNvCxnSpPr>
                    <a:stCxn id="27" idx="4"/>
                  </p:cNvCxnSpPr>
                  <p:nvPr/>
                </p:nvCxnSpPr>
                <p:spPr>
                  <a:xfrm>
                    <a:off x="4876800" y="2648129"/>
                    <a:ext cx="0" cy="4760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xmlns="" id="{D078961E-DE5E-EF47-96B9-0769437EB5C3}"/>
                      </a:ext>
                    </a:extLst>
                  </p:cNvPr>
                  <p:cNvSpPr/>
                  <p:nvPr/>
                </p:nvSpPr>
                <p:spPr>
                  <a:xfrm>
                    <a:off x="6374796" y="3048000"/>
                    <a:ext cx="4572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xmlns="" id="{BCC04F7F-5DC4-B740-9964-646FDA1057C6}"/>
                      </a:ext>
                    </a:extLst>
                  </p:cNvPr>
                  <p:cNvSpPr/>
                  <p:nvPr/>
                </p:nvSpPr>
                <p:spPr>
                  <a:xfrm>
                    <a:off x="6374796" y="2743200"/>
                    <a:ext cx="4572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xmlns="" id="{0E64ABCA-F618-B342-A4C2-36534D4D42C4}"/>
                      </a:ext>
                    </a:extLst>
                  </p:cNvPr>
                  <p:cNvCxnSpPr>
                    <a:stCxn id="30" idx="1"/>
                  </p:cNvCxnSpPr>
                  <p:nvPr/>
                </p:nvCxnSpPr>
                <p:spPr>
                  <a:xfrm flipH="1">
                    <a:off x="4876800" y="3124200"/>
                    <a:ext cx="14979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xmlns="" id="{DF1CA946-F4AE-1C46-ACEC-9211E0814E21}"/>
                      </a:ext>
                    </a:extLst>
                  </p:cNvPr>
                  <p:cNvCxnSpPr>
                    <a:stCxn id="31" idx="1"/>
                  </p:cNvCxnSpPr>
                  <p:nvPr/>
                </p:nvCxnSpPr>
                <p:spPr>
                  <a:xfrm flipH="1">
                    <a:off x="4876800" y="2819400"/>
                    <a:ext cx="14979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xmlns="" id="{A05F340C-1F71-E949-B972-20F5760BD724}"/>
                      </a:ext>
                    </a:extLst>
                  </p:cNvPr>
                  <p:cNvCxnSpPr>
                    <a:stCxn id="30" idx="3"/>
                  </p:cNvCxnSpPr>
                  <p:nvPr/>
                </p:nvCxnSpPr>
                <p:spPr>
                  <a:xfrm>
                    <a:off x="6831996" y="3124200"/>
                    <a:ext cx="7880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xmlns="" id="{7A2940B0-0FCB-E644-8799-8C6296FB7625}"/>
                      </a:ext>
                    </a:extLst>
                  </p:cNvPr>
                  <p:cNvCxnSpPr/>
                  <p:nvPr/>
                </p:nvCxnSpPr>
                <p:spPr>
                  <a:xfrm>
                    <a:off x="7620000" y="1946917"/>
                    <a:ext cx="0" cy="11772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xmlns="" id="{FC68A1C5-F318-9D49-9C74-E328DE29F0BC}"/>
                      </a:ext>
                    </a:extLst>
                  </p:cNvPr>
                  <p:cNvCxnSpPr>
                    <a:stCxn id="31" idx="3"/>
                  </p:cNvCxnSpPr>
                  <p:nvPr/>
                </p:nvCxnSpPr>
                <p:spPr>
                  <a:xfrm>
                    <a:off x="6831996" y="2819400"/>
                    <a:ext cx="7880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BA5532D-E1F8-BF4A-B45E-EDB9F3A8419D}"/>
                  </a:ext>
                </a:extLst>
              </p:cNvPr>
              <p:cNvSpPr txBox="1"/>
              <p:nvPr/>
            </p:nvSpPr>
            <p:spPr>
              <a:xfrm>
                <a:off x="5638800" y="1704201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9841217-8119-A644-A4D4-182A28A397EB}"/>
                  </a:ext>
                </a:extLst>
              </p:cNvPr>
              <p:cNvSpPr txBox="1"/>
              <p:nvPr/>
            </p:nvSpPr>
            <p:spPr>
              <a:xfrm>
                <a:off x="6400800" y="1752600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686F6AF-B995-8D49-8DA9-079ACEF36327}"/>
                  </a:ext>
                </a:extLst>
              </p:cNvPr>
              <p:cNvSpPr txBox="1"/>
              <p:nvPr/>
            </p:nvSpPr>
            <p:spPr>
              <a:xfrm>
                <a:off x="6875542" y="1752600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A1577774-F82D-9645-B813-E133089040DA}"/>
                  </a:ext>
                </a:extLst>
              </p:cNvPr>
              <p:cNvSpPr/>
              <p:nvPr/>
            </p:nvSpPr>
            <p:spPr>
              <a:xfrm>
                <a:off x="6443246" y="2466201"/>
                <a:ext cx="3385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12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12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36B32E93-A0DD-D742-ADE3-BAB8073E6132}"/>
                  </a:ext>
                </a:extLst>
              </p:cNvPr>
              <p:cNvSpPr/>
              <p:nvPr/>
            </p:nvSpPr>
            <p:spPr>
              <a:xfrm>
                <a:off x="6519446" y="3228201"/>
                <a:ext cx="3385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12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2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2C0CBE2-6E89-6E42-A26C-2DE624D3E816}"/>
                  </a:ext>
                </a:extLst>
              </p:cNvPr>
              <p:cNvSpPr txBox="1"/>
              <p:nvPr/>
            </p:nvSpPr>
            <p:spPr>
              <a:xfrm>
                <a:off x="6498845" y="1932801"/>
                <a:ext cx="1916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5041867-9053-494C-8008-965AFED3D68C}"/>
                  </a:ext>
                </a:extLst>
              </p:cNvPr>
              <p:cNvSpPr txBox="1"/>
              <p:nvPr/>
            </p:nvSpPr>
            <p:spPr>
              <a:xfrm>
                <a:off x="6936645" y="1904810"/>
                <a:ext cx="1916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A36E5936-8C94-794F-BA2C-CEB4FD9E0AFE}"/>
                </a:ext>
              </a:extLst>
            </p:cNvPr>
            <p:cNvCxnSpPr/>
            <p:nvPr/>
          </p:nvCxnSpPr>
          <p:spPr>
            <a:xfrm flipH="1">
              <a:off x="7206920" y="2104601"/>
              <a:ext cx="121070" cy="220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37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44888" y="320675"/>
            <a:ext cx="1331912" cy="1127125"/>
            <a:chOff x="1776" y="976"/>
            <a:chExt cx="839" cy="71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776" y="1365"/>
              <a:ext cx="24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298" y="1365"/>
              <a:ext cx="29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312" y="1340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600" b="1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321" y="976"/>
              <a:ext cx="28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600" b="1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866" y="1334"/>
              <a:ext cx="21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600" b="1" i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3600" b="1" i="1" baseline="-250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857" y="977"/>
              <a:ext cx="21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600" b="1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3600" b="1" i="1" baseline="-250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090" y="1182"/>
              <a:ext cx="12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 Box 80"/>
          <p:cNvSpPr txBox="1">
            <a:spLocks noChangeArrowheads="1"/>
          </p:cNvSpPr>
          <p:nvPr/>
        </p:nvSpPr>
        <p:spPr bwMode="auto">
          <a:xfrm>
            <a:off x="990600" y="623887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minh: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04800" y="623887"/>
            <a:ext cx="609600" cy="519113"/>
          </a:xfrm>
          <a:prstGeom prst="rect">
            <a:avLst/>
          </a:prstGeom>
          <a:solidFill>
            <a:srgbClr val="0DB338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600200" y="1828800"/>
            <a:ext cx="5899355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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" name="Rectangle 82"/>
          <p:cNvSpPr>
            <a:spLocks noChangeArrowheads="1"/>
          </p:cNvSpPr>
          <p:nvPr/>
        </p:nvSpPr>
        <p:spPr bwMode="auto">
          <a:xfrm>
            <a:off x="3586301" y="2674374"/>
            <a:ext cx="1593574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=I</a:t>
            </a:r>
            <a:r>
              <a:rPr lang="en-US" alt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.R</a:t>
            </a:r>
            <a:r>
              <a:rPr lang="en-US" alt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84"/>
          <p:cNvSpPr>
            <a:spLocks noChangeArrowheads="1"/>
          </p:cNvSpPr>
          <p:nvPr/>
        </p:nvSpPr>
        <p:spPr bwMode="auto">
          <a:xfrm>
            <a:off x="3586163" y="3292577"/>
            <a:ext cx="1905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=I</a:t>
            </a:r>
            <a:r>
              <a:rPr lang="en-US" alt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.R</a:t>
            </a:r>
            <a:r>
              <a:rPr lang="en-US" alt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85"/>
          <p:cNvSpPr>
            <a:spLocks noChangeArrowheads="1"/>
          </p:cNvSpPr>
          <p:nvPr/>
        </p:nvSpPr>
        <p:spPr bwMode="auto">
          <a:xfrm>
            <a:off x="228600" y="4038600"/>
            <a:ext cx="2971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song song     , ta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alt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U</a:t>
            </a:r>
            <a:r>
              <a:rPr lang="en-US" alt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ra: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422063"/>
              </p:ext>
            </p:extLst>
          </p:nvPr>
        </p:nvGraphicFramePr>
        <p:xfrm>
          <a:off x="2087563" y="4649178"/>
          <a:ext cx="4591050" cy="135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3" imgW="1511280" imgH="444240" progId="">
                  <p:embed/>
                </p:oleObj>
              </mc:Choice>
              <mc:Fallback>
                <p:oleObj name="Equation" r:id="rId3" imgW="1511280" imgH="444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4649178"/>
                        <a:ext cx="4591050" cy="13503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048000" y="4030976"/>
            <a:ext cx="533400" cy="4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38200" y="4038600"/>
            <a:ext cx="481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2"/>
          <a:stretch/>
        </p:blipFill>
        <p:spPr>
          <a:xfrm>
            <a:off x="7374822" y="1384545"/>
            <a:ext cx="1769178" cy="5487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777616-F923-5B47-A675-88739C3FEFEC}"/>
              </a:ext>
            </a:extLst>
          </p:cNvPr>
          <p:cNvSpPr txBox="1"/>
          <p:nvPr/>
        </p:nvSpPr>
        <p:spPr>
          <a:xfrm>
            <a:off x="6934200" y="4977825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6949410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43" grpId="0" animBg="1"/>
      <p:bldP spid="17" grpId="0"/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490680" y="1391653"/>
            <a:ext cx="3281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</a:t>
            </a:r>
            <a:r>
              <a:rPr lang="en-US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48200" y="2541190"/>
            <a:ext cx="32373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= U</a:t>
            </a:r>
            <a:r>
              <a:rPr lang="en-US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U</a:t>
            </a:r>
            <a:r>
              <a:rPr lang="en-US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" y="543580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song: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2"/>
          <a:stretch/>
        </p:blipFill>
        <p:spPr>
          <a:xfrm>
            <a:off x="7508578" y="835967"/>
            <a:ext cx="1769178" cy="5490514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xmlns="" id="{33BAC7FB-8B1A-D445-99FA-D4F17CF82A49}"/>
              </a:ext>
            </a:extLst>
          </p:cNvPr>
          <p:cNvGrpSpPr/>
          <p:nvPr/>
        </p:nvGrpSpPr>
        <p:grpSpPr>
          <a:xfrm>
            <a:off x="419342" y="1676400"/>
            <a:ext cx="4290838" cy="3352800"/>
            <a:chOff x="3733800" y="1856601"/>
            <a:chExt cx="5257800" cy="2381321"/>
          </a:xfrm>
        </p:grpSpPr>
        <p:grpSp>
          <p:nvGrpSpPr>
            <p:cNvPr id="11" name="Group 124">
              <a:extLst>
                <a:ext uri="{FF2B5EF4-FFF2-40B4-BE49-F238E27FC236}">
                  <a16:creationId xmlns:a16="http://schemas.microsoft.com/office/drawing/2014/main" xmlns="" id="{16853FEC-118E-314C-965A-379F4285BA36}"/>
                </a:ext>
              </a:extLst>
            </p:cNvPr>
            <p:cNvGrpSpPr/>
            <p:nvPr/>
          </p:nvGrpSpPr>
          <p:grpSpPr>
            <a:xfrm>
              <a:off x="3733800" y="1856601"/>
              <a:ext cx="5257800" cy="2381321"/>
              <a:chOff x="4736306" y="1704201"/>
              <a:chExt cx="2895600" cy="1724609"/>
            </a:xfrm>
          </p:grpSpPr>
          <p:grpSp>
            <p:nvGrpSpPr>
              <p:cNvPr id="13" name="Group 122">
                <a:extLst>
                  <a:ext uri="{FF2B5EF4-FFF2-40B4-BE49-F238E27FC236}">
                    <a16:creationId xmlns:a16="http://schemas.microsoft.com/office/drawing/2014/main" xmlns="" id="{C0784894-2960-D943-9662-92659F7AC1D1}"/>
                  </a:ext>
                </a:extLst>
              </p:cNvPr>
              <p:cNvGrpSpPr/>
              <p:nvPr/>
            </p:nvGrpSpPr>
            <p:grpSpPr>
              <a:xfrm>
                <a:off x="4736306" y="1849758"/>
                <a:ext cx="2895600" cy="1371600"/>
                <a:chOff x="4736306" y="1849758"/>
                <a:chExt cx="2895600" cy="137160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xmlns="" id="{04671761-19F9-E041-AFAB-FF0007FA94F9}"/>
                    </a:ext>
                  </a:extLst>
                </p:cNvPr>
                <p:cNvCxnSpPr>
                  <a:stCxn id="42" idx="6"/>
                </p:cNvCxnSpPr>
                <p:nvPr/>
              </p:nvCxnSpPr>
              <p:spPr>
                <a:xfrm>
                  <a:off x="6946106" y="1967876"/>
                  <a:ext cx="685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Group 114">
                  <a:extLst>
                    <a:ext uri="{FF2B5EF4-FFF2-40B4-BE49-F238E27FC236}">
                      <a16:creationId xmlns:a16="http://schemas.microsoft.com/office/drawing/2014/main" xmlns="" id="{CBE93A2C-BF43-9A4E-BE75-743A34133832}"/>
                    </a:ext>
                  </a:extLst>
                </p:cNvPr>
                <p:cNvGrpSpPr/>
                <p:nvPr/>
              </p:nvGrpSpPr>
              <p:grpSpPr>
                <a:xfrm>
                  <a:off x="4736306" y="1849758"/>
                  <a:ext cx="2895600" cy="1371600"/>
                  <a:chOff x="4724400" y="1828800"/>
                  <a:chExt cx="2895600" cy="1371600"/>
                </a:xfrm>
              </p:grpSpPr>
              <p:grpSp>
                <p:nvGrpSpPr>
                  <p:cNvPr id="23" name="Group 66">
                    <a:extLst>
                      <a:ext uri="{FF2B5EF4-FFF2-40B4-BE49-F238E27FC236}">
                        <a16:creationId xmlns:a16="http://schemas.microsoft.com/office/drawing/2014/main" xmlns="" id="{40A449A3-B6D4-664B-A6B6-B43BC31604E1}"/>
                      </a:ext>
                    </a:extLst>
                  </p:cNvPr>
                  <p:cNvGrpSpPr/>
                  <p:nvPr/>
                </p:nvGrpSpPr>
                <p:grpSpPr>
                  <a:xfrm>
                    <a:off x="6010275" y="1912635"/>
                    <a:ext cx="695325" cy="68565"/>
                    <a:chOff x="6324600" y="1981200"/>
                    <a:chExt cx="695325" cy="68565"/>
                  </a:xfrm>
                </p:grpSpPr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xmlns="" id="{C60BB5C7-C0A6-0F48-86B7-45D799039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3250" y="1981200"/>
                      <a:ext cx="66675" cy="685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xmlns="" id="{6F40FF7F-5E23-5C40-9AE4-DF80B1D633E6}"/>
                        </a:ext>
                      </a:extLst>
                    </p:cNvPr>
                    <p:cNvCxnSpPr>
                      <a:stCxn id="44" idx="2"/>
                    </p:cNvCxnSpPr>
                    <p:nvPr/>
                  </p:nvCxnSpPr>
                  <p:spPr>
                    <a:xfrm flipH="1" flipV="1">
                      <a:off x="6324600" y="2015482"/>
                      <a:ext cx="628650" cy="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xmlns="" id="{A67062CC-7A5F-3443-971B-A8C29CC5044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876800" y="1946918"/>
                    <a:ext cx="90487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xmlns="" id="{B43FFEAD-40A2-7F4A-AF07-59535C54335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781675" y="1828800"/>
                    <a:ext cx="152400" cy="1181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" name="Group 113">
                    <a:extLst>
                      <a:ext uri="{FF2B5EF4-FFF2-40B4-BE49-F238E27FC236}">
                        <a16:creationId xmlns:a16="http://schemas.microsoft.com/office/drawing/2014/main" xmlns="" id="{8DCD20A4-AEE1-214E-BE4D-98FD7B8C59CB}"/>
                      </a:ext>
                    </a:extLst>
                  </p:cNvPr>
                  <p:cNvGrpSpPr/>
                  <p:nvPr/>
                </p:nvGrpSpPr>
                <p:grpSpPr>
                  <a:xfrm>
                    <a:off x="6867524" y="1863839"/>
                    <a:ext cx="66676" cy="159501"/>
                    <a:chOff x="6867524" y="1863839"/>
                    <a:chExt cx="66676" cy="159501"/>
                  </a:xfrm>
                </p:grpSpPr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xmlns="" id="{6501C775-E6B2-AD40-B46A-00F0A8D2CB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7525" y="1912635"/>
                      <a:ext cx="66675" cy="685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xmlns="" id="{F114F436-63E6-0443-B9D0-7FA0E706992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867524" y="1863839"/>
                      <a:ext cx="66676" cy="15950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xmlns="" id="{91178C89-8BDA-3141-AF87-62D588E80956}"/>
                      </a:ext>
                    </a:extLst>
                  </p:cNvPr>
                  <p:cNvSpPr/>
                  <p:nvPr/>
                </p:nvSpPr>
                <p:spPr>
                  <a:xfrm>
                    <a:off x="4724400" y="2343329"/>
                    <a:ext cx="304800" cy="304800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xmlns="" id="{EAB0253C-4F60-EC44-8547-7E00FED62FB8}"/>
                      </a:ext>
                    </a:extLst>
                  </p:cNvPr>
                  <p:cNvCxnSpPr>
                    <a:endCxn id="27" idx="0"/>
                  </p:cNvCxnSpPr>
                  <p:nvPr/>
                </p:nvCxnSpPr>
                <p:spPr>
                  <a:xfrm>
                    <a:off x="4876800" y="1946917"/>
                    <a:ext cx="0" cy="3964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xmlns="" id="{EC124BE4-C5E3-3845-829D-96AF835126CA}"/>
                      </a:ext>
                    </a:extLst>
                  </p:cNvPr>
                  <p:cNvCxnSpPr>
                    <a:stCxn id="27" idx="4"/>
                  </p:cNvCxnSpPr>
                  <p:nvPr/>
                </p:nvCxnSpPr>
                <p:spPr>
                  <a:xfrm>
                    <a:off x="4876800" y="2648129"/>
                    <a:ext cx="0" cy="4760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xmlns="" id="{D078961E-DE5E-EF47-96B9-0769437EB5C3}"/>
                      </a:ext>
                    </a:extLst>
                  </p:cNvPr>
                  <p:cNvSpPr/>
                  <p:nvPr/>
                </p:nvSpPr>
                <p:spPr>
                  <a:xfrm>
                    <a:off x="6374796" y="3048000"/>
                    <a:ext cx="4572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xmlns="" id="{BCC04F7F-5DC4-B740-9964-646FDA1057C6}"/>
                      </a:ext>
                    </a:extLst>
                  </p:cNvPr>
                  <p:cNvSpPr/>
                  <p:nvPr/>
                </p:nvSpPr>
                <p:spPr>
                  <a:xfrm>
                    <a:off x="6374796" y="2743200"/>
                    <a:ext cx="4572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xmlns="" id="{0E64ABCA-F618-B342-A4C2-36534D4D42C4}"/>
                      </a:ext>
                    </a:extLst>
                  </p:cNvPr>
                  <p:cNvCxnSpPr>
                    <a:stCxn id="30" idx="1"/>
                  </p:cNvCxnSpPr>
                  <p:nvPr/>
                </p:nvCxnSpPr>
                <p:spPr>
                  <a:xfrm flipH="1">
                    <a:off x="4876800" y="3124200"/>
                    <a:ext cx="14979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xmlns="" id="{DF1CA946-F4AE-1C46-ACEC-9211E0814E21}"/>
                      </a:ext>
                    </a:extLst>
                  </p:cNvPr>
                  <p:cNvCxnSpPr>
                    <a:stCxn id="31" idx="1"/>
                  </p:cNvCxnSpPr>
                  <p:nvPr/>
                </p:nvCxnSpPr>
                <p:spPr>
                  <a:xfrm flipH="1">
                    <a:off x="4876800" y="2819400"/>
                    <a:ext cx="14979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xmlns="" id="{A05F340C-1F71-E949-B972-20F5760BD724}"/>
                      </a:ext>
                    </a:extLst>
                  </p:cNvPr>
                  <p:cNvCxnSpPr>
                    <a:stCxn id="30" idx="3"/>
                  </p:cNvCxnSpPr>
                  <p:nvPr/>
                </p:nvCxnSpPr>
                <p:spPr>
                  <a:xfrm>
                    <a:off x="6831996" y="3124200"/>
                    <a:ext cx="7880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xmlns="" id="{7A2940B0-0FCB-E644-8799-8C6296FB7625}"/>
                      </a:ext>
                    </a:extLst>
                  </p:cNvPr>
                  <p:cNvCxnSpPr/>
                  <p:nvPr/>
                </p:nvCxnSpPr>
                <p:spPr>
                  <a:xfrm>
                    <a:off x="7620000" y="1946917"/>
                    <a:ext cx="0" cy="11772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xmlns="" id="{FC68A1C5-F318-9D49-9C74-E328DE29F0BC}"/>
                      </a:ext>
                    </a:extLst>
                  </p:cNvPr>
                  <p:cNvCxnSpPr>
                    <a:stCxn id="31" idx="3"/>
                  </p:cNvCxnSpPr>
                  <p:nvPr/>
                </p:nvCxnSpPr>
                <p:spPr>
                  <a:xfrm>
                    <a:off x="6831996" y="2819400"/>
                    <a:ext cx="7880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BA5532D-E1F8-BF4A-B45E-EDB9F3A8419D}"/>
                  </a:ext>
                </a:extLst>
              </p:cNvPr>
              <p:cNvSpPr txBox="1"/>
              <p:nvPr/>
            </p:nvSpPr>
            <p:spPr>
              <a:xfrm>
                <a:off x="5638800" y="1704201"/>
                <a:ext cx="239579" cy="20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9841217-8119-A644-A4D4-182A28A397EB}"/>
                  </a:ext>
                </a:extLst>
              </p:cNvPr>
              <p:cNvSpPr txBox="1"/>
              <p:nvPr/>
            </p:nvSpPr>
            <p:spPr>
              <a:xfrm>
                <a:off x="6400800" y="1752600"/>
                <a:ext cx="232021" cy="20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686F6AF-B995-8D49-8DA9-079ACEF36327}"/>
                  </a:ext>
                </a:extLst>
              </p:cNvPr>
              <p:cNvSpPr txBox="1"/>
              <p:nvPr/>
            </p:nvSpPr>
            <p:spPr>
              <a:xfrm>
                <a:off x="6875542" y="1752600"/>
                <a:ext cx="225723" cy="20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A1577774-F82D-9645-B813-E133089040DA}"/>
                  </a:ext>
                </a:extLst>
              </p:cNvPr>
              <p:cNvSpPr/>
              <p:nvPr/>
            </p:nvSpPr>
            <p:spPr>
              <a:xfrm>
                <a:off x="6443246" y="2466201"/>
                <a:ext cx="272329" cy="200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12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1200" b="1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36B32E93-A0DD-D742-ADE3-BAB8073E6132}"/>
                  </a:ext>
                </a:extLst>
              </p:cNvPr>
              <p:cNvSpPr/>
              <p:nvPr/>
            </p:nvSpPr>
            <p:spPr>
              <a:xfrm>
                <a:off x="6519446" y="3228201"/>
                <a:ext cx="272329" cy="200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12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200" b="1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2C0CBE2-6E89-6E42-A26C-2DE624D3E816}"/>
                  </a:ext>
                </a:extLst>
              </p:cNvPr>
              <p:cNvSpPr txBox="1"/>
              <p:nvPr/>
            </p:nvSpPr>
            <p:spPr>
              <a:xfrm>
                <a:off x="6498845" y="1932801"/>
                <a:ext cx="1916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5041867-9053-494C-8008-965AFED3D68C}"/>
                  </a:ext>
                </a:extLst>
              </p:cNvPr>
              <p:cNvSpPr txBox="1"/>
              <p:nvPr/>
            </p:nvSpPr>
            <p:spPr>
              <a:xfrm>
                <a:off x="6936645" y="1904810"/>
                <a:ext cx="1916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A36E5936-8C94-794F-BA2C-CEB4FD9E0AFE}"/>
                </a:ext>
              </a:extLst>
            </p:cNvPr>
            <p:cNvCxnSpPr/>
            <p:nvPr/>
          </p:nvCxnSpPr>
          <p:spPr>
            <a:xfrm flipH="1">
              <a:off x="7206920" y="2104601"/>
              <a:ext cx="121070" cy="220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">
            <a:extLst>
              <a:ext uri="{FF2B5EF4-FFF2-40B4-BE49-F238E27FC236}">
                <a16:creationId xmlns:a16="http://schemas.microsoft.com/office/drawing/2014/main" xmlns="" id="{B7E7980C-4B55-6040-BD16-AB7032BFF620}"/>
              </a:ext>
            </a:extLst>
          </p:cNvPr>
          <p:cNvGrpSpPr>
            <a:grpSpLocks/>
          </p:cNvGrpSpPr>
          <p:nvPr/>
        </p:nvGrpSpPr>
        <p:grpSpPr bwMode="auto">
          <a:xfrm>
            <a:off x="5147147" y="3752864"/>
            <a:ext cx="1790708" cy="1069975"/>
            <a:chOff x="1776" y="976"/>
            <a:chExt cx="839" cy="674"/>
          </a:xfrm>
        </p:grpSpPr>
        <p:sp>
          <p:nvSpPr>
            <p:cNvPr id="39" name="Line 4">
              <a:extLst>
                <a:ext uri="{FF2B5EF4-FFF2-40B4-BE49-F238E27FC236}">
                  <a16:creationId xmlns:a16="http://schemas.microsoft.com/office/drawing/2014/main" xmlns="" id="{B7049949-BDB6-0D41-97E5-40B34F282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365"/>
              <a:ext cx="24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5">
              <a:extLst>
                <a:ext uri="{FF2B5EF4-FFF2-40B4-BE49-F238E27FC236}">
                  <a16:creationId xmlns:a16="http://schemas.microsoft.com/office/drawing/2014/main" xmlns="" id="{E2E484A2-F5A1-4D44-9131-453B600CB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1365"/>
              <a:ext cx="29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ED40F0CE-62A8-0A4B-BF1E-3BF933523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1340"/>
              <a:ext cx="30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2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200" b="1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0E783CBF-96D8-6842-9892-1FC54FAA6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" y="976"/>
              <a:ext cx="28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2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200" b="1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3B426BD1-F740-784C-AD3B-2B72C1422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1334"/>
              <a:ext cx="13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3200" b="1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6BA3460E-AC35-E54A-B620-3C2FBC19E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" y="977"/>
              <a:ext cx="13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3200" b="1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D272D947-8C79-2141-8615-3E1E49FAD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" y="1182"/>
              <a:ext cx="12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F5ACBF3-2B9C-E04E-9A2C-08C010154228}"/>
              </a:ext>
            </a:extLst>
          </p:cNvPr>
          <p:cNvSpPr txBox="1"/>
          <p:nvPr/>
        </p:nvSpPr>
        <p:spPr>
          <a:xfrm>
            <a:off x="7315200" y="4063425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F5ACBF3-2B9C-E04E-9A2C-08C010154228}"/>
              </a:ext>
            </a:extLst>
          </p:cNvPr>
          <p:cNvSpPr txBox="1"/>
          <p:nvPr/>
        </p:nvSpPr>
        <p:spPr>
          <a:xfrm>
            <a:off x="7467600" y="2514600"/>
            <a:ext cx="685800" cy="602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F5ACBF3-2B9C-E04E-9A2C-08C010154228}"/>
              </a:ext>
            </a:extLst>
          </p:cNvPr>
          <p:cNvSpPr txBox="1"/>
          <p:nvPr/>
        </p:nvSpPr>
        <p:spPr>
          <a:xfrm>
            <a:off x="7391400" y="1371600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1219</Words>
  <Application>Microsoft Office PowerPoint</Application>
  <PresentationFormat>On-screen Show (4:3)</PresentationFormat>
  <Paragraphs>322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.VnTime</vt:lpstr>
      <vt:lpstr>.VnTimeH</vt:lpstr>
      <vt:lpstr>Arial</vt:lpstr>
      <vt:lpstr>Calibri</vt:lpstr>
      <vt:lpstr>Tahoma</vt:lpstr>
      <vt:lpstr>Times New Roman</vt:lpstr>
      <vt:lpstr>Wingdings</vt:lpstr>
      <vt:lpstr>Office Theme</vt:lpstr>
      <vt:lpstr>Equation</vt:lpstr>
      <vt:lpstr> VẬT LÝ 9 ĐOẠN MẠCH SONG SONG</vt:lpstr>
      <vt:lpstr>KIỂM TRA BÀI CŨ</vt:lpstr>
      <vt:lpstr>TiẾT 5 - Bài 5</vt:lpstr>
      <vt:lpstr>PowerPoint Presentation</vt:lpstr>
      <vt:lpstr>I. CƯỜNG ĐỘ DÒNG ĐIỆN VÀ HIỆU ĐIỆN THẾ TRONG ĐOẠN MẠCH SONG SONG</vt:lpstr>
      <vt:lpstr>2. Đoạn mạch gồm hai điện trở mắc song song</vt:lpstr>
      <vt:lpstr>PowerPoint Presentation</vt:lpstr>
      <vt:lpstr>PowerPoint Presentation</vt:lpstr>
      <vt:lpstr>PowerPoint Presentation</vt:lpstr>
      <vt:lpstr>II. ĐIỆN TRỞ TƯƠNG ĐƯƠNG CỦA ĐOẠN MẠCH SONG SONG</vt:lpstr>
      <vt:lpstr>PowerPoint Presentation</vt:lpstr>
      <vt:lpstr>PowerPoint Presentation</vt:lpstr>
      <vt:lpstr>PowerPoint Presentation</vt:lpstr>
      <vt:lpstr>PowerPoint Presentation</vt:lpstr>
      <vt:lpstr>Mạch điện song song</vt:lpstr>
      <vt:lpstr>III.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66</cp:revision>
  <dcterms:created xsi:type="dcterms:W3CDTF">2020-09-14T15:36:04Z</dcterms:created>
  <dcterms:modified xsi:type="dcterms:W3CDTF">2021-09-05T13:26:20Z</dcterms:modified>
</cp:coreProperties>
</file>