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2316-F8F8-4DD5-B3E0-31B720AC8CC1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2D82D-BFAC-4283-BD17-32E313504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090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2316-F8F8-4DD5-B3E0-31B720AC8CC1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2D82D-BFAC-4283-BD17-32E313504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431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2316-F8F8-4DD5-B3E0-31B720AC8CC1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2D82D-BFAC-4283-BD17-32E313504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126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2316-F8F8-4DD5-B3E0-31B720AC8CC1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2D82D-BFAC-4283-BD17-32E313504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77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2316-F8F8-4DD5-B3E0-31B720AC8CC1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2D82D-BFAC-4283-BD17-32E313504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576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2316-F8F8-4DD5-B3E0-31B720AC8CC1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2D82D-BFAC-4283-BD17-32E313504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931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2316-F8F8-4DD5-B3E0-31B720AC8CC1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2D82D-BFAC-4283-BD17-32E313504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876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2316-F8F8-4DD5-B3E0-31B720AC8CC1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2D82D-BFAC-4283-BD17-32E313504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188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2316-F8F8-4DD5-B3E0-31B720AC8CC1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2D82D-BFAC-4283-BD17-32E313504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094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2316-F8F8-4DD5-B3E0-31B720AC8CC1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2D82D-BFAC-4283-BD17-32E313504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585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2316-F8F8-4DD5-B3E0-31B720AC8CC1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2D82D-BFAC-4283-BD17-32E313504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169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DD2316-F8F8-4DD5-B3E0-31B720AC8CC1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A2D82D-BFAC-4283-BD17-32E313504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42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0943" y="95536"/>
            <a:ext cx="1815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 LÝ </a:t>
            </a:r>
            <a:r>
              <a:rPr lang="en-US" sz="2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en-US" sz="2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29915" y="457286"/>
            <a:ext cx="829643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5– 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5: ĐOẠN MẠCH SONG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endParaRPr lang="en-US" sz="3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4842" y="1757297"/>
            <a:ext cx="116551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CƯỜNG ĐỘ DÒNG </a:t>
            </a:r>
            <a:r>
              <a:rPr lang="en-US" sz="32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ĐIỆN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VÀ HIỆU ĐIỆN THẾ TRONG ĐOẠN MẠCH SONG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endParaRPr lang="en-US" sz="28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4842" y="2725052"/>
            <a:ext cx="1165518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buAutoNum type="arabicParenR"/>
            </a:pP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Nhơ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lại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kiến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thức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ở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lớp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7:</a:t>
            </a:r>
          </a:p>
          <a:p>
            <a:pPr algn="just"/>
            <a:r>
              <a:rPr lang="fr-F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fr-FR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fr-F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rẽ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arenR"/>
            </a:pP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-2" y="1175527"/>
            <a:ext cx="97990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nghiên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0376" y="4776709"/>
            <a:ext cx="1131399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Đoạn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mạch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gồm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điện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trơ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̉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mắc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HS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5.1/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14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vôn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ampe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/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7541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0943" y="0"/>
            <a:ext cx="1815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 LÝ </a:t>
            </a:r>
            <a:r>
              <a:rPr lang="en-US" sz="2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en-US" sz="2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98157" y="320806"/>
            <a:ext cx="8296438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5 – BÀI 5: ĐOẠN MẠCH SONG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2" y="902576"/>
            <a:ext cx="97990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nghiên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1191" y="1762859"/>
            <a:ext cx="111638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ĐIỆN TRỞ TƯƠNG ĐƯƠNG CỦA ĐOẠN MẠCH SONG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0247" y="2465583"/>
            <a:ext cx="108772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C3/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15( SGK)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Hãy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chứng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thức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tính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điện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trơ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̉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đương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của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đoạn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mạch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gồm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điện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trơ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̉ R</a:t>
            </a:r>
            <a:r>
              <a:rPr lang="en-US" sz="32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R</a:t>
            </a:r>
            <a:r>
              <a:rPr lang="en-US" sz="32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mắc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là: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0430335"/>
              </p:ext>
            </p:extLst>
          </p:nvPr>
        </p:nvGraphicFramePr>
        <p:xfrm>
          <a:off x="3078204" y="4389669"/>
          <a:ext cx="2885865" cy="16323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r:id="rId3" imgW="888614" imgH="431613" progId="Equation.DSMT4">
                  <p:embed/>
                </p:oleObj>
              </mc:Choice>
              <mc:Fallback>
                <p:oleObj r:id="rId3" imgW="888614" imgH="431613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8204" y="4389669"/>
                        <a:ext cx="2885865" cy="16323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05775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239" y="109184"/>
            <a:ext cx="1815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 LÝ 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en-US" sz="2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11548" y="402694"/>
            <a:ext cx="829643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5 – BÀI 5: ĐOẠN MẠCH SONG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1192" y="1953931"/>
            <a:ext cx="3439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VẬN DỤNG:</a:t>
            </a:r>
            <a:endParaRPr lang="en-US" sz="28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2" y="1243767"/>
            <a:ext cx="97990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nghiên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191" y="2784139"/>
            <a:ext cx="1016076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Tìm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hiểu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mối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U, I, R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đê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̉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C4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15</a:t>
            </a: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SGK.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4487" y="4189852"/>
            <a:ext cx="1044736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đương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được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viết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thê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nào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?(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chuẩn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bị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đê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̉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C5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16, SGK)?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0166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305</Words>
  <Application>Microsoft Office PowerPoint</Application>
  <PresentationFormat>Widescreen</PresentationFormat>
  <Paragraphs>19</Paragraphs>
  <Slides>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Equation.DSMT4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 Tuyen</dc:creator>
  <cp:lastModifiedBy>admin</cp:lastModifiedBy>
  <cp:revision>17</cp:revision>
  <dcterms:created xsi:type="dcterms:W3CDTF">2021-09-02T13:52:47Z</dcterms:created>
  <dcterms:modified xsi:type="dcterms:W3CDTF">2021-09-05T12:27:03Z</dcterms:modified>
</cp:coreProperties>
</file>