
<file path=[Content_Types].xml><?xml version="1.0" encoding="utf-8"?>
<Types xmlns="http://schemas.openxmlformats.org/package/2006/content-types">
  <Default Extension="bin" ContentType="application/vnd.openxmlformats-officedocument.oleObject"/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61" r:id="rId2"/>
    <p:sldId id="262" r:id="rId3"/>
    <p:sldId id="278" r:id="rId4"/>
    <p:sldId id="279" r:id="rId5"/>
    <p:sldId id="280" r:id="rId6"/>
    <p:sldId id="281" r:id="rId7"/>
    <p:sldId id="282" r:id="rId8"/>
    <p:sldId id="284" r:id="rId9"/>
    <p:sldId id="275" r:id="rId10"/>
    <p:sldId id="276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44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D036A6B-A194-4ABF-890C-D9881AB8F501}" type="datetimeFigureOut">
              <a:rPr lang="en-US" smtClean="0"/>
              <a:t>04-Sep-21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699210C-CF25-47A4-A89A-72EAE5486172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85EE1FF-A235-47FD-AEB6-46E4604B8785}" type="slidenum">
              <a:rPr lang="en-US"/>
              <a:pPr/>
              <a:t>10</a:t>
            </a:fld>
            <a:endParaRPr lang="en-US"/>
          </a:p>
        </p:txBody>
      </p:sp>
      <p:sp>
        <p:nvSpPr>
          <p:cNvPr id="174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</p:spPr>
        <p:txBody>
          <a:bodyPr/>
          <a:lstStyle/>
          <a:p>
            <a:endParaRPr lang="fr-F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C9FD8B-1E55-405E-BB93-88655B7857B3}" type="datetimeFigureOut">
              <a:rPr lang="en-US" smtClean="0"/>
              <a:t>04-Sep-21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B0C12C-661B-481D-BF66-51373E06ACB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C9FD8B-1E55-405E-BB93-88655B7857B3}" type="datetimeFigureOut">
              <a:rPr lang="en-US" smtClean="0"/>
              <a:t>04-Sep-21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B0C12C-661B-481D-BF66-51373E06ACB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C9FD8B-1E55-405E-BB93-88655B7857B3}" type="datetimeFigureOut">
              <a:rPr lang="en-US" smtClean="0"/>
              <a:t>04-Sep-21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B0C12C-661B-481D-BF66-51373E06ACB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C9FD8B-1E55-405E-BB93-88655B7857B3}" type="datetimeFigureOut">
              <a:rPr lang="en-US" smtClean="0"/>
              <a:t>04-Sep-21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B0C12C-661B-481D-BF66-51373E06ACB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C9FD8B-1E55-405E-BB93-88655B7857B3}" type="datetimeFigureOut">
              <a:rPr lang="en-US" smtClean="0"/>
              <a:t>04-Sep-21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B0C12C-661B-481D-BF66-51373E06ACB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C9FD8B-1E55-405E-BB93-88655B7857B3}" type="datetimeFigureOut">
              <a:rPr lang="en-US" smtClean="0"/>
              <a:t>04-Sep-21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B0C12C-661B-481D-BF66-51373E06ACB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C9FD8B-1E55-405E-BB93-88655B7857B3}" type="datetimeFigureOut">
              <a:rPr lang="en-US" smtClean="0"/>
              <a:t>04-Sep-21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B0C12C-661B-481D-BF66-51373E06ACB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C9FD8B-1E55-405E-BB93-88655B7857B3}" type="datetimeFigureOut">
              <a:rPr lang="en-US" smtClean="0"/>
              <a:t>04-Sep-21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B0C12C-661B-481D-BF66-51373E06ACB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C9FD8B-1E55-405E-BB93-88655B7857B3}" type="datetimeFigureOut">
              <a:rPr lang="en-US" smtClean="0"/>
              <a:t>04-Sep-21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B0C12C-661B-481D-BF66-51373E06ACB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C9FD8B-1E55-405E-BB93-88655B7857B3}" type="datetimeFigureOut">
              <a:rPr lang="en-US" smtClean="0"/>
              <a:t>04-Sep-21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B0C12C-661B-481D-BF66-51373E06ACB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C9FD8B-1E55-405E-BB93-88655B7857B3}" type="datetimeFigureOut">
              <a:rPr lang="en-US" smtClean="0"/>
              <a:t>04-Sep-21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B0C12C-661B-481D-BF66-51373E06ACB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C9FD8B-1E55-405E-BB93-88655B7857B3}" type="datetimeFigureOut">
              <a:rPr lang="en-US" smtClean="0"/>
              <a:t>04-Sep-21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B0C12C-661B-481D-BF66-51373E06ACBB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5.w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.bin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gif"/><Relationship Id="rId3" Type="http://schemas.openxmlformats.org/officeDocument/2006/relationships/image" Target="../media/image6.jpeg"/><Relationship Id="rId7" Type="http://schemas.openxmlformats.org/officeDocument/2006/relationships/image" Target="../media/image10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gif"/><Relationship Id="rId5" Type="http://schemas.openxmlformats.org/officeDocument/2006/relationships/image" Target="../media/image8.gif"/><Relationship Id="rId4" Type="http://schemas.openxmlformats.org/officeDocument/2006/relationships/image" Target="../media/image7.gi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4" name="Picture 6" descr="FSB_Background0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57150" cmpd="thinThick">
            <a:solidFill>
              <a:srgbClr val="0D04C4"/>
            </a:solidFill>
            <a:miter lim="800000"/>
            <a:headEnd/>
            <a:tailEnd/>
          </a:ln>
        </p:spPr>
      </p:pic>
      <p:sp>
        <p:nvSpPr>
          <p:cNvPr id="12290" name="WordArt 2"/>
          <p:cNvSpPr>
            <a:spLocks noChangeArrowheads="1" noChangeShapeType="1" noTextEdit="1"/>
          </p:cNvSpPr>
          <p:nvPr/>
        </p:nvSpPr>
        <p:spPr bwMode="auto">
          <a:xfrm>
            <a:off x="304800" y="152400"/>
            <a:ext cx="8686800" cy="1905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600" kern="10" dirty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latin typeface="Times New Roman" pitchFamily="18" charset="0"/>
                <a:cs typeface="Times New Roman" pitchFamily="18" charset="0"/>
              </a:rPr>
              <a:t>Tiết 3.</a:t>
            </a:r>
            <a:r>
              <a:rPr lang="en-US" sz="3600" kern="10" dirty="0" err="1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600" kern="10" dirty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latin typeface="Times New Roman" pitchFamily="18" charset="0"/>
                <a:cs typeface="Times New Roman" pitchFamily="18" charset="0"/>
              </a:rPr>
              <a:t> 3-Thực </a:t>
            </a:r>
            <a:r>
              <a:rPr lang="en-US" sz="3600" kern="10" dirty="0" err="1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latin typeface="Times New Roman" pitchFamily="18" charset="0"/>
                <a:cs typeface="Times New Roman" pitchFamily="18" charset="0"/>
              </a:rPr>
              <a:t>hành</a:t>
            </a:r>
            <a:r>
              <a:rPr lang="en-US" sz="3600" kern="10" dirty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ctr"/>
            <a:r>
              <a:rPr lang="en-US" sz="3600" kern="10" dirty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latin typeface="Times New Roman" pitchFamily="18" charset="0"/>
                <a:cs typeface="Times New Roman" pitchFamily="18" charset="0"/>
              </a:rPr>
              <a:t>XÁC ĐỊNH ĐIỆN TRỞ CỦA MỘT DÂY DẪN</a:t>
            </a:r>
          </a:p>
          <a:p>
            <a:pPr algn="ctr"/>
            <a:r>
              <a:rPr lang="en-US" sz="3600" kern="10" dirty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latin typeface="Times New Roman" pitchFamily="18" charset="0"/>
                <a:cs typeface="Times New Roman" pitchFamily="18" charset="0"/>
              </a:rPr>
              <a:t>BẰNG AMPE KẾ VÀ VÔN KẾ</a:t>
            </a:r>
          </a:p>
        </p:txBody>
      </p:sp>
      <p:pic>
        <p:nvPicPr>
          <p:cNvPr id="12291" name="Picture 3" descr="053_SPG120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5181600"/>
            <a:ext cx="990600" cy="1676400"/>
          </a:xfrm>
          <a:prstGeom prst="rect">
            <a:avLst/>
          </a:prstGeom>
          <a:noFill/>
        </p:spPr>
      </p:pic>
      <p:grpSp>
        <p:nvGrpSpPr>
          <p:cNvPr id="6" name="Group 444"/>
          <p:cNvGrpSpPr>
            <a:grpSpLocks/>
          </p:cNvGrpSpPr>
          <p:nvPr/>
        </p:nvGrpSpPr>
        <p:grpSpPr bwMode="auto">
          <a:xfrm>
            <a:off x="685800" y="2362200"/>
            <a:ext cx="8077200" cy="4090988"/>
            <a:chOff x="480" y="885"/>
            <a:chExt cx="5088" cy="2577"/>
          </a:xfrm>
        </p:grpSpPr>
        <p:grpSp>
          <p:nvGrpSpPr>
            <p:cNvPr id="7" name="Group 445"/>
            <p:cNvGrpSpPr>
              <a:grpSpLocks/>
            </p:cNvGrpSpPr>
            <p:nvPr/>
          </p:nvGrpSpPr>
          <p:grpSpPr bwMode="auto">
            <a:xfrm>
              <a:off x="480" y="1680"/>
              <a:ext cx="1440" cy="1193"/>
              <a:chOff x="480" y="1680"/>
              <a:chExt cx="1440" cy="1193"/>
            </a:xfrm>
          </p:grpSpPr>
          <p:sp>
            <p:nvSpPr>
              <p:cNvPr id="168" name="Rectangle 446"/>
              <p:cNvSpPr>
                <a:spLocks noChangeArrowheads="1"/>
              </p:cNvSpPr>
              <p:nvPr/>
            </p:nvSpPr>
            <p:spPr bwMode="auto">
              <a:xfrm>
                <a:off x="512" y="1680"/>
                <a:ext cx="1386" cy="1193"/>
              </a:xfrm>
              <a:prstGeom prst="rect">
                <a:avLst/>
              </a:prstGeom>
              <a:solidFill>
                <a:srgbClr val="FFFF00"/>
              </a:solidFill>
              <a:ln w="57150" cmpd="thickThin">
                <a:solidFill>
                  <a:srgbClr val="663300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169" name="AutoShape 447"/>
              <p:cNvSpPr>
                <a:spLocks noChangeArrowheads="1"/>
              </p:cNvSpPr>
              <p:nvPr/>
            </p:nvSpPr>
            <p:spPr bwMode="auto">
              <a:xfrm>
                <a:off x="602" y="2707"/>
                <a:ext cx="131" cy="126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1 h 21600"/>
                  <a:gd name="T8" fmla="*/ 0 w 21600"/>
                  <a:gd name="T9" fmla="*/ 1 h 21600"/>
                  <a:gd name="T10" fmla="*/ 1 w 21600"/>
                  <a:gd name="T11" fmla="*/ 1 h 21600"/>
                  <a:gd name="T12" fmla="*/ 1 w 21600"/>
                  <a:gd name="T13" fmla="*/ 0 h 21600"/>
                  <a:gd name="T14" fmla="*/ 1 w 21600"/>
                  <a:gd name="T15" fmla="*/ 0 h 2160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3133 w 21600"/>
                  <a:gd name="T25" fmla="*/ 3086 h 21600"/>
                  <a:gd name="T26" fmla="*/ 18467 w 21600"/>
                  <a:gd name="T27" fmla="*/ 18514 h 21600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21600" h="21600">
                    <a:moveTo>
                      <a:pt x="0" y="10800"/>
                    </a:moveTo>
                    <a:cubicBezTo>
                      <a:pt x="0" y="4835"/>
                      <a:pt x="4835" y="0"/>
                      <a:pt x="10800" y="0"/>
                    </a:cubicBezTo>
                    <a:cubicBezTo>
                      <a:pt x="16765" y="0"/>
                      <a:pt x="21600" y="4835"/>
                      <a:pt x="21600" y="10800"/>
                    </a:cubicBezTo>
                    <a:cubicBezTo>
                      <a:pt x="21600" y="16765"/>
                      <a:pt x="16765" y="21600"/>
                      <a:pt x="10800" y="21600"/>
                    </a:cubicBezTo>
                    <a:cubicBezTo>
                      <a:pt x="4835" y="21600"/>
                      <a:pt x="0" y="16765"/>
                      <a:pt x="0" y="10800"/>
                    </a:cubicBezTo>
                    <a:close/>
                    <a:moveTo>
                      <a:pt x="5400" y="10800"/>
                    </a:moveTo>
                    <a:cubicBezTo>
                      <a:pt x="5400" y="13782"/>
                      <a:pt x="7818" y="16200"/>
                      <a:pt x="10800" y="16200"/>
                    </a:cubicBezTo>
                    <a:cubicBezTo>
                      <a:pt x="13782" y="16200"/>
                      <a:pt x="16200" y="13782"/>
                      <a:pt x="16200" y="10800"/>
                    </a:cubicBezTo>
                    <a:cubicBezTo>
                      <a:pt x="16200" y="7818"/>
                      <a:pt x="13782" y="5400"/>
                      <a:pt x="10800" y="5400"/>
                    </a:cubicBezTo>
                    <a:cubicBezTo>
                      <a:pt x="7818" y="5400"/>
                      <a:pt x="5400" y="7818"/>
                      <a:pt x="5400" y="10800"/>
                    </a:cubicBezTo>
                    <a:close/>
                  </a:path>
                </a:pathLst>
              </a:custGeom>
              <a:solidFill>
                <a:srgbClr val="FFFF00"/>
              </a:solidFill>
              <a:ln w="12700">
                <a:solidFill>
                  <a:srgbClr val="0000FF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70" name="Rectangle 448"/>
              <p:cNvSpPr>
                <a:spLocks noChangeArrowheads="1"/>
              </p:cNvSpPr>
              <p:nvPr/>
            </p:nvSpPr>
            <p:spPr bwMode="auto">
              <a:xfrm>
                <a:off x="480" y="1680"/>
                <a:ext cx="1386" cy="1193"/>
              </a:xfrm>
              <a:prstGeom prst="rect">
                <a:avLst/>
              </a:prstGeom>
              <a:solidFill>
                <a:schemeClr val="tx1"/>
              </a:solidFill>
              <a:ln w="9525">
                <a:miter lim="800000"/>
                <a:headEnd/>
                <a:tailEnd/>
              </a:ln>
              <a:effectLst/>
              <a:scene3d>
                <a:camera prst="legacyObliqueTopRight"/>
                <a:lightRig rig="legacyFlat3" dir="b"/>
              </a:scene3d>
              <a:sp3d extrusionH="430200" prstMaterial="legacyMatte">
                <a:bevelT w="13500" h="13500" prst="angle"/>
                <a:bevelB w="13500" h="13500" prst="angle"/>
                <a:extrusionClr>
                  <a:schemeClr val="tx1"/>
                </a:extrusionClr>
              </a:sp3d>
            </p:spPr>
            <p:txBody>
              <a:bodyPr wrap="none" anchor="ctr">
                <a:flatTx/>
              </a:bodyPr>
              <a:lstStyle/>
              <a:p>
                <a:endParaRPr lang="vi-VN"/>
              </a:p>
            </p:txBody>
          </p:sp>
          <p:sp>
            <p:nvSpPr>
              <p:cNvPr id="171" name="Rectangle 449"/>
              <p:cNvSpPr>
                <a:spLocks noChangeArrowheads="1"/>
              </p:cNvSpPr>
              <p:nvPr/>
            </p:nvSpPr>
            <p:spPr bwMode="auto">
              <a:xfrm>
                <a:off x="480" y="1680"/>
                <a:ext cx="1440" cy="1193"/>
              </a:xfrm>
              <a:prstGeom prst="rect">
                <a:avLst/>
              </a:prstGeom>
              <a:solidFill>
                <a:srgbClr val="FFFFCC"/>
              </a:solidFill>
              <a:ln w="57150" cmpd="thickThin">
                <a:solidFill>
                  <a:srgbClr val="663300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172" name="Oval 450"/>
              <p:cNvSpPr>
                <a:spLocks noChangeArrowheads="1"/>
              </p:cNvSpPr>
              <p:nvPr/>
            </p:nvSpPr>
            <p:spPr bwMode="auto">
              <a:xfrm>
                <a:off x="624" y="1776"/>
                <a:ext cx="1078" cy="1029"/>
              </a:xfrm>
              <a:prstGeom prst="ellipse">
                <a:avLst/>
              </a:prstGeom>
              <a:solidFill>
                <a:schemeClr val="bg1"/>
              </a:solidFill>
              <a:ln w="12700">
                <a:solidFill>
                  <a:schemeClr val="accent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173" name="Arc 451"/>
              <p:cNvSpPr>
                <a:spLocks/>
              </p:cNvSpPr>
              <p:nvPr/>
            </p:nvSpPr>
            <p:spPr bwMode="auto">
              <a:xfrm rot="6681726" flipH="1">
                <a:off x="1000" y="1769"/>
                <a:ext cx="423" cy="718"/>
              </a:xfrm>
              <a:custGeom>
                <a:avLst/>
                <a:gdLst>
                  <a:gd name="T0" fmla="*/ 4 w 24253"/>
                  <a:gd name="T1" fmla="*/ 0 h 39506"/>
                  <a:gd name="T2" fmla="*/ 0 w 24253"/>
                  <a:gd name="T3" fmla="*/ 13 h 39506"/>
                  <a:gd name="T4" fmla="*/ 1 w 24253"/>
                  <a:gd name="T5" fmla="*/ 6 h 39506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24253" h="39506" fill="none" extrusionOk="0">
                    <a:moveTo>
                      <a:pt x="14733" y="-1"/>
                    </a:moveTo>
                    <a:cubicBezTo>
                      <a:pt x="20685" y="4015"/>
                      <a:pt x="24253" y="10726"/>
                      <a:pt x="24253" y="17906"/>
                    </a:cubicBezTo>
                    <a:cubicBezTo>
                      <a:pt x="24253" y="29835"/>
                      <a:pt x="14582" y="39506"/>
                      <a:pt x="2653" y="39506"/>
                    </a:cubicBezTo>
                    <a:cubicBezTo>
                      <a:pt x="1766" y="39505"/>
                      <a:pt x="880" y="39451"/>
                      <a:pt x="-1" y="39342"/>
                    </a:cubicBezTo>
                  </a:path>
                  <a:path w="24253" h="39506" stroke="0" extrusionOk="0">
                    <a:moveTo>
                      <a:pt x="14733" y="-1"/>
                    </a:moveTo>
                    <a:cubicBezTo>
                      <a:pt x="20685" y="4015"/>
                      <a:pt x="24253" y="10726"/>
                      <a:pt x="24253" y="17906"/>
                    </a:cubicBezTo>
                    <a:cubicBezTo>
                      <a:pt x="24253" y="29835"/>
                      <a:pt x="14582" y="39506"/>
                      <a:pt x="2653" y="39506"/>
                    </a:cubicBezTo>
                    <a:cubicBezTo>
                      <a:pt x="1766" y="39505"/>
                      <a:pt x="880" y="39451"/>
                      <a:pt x="-1" y="39342"/>
                    </a:cubicBezTo>
                    <a:lnTo>
                      <a:pt x="2653" y="17906"/>
                    </a:lnTo>
                    <a:lnTo>
                      <a:pt x="14733" y="-1"/>
                    </a:lnTo>
                    <a:close/>
                  </a:path>
                </a:pathLst>
              </a:custGeom>
              <a:noFill/>
              <a:ln w="3175">
                <a:solidFill>
                  <a:srgbClr val="00FFFF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74" name="Text Box 452"/>
              <p:cNvSpPr txBox="1">
                <a:spLocks noChangeArrowheads="1"/>
              </p:cNvSpPr>
              <p:nvPr/>
            </p:nvSpPr>
            <p:spPr bwMode="auto">
              <a:xfrm rot="-2206860">
                <a:off x="773" y="1813"/>
                <a:ext cx="371" cy="212"/>
              </a:xfrm>
              <a:prstGeom prst="rect">
                <a:avLst/>
              </a:prstGeom>
              <a:noFill/>
              <a:ln w="317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/>
                <a:r>
                  <a:rPr lang="en-US" sz="1600">
                    <a:latin typeface=".VnTime" pitchFamily="34" charset="0"/>
                  </a:rPr>
                  <a:t>0,5</a:t>
                </a:r>
              </a:p>
            </p:txBody>
          </p:sp>
          <p:sp>
            <p:nvSpPr>
              <p:cNvPr id="175" name="Line 453"/>
              <p:cNvSpPr>
                <a:spLocks noChangeShapeType="1"/>
              </p:cNvSpPr>
              <p:nvPr/>
            </p:nvSpPr>
            <p:spPr bwMode="auto">
              <a:xfrm rot="300000">
                <a:off x="1218" y="1917"/>
                <a:ext cx="0" cy="40"/>
              </a:xfrm>
              <a:prstGeom prst="line">
                <a:avLst/>
              </a:prstGeom>
              <a:noFill/>
              <a:ln w="6350">
                <a:solidFill>
                  <a:srgbClr val="0000FF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6" name="Line 454"/>
              <p:cNvSpPr>
                <a:spLocks noChangeShapeType="1"/>
              </p:cNvSpPr>
              <p:nvPr/>
            </p:nvSpPr>
            <p:spPr bwMode="auto">
              <a:xfrm rot="900000">
                <a:off x="1283" y="1928"/>
                <a:ext cx="0" cy="41"/>
              </a:xfrm>
              <a:prstGeom prst="line">
                <a:avLst/>
              </a:prstGeom>
              <a:noFill/>
              <a:ln w="6350">
                <a:solidFill>
                  <a:srgbClr val="0000FF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7" name="Line 455"/>
              <p:cNvSpPr>
                <a:spLocks noChangeShapeType="1"/>
              </p:cNvSpPr>
              <p:nvPr/>
            </p:nvSpPr>
            <p:spPr bwMode="auto">
              <a:xfrm rot="1500000">
                <a:off x="1340" y="1951"/>
                <a:ext cx="0" cy="95"/>
              </a:xfrm>
              <a:prstGeom prst="line">
                <a:avLst/>
              </a:prstGeom>
              <a:noFill/>
              <a:ln w="9525">
                <a:solidFill>
                  <a:srgbClr val="FF0000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8" name="Line 456"/>
              <p:cNvSpPr>
                <a:spLocks noChangeShapeType="1"/>
              </p:cNvSpPr>
              <p:nvPr/>
            </p:nvSpPr>
            <p:spPr bwMode="auto">
              <a:xfrm rot="2100000">
                <a:off x="1402" y="1987"/>
                <a:ext cx="0" cy="41"/>
              </a:xfrm>
              <a:prstGeom prst="line">
                <a:avLst/>
              </a:prstGeom>
              <a:noFill/>
              <a:ln w="6350">
                <a:solidFill>
                  <a:srgbClr val="0000FF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9" name="Line 457"/>
              <p:cNvSpPr>
                <a:spLocks noChangeShapeType="1"/>
              </p:cNvSpPr>
              <p:nvPr/>
            </p:nvSpPr>
            <p:spPr bwMode="auto">
              <a:xfrm rot="2700000">
                <a:off x="1454" y="2029"/>
                <a:ext cx="0" cy="45"/>
              </a:xfrm>
              <a:prstGeom prst="line">
                <a:avLst/>
              </a:prstGeom>
              <a:noFill/>
              <a:ln w="6350">
                <a:solidFill>
                  <a:srgbClr val="0000FF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0" name="Line 458"/>
              <p:cNvSpPr>
                <a:spLocks noChangeShapeType="1"/>
              </p:cNvSpPr>
              <p:nvPr/>
            </p:nvSpPr>
            <p:spPr bwMode="auto">
              <a:xfrm rot="-2700000">
                <a:off x="907" y="2029"/>
                <a:ext cx="0" cy="42"/>
              </a:xfrm>
              <a:prstGeom prst="line">
                <a:avLst/>
              </a:prstGeom>
              <a:noFill/>
              <a:ln w="6350">
                <a:solidFill>
                  <a:srgbClr val="0000FF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1" name="Line 459"/>
              <p:cNvSpPr>
                <a:spLocks noChangeShapeType="1"/>
              </p:cNvSpPr>
              <p:nvPr/>
            </p:nvSpPr>
            <p:spPr bwMode="auto">
              <a:xfrm rot="-2100000">
                <a:off x="959" y="1989"/>
                <a:ext cx="0" cy="40"/>
              </a:xfrm>
              <a:prstGeom prst="line">
                <a:avLst/>
              </a:prstGeom>
              <a:noFill/>
              <a:ln w="6350">
                <a:solidFill>
                  <a:srgbClr val="0000FF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2" name="Line 460"/>
              <p:cNvSpPr>
                <a:spLocks noChangeShapeType="1"/>
              </p:cNvSpPr>
              <p:nvPr/>
            </p:nvSpPr>
            <p:spPr bwMode="auto">
              <a:xfrm rot="20100000" flipH="1">
                <a:off x="1020" y="1952"/>
                <a:ext cx="5" cy="59"/>
              </a:xfrm>
              <a:prstGeom prst="line">
                <a:avLst/>
              </a:prstGeom>
              <a:noFill/>
              <a:ln w="9525">
                <a:solidFill>
                  <a:srgbClr val="FF0000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3" name="Line 461"/>
              <p:cNvSpPr>
                <a:spLocks noChangeShapeType="1"/>
              </p:cNvSpPr>
              <p:nvPr/>
            </p:nvSpPr>
            <p:spPr bwMode="auto">
              <a:xfrm rot="-900000">
                <a:off x="1077" y="1932"/>
                <a:ext cx="0" cy="42"/>
              </a:xfrm>
              <a:prstGeom prst="line">
                <a:avLst/>
              </a:prstGeom>
              <a:noFill/>
              <a:ln w="6350">
                <a:solidFill>
                  <a:srgbClr val="0000FF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4" name="Line 462"/>
              <p:cNvSpPr>
                <a:spLocks noChangeShapeType="1"/>
              </p:cNvSpPr>
              <p:nvPr/>
            </p:nvSpPr>
            <p:spPr bwMode="auto">
              <a:xfrm rot="-300000">
                <a:off x="1146" y="1918"/>
                <a:ext cx="0" cy="41"/>
              </a:xfrm>
              <a:prstGeom prst="line">
                <a:avLst/>
              </a:prstGeom>
              <a:noFill/>
              <a:ln w="6350">
                <a:solidFill>
                  <a:srgbClr val="0000FF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5" name="Line 463"/>
              <p:cNvSpPr>
                <a:spLocks noChangeShapeType="1"/>
              </p:cNvSpPr>
              <p:nvPr/>
            </p:nvSpPr>
            <p:spPr bwMode="auto">
              <a:xfrm rot="6300000">
                <a:off x="843" y="2169"/>
                <a:ext cx="0" cy="108"/>
              </a:xfrm>
              <a:prstGeom prst="line">
                <a:avLst/>
              </a:prstGeom>
              <a:noFill/>
              <a:ln w="9525">
                <a:solidFill>
                  <a:srgbClr val="FF0000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6" name="Line 464"/>
              <p:cNvSpPr>
                <a:spLocks noChangeShapeType="1"/>
              </p:cNvSpPr>
              <p:nvPr/>
            </p:nvSpPr>
            <p:spPr bwMode="auto">
              <a:xfrm rot="-3900000">
                <a:off x="834" y="2136"/>
                <a:ext cx="0" cy="42"/>
              </a:xfrm>
              <a:prstGeom prst="line">
                <a:avLst/>
              </a:prstGeom>
              <a:noFill/>
              <a:ln w="6350">
                <a:solidFill>
                  <a:srgbClr val="0000FF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7" name="Line 465"/>
              <p:cNvSpPr>
                <a:spLocks noChangeShapeType="1"/>
              </p:cNvSpPr>
              <p:nvPr/>
            </p:nvSpPr>
            <p:spPr bwMode="auto">
              <a:xfrm rot="-3300000">
                <a:off x="866" y="2078"/>
                <a:ext cx="0" cy="42"/>
              </a:xfrm>
              <a:prstGeom prst="line">
                <a:avLst/>
              </a:prstGeom>
              <a:noFill/>
              <a:ln w="6350">
                <a:solidFill>
                  <a:srgbClr val="0000FF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8" name="Line 466"/>
              <p:cNvSpPr>
                <a:spLocks noChangeShapeType="1"/>
              </p:cNvSpPr>
              <p:nvPr/>
            </p:nvSpPr>
            <p:spPr bwMode="auto">
              <a:xfrm rot="3300000">
                <a:off x="1491" y="2080"/>
                <a:ext cx="0" cy="42"/>
              </a:xfrm>
              <a:prstGeom prst="line">
                <a:avLst/>
              </a:prstGeom>
              <a:noFill/>
              <a:ln w="6350">
                <a:solidFill>
                  <a:srgbClr val="0000FF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9" name="Line 467"/>
              <p:cNvSpPr>
                <a:spLocks noChangeShapeType="1"/>
              </p:cNvSpPr>
              <p:nvPr/>
            </p:nvSpPr>
            <p:spPr bwMode="auto">
              <a:xfrm rot="3900000">
                <a:off x="1524" y="2132"/>
                <a:ext cx="0" cy="42"/>
              </a:xfrm>
              <a:prstGeom prst="line">
                <a:avLst/>
              </a:prstGeom>
              <a:noFill/>
              <a:ln w="6350">
                <a:solidFill>
                  <a:srgbClr val="0000FF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0" name="Line 468"/>
              <p:cNvSpPr>
                <a:spLocks noChangeShapeType="1"/>
              </p:cNvSpPr>
              <p:nvPr/>
            </p:nvSpPr>
            <p:spPr bwMode="auto">
              <a:xfrm rot="4500000">
                <a:off x="1524" y="2175"/>
                <a:ext cx="0" cy="95"/>
              </a:xfrm>
              <a:prstGeom prst="line">
                <a:avLst/>
              </a:prstGeom>
              <a:noFill/>
              <a:ln w="9525">
                <a:solidFill>
                  <a:srgbClr val="FF0000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1" name="Text Box 469"/>
              <p:cNvSpPr txBox="1">
                <a:spLocks noChangeArrowheads="1"/>
              </p:cNvSpPr>
              <p:nvPr/>
            </p:nvSpPr>
            <p:spPr bwMode="auto">
              <a:xfrm rot="-4196748">
                <a:off x="589" y="2109"/>
                <a:ext cx="317" cy="212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/>
                <a:r>
                  <a:rPr lang="en-US" sz="1600">
                    <a:latin typeface="Times New Roman" pitchFamily="18" charset="0"/>
                  </a:rPr>
                  <a:t>0</a:t>
                </a:r>
                <a:endParaRPr lang="en-US" sz="1600"/>
              </a:p>
            </p:txBody>
          </p:sp>
          <p:sp>
            <p:nvSpPr>
              <p:cNvPr id="192" name="Text Box 470"/>
              <p:cNvSpPr txBox="1">
                <a:spLocks noChangeArrowheads="1"/>
              </p:cNvSpPr>
              <p:nvPr/>
            </p:nvSpPr>
            <p:spPr bwMode="auto">
              <a:xfrm rot="1500000">
                <a:off x="1218" y="1801"/>
                <a:ext cx="340" cy="212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/>
                <a:r>
                  <a:rPr lang="en-US" sz="1600"/>
                  <a:t>1</a:t>
                </a:r>
              </a:p>
            </p:txBody>
          </p:sp>
          <p:sp>
            <p:nvSpPr>
              <p:cNvPr id="193" name="Text Box 471"/>
              <p:cNvSpPr txBox="1">
                <a:spLocks noChangeArrowheads="1"/>
              </p:cNvSpPr>
              <p:nvPr/>
            </p:nvSpPr>
            <p:spPr bwMode="auto">
              <a:xfrm rot="4500000">
                <a:off x="1480" y="2072"/>
                <a:ext cx="324" cy="212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/>
                <a:r>
                  <a:rPr lang="en-US" sz="1600"/>
                  <a:t>1,5</a:t>
                </a:r>
              </a:p>
            </p:txBody>
          </p:sp>
          <p:sp>
            <p:nvSpPr>
              <p:cNvPr id="194" name="Text Box 472"/>
              <p:cNvSpPr txBox="1">
                <a:spLocks noChangeArrowheads="1"/>
              </p:cNvSpPr>
              <p:nvPr/>
            </p:nvSpPr>
            <p:spPr bwMode="auto">
              <a:xfrm>
                <a:off x="883" y="2067"/>
                <a:ext cx="586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/>
                <a:r>
                  <a:rPr lang="en-US"/>
                  <a:t>A</a:t>
                </a:r>
              </a:p>
            </p:txBody>
          </p:sp>
          <p:sp>
            <p:nvSpPr>
              <p:cNvPr id="195" name="AutoShape 473"/>
              <p:cNvSpPr>
                <a:spLocks noChangeArrowheads="1"/>
              </p:cNvSpPr>
              <p:nvPr/>
            </p:nvSpPr>
            <p:spPr bwMode="auto">
              <a:xfrm rot="10800000">
                <a:off x="726" y="1908"/>
                <a:ext cx="904" cy="812"/>
              </a:xfrm>
              <a:custGeom>
                <a:avLst/>
                <a:gdLst>
                  <a:gd name="T0" fmla="*/ 19 w 21600"/>
                  <a:gd name="T1" fmla="*/ 0 h 21600"/>
                  <a:gd name="T2" fmla="*/ 8 w 21600"/>
                  <a:gd name="T3" fmla="*/ 14 h 21600"/>
                  <a:gd name="T4" fmla="*/ 19 w 21600"/>
                  <a:gd name="T5" fmla="*/ 13 h 21600"/>
                  <a:gd name="T6" fmla="*/ 30 w 21600"/>
                  <a:gd name="T7" fmla="*/ 14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143 w 21600"/>
                  <a:gd name="T13" fmla="*/ 0 h 21600"/>
                  <a:gd name="T14" fmla="*/ 21457 w 21600"/>
                  <a:gd name="T15" fmla="*/ 11093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9000" y="10592"/>
                    </a:moveTo>
                    <a:cubicBezTo>
                      <a:pt x="9106" y="9678"/>
                      <a:pt x="9880" y="8989"/>
                      <a:pt x="10800" y="8989"/>
                    </a:cubicBezTo>
                    <a:cubicBezTo>
                      <a:pt x="11719" y="8989"/>
                      <a:pt x="12493" y="9678"/>
                      <a:pt x="12599" y="10592"/>
                    </a:cubicBezTo>
                    <a:lnTo>
                      <a:pt x="21528" y="9560"/>
                    </a:lnTo>
                    <a:cubicBezTo>
                      <a:pt x="20898" y="4111"/>
                      <a:pt x="16285" y="0"/>
                      <a:pt x="10799" y="0"/>
                    </a:cubicBezTo>
                    <a:cubicBezTo>
                      <a:pt x="5314" y="0"/>
                      <a:pt x="701" y="4111"/>
                      <a:pt x="71" y="9560"/>
                    </a:cubicBezTo>
                    <a:lnTo>
                      <a:pt x="9000" y="10592"/>
                    </a:lnTo>
                    <a:close/>
                  </a:path>
                </a:pathLst>
              </a:custGeom>
              <a:solidFill>
                <a:srgbClr val="FFFFCC"/>
              </a:solidFill>
              <a:ln w="3175" algn="ctr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96" name="Rectangle 474"/>
              <p:cNvSpPr>
                <a:spLocks noChangeArrowheads="1"/>
              </p:cNvSpPr>
              <p:nvPr/>
            </p:nvSpPr>
            <p:spPr bwMode="auto">
              <a:xfrm>
                <a:off x="512" y="2368"/>
                <a:ext cx="1360" cy="480"/>
              </a:xfrm>
              <a:prstGeom prst="rect">
                <a:avLst/>
              </a:prstGeom>
              <a:gradFill rotWithShape="1">
                <a:gsLst>
                  <a:gs pos="0">
                    <a:schemeClr val="accent1">
                      <a:gamma/>
                      <a:shade val="46275"/>
                      <a:invGamma/>
                    </a:schemeClr>
                  </a:gs>
                  <a:gs pos="100000">
                    <a:schemeClr val="accent1"/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57150" cmpd="thickThin">
                    <a:solidFill>
                      <a:srgbClr val="6633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vi-VN"/>
              </a:p>
            </p:txBody>
          </p:sp>
          <p:sp>
            <p:nvSpPr>
              <p:cNvPr id="197" name="AutoShape 475"/>
              <p:cNvSpPr>
                <a:spLocks noChangeArrowheads="1"/>
              </p:cNvSpPr>
              <p:nvPr/>
            </p:nvSpPr>
            <p:spPr bwMode="auto">
              <a:xfrm>
                <a:off x="1147" y="2444"/>
                <a:ext cx="56" cy="54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0 w 21600"/>
                  <a:gd name="T9" fmla="*/ 0 h 21600"/>
                  <a:gd name="T10" fmla="*/ 0 w 21600"/>
                  <a:gd name="T11" fmla="*/ 0 h 21600"/>
                  <a:gd name="T12" fmla="*/ 0 w 21600"/>
                  <a:gd name="T13" fmla="*/ 0 h 21600"/>
                  <a:gd name="T14" fmla="*/ 0 w 21600"/>
                  <a:gd name="T15" fmla="*/ 0 h 2160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3086 w 21600"/>
                  <a:gd name="T25" fmla="*/ 3200 h 21600"/>
                  <a:gd name="T26" fmla="*/ 18514 w 21600"/>
                  <a:gd name="T27" fmla="*/ 18400 h 21600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21600" h="21600">
                    <a:moveTo>
                      <a:pt x="0" y="10800"/>
                    </a:moveTo>
                    <a:cubicBezTo>
                      <a:pt x="0" y="4835"/>
                      <a:pt x="4835" y="0"/>
                      <a:pt x="10800" y="0"/>
                    </a:cubicBezTo>
                    <a:cubicBezTo>
                      <a:pt x="16765" y="0"/>
                      <a:pt x="21600" y="4835"/>
                      <a:pt x="21600" y="10800"/>
                    </a:cubicBezTo>
                    <a:cubicBezTo>
                      <a:pt x="21600" y="16765"/>
                      <a:pt x="16765" y="21600"/>
                      <a:pt x="10800" y="21600"/>
                    </a:cubicBezTo>
                    <a:cubicBezTo>
                      <a:pt x="4835" y="21600"/>
                      <a:pt x="0" y="16765"/>
                      <a:pt x="0" y="10800"/>
                    </a:cubicBezTo>
                    <a:close/>
                    <a:moveTo>
                      <a:pt x="16647" y="13593"/>
                    </a:moveTo>
                    <a:cubicBezTo>
                      <a:pt x="17063" y="12720"/>
                      <a:pt x="17280" y="11766"/>
                      <a:pt x="17280" y="10800"/>
                    </a:cubicBezTo>
                    <a:cubicBezTo>
                      <a:pt x="17280" y="7221"/>
                      <a:pt x="14378" y="4320"/>
                      <a:pt x="10800" y="4320"/>
                    </a:cubicBezTo>
                    <a:cubicBezTo>
                      <a:pt x="9833" y="4320"/>
                      <a:pt x="8879" y="4536"/>
                      <a:pt x="8006" y="4952"/>
                    </a:cubicBezTo>
                    <a:lnTo>
                      <a:pt x="16647" y="13593"/>
                    </a:lnTo>
                    <a:close/>
                    <a:moveTo>
                      <a:pt x="4952" y="8006"/>
                    </a:moveTo>
                    <a:cubicBezTo>
                      <a:pt x="4536" y="8879"/>
                      <a:pt x="4320" y="9833"/>
                      <a:pt x="4320" y="10799"/>
                    </a:cubicBezTo>
                    <a:cubicBezTo>
                      <a:pt x="4320" y="14378"/>
                      <a:pt x="7221" y="17280"/>
                      <a:pt x="10800" y="17280"/>
                    </a:cubicBezTo>
                    <a:cubicBezTo>
                      <a:pt x="11766" y="17279"/>
                      <a:pt x="12720" y="17063"/>
                      <a:pt x="13593" y="16647"/>
                    </a:cubicBezTo>
                    <a:lnTo>
                      <a:pt x="4952" y="8006"/>
                    </a:lnTo>
                    <a:close/>
                  </a:path>
                </a:pathLst>
              </a:custGeom>
              <a:solidFill>
                <a:srgbClr val="FF33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198" name="Group 476"/>
              <p:cNvGrpSpPr>
                <a:grpSpLocks/>
              </p:cNvGrpSpPr>
              <p:nvPr/>
            </p:nvGrpSpPr>
            <p:grpSpPr bwMode="auto">
              <a:xfrm>
                <a:off x="1060" y="2428"/>
                <a:ext cx="94" cy="44"/>
                <a:chOff x="2838" y="2415"/>
                <a:chExt cx="86" cy="40"/>
              </a:xfrm>
            </p:grpSpPr>
            <p:sp>
              <p:nvSpPr>
                <p:cNvPr id="206" name="Arc 477"/>
                <p:cNvSpPr>
                  <a:spLocks/>
                </p:cNvSpPr>
                <p:nvPr/>
              </p:nvSpPr>
              <p:spPr bwMode="auto">
                <a:xfrm flipV="1">
                  <a:off x="2841" y="2415"/>
                  <a:ext cx="80" cy="40"/>
                </a:xfrm>
                <a:custGeom>
                  <a:avLst/>
                  <a:gdLst>
                    <a:gd name="T0" fmla="*/ 0 w 42223"/>
                    <a:gd name="T1" fmla="*/ 0 h 21600"/>
                    <a:gd name="T2" fmla="*/ 0 w 42223"/>
                    <a:gd name="T3" fmla="*/ 0 h 21600"/>
                    <a:gd name="T4" fmla="*/ 0 w 42223"/>
                    <a:gd name="T5" fmla="*/ 0 h 21600"/>
                    <a:gd name="T6" fmla="*/ 0 60000 65536"/>
                    <a:gd name="T7" fmla="*/ 0 60000 65536"/>
                    <a:gd name="T8" fmla="*/ 0 60000 65536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0" t="0" r="r" b="b"/>
                  <a:pathLst>
                    <a:path w="42223" h="21600" fill="none" extrusionOk="0">
                      <a:moveTo>
                        <a:pt x="42223" y="3121"/>
                      </a:moveTo>
                      <a:cubicBezTo>
                        <a:pt x="40673" y="13732"/>
                        <a:pt x="31573" y="21599"/>
                        <a:pt x="20850" y="21599"/>
                      </a:cubicBezTo>
                      <a:cubicBezTo>
                        <a:pt x="11093" y="21599"/>
                        <a:pt x="2548" y="15059"/>
                        <a:pt x="-1" y="5642"/>
                      </a:cubicBezTo>
                    </a:path>
                    <a:path w="42223" h="21600" stroke="0" extrusionOk="0">
                      <a:moveTo>
                        <a:pt x="42223" y="3121"/>
                      </a:moveTo>
                      <a:cubicBezTo>
                        <a:pt x="40673" y="13732"/>
                        <a:pt x="31573" y="21599"/>
                        <a:pt x="20850" y="21599"/>
                      </a:cubicBezTo>
                      <a:cubicBezTo>
                        <a:pt x="11093" y="21599"/>
                        <a:pt x="2548" y="15059"/>
                        <a:pt x="-1" y="5642"/>
                      </a:cubicBezTo>
                      <a:lnTo>
                        <a:pt x="20850" y="0"/>
                      </a:lnTo>
                      <a:lnTo>
                        <a:pt x="42223" y="3121"/>
                      </a:lnTo>
                      <a:close/>
                    </a:path>
                  </a:pathLst>
                </a:custGeom>
                <a:noFill/>
                <a:ln w="6350">
                  <a:solidFill>
                    <a:srgbClr val="0000FF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07" name="Freeform 478"/>
                <p:cNvSpPr>
                  <a:spLocks/>
                </p:cNvSpPr>
                <p:nvPr/>
              </p:nvSpPr>
              <p:spPr bwMode="auto">
                <a:xfrm>
                  <a:off x="2838" y="2438"/>
                  <a:ext cx="12" cy="12"/>
                </a:xfrm>
                <a:custGeom>
                  <a:avLst/>
                  <a:gdLst>
                    <a:gd name="T0" fmla="*/ 0 w 48"/>
                    <a:gd name="T1" fmla="*/ 0 h 48"/>
                    <a:gd name="T2" fmla="*/ 0 w 48"/>
                    <a:gd name="T3" fmla="*/ 3 h 48"/>
                    <a:gd name="T4" fmla="*/ 3 w 48"/>
                    <a:gd name="T5" fmla="*/ 0 h 48"/>
                    <a:gd name="T6" fmla="*/ 0 60000 65536"/>
                    <a:gd name="T7" fmla="*/ 0 60000 65536"/>
                    <a:gd name="T8" fmla="*/ 0 60000 65536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0" t="0" r="r" b="b"/>
                  <a:pathLst>
                    <a:path w="48" h="48">
                      <a:moveTo>
                        <a:pt x="0" y="0"/>
                      </a:moveTo>
                      <a:lnTo>
                        <a:pt x="0" y="48"/>
                      </a:lnTo>
                      <a:lnTo>
                        <a:pt x="48" y="0"/>
                      </a:lnTo>
                    </a:path>
                  </a:pathLst>
                </a:custGeom>
                <a:noFill/>
                <a:ln w="6350" cmpd="sng">
                  <a:solidFill>
                    <a:srgbClr val="0000FF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8" name="Freeform 479"/>
                <p:cNvSpPr>
                  <a:spLocks/>
                </p:cNvSpPr>
                <p:nvPr/>
              </p:nvSpPr>
              <p:spPr bwMode="auto">
                <a:xfrm>
                  <a:off x="2912" y="2442"/>
                  <a:ext cx="12" cy="12"/>
                </a:xfrm>
                <a:custGeom>
                  <a:avLst/>
                  <a:gdLst>
                    <a:gd name="T0" fmla="*/ 0 w 48"/>
                    <a:gd name="T1" fmla="*/ 0 h 48"/>
                    <a:gd name="T2" fmla="*/ 3 w 48"/>
                    <a:gd name="T3" fmla="*/ 3 h 48"/>
                    <a:gd name="T4" fmla="*/ 3 w 48"/>
                    <a:gd name="T5" fmla="*/ 0 h 48"/>
                    <a:gd name="T6" fmla="*/ 0 60000 65536"/>
                    <a:gd name="T7" fmla="*/ 0 60000 65536"/>
                    <a:gd name="T8" fmla="*/ 0 60000 65536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0" t="0" r="r" b="b"/>
                  <a:pathLst>
                    <a:path w="48" h="48">
                      <a:moveTo>
                        <a:pt x="0" y="0"/>
                      </a:moveTo>
                      <a:lnTo>
                        <a:pt x="48" y="48"/>
                      </a:lnTo>
                      <a:lnTo>
                        <a:pt x="48" y="0"/>
                      </a:lnTo>
                    </a:path>
                  </a:pathLst>
                </a:custGeom>
                <a:noFill/>
                <a:ln w="6350" cmpd="sng">
                  <a:solidFill>
                    <a:srgbClr val="0000FF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199" name="Oval 480"/>
              <p:cNvSpPr>
                <a:spLocks noChangeArrowheads="1"/>
              </p:cNvSpPr>
              <p:nvPr/>
            </p:nvSpPr>
            <p:spPr bwMode="auto">
              <a:xfrm>
                <a:off x="1151" y="2294"/>
                <a:ext cx="48" cy="46"/>
              </a:xfrm>
              <a:prstGeom prst="ellipse">
                <a:avLst/>
              </a:prstGeom>
              <a:solidFill>
                <a:srgbClr val="0000FF"/>
              </a:solidFill>
              <a:ln w="6350">
                <a:solidFill>
                  <a:srgbClr val="00990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/>
                <a:endParaRPr lang="vi-VN"/>
              </a:p>
            </p:txBody>
          </p:sp>
          <p:sp>
            <p:nvSpPr>
              <p:cNvPr id="200" name="Oval 481"/>
              <p:cNvSpPr>
                <a:spLocks noChangeArrowheads="1"/>
              </p:cNvSpPr>
              <p:nvPr/>
            </p:nvSpPr>
            <p:spPr bwMode="auto">
              <a:xfrm>
                <a:off x="602" y="2707"/>
                <a:ext cx="124" cy="115"/>
              </a:xfrm>
              <a:prstGeom prst="ellipse">
                <a:avLst/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201" name="Oval 482"/>
              <p:cNvSpPr>
                <a:spLocks noChangeArrowheads="1"/>
              </p:cNvSpPr>
              <p:nvPr/>
            </p:nvSpPr>
            <p:spPr bwMode="auto">
              <a:xfrm>
                <a:off x="1585" y="2707"/>
                <a:ext cx="124" cy="115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202" name="Text Box 483"/>
              <p:cNvSpPr txBox="1">
                <a:spLocks noChangeArrowheads="1"/>
              </p:cNvSpPr>
              <p:nvPr/>
            </p:nvSpPr>
            <p:spPr bwMode="auto">
              <a:xfrm>
                <a:off x="624" y="2544"/>
                <a:ext cx="336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2400"/>
                  <a:t>+</a:t>
                </a:r>
              </a:p>
            </p:txBody>
          </p:sp>
          <p:sp>
            <p:nvSpPr>
              <p:cNvPr id="203" name="Text Box 484"/>
              <p:cNvSpPr txBox="1">
                <a:spLocks noChangeArrowheads="1"/>
              </p:cNvSpPr>
              <p:nvPr/>
            </p:nvSpPr>
            <p:spPr bwMode="auto">
              <a:xfrm>
                <a:off x="1440" y="2496"/>
                <a:ext cx="336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2400"/>
                  <a:t>-</a:t>
                </a:r>
              </a:p>
            </p:txBody>
          </p:sp>
          <p:sp>
            <p:nvSpPr>
              <p:cNvPr id="204" name="Text Box 485"/>
              <p:cNvSpPr txBox="1">
                <a:spLocks noChangeArrowheads="1"/>
              </p:cNvSpPr>
              <p:nvPr/>
            </p:nvSpPr>
            <p:spPr bwMode="auto">
              <a:xfrm>
                <a:off x="1056" y="2496"/>
                <a:ext cx="384" cy="36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3200" b="1">
                    <a:solidFill>
                      <a:srgbClr val="FF0000"/>
                    </a:solidFill>
                    <a:latin typeface=".VnTimeH" pitchFamily="34" charset="0"/>
                  </a:rPr>
                  <a:t>A</a:t>
                </a:r>
              </a:p>
            </p:txBody>
          </p:sp>
          <p:sp>
            <p:nvSpPr>
              <p:cNvPr id="205" name="Rectangle 486"/>
              <p:cNvSpPr>
                <a:spLocks noChangeArrowheads="1"/>
              </p:cNvSpPr>
              <p:nvPr/>
            </p:nvSpPr>
            <p:spPr bwMode="auto">
              <a:xfrm>
                <a:off x="512" y="1728"/>
                <a:ext cx="1368" cy="624"/>
              </a:xfrm>
              <a:prstGeom prst="rect">
                <a:avLst/>
              </a:prstGeom>
              <a:noFill/>
              <a:ln w="28575">
                <a:solidFill>
                  <a:srgbClr val="0000CC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/>
                <a:endParaRPr lang="vi-VN"/>
              </a:p>
            </p:txBody>
          </p:sp>
        </p:grpSp>
        <p:sp>
          <p:nvSpPr>
            <p:cNvPr id="8" name="Line 487"/>
            <p:cNvSpPr>
              <a:spLocks noChangeShapeType="1"/>
            </p:cNvSpPr>
            <p:nvPr/>
          </p:nvSpPr>
          <p:spPr bwMode="auto">
            <a:xfrm>
              <a:off x="656" y="3264"/>
              <a:ext cx="1344" cy="0"/>
            </a:xfrm>
            <a:prstGeom prst="line">
              <a:avLst/>
            </a:prstGeom>
            <a:noFill/>
            <a:ln w="57150">
              <a:solidFill>
                <a:srgbClr val="660033"/>
              </a:solidFill>
              <a:round/>
              <a:headEnd/>
              <a:tailEnd type="oval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9" name="Line 488"/>
            <p:cNvSpPr>
              <a:spLocks noChangeShapeType="1"/>
            </p:cNvSpPr>
            <p:nvPr/>
          </p:nvSpPr>
          <p:spPr bwMode="auto">
            <a:xfrm>
              <a:off x="4464" y="3264"/>
              <a:ext cx="1104" cy="0"/>
            </a:xfrm>
            <a:prstGeom prst="line">
              <a:avLst/>
            </a:prstGeom>
            <a:noFill/>
            <a:ln w="57150">
              <a:solidFill>
                <a:srgbClr val="660033"/>
              </a:solidFill>
              <a:round/>
              <a:headEnd type="oval" w="med" len="med"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0" name="Line 489"/>
            <p:cNvSpPr>
              <a:spLocks noChangeShapeType="1"/>
            </p:cNvSpPr>
            <p:nvPr/>
          </p:nvSpPr>
          <p:spPr bwMode="auto">
            <a:xfrm>
              <a:off x="2112" y="1008"/>
              <a:ext cx="0" cy="1776"/>
            </a:xfrm>
            <a:prstGeom prst="line">
              <a:avLst/>
            </a:prstGeom>
            <a:noFill/>
            <a:ln w="57150">
              <a:solidFill>
                <a:srgbClr val="660033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1" name="Text Box 490"/>
            <p:cNvSpPr txBox="1">
              <a:spLocks noChangeArrowheads="1"/>
            </p:cNvSpPr>
            <p:nvPr/>
          </p:nvSpPr>
          <p:spPr bwMode="auto">
            <a:xfrm>
              <a:off x="2880" y="2976"/>
              <a:ext cx="384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>
                  <a:latin typeface=".VnTimeH" pitchFamily="34" charset="0"/>
                </a:rPr>
                <a:t>A</a:t>
              </a:r>
            </a:p>
          </p:txBody>
        </p:sp>
        <p:sp>
          <p:nvSpPr>
            <p:cNvPr id="12" name="Text Box 491"/>
            <p:cNvSpPr txBox="1">
              <a:spLocks noChangeArrowheads="1"/>
            </p:cNvSpPr>
            <p:nvPr/>
          </p:nvSpPr>
          <p:spPr bwMode="auto">
            <a:xfrm>
              <a:off x="3840" y="2976"/>
              <a:ext cx="384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>
                  <a:latin typeface=".VnTimeH" pitchFamily="34" charset="0"/>
                </a:rPr>
                <a:t>B</a:t>
              </a:r>
            </a:p>
          </p:txBody>
        </p:sp>
        <p:sp>
          <p:nvSpPr>
            <p:cNvPr id="13" name="Line 492"/>
            <p:cNvSpPr>
              <a:spLocks noChangeShapeType="1"/>
            </p:cNvSpPr>
            <p:nvPr/>
          </p:nvSpPr>
          <p:spPr bwMode="auto">
            <a:xfrm rot="1070359" flipV="1">
              <a:off x="2208" y="1248"/>
              <a:ext cx="312" cy="8"/>
            </a:xfrm>
            <a:prstGeom prst="line">
              <a:avLst/>
            </a:prstGeom>
            <a:noFill/>
            <a:ln w="28575">
              <a:solidFill>
                <a:schemeClr val="bg1"/>
              </a:solidFill>
              <a:round/>
              <a:headEnd type="stealth" w="sm" len="lg"/>
              <a:tailEnd type="stealth" w="sm" len="lg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4" name="Line 493"/>
            <p:cNvSpPr>
              <a:spLocks noChangeShapeType="1"/>
            </p:cNvSpPr>
            <p:nvPr/>
          </p:nvSpPr>
          <p:spPr bwMode="auto">
            <a:xfrm flipH="1" flipV="1">
              <a:off x="2208" y="1296"/>
              <a:ext cx="192" cy="115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grpSp>
          <p:nvGrpSpPr>
            <p:cNvPr id="15" name="Group 494"/>
            <p:cNvGrpSpPr>
              <a:grpSpLocks/>
            </p:cNvGrpSpPr>
            <p:nvPr/>
          </p:nvGrpSpPr>
          <p:grpSpPr bwMode="auto">
            <a:xfrm rot="-1062720">
              <a:off x="864" y="2112"/>
              <a:ext cx="592" cy="400"/>
              <a:chOff x="1680" y="1440"/>
              <a:chExt cx="592" cy="400"/>
            </a:xfrm>
          </p:grpSpPr>
          <p:sp>
            <p:nvSpPr>
              <p:cNvPr id="165" name="Oval 495"/>
              <p:cNvSpPr>
                <a:spLocks noChangeArrowheads="1"/>
              </p:cNvSpPr>
              <p:nvPr/>
            </p:nvSpPr>
            <p:spPr bwMode="auto">
              <a:xfrm rot="-4329641">
                <a:off x="1953" y="1606"/>
                <a:ext cx="63" cy="50"/>
              </a:xfrm>
              <a:prstGeom prst="ellipse">
                <a:avLst/>
              </a:prstGeom>
              <a:solidFill>
                <a:schemeClr val="tx1"/>
              </a:solidFill>
              <a:ln w="6350">
                <a:solidFill>
                  <a:srgbClr val="FF0000"/>
                </a:solidFill>
                <a:round/>
                <a:headEnd/>
                <a:tailEnd/>
              </a:ln>
              <a:effectLst/>
            </p:spPr>
            <p:txBody>
              <a:bodyPr vert="eaVert" wrap="none" anchor="ctr"/>
              <a:lstStyle/>
              <a:p>
                <a:pPr algn="ctr"/>
                <a:endParaRPr lang="vi-VN"/>
              </a:p>
            </p:txBody>
          </p:sp>
          <p:sp>
            <p:nvSpPr>
              <p:cNvPr id="166" name="Line 496"/>
              <p:cNvSpPr>
                <a:spLocks noChangeShapeType="1"/>
              </p:cNvSpPr>
              <p:nvPr/>
            </p:nvSpPr>
            <p:spPr bwMode="auto">
              <a:xfrm flipH="1" flipV="1">
                <a:off x="1680" y="1440"/>
                <a:ext cx="288" cy="192"/>
              </a:xfrm>
              <a:prstGeom prst="line">
                <a:avLst/>
              </a:prstGeom>
              <a:noFill/>
              <a:ln w="9525">
                <a:solidFill>
                  <a:srgbClr val="FF0000"/>
                </a:solidFill>
                <a:round/>
                <a:headEnd/>
                <a:tailEnd type="triangl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7" name="Line 497"/>
              <p:cNvSpPr>
                <a:spLocks noChangeShapeType="1"/>
              </p:cNvSpPr>
              <p:nvPr/>
            </p:nvSpPr>
            <p:spPr bwMode="auto">
              <a:xfrm flipH="1" flipV="1">
                <a:off x="1984" y="1648"/>
                <a:ext cx="288" cy="192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 type="triangl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6" name="Line 498"/>
            <p:cNvSpPr>
              <a:spLocks noChangeShapeType="1"/>
            </p:cNvSpPr>
            <p:nvPr/>
          </p:nvSpPr>
          <p:spPr bwMode="auto">
            <a:xfrm>
              <a:off x="2112" y="1008"/>
              <a:ext cx="584" cy="0"/>
            </a:xfrm>
            <a:prstGeom prst="line">
              <a:avLst/>
            </a:prstGeom>
            <a:noFill/>
            <a:ln w="57150">
              <a:solidFill>
                <a:srgbClr val="660033"/>
              </a:solidFill>
              <a:round/>
              <a:headEnd/>
              <a:tailEnd type="oval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7" name="Line 499"/>
            <p:cNvSpPr>
              <a:spLocks noChangeShapeType="1"/>
            </p:cNvSpPr>
            <p:nvPr/>
          </p:nvSpPr>
          <p:spPr bwMode="auto">
            <a:xfrm>
              <a:off x="3984" y="1008"/>
              <a:ext cx="432" cy="0"/>
            </a:xfrm>
            <a:prstGeom prst="line">
              <a:avLst/>
            </a:prstGeom>
            <a:noFill/>
            <a:ln w="57150">
              <a:solidFill>
                <a:srgbClr val="660033"/>
              </a:solidFill>
              <a:round/>
              <a:headEnd type="oval" w="med" len="med"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8" name="Line 500"/>
            <p:cNvSpPr>
              <a:spLocks noChangeShapeType="1"/>
            </p:cNvSpPr>
            <p:nvPr/>
          </p:nvSpPr>
          <p:spPr bwMode="auto">
            <a:xfrm>
              <a:off x="2400" y="3264"/>
              <a:ext cx="624" cy="0"/>
            </a:xfrm>
            <a:prstGeom prst="line">
              <a:avLst/>
            </a:prstGeom>
            <a:noFill/>
            <a:ln w="57150">
              <a:solidFill>
                <a:srgbClr val="660033"/>
              </a:solidFill>
              <a:round/>
              <a:headEnd type="oval" w="med" len="med"/>
              <a:tailEnd type="oval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9" name="Line 501"/>
            <p:cNvSpPr>
              <a:spLocks noChangeShapeType="1"/>
            </p:cNvSpPr>
            <p:nvPr/>
          </p:nvSpPr>
          <p:spPr bwMode="auto">
            <a:xfrm>
              <a:off x="2400" y="1008"/>
              <a:ext cx="0" cy="1728"/>
            </a:xfrm>
            <a:prstGeom prst="line">
              <a:avLst/>
            </a:prstGeom>
            <a:noFill/>
            <a:ln w="57150">
              <a:solidFill>
                <a:srgbClr val="660033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0" name="Line 502"/>
            <p:cNvSpPr>
              <a:spLocks noChangeShapeType="1"/>
            </p:cNvSpPr>
            <p:nvPr/>
          </p:nvSpPr>
          <p:spPr bwMode="auto">
            <a:xfrm>
              <a:off x="4224" y="1008"/>
              <a:ext cx="0" cy="1728"/>
            </a:xfrm>
            <a:prstGeom prst="line">
              <a:avLst/>
            </a:prstGeom>
            <a:noFill/>
            <a:ln w="57150">
              <a:solidFill>
                <a:srgbClr val="660033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grpSp>
          <p:nvGrpSpPr>
            <p:cNvPr id="21" name="Group 503"/>
            <p:cNvGrpSpPr>
              <a:grpSpLocks/>
            </p:cNvGrpSpPr>
            <p:nvPr/>
          </p:nvGrpSpPr>
          <p:grpSpPr bwMode="auto">
            <a:xfrm>
              <a:off x="2592" y="1680"/>
              <a:ext cx="1400" cy="1148"/>
              <a:chOff x="2592" y="1680"/>
              <a:chExt cx="1400" cy="1148"/>
            </a:xfrm>
          </p:grpSpPr>
          <p:sp>
            <p:nvSpPr>
              <p:cNvPr id="105" name="Text Box 504"/>
              <p:cNvSpPr txBox="1">
                <a:spLocks noChangeArrowheads="1"/>
              </p:cNvSpPr>
              <p:nvPr/>
            </p:nvSpPr>
            <p:spPr bwMode="auto">
              <a:xfrm>
                <a:off x="3456" y="1776"/>
                <a:ext cx="384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>
                    <a:latin typeface=".VnTimeH" pitchFamily="34" charset="0"/>
                  </a:rPr>
                  <a:t>K</a:t>
                </a:r>
              </a:p>
            </p:txBody>
          </p:sp>
          <p:sp>
            <p:nvSpPr>
              <p:cNvPr id="106" name="Oval 505"/>
              <p:cNvSpPr>
                <a:spLocks noChangeArrowheads="1"/>
              </p:cNvSpPr>
              <p:nvPr/>
            </p:nvSpPr>
            <p:spPr bwMode="auto">
              <a:xfrm rot="-4329641">
                <a:off x="2992" y="2336"/>
                <a:ext cx="66" cy="64"/>
              </a:xfrm>
              <a:prstGeom prst="ellipse">
                <a:avLst/>
              </a:prstGeom>
              <a:solidFill>
                <a:srgbClr val="0000FF"/>
              </a:solidFill>
              <a:ln w="6350">
                <a:solidFill>
                  <a:srgbClr val="FF00FF"/>
                </a:solidFill>
                <a:round/>
                <a:headEnd/>
                <a:tailEnd/>
              </a:ln>
              <a:effectLst/>
            </p:spPr>
            <p:txBody>
              <a:bodyPr vert="eaVert" wrap="none" anchor="ctr"/>
              <a:lstStyle/>
              <a:p>
                <a:pPr algn="ctr"/>
                <a:endParaRPr lang="vi-VN"/>
              </a:p>
            </p:txBody>
          </p:sp>
          <p:sp>
            <p:nvSpPr>
              <p:cNvPr id="107" name="Rectangle 506"/>
              <p:cNvSpPr>
                <a:spLocks noChangeArrowheads="1"/>
              </p:cNvSpPr>
              <p:nvPr/>
            </p:nvSpPr>
            <p:spPr bwMode="auto">
              <a:xfrm>
                <a:off x="2599" y="1680"/>
                <a:ext cx="1393" cy="1142"/>
              </a:xfrm>
              <a:prstGeom prst="rect">
                <a:avLst/>
              </a:prstGeom>
              <a:solidFill>
                <a:schemeClr val="tx1"/>
              </a:solidFill>
              <a:ln w="9525">
                <a:miter lim="800000"/>
                <a:headEnd/>
                <a:tailEnd/>
              </a:ln>
              <a:effectLst/>
              <a:scene3d>
                <a:camera prst="legacyObliqueTopRight"/>
                <a:lightRig rig="legacyFlat3" dir="b"/>
              </a:scene3d>
              <a:sp3d extrusionH="430200" prstMaterial="legacyMatte">
                <a:bevelT w="13500" h="13500" prst="angle"/>
                <a:bevelB w="13500" h="13500" prst="angle"/>
                <a:extrusionClr>
                  <a:schemeClr val="tx1"/>
                </a:extrusionClr>
              </a:sp3d>
            </p:spPr>
            <p:txBody>
              <a:bodyPr wrap="none" anchor="ctr">
                <a:flatTx/>
              </a:bodyPr>
              <a:lstStyle/>
              <a:p>
                <a:endParaRPr lang="vi-VN"/>
              </a:p>
            </p:txBody>
          </p:sp>
          <p:sp>
            <p:nvSpPr>
              <p:cNvPr id="108" name="Rectangle 507"/>
              <p:cNvSpPr>
                <a:spLocks noChangeArrowheads="1"/>
              </p:cNvSpPr>
              <p:nvPr/>
            </p:nvSpPr>
            <p:spPr bwMode="auto">
              <a:xfrm>
                <a:off x="2592" y="1686"/>
                <a:ext cx="1393" cy="1142"/>
              </a:xfrm>
              <a:prstGeom prst="rect">
                <a:avLst/>
              </a:prstGeom>
              <a:solidFill>
                <a:schemeClr val="bg1"/>
              </a:solidFill>
              <a:ln w="57150" cmpd="thickThin">
                <a:solidFill>
                  <a:srgbClr val="663300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109" name="Rectangle 508"/>
              <p:cNvSpPr>
                <a:spLocks noChangeArrowheads="1"/>
              </p:cNvSpPr>
              <p:nvPr/>
            </p:nvSpPr>
            <p:spPr bwMode="auto">
              <a:xfrm>
                <a:off x="2652" y="1725"/>
                <a:ext cx="1280" cy="646"/>
              </a:xfrm>
              <a:prstGeom prst="rect">
                <a:avLst/>
              </a:prstGeom>
              <a:solidFill>
                <a:schemeClr val="bg1">
                  <a:alpha val="38039"/>
                </a:schemeClr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110" name="Oval 509"/>
              <p:cNvSpPr>
                <a:spLocks noChangeArrowheads="1"/>
              </p:cNvSpPr>
              <p:nvPr/>
            </p:nvSpPr>
            <p:spPr bwMode="auto">
              <a:xfrm>
                <a:off x="2729" y="1789"/>
                <a:ext cx="1082" cy="985"/>
              </a:xfrm>
              <a:prstGeom prst="ellipse">
                <a:avLst/>
              </a:prstGeom>
              <a:solidFill>
                <a:srgbClr val="FFFFCC"/>
              </a:solidFill>
              <a:ln w="12700">
                <a:solidFill>
                  <a:schemeClr val="accent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111" name="Text Box 510"/>
              <p:cNvSpPr txBox="1">
                <a:spLocks noChangeArrowheads="1"/>
              </p:cNvSpPr>
              <p:nvPr/>
            </p:nvSpPr>
            <p:spPr bwMode="auto">
              <a:xfrm rot="810395">
                <a:off x="3547" y="1938"/>
                <a:ext cx="255" cy="173"/>
              </a:xfrm>
              <a:prstGeom prst="rect">
                <a:avLst/>
              </a:prstGeom>
              <a:noFill/>
              <a:ln w="6350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/>
                <a:r>
                  <a:rPr lang="en-US" sz="1200">
                    <a:solidFill>
                      <a:srgbClr val="0000FF"/>
                    </a:solidFill>
                    <a:latin typeface="Times New Roman" pitchFamily="18" charset="0"/>
                  </a:rPr>
                  <a:t>5</a:t>
                </a:r>
                <a:endParaRPr lang="en-US"/>
              </a:p>
            </p:txBody>
          </p:sp>
          <p:sp>
            <p:nvSpPr>
              <p:cNvPr id="112" name="Oval 511"/>
              <p:cNvSpPr>
                <a:spLocks noChangeArrowheads="1"/>
              </p:cNvSpPr>
              <p:nvPr/>
            </p:nvSpPr>
            <p:spPr bwMode="auto">
              <a:xfrm rot="5400000">
                <a:off x="2748" y="1720"/>
                <a:ext cx="1051" cy="1155"/>
              </a:xfrm>
              <a:prstGeom prst="ellipse">
                <a:avLst/>
              </a:prstGeom>
              <a:noFill/>
              <a:ln w="12700">
                <a:solidFill>
                  <a:srgbClr val="00330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113" name="Arc 512"/>
              <p:cNvSpPr>
                <a:spLocks/>
              </p:cNvSpPr>
              <p:nvPr/>
            </p:nvSpPr>
            <p:spPr bwMode="auto">
              <a:xfrm rot="6681726" flipH="1">
                <a:off x="3121" y="1750"/>
                <a:ext cx="406" cy="723"/>
              </a:xfrm>
              <a:custGeom>
                <a:avLst/>
                <a:gdLst>
                  <a:gd name="T0" fmla="*/ 4 w 24253"/>
                  <a:gd name="T1" fmla="*/ 0 h 39506"/>
                  <a:gd name="T2" fmla="*/ 0 w 24253"/>
                  <a:gd name="T3" fmla="*/ 13 h 39506"/>
                  <a:gd name="T4" fmla="*/ 1 w 24253"/>
                  <a:gd name="T5" fmla="*/ 6 h 39506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24253" h="39506" fill="none" extrusionOk="0">
                    <a:moveTo>
                      <a:pt x="14733" y="-1"/>
                    </a:moveTo>
                    <a:cubicBezTo>
                      <a:pt x="20685" y="4015"/>
                      <a:pt x="24253" y="10726"/>
                      <a:pt x="24253" y="17906"/>
                    </a:cubicBezTo>
                    <a:cubicBezTo>
                      <a:pt x="24253" y="29835"/>
                      <a:pt x="14582" y="39506"/>
                      <a:pt x="2653" y="39506"/>
                    </a:cubicBezTo>
                    <a:cubicBezTo>
                      <a:pt x="1766" y="39505"/>
                      <a:pt x="880" y="39451"/>
                      <a:pt x="-1" y="39342"/>
                    </a:cubicBezTo>
                  </a:path>
                  <a:path w="24253" h="39506" stroke="0" extrusionOk="0">
                    <a:moveTo>
                      <a:pt x="14733" y="-1"/>
                    </a:moveTo>
                    <a:cubicBezTo>
                      <a:pt x="20685" y="4015"/>
                      <a:pt x="24253" y="10726"/>
                      <a:pt x="24253" y="17906"/>
                    </a:cubicBezTo>
                    <a:cubicBezTo>
                      <a:pt x="24253" y="29835"/>
                      <a:pt x="14582" y="39506"/>
                      <a:pt x="2653" y="39506"/>
                    </a:cubicBezTo>
                    <a:cubicBezTo>
                      <a:pt x="1766" y="39505"/>
                      <a:pt x="880" y="39451"/>
                      <a:pt x="-1" y="39342"/>
                    </a:cubicBezTo>
                    <a:lnTo>
                      <a:pt x="2653" y="17906"/>
                    </a:lnTo>
                    <a:lnTo>
                      <a:pt x="14733" y="-1"/>
                    </a:lnTo>
                    <a:close/>
                  </a:path>
                </a:pathLst>
              </a:custGeom>
              <a:noFill/>
              <a:ln w="3175">
                <a:solidFill>
                  <a:srgbClr val="00FFFF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4" name="Line 513"/>
              <p:cNvSpPr>
                <a:spLocks noChangeShapeType="1"/>
              </p:cNvSpPr>
              <p:nvPr/>
            </p:nvSpPr>
            <p:spPr bwMode="auto">
              <a:xfrm rot="10800000">
                <a:off x="3293" y="1910"/>
                <a:ext cx="0" cy="96"/>
              </a:xfrm>
              <a:prstGeom prst="line">
                <a:avLst/>
              </a:prstGeom>
              <a:noFill/>
              <a:ln w="9525">
                <a:solidFill>
                  <a:srgbClr val="FF0000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5" name="Text Box 514"/>
              <p:cNvSpPr txBox="1">
                <a:spLocks noChangeArrowheads="1"/>
              </p:cNvSpPr>
              <p:nvPr/>
            </p:nvSpPr>
            <p:spPr bwMode="auto">
              <a:xfrm rot="-466213">
                <a:off x="3156" y="1748"/>
                <a:ext cx="250" cy="173"/>
              </a:xfrm>
              <a:prstGeom prst="rect">
                <a:avLst/>
              </a:prstGeom>
              <a:noFill/>
              <a:ln w="317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/>
                <a:r>
                  <a:rPr lang="en-US" sz="1200"/>
                  <a:t>3</a:t>
                </a:r>
              </a:p>
            </p:txBody>
          </p:sp>
          <p:sp>
            <p:nvSpPr>
              <p:cNvPr id="116" name="Text Box 515"/>
              <p:cNvSpPr txBox="1">
                <a:spLocks noChangeArrowheads="1"/>
              </p:cNvSpPr>
              <p:nvPr/>
            </p:nvSpPr>
            <p:spPr bwMode="auto">
              <a:xfrm rot="-1500000">
                <a:off x="2920" y="1811"/>
                <a:ext cx="342" cy="173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/>
                <a:r>
                  <a:rPr lang="en-US" sz="1200">
                    <a:solidFill>
                      <a:srgbClr val="0000FF"/>
                    </a:solidFill>
                    <a:latin typeface="Times New Roman" pitchFamily="18" charset="0"/>
                  </a:rPr>
                  <a:t>2</a:t>
                </a:r>
                <a:endParaRPr lang="en-US"/>
              </a:p>
            </p:txBody>
          </p:sp>
          <p:sp>
            <p:nvSpPr>
              <p:cNvPr id="117" name="Line 516"/>
              <p:cNvSpPr>
                <a:spLocks noChangeShapeType="1"/>
              </p:cNvSpPr>
              <p:nvPr/>
            </p:nvSpPr>
            <p:spPr bwMode="auto">
              <a:xfrm rot="300000">
                <a:off x="3329" y="1910"/>
                <a:ext cx="0" cy="40"/>
              </a:xfrm>
              <a:prstGeom prst="line">
                <a:avLst/>
              </a:prstGeom>
              <a:noFill/>
              <a:ln w="6350">
                <a:solidFill>
                  <a:srgbClr val="0000FF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8" name="Line 517"/>
              <p:cNvSpPr>
                <a:spLocks noChangeShapeType="1"/>
              </p:cNvSpPr>
              <p:nvPr/>
            </p:nvSpPr>
            <p:spPr bwMode="auto">
              <a:xfrm rot="600000">
                <a:off x="3362" y="1914"/>
                <a:ext cx="0" cy="41"/>
              </a:xfrm>
              <a:prstGeom prst="line">
                <a:avLst/>
              </a:prstGeom>
              <a:noFill/>
              <a:ln w="6350">
                <a:solidFill>
                  <a:srgbClr val="0000FF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9" name="Line 518"/>
              <p:cNvSpPr>
                <a:spLocks noChangeShapeType="1"/>
              </p:cNvSpPr>
              <p:nvPr/>
            </p:nvSpPr>
            <p:spPr bwMode="auto">
              <a:xfrm rot="900000">
                <a:off x="3395" y="1922"/>
                <a:ext cx="0" cy="39"/>
              </a:xfrm>
              <a:prstGeom prst="line">
                <a:avLst/>
              </a:prstGeom>
              <a:noFill/>
              <a:ln w="6350">
                <a:solidFill>
                  <a:srgbClr val="0000FF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0" name="Line 519"/>
              <p:cNvSpPr>
                <a:spLocks noChangeShapeType="1"/>
              </p:cNvSpPr>
              <p:nvPr/>
            </p:nvSpPr>
            <p:spPr bwMode="auto">
              <a:xfrm rot="1200000">
                <a:off x="3427" y="1932"/>
                <a:ext cx="0" cy="41"/>
              </a:xfrm>
              <a:prstGeom prst="line">
                <a:avLst/>
              </a:prstGeom>
              <a:noFill/>
              <a:ln w="6350">
                <a:solidFill>
                  <a:srgbClr val="0000FF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1" name="Line 520"/>
              <p:cNvSpPr>
                <a:spLocks noChangeShapeType="1"/>
              </p:cNvSpPr>
              <p:nvPr/>
            </p:nvSpPr>
            <p:spPr bwMode="auto">
              <a:xfrm rot="1500000">
                <a:off x="3452" y="1944"/>
                <a:ext cx="0" cy="89"/>
              </a:xfrm>
              <a:prstGeom prst="line">
                <a:avLst/>
              </a:prstGeom>
              <a:noFill/>
              <a:ln w="9525">
                <a:solidFill>
                  <a:srgbClr val="FF0000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2" name="Line 521"/>
              <p:cNvSpPr>
                <a:spLocks noChangeShapeType="1"/>
              </p:cNvSpPr>
              <p:nvPr/>
            </p:nvSpPr>
            <p:spPr bwMode="auto">
              <a:xfrm rot="1800000">
                <a:off x="3488" y="1962"/>
                <a:ext cx="0" cy="41"/>
              </a:xfrm>
              <a:prstGeom prst="line">
                <a:avLst/>
              </a:prstGeom>
              <a:noFill/>
              <a:ln w="6350">
                <a:solidFill>
                  <a:srgbClr val="0000FF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3" name="Line 522"/>
              <p:cNvSpPr>
                <a:spLocks noChangeShapeType="1"/>
              </p:cNvSpPr>
              <p:nvPr/>
            </p:nvSpPr>
            <p:spPr bwMode="auto">
              <a:xfrm rot="2100000">
                <a:off x="3513" y="1978"/>
                <a:ext cx="0" cy="39"/>
              </a:xfrm>
              <a:prstGeom prst="line">
                <a:avLst/>
              </a:prstGeom>
              <a:noFill/>
              <a:ln w="6350">
                <a:solidFill>
                  <a:srgbClr val="0000FF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4" name="Line 523"/>
              <p:cNvSpPr>
                <a:spLocks noChangeShapeType="1"/>
              </p:cNvSpPr>
              <p:nvPr/>
            </p:nvSpPr>
            <p:spPr bwMode="auto">
              <a:xfrm rot="2400000">
                <a:off x="3542" y="1997"/>
                <a:ext cx="0" cy="39"/>
              </a:xfrm>
              <a:prstGeom prst="line">
                <a:avLst/>
              </a:prstGeom>
              <a:noFill/>
              <a:ln w="6350">
                <a:solidFill>
                  <a:srgbClr val="0000FF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5" name="Line 524"/>
              <p:cNvSpPr>
                <a:spLocks noChangeShapeType="1"/>
              </p:cNvSpPr>
              <p:nvPr/>
            </p:nvSpPr>
            <p:spPr bwMode="auto">
              <a:xfrm rot="2700000">
                <a:off x="3565" y="2018"/>
                <a:ext cx="0" cy="44"/>
              </a:xfrm>
              <a:prstGeom prst="line">
                <a:avLst/>
              </a:prstGeom>
              <a:noFill/>
              <a:ln w="6350">
                <a:solidFill>
                  <a:srgbClr val="0000FF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6" name="Line 525"/>
              <p:cNvSpPr>
                <a:spLocks noChangeShapeType="1"/>
              </p:cNvSpPr>
              <p:nvPr/>
            </p:nvSpPr>
            <p:spPr bwMode="auto">
              <a:xfrm rot="3000000">
                <a:off x="3570" y="2029"/>
                <a:ext cx="0" cy="98"/>
              </a:xfrm>
              <a:prstGeom prst="line">
                <a:avLst/>
              </a:prstGeom>
              <a:noFill/>
              <a:ln w="9525">
                <a:solidFill>
                  <a:srgbClr val="FF0000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7" name="Line 526"/>
              <p:cNvSpPr>
                <a:spLocks noChangeShapeType="1"/>
              </p:cNvSpPr>
              <p:nvPr/>
            </p:nvSpPr>
            <p:spPr bwMode="auto">
              <a:xfrm rot="7800000">
                <a:off x="3017" y="2027"/>
                <a:ext cx="0" cy="106"/>
              </a:xfrm>
              <a:prstGeom prst="line">
                <a:avLst/>
              </a:prstGeom>
              <a:noFill/>
              <a:ln w="9525">
                <a:solidFill>
                  <a:srgbClr val="FF0000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8" name="Line 527"/>
              <p:cNvSpPr>
                <a:spLocks noChangeShapeType="1"/>
              </p:cNvSpPr>
              <p:nvPr/>
            </p:nvSpPr>
            <p:spPr bwMode="auto">
              <a:xfrm rot="-2700000">
                <a:off x="3017" y="2018"/>
                <a:ext cx="0" cy="40"/>
              </a:xfrm>
              <a:prstGeom prst="line">
                <a:avLst/>
              </a:prstGeom>
              <a:noFill/>
              <a:ln w="6350">
                <a:solidFill>
                  <a:srgbClr val="0000FF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9" name="Line 528"/>
              <p:cNvSpPr>
                <a:spLocks noChangeShapeType="1"/>
              </p:cNvSpPr>
              <p:nvPr/>
            </p:nvSpPr>
            <p:spPr bwMode="auto">
              <a:xfrm rot="-2400000">
                <a:off x="3040" y="1999"/>
                <a:ext cx="0" cy="38"/>
              </a:xfrm>
              <a:prstGeom prst="line">
                <a:avLst/>
              </a:prstGeom>
              <a:noFill/>
              <a:ln w="6350">
                <a:solidFill>
                  <a:srgbClr val="0000FF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0" name="Line 529"/>
              <p:cNvSpPr>
                <a:spLocks noChangeShapeType="1"/>
              </p:cNvSpPr>
              <p:nvPr/>
            </p:nvSpPr>
            <p:spPr bwMode="auto">
              <a:xfrm rot="-2100000">
                <a:off x="3069" y="1979"/>
                <a:ext cx="0" cy="39"/>
              </a:xfrm>
              <a:prstGeom prst="line">
                <a:avLst/>
              </a:prstGeom>
              <a:noFill/>
              <a:ln w="6350">
                <a:solidFill>
                  <a:srgbClr val="0000FF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1" name="Line 530"/>
              <p:cNvSpPr>
                <a:spLocks noChangeShapeType="1"/>
              </p:cNvSpPr>
              <p:nvPr/>
            </p:nvSpPr>
            <p:spPr bwMode="auto">
              <a:xfrm rot="-1800000">
                <a:off x="3095" y="1961"/>
                <a:ext cx="0" cy="39"/>
              </a:xfrm>
              <a:prstGeom prst="line">
                <a:avLst/>
              </a:prstGeom>
              <a:noFill/>
              <a:ln w="6350">
                <a:solidFill>
                  <a:srgbClr val="0000FF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2" name="Line 531"/>
              <p:cNvSpPr>
                <a:spLocks noChangeShapeType="1"/>
              </p:cNvSpPr>
              <p:nvPr/>
            </p:nvSpPr>
            <p:spPr bwMode="auto">
              <a:xfrm rot="-1500000">
                <a:off x="3139" y="1943"/>
                <a:ext cx="0" cy="88"/>
              </a:xfrm>
              <a:prstGeom prst="line">
                <a:avLst/>
              </a:prstGeom>
              <a:noFill/>
              <a:ln w="9525">
                <a:solidFill>
                  <a:srgbClr val="FF0000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3" name="Line 532"/>
              <p:cNvSpPr>
                <a:spLocks noChangeShapeType="1"/>
              </p:cNvSpPr>
              <p:nvPr/>
            </p:nvSpPr>
            <p:spPr bwMode="auto">
              <a:xfrm rot="-1200000">
                <a:off x="3159" y="1932"/>
                <a:ext cx="0" cy="41"/>
              </a:xfrm>
              <a:prstGeom prst="line">
                <a:avLst/>
              </a:prstGeom>
              <a:noFill/>
              <a:ln w="6350">
                <a:solidFill>
                  <a:srgbClr val="0000FF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4" name="Line 533"/>
              <p:cNvSpPr>
                <a:spLocks noChangeShapeType="1"/>
              </p:cNvSpPr>
              <p:nvPr/>
            </p:nvSpPr>
            <p:spPr bwMode="auto">
              <a:xfrm rot="-900000">
                <a:off x="3187" y="1925"/>
                <a:ext cx="0" cy="40"/>
              </a:xfrm>
              <a:prstGeom prst="line">
                <a:avLst/>
              </a:prstGeom>
              <a:noFill/>
              <a:ln w="6350">
                <a:solidFill>
                  <a:srgbClr val="0000FF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5" name="Line 534"/>
              <p:cNvSpPr>
                <a:spLocks noChangeShapeType="1"/>
              </p:cNvSpPr>
              <p:nvPr/>
            </p:nvSpPr>
            <p:spPr bwMode="auto">
              <a:xfrm rot="-600000">
                <a:off x="3221" y="1918"/>
                <a:ext cx="0" cy="39"/>
              </a:xfrm>
              <a:prstGeom prst="line">
                <a:avLst/>
              </a:prstGeom>
              <a:noFill/>
              <a:ln w="6350">
                <a:solidFill>
                  <a:srgbClr val="0000FF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6" name="Line 535"/>
              <p:cNvSpPr>
                <a:spLocks noChangeShapeType="1"/>
              </p:cNvSpPr>
              <p:nvPr/>
            </p:nvSpPr>
            <p:spPr bwMode="auto">
              <a:xfrm rot="-300000">
                <a:off x="3256" y="1912"/>
                <a:ext cx="0" cy="39"/>
              </a:xfrm>
              <a:prstGeom prst="line">
                <a:avLst/>
              </a:prstGeom>
              <a:noFill/>
              <a:ln w="6350">
                <a:solidFill>
                  <a:srgbClr val="0000FF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7" name="Line 536"/>
              <p:cNvSpPr>
                <a:spLocks noChangeShapeType="1"/>
              </p:cNvSpPr>
              <p:nvPr/>
            </p:nvSpPr>
            <p:spPr bwMode="auto">
              <a:xfrm rot="6300000">
                <a:off x="2952" y="2150"/>
                <a:ext cx="0" cy="107"/>
              </a:xfrm>
              <a:prstGeom prst="line">
                <a:avLst/>
              </a:prstGeom>
              <a:noFill/>
              <a:ln w="9525">
                <a:solidFill>
                  <a:srgbClr val="FF0000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8" name="Line 537"/>
              <p:cNvSpPr>
                <a:spLocks noChangeShapeType="1"/>
              </p:cNvSpPr>
              <p:nvPr/>
            </p:nvSpPr>
            <p:spPr bwMode="auto">
              <a:xfrm rot="-4200000">
                <a:off x="2931" y="2146"/>
                <a:ext cx="0" cy="42"/>
              </a:xfrm>
              <a:prstGeom prst="line">
                <a:avLst/>
              </a:prstGeom>
              <a:noFill/>
              <a:ln w="6350">
                <a:solidFill>
                  <a:srgbClr val="0000FF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9" name="Line 538"/>
              <p:cNvSpPr>
                <a:spLocks noChangeShapeType="1"/>
              </p:cNvSpPr>
              <p:nvPr/>
            </p:nvSpPr>
            <p:spPr bwMode="auto">
              <a:xfrm rot="-3900000">
                <a:off x="2943" y="2118"/>
                <a:ext cx="0" cy="43"/>
              </a:xfrm>
              <a:prstGeom prst="line">
                <a:avLst/>
              </a:prstGeom>
              <a:noFill/>
              <a:ln w="6350">
                <a:solidFill>
                  <a:srgbClr val="0000FF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0" name="Line 539"/>
              <p:cNvSpPr>
                <a:spLocks noChangeShapeType="1"/>
              </p:cNvSpPr>
              <p:nvPr/>
            </p:nvSpPr>
            <p:spPr bwMode="auto">
              <a:xfrm rot="-3600000">
                <a:off x="2959" y="2094"/>
                <a:ext cx="0" cy="42"/>
              </a:xfrm>
              <a:prstGeom prst="line">
                <a:avLst/>
              </a:prstGeom>
              <a:noFill/>
              <a:ln w="6350">
                <a:solidFill>
                  <a:srgbClr val="0000FF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1" name="Line 540"/>
              <p:cNvSpPr>
                <a:spLocks noChangeShapeType="1"/>
              </p:cNvSpPr>
              <p:nvPr/>
            </p:nvSpPr>
            <p:spPr bwMode="auto">
              <a:xfrm rot="-3300000">
                <a:off x="2975" y="2064"/>
                <a:ext cx="0" cy="42"/>
              </a:xfrm>
              <a:prstGeom prst="line">
                <a:avLst/>
              </a:prstGeom>
              <a:noFill/>
              <a:ln w="6350">
                <a:solidFill>
                  <a:srgbClr val="0000FF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2" name="Line 541"/>
              <p:cNvSpPr>
                <a:spLocks noChangeShapeType="1"/>
              </p:cNvSpPr>
              <p:nvPr/>
            </p:nvSpPr>
            <p:spPr bwMode="auto">
              <a:xfrm rot="3300000">
                <a:off x="3604" y="2067"/>
                <a:ext cx="0" cy="42"/>
              </a:xfrm>
              <a:prstGeom prst="line">
                <a:avLst/>
              </a:prstGeom>
              <a:noFill/>
              <a:ln w="6350">
                <a:solidFill>
                  <a:srgbClr val="0000FF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" name="Line 542"/>
              <p:cNvSpPr>
                <a:spLocks noChangeShapeType="1"/>
              </p:cNvSpPr>
              <p:nvPr/>
            </p:nvSpPr>
            <p:spPr bwMode="auto">
              <a:xfrm rot="3600000">
                <a:off x="3618" y="2088"/>
                <a:ext cx="0" cy="44"/>
              </a:xfrm>
              <a:prstGeom prst="line">
                <a:avLst/>
              </a:prstGeom>
              <a:noFill/>
              <a:ln w="6350">
                <a:solidFill>
                  <a:srgbClr val="0000FF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4" name="Line 543"/>
              <p:cNvSpPr>
                <a:spLocks noChangeShapeType="1"/>
              </p:cNvSpPr>
              <p:nvPr/>
            </p:nvSpPr>
            <p:spPr bwMode="auto">
              <a:xfrm rot="3900000">
                <a:off x="3637" y="2116"/>
                <a:ext cx="0" cy="42"/>
              </a:xfrm>
              <a:prstGeom prst="line">
                <a:avLst/>
              </a:prstGeom>
              <a:noFill/>
              <a:ln w="6350">
                <a:solidFill>
                  <a:srgbClr val="0000FF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5" name="Line 544"/>
              <p:cNvSpPr>
                <a:spLocks noChangeShapeType="1"/>
              </p:cNvSpPr>
              <p:nvPr/>
            </p:nvSpPr>
            <p:spPr bwMode="auto">
              <a:xfrm rot="4200000">
                <a:off x="3649" y="2146"/>
                <a:ext cx="0" cy="42"/>
              </a:xfrm>
              <a:prstGeom prst="line">
                <a:avLst/>
              </a:prstGeom>
              <a:noFill/>
              <a:ln w="6350">
                <a:solidFill>
                  <a:srgbClr val="0000FF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6" name="Line 545"/>
              <p:cNvSpPr>
                <a:spLocks noChangeShapeType="1"/>
              </p:cNvSpPr>
              <p:nvPr/>
            </p:nvSpPr>
            <p:spPr bwMode="auto">
              <a:xfrm rot="4500000">
                <a:off x="3636" y="2155"/>
                <a:ext cx="0" cy="98"/>
              </a:xfrm>
              <a:prstGeom prst="line">
                <a:avLst/>
              </a:prstGeom>
              <a:noFill/>
              <a:ln w="9525">
                <a:solidFill>
                  <a:srgbClr val="FF0000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7" name="Text Box 546"/>
              <p:cNvSpPr txBox="1">
                <a:spLocks noChangeArrowheads="1"/>
              </p:cNvSpPr>
              <p:nvPr/>
            </p:nvSpPr>
            <p:spPr bwMode="auto">
              <a:xfrm>
                <a:off x="2674" y="2088"/>
                <a:ext cx="343" cy="173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/>
                <a:r>
                  <a:rPr lang="en-US" sz="1200">
                    <a:solidFill>
                      <a:srgbClr val="0000FF"/>
                    </a:solidFill>
                    <a:latin typeface="Times New Roman" pitchFamily="18" charset="0"/>
                  </a:rPr>
                  <a:t>0</a:t>
                </a:r>
                <a:endParaRPr lang="en-US"/>
              </a:p>
            </p:txBody>
          </p:sp>
          <p:sp>
            <p:nvSpPr>
              <p:cNvPr id="148" name="Text Box 547"/>
              <p:cNvSpPr txBox="1">
                <a:spLocks noChangeArrowheads="1"/>
              </p:cNvSpPr>
              <p:nvPr/>
            </p:nvSpPr>
            <p:spPr bwMode="auto">
              <a:xfrm rot="-2443161">
                <a:off x="2760" y="1939"/>
                <a:ext cx="342" cy="173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/>
                <a:r>
                  <a:rPr lang="en-US" sz="1200"/>
                  <a:t>1</a:t>
                </a:r>
              </a:p>
            </p:txBody>
          </p:sp>
          <p:sp>
            <p:nvSpPr>
              <p:cNvPr id="149" name="Text Box 548"/>
              <p:cNvSpPr txBox="1">
                <a:spLocks noChangeArrowheads="1"/>
              </p:cNvSpPr>
              <p:nvPr/>
            </p:nvSpPr>
            <p:spPr bwMode="auto">
              <a:xfrm rot="3000000">
                <a:off x="3392" y="1800"/>
                <a:ext cx="307" cy="173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/>
                <a:r>
                  <a:rPr lang="en-US" sz="1200">
                    <a:solidFill>
                      <a:srgbClr val="0000FF"/>
                    </a:solidFill>
                    <a:latin typeface="Times New Roman" pitchFamily="18" charset="0"/>
                  </a:rPr>
                  <a:t>4</a:t>
                </a:r>
                <a:endParaRPr lang="en-US"/>
              </a:p>
            </p:txBody>
          </p:sp>
          <p:sp>
            <p:nvSpPr>
              <p:cNvPr id="150" name="Text Box 549"/>
              <p:cNvSpPr txBox="1">
                <a:spLocks noChangeArrowheads="1"/>
              </p:cNvSpPr>
              <p:nvPr/>
            </p:nvSpPr>
            <p:spPr bwMode="auto">
              <a:xfrm rot="4500000">
                <a:off x="3611" y="2104"/>
                <a:ext cx="309" cy="173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/>
                <a:r>
                  <a:rPr lang="en-US" sz="1200">
                    <a:solidFill>
                      <a:srgbClr val="0000FF"/>
                    </a:solidFill>
                    <a:latin typeface="Times New Roman" pitchFamily="18" charset="0"/>
                  </a:rPr>
                  <a:t>6</a:t>
                </a:r>
                <a:endParaRPr lang="en-US"/>
              </a:p>
            </p:txBody>
          </p:sp>
          <p:sp>
            <p:nvSpPr>
              <p:cNvPr id="151" name="Text Box 550"/>
              <p:cNvSpPr txBox="1">
                <a:spLocks noChangeArrowheads="1"/>
              </p:cNvSpPr>
              <p:nvPr/>
            </p:nvSpPr>
            <p:spPr bwMode="auto">
              <a:xfrm>
                <a:off x="2997" y="2051"/>
                <a:ext cx="590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/>
                <a:r>
                  <a:rPr lang="en-US"/>
                  <a:t>V</a:t>
                </a:r>
              </a:p>
            </p:txBody>
          </p:sp>
          <p:sp>
            <p:nvSpPr>
              <p:cNvPr id="152" name="AutoShape 551"/>
              <p:cNvSpPr>
                <a:spLocks noChangeArrowheads="1"/>
              </p:cNvSpPr>
              <p:nvPr/>
            </p:nvSpPr>
            <p:spPr bwMode="auto">
              <a:xfrm rot="10800000">
                <a:off x="2841" y="1895"/>
                <a:ext cx="910" cy="776"/>
              </a:xfrm>
              <a:custGeom>
                <a:avLst/>
                <a:gdLst>
                  <a:gd name="T0" fmla="*/ 19 w 21600"/>
                  <a:gd name="T1" fmla="*/ 0 h 21600"/>
                  <a:gd name="T2" fmla="*/ 8 w 21600"/>
                  <a:gd name="T3" fmla="*/ 13 h 21600"/>
                  <a:gd name="T4" fmla="*/ 19 w 21600"/>
                  <a:gd name="T5" fmla="*/ 12 h 21600"/>
                  <a:gd name="T6" fmla="*/ 30 w 21600"/>
                  <a:gd name="T7" fmla="*/ 13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142 w 21600"/>
                  <a:gd name="T13" fmla="*/ 0 h 21600"/>
                  <a:gd name="T14" fmla="*/ 21458 w 21600"/>
                  <a:gd name="T15" fmla="*/ 11106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9000" y="10592"/>
                    </a:moveTo>
                    <a:cubicBezTo>
                      <a:pt x="9106" y="9678"/>
                      <a:pt x="9880" y="8989"/>
                      <a:pt x="10800" y="8989"/>
                    </a:cubicBezTo>
                    <a:cubicBezTo>
                      <a:pt x="11719" y="8989"/>
                      <a:pt x="12493" y="9678"/>
                      <a:pt x="12599" y="10592"/>
                    </a:cubicBezTo>
                    <a:lnTo>
                      <a:pt x="21528" y="9560"/>
                    </a:lnTo>
                    <a:cubicBezTo>
                      <a:pt x="20898" y="4111"/>
                      <a:pt x="16285" y="0"/>
                      <a:pt x="10799" y="0"/>
                    </a:cubicBezTo>
                    <a:cubicBezTo>
                      <a:pt x="5314" y="0"/>
                      <a:pt x="701" y="4111"/>
                      <a:pt x="71" y="9560"/>
                    </a:cubicBezTo>
                    <a:lnTo>
                      <a:pt x="9000" y="10592"/>
                    </a:lnTo>
                    <a:close/>
                  </a:path>
                </a:pathLst>
              </a:custGeom>
              <a:solidFill>
                <a:srgbClr val="FFFFCC"/>
              </a:solidFill>
              <a:ln w="3175" algn="ctr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3" name="Rectangle 552"/>
              <p:cNvSpPr>
                <a:spLocks noChangeArrowheads="1"/>
              </p:cNvSpPr>
              <p:nvPr/>
            </p:nvSpPr>
            <p:spPr bwMode="auto">
              <a:xfrm>
                <a:off x="2620" y="2336"/>
                <a:ext cx="1283" cy="481"/>
              </a:xfrm>
              <a:prstGeom prst="rect">
                <a:avLst/>
              </a:prstGeom>
              <a:solidFill>
                <a:schemeClr val="bg1"/>
              </a:solidFill>
              <a:ln w="57150" cmpd="thickThin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154" name="Rectangle 553"/>
              <p:cNvSpPr>
                <a:spLocks noChangeArrowheads="1"/>
              </p:cNvSpPr>
              <p:nvPr/>
            </p:nvSpPr>
            <p:spPr bwMode="auto">
              <a:xfrm>
                <a:off x="2655" y="1728"/>
                <a:ext cx="1273" cy="645"/>
              </a:xfrm>
              <a:prstGeom prst="rect">
                <a:avLst/>
              </a:prstGeom>
              <a:noFill/>
              <a:ln w="28575">
                <a:solidFill>
                  <a:srgbClr val="0000FF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/>
                <a:endParaRPr lang="vi-VN"/>
              </a:p>
            </p:txBody>
          </p:sp>
          <p:sp>
            <p:nvSpPr>
              <p:cNvPr id="155" name="Rectangle 554"/>
              <p:cNvSpPr>
                <a:spLocks noChangeArrowheads="1"/>
              </p:cNvSpPr>
              <p:nvPr/>
            </p:nvSpPr>
            <p:spPr bwMode="auto">
              <a:xfrm>
                <a:off x="2592" y="1686"/>
                <a:ext cx="1393" cy="1142"/>
              </a:xfrm>
              <a:prstGeom prst="rect">
                <a:avLst/>
              </a:prstGeom>
              <a:noFill/>
              <a:ln w="57150" cmpd="thickThin">
                <a:solidFill>
                  <a:srgbClr val="663300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156" name="AutoShape 555"/>
              <p:cNvSpPr>
                <a:spLocks noChangeArrowheads="1"/>
              </p:cNvSpPr>
              <p:nvPr/>
            </p:nvSpPr>
            <p:spPr bwMode="auto">
              <a:xfrm>
                <a:off x="3263" y="2411"/>
                <a:ext cx="57" cy="52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0 w 21600"/>
                  <a:gd name="T9" fmla="*/ 0 h 21600"/>
                  <a:gd name="T10" fmla="*/ 0 w 21600"/>
                  <a:gd name="T11" fmla="*/ 0 h 21600"/>
                  <a:gd name="T12" fmla="*/ 0 w 21600"/>
                  <a:gd name="T13" fmla="*/ 0 h 21600"/>
                  <a:gd name="T14" fmla="*/ 0 w 21600"/>
                  <a:gd name="T15" fmla="*/ 0 h 2160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3032 w 21600"/>
                  <a:gd name="T25" fmla="*/ 3323 h 21600"/>
                  <a:gd name="T26" fmla="*/ 18568 w 21600"/>
                  <a:gd name="T27" fmla="*/ 18277 h 21600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21600" h="21600">
                    <a:moveTo>
                      <a:pt x="0" y="10800"/>
                    </a:moveTo>
                    <a:cubicBezTo>
                      <a:pt x="0" y="4835"/>
                      <a:pt x="4835" y="0"/>
                      <a:pt x="10800" y="0"/>
                    </a:cubicBezTo>
                    <a:cubicBezTo>
                      <a:pt x="16765" y="0"/>
                      <a:pt x="21600" y="4835"/>
                      <a:pt x="21600" y="10800"/>
                    </a:cubicBezTo>
                    <a:cubicBezTo>
                      <a:pt x="21600" y="16765"/>
                      <a:pt x="16765" y="21600"/>
                      <a:pt x="10800" y="21600"/>
                    </a:cubicBezTo>
                    <a:cubicBezTo>
                      <a:pt x="4835" y="21600"/>
                      <a:pt x="0" y="16765"/>
                      <a:pt x="0" y="10800"/>
                    </a:cubicBezTo>
                    <a:close/>
                    <a:moveTo>
                      <a:pt x="16647" y="13593"/>
                    </a:moveTo>
                    <a:cubicBezTo>
                      <a:pt x="17063" y="12720"/>
                      <a:pt x="17280" y="11766"/>
                      <a:pt x="17280" y="10800"/>
                    </a:cubicBezTo>
                    <a:cubicBezTo>
                      <a:pt x="17280" y="7221"/>
                      <a:pt x="14378" y="4320"/>
                      <a:pt x="10800" y="4320"/>
                    </a:cubicBezTo>
                    <a:cubicBezTo>
                      <a:pt x="9833" y="4320"/>
                      <a:pt x="8879" y="4536"/>
                      <a:pt x="8006" y="4952"/>
                    </a:cubicBezTo>
                    <a:lnTo>
                      <a:pt x="16647" y="13593"/>
                    </a:lnTo>
                    <a:close/>
                    <a:moveTo>
                      <a:pt x="4952" y="8006"/>
                    </a:moveTo>
                    <a:cubicBezTo>
                      <a:pt x="4536" y="8879"/>
                      <a:pt x="4320" y="9833"/>
                      <a:pt x="4320" y="10799"/>
                    </a:cubicBezTo>
                    <a:cubicBezTo>
                      <a:pt x="4320" y="14378"/>
                      <a:pt x="7221" y="17280"/>
                      <a:pt x="10800" y="17280"/>
                    </a:cubicBezTo>
                    <a:cubicBezTo>
                      <a:pt x="11766" y="17279"/>
                      <a:pt x="12720" y="17063"/>
                      <a:pt x="13593" y="16647"/>
                    </a:cubicBezTo>
                    <a:lnTo>
                      <a:pt x="4952" y="8006"/>
                    </a:lnTo>
                    <a:close/>
                  </a:path>
                </a:pathLst>
              </a:custGeom>
              <a:solidFill>
                <a:srgbClr val="FF33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7" name="Arc 556"/>
              <p:cNvSpPr>
                <a:spLocks/>
              </p:cNvSpPr>
              <p:nvPr/>
            </p:nvSpPr>
            <p:spPr bwMode="auto">
              <a:xfrm flipV="1">
                <a:off x="3246" y="2396"/>
                <a:ext cx="91" cy="41"/>
              </a:xfrm>
              <a:custGeom>
                <a:avLst/>
                <a:gdLst>
                  <a:gd name="T0" fmla="*/ 0 w 42223"/>
                  <a:gd name="T1" fmla="*/ 0 h 21600"/>
                  <a:gd name="T2" fmla="*/ 0 w 42223"/>
                  <a:gd name="T3" fmla="*/ 0 h 21600"/>
                  <a:gd name="T4" fmla="*/ 0 w 42223"/>
                  <a:gd name="T5" fmla="*/ 0 h 21600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42223" h="21600" fill="none" extrusionOk="0">
                    <a:moveTo>
                      <a:pt x="42223" y="3121"/>
                    </a:moveTo>
                    <a:cubicBezTo>
                      <a:pt x="40673" y="13732"/>
                      <a:pt x="31573" y="21599"/>
                      <a:pt x="20850" y="21599"/>
                    </a:cubicBezTo>
                    <a:cubicBezTo>
                      <a:pt x="11093" y="21599"/>
                      <a:pt x="2548" y="15059"/>
                      <a:pt x="-1" y="5642"/>
                    </a:cubicBezTo>
                  </a:path>
                  <a:path w="42223" h="21600" stroke="0" extrusionOk="0">
                    <a:moveTo>
                      <a:pt x="42223" y="3121"/>
                    </a:moveTo>
                    <a:cubicBezTo>
                      <a:pt x="40673" y="13732"/>
                      <a:pt x="31573" y="21599"/>
                      <a:pt x="20850" y="21599"/>
                    </a:cubicBezTo>
                    <a:cubicBezTo>
                      <a:pt x="11093" y="21599"/>
                      <a:pt x="2548" y="15059"/>
                      <a:pt x="-1" y="5642"/>
                    </a:cubicBezTo>
                    <a:lnTo>
                      <a:pt x="20850" y="0"/>
                    </a:lnTo>
                    <a:lnTo>
                      <a:pt x="42223" y="3121"/>
                    </a:lnTo>
                    <a:close/>
                  </a:path>
                </a:pathLst>
              </a:custGeom>
              <a:noFill/>
              <a:ln w="6350">
                <a:solidFill>
                  <a:srgbClr val="0000FF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8" name="Freeform 557"/>
              <p:cNvSpPr>
                <a:spLocks/>
              </p:cNvSpPr>
              <p:nvPr/>
            </p:nvSpPr>
            <p:spPr bwMode="auto">
              <a:xfrm>
                <a:off x="3243" y="2419"/>
                <a:ext cx="13" cy="13"/>
              </a:xfrm>
              <a:custGeom>
                <a:avLst/>
                <a:gdLst>
                  <a:gd name="T0" fmla="*/ 0 w 48"/>
                  <a:gd name="T1" fmla="*/ 0 h 48"/>
                  <a:gd name="T2" fmla="*/ 0 w 48"/>
                  <a:gd name="T3" fmla="*/ 4 h 48"/>
                  <a:gd name="T4" fmla="*/ 4 w 48"/>
                  <a:gd name="T5" fmla="*/ 0 h 48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48" h="48">
                    <a:moveTo>
                      <a:pt x="0" y="0"/>
                    </a:moveTo>
                    <a:lnTo>
                      <a:pt x="0" y="48"/>
                    </a:lnTo>
                    <a:lnTo>
                      <a:pt x="48" y="0"/>
                    </a:lnTo>
                  </a:path>
                </a:pathLst>
              </a:custGeom>
              <a:noFill/>
              <a:ln w="6350" cmpd="sng">
                <a:solidFill>
                  <a:srgbClr val="0000FF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9" name="Freeform 558"/>
              <p:cNvSpPr>
                <a:spLocks/>
              </p:cNvSpPr>
              <p:nvPr/>
            </p:nvSpPr>
            <p:spPr bwMode="auto">
              <a:xfrm>
                <a:off x="3327" y="2424"/>
                <a:ext cx="14" cy="12"/>
              </a:xfrm>
              <a:custGeom>
                <a:avLst/>
                <a:gdLst>
                  <a:gd name="T0" fmla="*/ 0 w 48"/>
                  <a:gd name="T1" fmla="*/ 0 h 48"/>
                  <a:gd name="T2" fmla="*/ 4 w 48"/>
                  <a:gd name="T3" fmla="*/ 3 h 48"/>
                  <a:gd name="T4" fmla="*/ 4 w 48"/>
                  <a:gd name="T5" fmla="*/ 0 h 48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48" h="48">
                    <a:moveTo>
                      <a:pt x="0" y="0"/>
                    </a:moveTo>
                    <a:lnTo>
                      <a:pt x="48" y="48"/>
                    </a:lnTo>
                    <a:lnTo>
                      <a:pt x="48" y="0"/>
                    </a:lnTo>
                  </a:path>
                </a:pathLst>
              </a:custGeom>
              <a:noFill/>
              <a:ln w="6350" cmpd="sng">
                <a:solidFill>
                  <a:srgbClr val="0000FF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0" name="AutoShape 559"/>
              <p:cNvSpPr>
                <a:spLocks noChangeArrowheads="1"/>
              </p:cNvSpPr>
              <p:nvPr/>
            </p:nvSpPr>
            <p:spPr bwMode="auto">
              <a:xfrm>
                <a:off x="2680" y="2655"/>
                <a:ext cx="132" cy="120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1 h 21600"/>
                  <a:gd name="T8" fmla="*/ 0 w 21600"/>
                  <a:gd name="T9" fmla="*/ 1 h 21600"/>
                  <a:gd name="T10" fmla="*/ 1 w 21600"/>
                  <a:gd name="T11" fmla="*/ 1 h 21600"/>
                  <a:gd name="T12" fmla="*/ 1 w 21600"/>
                  <a:gd name="T13" fmla="*/ 0 h 21600"/>
                  <a:gd name="T14" fmla="*/ 1 w 21600"/>
                  <a:gd name="T15" fmla="*/ 0 h 2160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3109 w 21600"/>
                  <a:gd name="T25" fmla="*/ 3240 h 21600"/>
                  <a:gd name="T26" fmla="*/ 18491 w 21600"/>
                  <a:gd name="T27" fmla="*/ 18360 h 21600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21600" h="21600">
                    <a:moveTo>
                      <a:pt x="0" y="10800"/>
                    </a:moveTo>
                    <a:cubicBezTo>
                      <a:pt x="0" y="4835"/>
                      <a:pt x="4835" y="0"/>
                      <a:pt x="10800" y="0"/>
                    </a:cubicBezTo>
                    <a:cubicBezTo>
                      <a:pt x="16765" y="0"/>
                      <a:pt x="21600" y="4835"/>
                      <a:pt x="21600" y="10800"/>
                    </a:cubicBezTo>
                    <a:cubicBezTo>
                      <a:pt x="21600" y="16765"/>
                      <a:pt x="16765" y="21600"/>
                      <a:pt x="10800" y="21600"/>
                    </a:cubicBezTo>
                    <a:cubicBezTo>
                      <a:pt x="4835" y="21600"/>
                      <a:pt x="0" y="16765"/>
                      <a:pt x="0" y="10800"/>
                    </a:cubicBezTo>
                    <a:close/>
                    <a:moveTo>
                      <a:pt x="5400" y="10800"/>
                    </a:moveTo>
                    <a:cubicBezTo>
                      <a:pt x="5400" y="13782"/>
                      <a:pt x="7818" y="16200"/>
                      <a:pt x="10800" y="16200"/>
                    </a:cubicBezTo>
                    <a:cubicBezTo>
                      <a:pt x="13782" y="16200"/>
                      <a:pt x="16200" y="13782"/>
                      <a:pt x="16200" y="10800"/>
                    </a:cubicBezTo>
                    <a:cubicBezTo>
                      <a:pt x="16200" y="7818"/>
                      <a:pt x="13782" y="5400"/>
                      <a:pt x="10800" y="5400"/>
                    </a:cubicBezTo>
                    <a:cubicBezTo>
                      <a:pt x="7818" y="5400"/>
                      <a:pt x="5400" y="7818"/>
                      <a:pt x="5400" y="10800"/>
                    </a:cubicBezTo>
                    <a:close/>
                  </a:path>
                </a:pathLst>
              </a:custGeom>
              <a:solidFill>
                <a:srgbClr val="FF0000"/>
              </a:solidFill>
              <a:ln w="12700">
                <a:solidFill>
                  <a:srgbClr val="0000FF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1" name="Oval 560"/>
              <p:cNvSpPr>
                <a:spLocks noChangeArrowheads="1"/>
              </p:cNvSpPr>
              <p:nvPr/>
            </p:nvSpPr>
            <p:spPr bwMode="auto">
              <a:xfrm>
                <a:off x="2672" y="2648"/>
                <a:ext cx="144" cy="138"/>
              </a:xfrm>
              <a:prstGeom prst="ellipse">
                <a:avLst/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162" name="Oval 561"/>
              <p:cNvSpPr>
                <a:spLocks noChangeArrowheads="1"/>
              </p:cNvSpPr>
              <p:nvPr/>
            </p:nvSpPr>
            <p:spPr bwMode="auto">
              <a:xfrm>
                <a:off x="3752" y="2648"/>
                <a:ext cx="144" cy="138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163" name="Text Box 562"/>
              <p:cNvSpPr txBox="1">
                <a:spLocks noChangeArrowheads="1"/>
              </p:cNvSpPr>
              <p:nvPr/>
            </p:nvSpPr>
            <p:spPr bwMode="auto">
              <a:xfrm>
                <a:off x="3600" y="2448"/>
                <a:ext cx="336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2400"/>
                  <a:t>-</a:t>
                </a:r>
              </a:p>
            </p:txBody>
          </p:sp>
          <p:sp>
            <p:nvSpPr>
              <p:cNvPr id="164" name="Text Box 563"/>
              <p:cNvSpPr txBox="1">
                <a:spLocks noChangeArrowheads="1"/>
              </p:cNvSpPr>
              <p:nvPr/>
            </p:nvSpPr>
            <p:spPr bwMode="auto">
              <a:xfrm>
                <a:off x="2736" y="2448"/>
                <a:ext cx="336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2400"/>
                  <a:t>+</a:t>
                </a:r>
              </a:p>
            </p:txBody>
          </p:sp>
        </p:grpSp>
        <p:grpSp>
          <p:nvGrpSpPr>
            <p:cNvPr id="22" name="Group 564"/>
            <p:cNvGrpSpPr>
              <a:grpSpLocks/>
            </p:cNvGrpSpPr>
            <p:nvPr/>
          </p:nvGrpSpPr>
          <p:grpSpPr bwMode="auto">
            <a:xfrm rot="-1062720">
              <a:off x="2976" y="2104"/>
              <a:ext cx="592" cy="400"/>
              <a:chOff x="1680" y="1440"/>
              <a:chExt cx="592" cy="400"/>
            </a:xfrm>
          </p:grpSpPr>
          <p:sp>
            <p:nvSpPr>
              <p:cNvPr id="102" name="Oval 565"/>
              <p:cNvSpPr>
                <a:spLocks noChangeArrowheads="1"/>
              </p:cNvSpPr>
              <p:nvPr/>
            </p:nvSpPr>
            <p:spPr bwMode="auto">
              <a:xfrm rot="-4329641">
                <a:off x="1953" y="1606"/>
                <a:ext cx="63" cy="50"/>
              </a:xfrm>
              <a:prstGeom prst="ellipse">
                <a:avLst/>
              </a:prstGeom>
              <a:solidFill>
                <a:schemeClr val="tx1"/>
              </a:solidFill>
              <a:ln w="6350">
                <a:solidFill>
                  <a:srgbClr val="FF0000"/>
                </a:solidFill>
                <a:round/>
                <a:headEnd/>
                <a:tailEnd/>
              </a:ln>
              <a:effectLst/>
            </p:spPr>
            <p:txBody>
              <a:bodyPr vert="eaVert" wrap="none" anchor="ctr"/>
              <a:lstStyle/>
              <a:p>
                <a:pPr algn="ctr"/>
                <a:endParaRPr lang="vi-VN"/>
              </a:p>
            </p:txBody>
          </p:sp>
          <p:sp>
            <p:nvSpPr>
              <p:cNvPr id="103" name="Line 566"/>
              <p:cNvSpPr>
                <a:spLocks noChangeShapeType="1"/>
              </p:cNvSpPr>
              <p:nvPr/>
            </p:nvSpPr>
            <p:spPr bwMode="auto">
              <a:xfrm flipH="1" flipV="1">
                <a:off x="1680" y="1440"/>
                <a:ext cx="288" cy="192"/>
              </a:xfrm>
              <a:prstGeom prst="line">
                <a:avLst/>
              </a:prstGeom>
              <a:noFill/>
              <a:ln w="9525">
                <a:solidFill>
                  <a:srgbClr val="FF0000"/>
                </a:solidFill>
                <a:round/>
                <a:headEnd/>
                <a:tailEnd type="triangl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4" name="Line 567"/>
              <p:cNvSpPr>
                <a:spLocks noChangeShapeType="1"/>
              </p:cNvSpPr>
              <p:nvPr/>
            </p:nvSpPr>
            <p:spPr bwMode="auto">
              <a:xfrm flipH="1" flipV="1">
                <a:off x="1984" y="1648"/>
                <a:ext cx="288" cy="192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 type="triangl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23" name="Text Box 568"/>
            <p:cNvSpPr txBox="1">
              <a:spLocks noChangeArrowheads="1"/>
            </p:cNvSpPr>
            <p:nvPr/>
          </p:nvSpPr>
          <p:spPr bwMode="auto">
            <a:xfrm>
              <a:off x="1776" y="2928"/>
              <a:ext cx="384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>
                  <a:latin typeface=".VnTimeH" pitchFamily="34" charset="0"/>
                </a:rPr>
                <a:t>K</a:t>
              </a:r>
            </a:p>
          </p:txBody>
        </p:sp>
        <p:sp>
          <p:nvSpPr>
            <p:cNvPr id="24" name="Text Box 569"/>
            <p:cNvSpPr txBox="1">
              <a:spLocks noChangeArrowheads="1"/>
            </p:cNvSpPr>
            <p:nvPr/>
          </p:nvSpPr>
          <p:spPr bwMode="auto">
            <a:xfrm>
              <a:off x="3120" y="2448"/>
              <a:ext cx="384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3200" b="1">
                  <a:solidFill>
                    <a:srgbClr val="FF0000"/>
                  </a:solidFill>
                  <a:latin typeface=".VnTimeH" pitchFamily="34" charset="0"/>
                </a:rPr>
                <a:t>V</a:t>
              </a:r>
            </a:p>
          </p:txBody>
        </p:sp>
        <p:sp>
          <p:nvSpPr>
            <p:cNvPr id="25" name="Line 570"/>
            <p:cNvSpPr>
              <a:spLocks noChangeShapeType="1"/>
            </p:cNvSpPr>
            <p:nvPr/>
          </p:nvSpPr>
          <p:spPr bwMode="auto">
            <a:xfrm>
              <a:off x="672" y="2784"/>
              <a:ext cx="0" cy="480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6" name="Line 571"/>
            <p:cNvSpPr>
              <a:spLocks noChangeShapeType="1"/>
            </p:cNvSpPr>
            <p:nvPr/>
          </p:nvSpPr>
          <p:spPr bwMode="auto">
            <a:xfrm>
              <a:off x="1680" y="2776"/>
              <a:ext cx="432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grpSp>
          <p:nvGrpSpPr>
            <p:cNvPr id="27" name="Group 572"/>
            <p:cNvGrpSpPr>
              <a:grpSpLocks/>
            </p:cNvGrpSpPr>
            <p:nvPr/>
          </p:nvGrpSpPr>
          <p:grpSpPr bwMode="auto">
            <a:xfrm>
              <a:off x="3069" y="3176"/>
              <a:ext cx="666" cy="191"/>
              <a:chOff x="1245" y="3656"/>
              <a:chExt cx="666" cy="191"/>
            </a:xfrm>
          </p:grpSpPr>
          <p:grpSp>
            <p:nvGrpSpPr>
              <p:cNvPr id="92" name="Group 573"/>
              <p:cNvGrpSpPr>
                <a:grpSpLocks/>
              </p:cNvGrpSpPr>
              <p:nvPr/>
            </p:nvGrpSpPr>
            <p:grpSpPr bwMode="auto">
              <a:xfrm rot="10800000">
                <a:off x="1245" y="3656"/>
                <a:ext cx="666" cy="191"/>
                <a:chOff x="876" y="1536"/>
                <a:chExt cx="1939" cy="240"/>
              </a:xfrm>
            </p:grpSpPr>
            <p:grpSp>
              <p:nvGrpSpPr>
                <p:cNvPr id="94" name="Group 574"/>
                <p:cNvGrpSpPr>
                  <a:grpSpLocks/>
                </p:cNvGrpSpPr>
                <p:nvPr/>
              </p:nvGrpSpPr>
              <p:grpSpPr bwMode="auto">
                <a:xfrm rot="10800000">
                  <a:off x="876" y="1536"/>
                  <a:ext cx="1140" cy="240"/>
                  <a:chOff x="2364" y="2976"/>
                  <a:chExt cx="1140" cy="672"/>
                </a:xfrm>
              </p:grpSpPr>
              <p:sp>
                <p:nvSpPr>
                  <p:cNvPr id="97" name="Line 575"/>
                  <p:cNvSpPr>
                    <a:spLocks noChangeShapeType="1"/>
                  </p:cNvSpPr>
                  <p:nvPr/>
                </p:nvSpPr>
                <p:spPr bwMode="auto">
                  <a:xfrm>
                    <a:off x="2364" y="3168"/>
                    <a:ext cx="0" cy="288"/>
                  </a:xfrm>
                  <a:prstGeom prst="line">
                    <a:avLst/>
                  </a:prstGeom>
                  <a:noFill/>
                  <a:ln w="11430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98" name="Rectangle 576"/>
                  <p:cNvSpPr>
                    <a:spLocks noChangeArrowheads="1"/>
                  </p:cNvSpPr>
                  <p:nvPr/>
                </p:nvSpPr>
                <p:spPr bwMode="auto">
                  <a:xfrm>
                    <a:off x="2400" y="2976"/>
                    <a:ext cx="1104" cy="672"/>
                  </a:xfrm>
                  <a:prstGeom prst="rect">
                    <a:avLst/>
                  </a:prstGeom>
                  <a:gradFill rotWithShape="1">
                    <a:gsLst>
                      <a:gs pos="0">
                        <a:srgbClr val="CCFFFF"/>
                      </a:gs>
                      <a:gs pos="100000">
                        <a:srgbClr val="5E7676"/>
                      </a:gs>
                    </a:gsLst>
                    <a:lin ang="5400000" scaled="1"/>
                  </a:gra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algn="ctr" eaLnBrk="0" hangingPunct="0"/>
                    <a:endParaRPr lang="vi-VN"/>
                  </a:p>
                </p:txBody>
              </p:sp>
              <p:sp>
                <p:nvSpPr>
                  <p:cNvPr id="99" name="Line 577"/>
                  <p:cNvSpPr>
                    <a:spLocks noChangeShapeType="1"/>
                  </p:cNvSpPr>
                  <p:nvPr/>
                </p:nvSpPr>
                <p:spPr bwMode="auto">
                  <a:xfrm>
                    <a:off x="2592" y="3240"/>
                    <a:ext cx="0" cy="192"/>
                  </a:xfrm>
                  <a:prstGeom prst="line">
                    <a:avLst/>
                  </a:prstGeom>
                  <a:noFill/>
                  <a:ln w="571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00" name="Line 578"/>
                  <p:cNvSpPr>
                    <a:spLocks noChangeShapeType="1"/>
                  </p:cNvSpPr>
                  <p:nvPr/>
                </p:nvSpPr>
                <p:spPr bwMode="auto">
                  <a:xfrm>
                    <a:off x="2508" y="3336"/>
                    <a:ext cx="168" cy="0"/>
                  </a:xfrm>
                  <a:prstGeom prst="line">
                    <a:avLst/>
                  </a:prstGeom>
                  <a:noFill/>
                  <a:ln w="571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01" name="Line 579"/>
                  <p:cNvSpPr>
                    <a:spLocks noChangeShapeType="1"/>
                  </p:cNvSpPr>
                  <p:nvPr/>
                </p:nvSpPr>
                <p:spPr bwMode="auto">
                  <a:xfrm>
                    <a:off x="3240" y="3336"/>
                    <a:ext cx="168" cy="0"/>
                  </a:xfrm>
                  <a:prstGeom prst="line">
                    <a:avLst/>
                  </a:prstGeom>
                  <a:noFill/>
                  <a:ln w="571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sp>
              <p:nvSpPr>
                <p:cNvPr id="95" name="Line 580"/>
                <p:cNvSpPr>
                  <a:spLocks noChangeShapeType="1"/>
                </p:cNvSpPr>
                <p:nvPr/>
              </p:nvSpPr>
              <p:spPr bwMode="auto">
                <a:xfrm flipH="1">
                  <a:off x="1776" y="1645"/>
                  <a:ext cx="96" cy="0"/>
                </a:xfrm>
                <a:prstGeom prst="line">
                  <a:avLst/>
                </a:prstGeom>
                <a:noFill/>
                <a:ln w="5715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6" name="Line 581"/>
                <p:cNvSpPr>
                  <a:spLocks noChangeShapeType="1"/>
                </p:cNvSpPr>
                <p:nvPr/>
              </p:nvSpPr>
              <p:spPr bwMode="auto">
                <a:xfrm flipH="1">
                  <a:off x="2719" y="1658"/>
                  <a:ext cx="96" cy="0"/>
                </a:xfrm>
                <a:prstGeom prst="line">
                  <a:avLst/>
                </a:prstGeom>
                <a:noFill/>
                <a:ln w="5715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93" name="AutoShape 582"/>
              <p:cNvSpPr>
                <a:spLocks noChangeArrowheads="1"/>
              </p:cNvSpPr>
              <p:nvPr/>
            </p:nvSpPr>
            <p:spPr bwMode="auto">
              <a:xfrm rot="5400000">
                <a:off x="1332" y="3684"/>
                <a:ext cx="96" cy="120"/>
              </a:xfrm>
              <a:prstGeom prst="flowChartOr">
                <a:avLst/>
              </a:prstGeom>
              <a:solidFill>
                <a:schemeClr val="accent1"/>
              </a:solidFill>
              <a:ln w="38100">
                <a:solidFill>
                  <a:srgbClr val="FF330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vi-VN"/>
              </a:p>
            </p:txBody>
          </p:sp>
        </p:grpSp>
        <p:grpSp>
          <p:nvGrpSpPr>
            <p:cNvPr id="28" name="Group 583"/>
            <p:cNvGrpSpPr>
              <a:grpSpLocks/>
            </p:cNvGrpSpPr>
            <p:nvPr/>
          </p:nvGrpSpPr>
          <p:grpSpPr bwMode="auto">
            <a:xfrm>
              <a:off x="3405" y="3176"/>
              <a:ext cx="666" cy="191"/>
              <a:chOff x="1245" y="3656"/>
              <a:chExt cx="666" cy="191"/>
            </a:xfrm>
          </p:grpSpPr>
          <p:grpSp>
            <p:nvGrpSpPr>
              <p:cNvPr id="82" name="Group 584"/>
              <p:cNvGrpSpPr>
                <a:grpSpLocks/>
              </p:cNvGrpSpPr>
              <p:nvPr/>
            </p:nvGrpSpPr>
            <p:grpSpPr bwMode="auto">
              <a:xfrm rot="10800000">
                <a:off x="1245" y="3656"/>
                <a:ext cx="666" cy="191"/>
                <a:chOff x="876" y="1536"/>
                <a:chExt cx="1939" cy="240"/>
              </a:xfrm>
            </p:grpSpPr>
            <p:grpSp>
              <p:nvGrpSpPr>
                <p:cNvPr id="84" name="Group 585"/>
                <p:cNvGrpSpPr>
                  <a:grpSpLocks/>
                </p:cNvGrpSpPr>
                <p:nvPr/>
              </p:nvGrpSpPr>
              <p:grpSpPr bwMode="auto">
                <a:xfrm rot="10800000">
                  <a:off x="876" y="1536"/>
                  <a:ext cx="1140" cy="240"/>
                  <a:chOff x="2364" y="2976"/>
                  <a:chExt cx="1140" cy="672"/>
                </a:xfrm>
              </p:grpSpPr>
              <p:sp>
                <p:nvSpPr>
                  <p:cNvPr id="87" name="Line 586"/>
                  <p:cNvSpPr>
                    <a:spLocks noChangeShapeType="1"/>
                  </p:cNvSpPr>
                  <p:nvPr/>
                </p:nvSpPr>
                <p:spPr bwMode="auto">
                  <a:xfrm>
                    <a:off x="2364" y="3168"/>
                    <a:ext cx="0" cy="288"/>
                  </a:xfrm>
                  <a:prstGeom prst="line">
                    <a:avLst/>
                  </a:prstGeom>
                  <a:noFill/>
                  <a:ln w="11430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88" name="Rectangle 587"/>
                  <p:cNvSpPr>
                    <a:spLocks noChangeArrowheads="1"/>
                  </p:cNvSpPr>
                  <p:nvPr/>
                </p:nvSpPr>
                <p:spPr bwMode="auto">
                  <a:xfrm>
                    <a:off x="2400" y="2976"/>
                    <a:ext cx="1104" cy="672"/>
                  </a:xfrm>
                  <a:prstGeom prst="rect">
                    <a:avLst/>
                  </a:prstGeom>
                  <a:gradFill rotWithShape="1">
                    <a:gsLst>
                      <a:gs pos="0">
                        <a:srgbClr val="CCFFFF"/>
                      </a:gs>
                      <a:gs pos="100000">
                        <a:srgbClr val="5E7676"/>
                      </a:gs>
                    </a:gsLst>
                    <a:lin ang="5400000" scaled="1"/>
                  </a:gra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algn="ctr" eaLnBrk="0" hangingPunct="0"/>
                    <a:endParaRPr lang="vi-VN"/>
                  </a:p>
                </p:txBody>
              </p:sp>
              <p:sp>
                <p:nvSpPr>
                  <p:cNvPr id="89" name="Line 588"/>
                  <p:cNvSpPr>
                    <a:spLocks noChangeShapeType="1"/>
                  </p:cNvSpPr>
                  <p:nvPr/>
                </p:nvSpPr>
                <p:spPr bwMode="auto">
                  <a:xfrm>
                    <a:off x="2592" y="3240"/>
                    <a:ext cx="0" cy="192"/>
                  </a:xfrm>
                  <a:prstGeom prst="line">
                    <a:avLst/>
                  </a:prstGeom>
                  <a:noFill/>
                  <a:ln w="571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90" name="Line 589"/>
                  <p:cNvSpPr>
                    <a:spLocks noChangeShapeType="1"/>
                  </p:cNvSpPr>
                  <p:nvPr/>
                </p:nvSpPr>
                <p:spPr bwMode="auto">
                  <a:xfrm>
                    <a:off x="2508" y="3336"/>
                    <a:ext cx="168" cy="0"/>
                  </a:xfrm>
                  <a:prstGeom prst="line">
                    <a:avLst/>
                  </a:prstGeom>
                  <a:noFill/>
                  <a:ln w="571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91" name="Line 590"/>
                  <p:cNvSpPr>
                    <a:spLocks noChangeShapeType="1"/>
                  </p:cNvSpPr>
                  <p:nvPr/>
                </p:nvSpPr>
                <p:spPr bwMode="auto">
                  <a:xfrm>
                    <a:off x="3240" y="3336"/>
                    <a:ext cx="168" cy="0"/>
                  </a:xfrm>
                  <a:prstGeom prst="line">
                    <a:avLst/>
                  </a:prstGeom>
                  <a:noFill/>
                  <a:ln w="571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sp>
              <p:nvSpPr>
                <p:cNvPr id="85" name="Line 591"/>
                <p:cNvSpPr>
                  <a:spLocks noChangeShapeType="1"/>
                </p:cNvSpPr>
                <p:nvPr/>
              </p:nvSpPr>
              <p:spPr bwMode="auto">
                <a:xfrm flipH="1">
                  <a:off x="1776" y="1645"/>
                  <a:ext cx="96" cy="0"/>
                </a:xfrm>
                <a:prstGeom prst="line">
                  <a:avLst/>
                </a:prstGeom>
                <a:noFill/>
                <a:ln w="5715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6" name="Line 592"/>
                <p:cNvSpPr>
                  <a:spLocks noChangeShapeType="1"/>
                </p:cNvSpPr>
                <p:nvPr/>
              </p:nvSpPr>
              <p:spPr bwMode="auto">
                <a:xfrm flipH="1">
                  <a:off x="2719" y="1658"/>
                  <a:ext cx="96" cy="0"/>
                </a:xfrm>
                <a:prstGeom prst="line">
                  <a:avLst/>
                </a:prstGeom>
                <a:noFill/>
                <a:ln w="5715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83" name="AutoShape 593"/>
              <p:cNvSpPr>
                <a:spLocks noChangeArrowheads="1"/>
              </p:cNvSpPr>
              <p:nvPr/>
            </p:nvSpPr>
            <p:spPr bwMode="auto">
              <a:xfrm rot="5400000">
                <a:off x="1332" y="3684"/>
                <a:ext cx="96" cy="120"/>
              </a:xfrm>
              <a:prstGeom prst="flowChartOr">
                <a:avLst/>
              </a:prstGeom>
              <a:solidFill>
                <a:schemeClr val="accent1"/>
              </a:solidFill>
              <a:ln w="38100">
                <a:solidFill>
                  <a:srgbClr val="FF330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vi-VN"/>
              </a:p>
            </p:txBody>
          </p:sp>
        </p:grpSp>
        <p:grpSp>
          <p:nvGrpSpPr>
            <p:cNvPr id="29" name="Group 594"/>
            <p:cNvGrpSpPr>
              <a:grpSpLocks/>
            </p:cNvGrpSpPr>
            <p:nvPr/>
          </p:nvGrpSpPr>
          <p:grpSpPr bwMode="auto">
            <a:xfrm>
              <a:off x="3741" y="3176"/>
              <a:ext cx="666" cy="191"/>
              <a:chOff x="1245" y="3656"/>
              <a:chExt cx="666" cy="191"/>
            </a:xfrm>
          </p:grpSpPr>
          <p:grpSp>
            <p:nvGrpSpPr>
              <p:cNvPr id="72" name="Group 595"/>
              <p:cNvGrpSpPr>
                <a:grpSpLocks/>
              </p:cNvGrpSpPr>
              <p:nvPr/>
            </p:nvGrpSpPr>
            <p:grpSpPr bwMode="auto">
              <a:xfrm rot="10800000">
                <a:off x="1245" y="3656"/>
                <a:ext cx="666" cy="191"/>
                <a:chOff x="876" y="1536"/>
                <a:chExt cx="1939" cy="240"/>
              </a:xfrm>
            </p:grpSpPr>
            <p:grpSp>
              <p:nvGrpSpPr>
                <p:cNvPr id="74" name="Group 596"/>
                <p:cNvGrpSpPr>
                  <a:grpSpLocks/>
                </p:cNvGrpSpPr>
                <p:nvPr/>
              </p:nvGrpSpPr>
              <p:grpSpPr bwMode="auto">
                <a:xfrm rot="10800000">
                  <a:off x="876" y="1536"/>
                  <a:ext cx="1140" cy="240"/>
                  <a:chOff x="2364" y="2976"/>
                  <a:chExt cx="1140" cy="672"/>
                </a:xfrm>
              </p:grpSpPr>
              <p:sp>
                <p:nvSpPr>
                  <p:cNvPr id="77" name="Line 597"/>
                  <p:cNvSpPr>
                    <a:spLocks noChangeShapeType="1"/>
                  </p:cNvSpPr>
                  <p:nvPr/>
                </p:nvSpPr>
                <p:spPr bwMode="auto">
                  <a:xfrm>
                    <a:off x="2364" y="3168"/>
                    <a:ext cx="0" cy="288"/>
                  </a:xfrm>
                  <a:prstGeom prst="line">
                    <a:avLst/>
                  </a:prstGeom>
                  <a:noFill/>
                  <a:ln w="11430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78" name="Rectangle 598"/>
                  <p:cNvSpPr>
                    <a:spLocks noChangeArrowheads="1"/>
                  </p:cNvSpPr>
                  <p:nvPr/>
                </p:nvSpPr>
                <p:spPr bwMode="auto">
                  <a:xfrm>
                    <a:off x="2400" y="2976"/>
                    <a:ext cx="1104" cy="672"/>
                  </a:xfrm>
                  <a:prstGeom prst="rect">
                    <a:avLst/>
                  </a:prstGeom>
                  <a:gradFill rotWithShape="1">
                    <a:gsLst>
                      <a:gs pos="0">
                        <a:srgbClr val="CCFFFF"/>
                      </a:gs>
                      <a:gs pos="100000">
                        <a:srgbClr val="5E7676"/>
                      </a:gs>
                    </a:gsLst>
                    <a:lin ang="5400000" scaled="1"/>
                  </a:gra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algn="ctr" eaLnBrk="0" hangingPunct="0"/>
                    <a:endParaRPr lang="vi-VN"/>
                  </a:p>
                </p:txBody>
              </p:sp>
              <p:sp>
                <p:nvSpPr>
                  <p:cNvPr id="79" name="Line 599"/>
                  <p:cNvSpPr>
                    <a:spLocks noChangeShapeType="1"/>
                  </p:cNvSpPr>
                  <p:nvPr/>
                </p:nvSpPr>
                <p:spPr bwMode="auto">
                  <a:xfrm>
                    <a:off x="2592" y="3240"/>
                    <a:ext cx="0" cy="192"/>
                  </a:xfrm>
                  <a:prstGeom prst="line">
                    <a:avLst/>
                  </a:prstGeom>
                  <a:noFill/>
                  <a:ln w="571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80" name="Line 600"/>
                  <p:cNvSpPr>
                    <a:spLocks noChangeShapeType="1"/>
                  </p:cNvSpPr>
                  <p:nvPr/>
                </p:nvSpPr>
                <p:spPr bwMode="auto">
                  <a:xfrm>
                    <a:off x="2508" y="3336"/>
                    <a:ext cx="168" cy="0"/>
                  </a:xfrm>
                  <a:prstGeom prst="line">
                    <a:avLst/>
                  </a:prstGeom>
                  <a:noFill/>
                  <a:ln w="571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81" name="Line 601"/>
                  <p:cNvSpPr>
                    <a:spLocks noChangeShapeType="1"/>
                  </p:cNvSpPr>
                  <p:nvPr/>
                </p:nvSpPr>
                <p:spPr bwMode="auto">
                  <a:xfrm>
                    <a:off x="3240" y="3336"/>
                    <a:ext cx="168" cy="0"/>
                  </a:xfrm>
                  <a:prstGeom prst="line">
                    <a:avLst/>
                  </a:prstGeom>
                  <a:noFill/>
                  <a:ln w="571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sp>
              <p:nvSpPr>
                <p:cNvPr id="75" name="Line 602"/>
                <p:cNvSpPr>
                  <a:spLocks noChangeShapeType="1"/>
                </p:cNvSpPr>
                <p:nvPr/>
              </p:nvSpPr>
              <p:spPr bwMode="auto">
                <a:xfrm flipH="1">
                  <a:off x="1776" y="1645"/>
                  <a:ext cx="96" cy="0"/>
                </a:xfrm>
                <a:prstGeom prst="line">
                  <a:avLst/>
                </a:prstGeom>
                <a:noFill/>
                <a:ln w="5715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6" name="Line 603"/>
                <p:cNvSpPr>
                  <a:spLocks noChangeShapeType="1"/>
                </p:cNvSpPr>
                <p:nvPr/>
              </p:nvSpPr>
              <p:spPr bwMode="auto">
                <a:xfrm flipH="1">
                  <a:off x="2719" y="1658"/>
                  <a:ext cx="96" cy="0"/>
                </a:xfrm>
                <a:prstGeom prst="line">
                  <a:avLst/>
                </a:prstGeom>
                <a:noFill/>
                <a:ln w="5715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73" name="AutoShape 604"/>
              <p:cNvSpPr>
                <a:spLocks noChangeArrowheads="1"/>
              </p:cNvSpPr>
              <p:nvPr/>
            </p:nvSpPr>
            <p:spPr bwMode="auto">
              <a:xfrm rot="5400000">
                <a:off x="1332" y="3684"/>
                <a:ext cx="96" cy="120"/>
              </a:xfrm>
              <a:prstGeom prst="flowChartOr">
                <a:avLst/>
              </a:prstGeom>
              <a:solidFill>
                <a:schemeClr val="accent1"/>
              </a:solidFill>
              <a:ln w="38100">
                <a:solidFill>
                  <a:srgbClr val="FF330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vi-VN"/>
              </a:p>
            </p:txBody>
          </p:sp>
        </p:grpSp>
        <p:grpSp>
          <p:nvGrpSpPr>
            <p:cNvPr id="30" name="Group 605"/>
            <p:cNvGrpSpPr>
              <a:grpSpLocks/>
            </p:cNvGrpSpPr>
            <p:nvPr/>
          </p:nvGrpSpPr>
          <p:grpSpPr bwMode="auto">
            <a:xfrm>
              <a:off x="4077" y="3176"/>
              <a:ext cx="666" cy="191"/>
              <a:chOff x="1245" y="3656"/>
              <a:chExt cx="666" cy="191"/>
            </a:xfrm>
          </p:grpSpPr>
          <p:grpSp>
            <p:nvGrpSpPr>
              <p:cNvPr id="62" name="Group 606"/>
              <p:cNvGrpSpPr>
                <a:grpSpLocks/>
              </p:cNvGrpSpPr>
              <p:nvPr/>
            </p:nvGrpSpPr>
            <p:grpSpPr bwMode="auto">
              <a:xfrm rot="10800000">
                <a:off x="1245" y="3656"/>
                <a:ext cx="666" cy="191"/>
                <a:chOff x="876" y="1536"/>
                <a:chExt cx="1939" cy="240"/>
              </a:xfrm>
            </p:grpSpPr>
            <p:grpSp>
              <p:nvGrpSpPr>
                <p:cNvPr id="64" name="Group 607"/>
                <p:cNvGrpSpPr>
                  <a:grpSpLocks/>
                </p:cNvGrpSpPr>
                <p:nvPr/>
              </p:nvGrpSpPr>
              <p:grpSpPr bwMode="auto">
                <a:xfrm rot="10800000">
                  <a:off x="876" y="1536"/>
                  <a:ext cx="1140" cy="240"/>
                  <a:chOff x="2364" y="2976"/>
                  <a:chExt cx="1140" cy="672"/>
                </a:xfrm>
              </p:grpSpPr>
              <p:sp>
                <p:nvSpPr>
                  <p:cNvPr id="67" name="Line 608"/>
                  <p:cNvSpPr>
                    <a:spLocks noChangeShapeType="1"/>
                  </p:cNvSpPr>
                  <p:nvPr/>
                </p:nvSpPr>
                <p:spPr bwMode="auto">
                  <a:xfrm>
                    <a:off x="2364" y="3168"/>
                    <a:ext cx="0" cy="288"/>
                  </a:xfrm>
                  <a:prstGeom prst="line">
                    <a:avLst/>
                  </a:prstGeom>
                  <a:noFill/>
                  <a:ln w="11430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68" name="Rectangle 609"/>
                  <p:cNvSpPr>
                    <a:spLocks noChangeArrowheads="1"/>
                  </p:cNvSpPr>
                  <p:nvPr/>
                </p:nvSpPr>
                <p:spPr bwMode="auto">
                  <a:xfrm>
                    <a:off x="2400" y="2976"/>
                    <a:ext cx="1104" cy="672"/>
                  </a:xfrm>
                  <a:prstGeom prst="rect">
                    <a:avLst/>
                  </a:prstGeom>
                  <a:gradFill rotWithShape="1">
                    <a:gsLst>
                      <a:gs pos="0">
                        <a:srgbClr val="CCFFFF"/>
                      </a:gs>
                      <a:gs pos="100000">
                        <a:srgbClr val="5E7676"/>
                      </a:gs>
                    </a:gsLst>
                    <a:lin ang="5400000" scaled="1"/>
                  </a:gra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algn="ctr" eaLnBrk="0" hangingPunct="0"/>
                    <a:endParaRPr lang="vi-VN"/>
                  </a:p>
                </p:txBody>
              </p:sp>
              <p:sp>
                <p:nvSpPr>
                  <p:cNvPr id="69" name="Line 610"/>
                  <p:cNvSpPr>
                    <a:spLocks noChangeShapeType="1"/>
                  </p:cNvSpPr>
                  <p:nvPr/>
                </p:nvSpPr>
                <p:spPr bwMode="auto">
                  <a:xfrm>
                    <a:off x="2592" y="3240"/>
                    <a:ext cx="0" cy="192"/>
                  </a:xfrm>
                  <a:prstGeom prst="line">
                    <a:avLst/>
                  </a:prstGeom>
                  <a:noFill/>
                  <a:ln w="571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70" name="Line 611"/>
                  <p:cNvSpPr>
                    <a:spLocks noChangeShapeType="1"/>
                  </p:cNvSpPr>
                  <p:nvPr/>
                </p:nvSpPr>
                <p:spPr bwMode="auto">
                  <a:xfrm>
                    <a:off x="2508" y="3336"/>
                    <a:ext cx="168" cy="0"/>
                  </a:xfrm>
                  <a:prstGeom prst="line">
                    <a:avLst/>
                  </a:prstGeom>
                  <a:noFill/>
                  <a:ln w="571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71" name="Line 612"/>
                  <p:cNvSpPr>
                    <a:spLocks noChangeShapeType="1"/>
                  </p:cNvSpPr>
                  <p:nvPr/>
                </p:nvSpPr>
                <p:spPr bwMode="auto">
                  <a:xfrm>
                    <a:off x="3240" y="3336"/>
                    <a:ext cx="168" cy="0"/>
                  </a:xfrm>
                  <a:prstGeom prst="line">
                    <a:avLst/>
                  </a:prstGeom>
                  <a:noFill/>
                  <a:ln w="571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sp>
              <p:nvSpPr>
                <p:cNvPr id="65" name="Line 613"/>
                <p:cNvSpPr>
                  <a:spLocks noChangeShapeType="1"/>
                </p:cNvSpPr>
                <p:nvPr/>
              </p:nvSpPr>
              <p:spPr bwMode="auto">
                <a:xfrm flipH="1">
                  <a:off x="1776" y="1645"/>
                  <a:ext cx="96" cy="0"/>
                </a:xfrm>
                <a:prstGeom prst="line">
                  <a:avLst/>
                </a:prstGeom>
                <a:noFill/>
                <a:ln w="5715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6" name="Line 614"/>
                <p:cNvSpPr>
                  <a:spLocks noChangeShapeType="1"/>
                </p:cNvSpPr>
                <p:nvPr/>
              </p:nvSpPr>
              <p:spPr bwMode="auto">
                <a:xfrm flipH="1">
                  <a:off x="2719" y="1658"/>
                  <a:ext cx="96" cy="0"/>
                </a:xfrm>
                <a:prstGeom prst="line">
                  <a:avLst/>
                </a:prstGeom>
                <a:noFill/>
                <a:ln w="5715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63" name="AutoShape 615"/>
              <p:cNvSpPr>
                <a:spLocks noChangeArrowheads="1"/>
              </p:cNvSpPr>
              <p:nvPr/>
            </p:nvSpPr>
            <p:spPr bwMode="auto">
              <a:xfrm rot="5400000">
                <a:off x="1332" y="3684"/>
                <a:ext cx="96" cy="120"/>
              </a:xfrm>
              <a:prstGeom prst="flowChartOr">
                <a:avLst/>
              </a:prstGeom>
              <a:solidFill>
                <a:schemeClr val="accent1"/>
              </a:solidFill>
              <a:ln w="38100">
                <a:solidFill>
                  <a:srgbClr val="FF330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vi-VN"/>
              </a:p>
            </p:txBody>
          </p:sp>
        </p:grpSp>
        <p:sp>
          <p:nvSpPr>
            <p:cNvPr id="31" name="Line 616"/>
            <p:cNvSpPr>
              <a:spLocks noChangeShapeType="1"/>
            </p:cNvSpPr>
            <p:nvPr/>
          </p:nvSpPr>
          <p:spPr bwMode="auto">
            <a:xfrm>
              <a:off x="2384" y="2736"/>
              <a:ext cx="384" cy="0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2" name="Line 617"/>
            <p:cNvSpPr>
              <a:spLocks noChangeShapeType="1"/>
            </p:cNvSpPr>
            <p:nvPr/>
          </p:nvSpPr>
          <p:spPr bwMode="auto">
            <a:xfrm>
              <a:off x="3840" y="2728"/>
              <a:ext cx="384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3" name="Line 618"/>
            <p:cNvSpPr>
              <a:spLocks noChangeShapeType="1"/>
            </p:cNvSpPr>
            <p:nvPr/>
          </p:nvSpPr>
          <p:spPr bwMode="auto">
            <a:xfrm>
              <a:off x="3600" y="1008"/>
              <a:ext cx="354" cy="0"/>
            </a:xfrm>
            <a:prstGeom prst="line">
              <a:avLst/>
            </a:prstGeom>
            <a:noFill/>
            <a:ln w="57150">
              <a:solidFill>
                <a:srgbClr val="660033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4" name="Line 619"/>
            <p:cNvSpPr>
              <a:spLocks noChangeShapeType="1"/>
            </p:cNvSpPr>
            <p:nvPr/>
          </p:nvSpPr>
          <p:spPr bwMode="auto">
            <a:xfrm>
              <a:off x="2640" y="1008"/>
              <a:ext cx="192" cy="0"/>
            </a:xfrm>
            <a:prstGeom prst="line">
              <a:avLst/>
            </a:prstGeom>
            <a:noFill/>
            <a:ln w="57150">
              <a:solidFill>
                <a:srgbClr val="660033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5" name="Rectangle 620" descr="Light vertical"/>
            <p:cNvSpPr>
              <a:spLocks noChangeArrowheads="1"/>
            </p:cNvSpPr>
            <p:nvPr/>
          </p:nvSpPr>
          <p:spPr bwMode="auto">
            <a:xfrm>
              <a:off x="2811" y="885"/>
              <a:ext cx="912" cy="240"/>
            </a:xfrm>
            <a:prstGeom prst="rect">
              <a:avLst/>
            </a:prstGeom>
            <a:pattFill prst="ltVert">
              <a:fgClr>
                <a:schemeClr val="tx1"/>
              </a:fgClr>
              <a:bgClr>
                <a:schemeClr val="bg1"/>
              </a:bgClr>
            </a:patt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36" name="Rectangle 621" descr="Narrow vertical"/>
            <p:cNvSpPr>
              <a:spLocks noChangeArrowheads="1"/>
            </p:cNvSpPr>
            <p:nvPr/>
          </p:nvSpPr>
          <p:spPr bwMode="auto">
            <a:xfrm>
              <a:off x="4599" y="1632"/>
              <a:ext cx="800" cy="336"/>
            </a:xfrm>
            <a:prstGeom prst="rect">
              <a:avLst/>
            </a:prstGeom>
            <a:pattFill prst="narVert">
              <a:fgClr>
                <a:schemeClr val="tx1"/>
              </a:fgClr>
              <a:bgClr>
                <a:schemeClr val="bg1"/>
              </a:bgClr>
            </a:patt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37" name="Rectangle 622"/>
            <p:cNvSpPr>
              <a:spLocks noChangeArrowheads="1"/>
            </p:cNvSpPr>
            <p:nvPr/>
          </p:nvSpPr>
          <p:spPr bwMode="auto">
            <a:xfrm>
              <a:off x="4553" y="1536"/>
              <a:ext cx="39" cy="624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38" name="Rectangle 623"/>
            <p:cNvSpPr>
              <a:spLocks noChangeArrowheads="1"/>
            </p:cNvSpPr>
            <p:nvPr/>
          </p:nvSpPr>
          <p:spPr bwMode="auto">
            <a:xfrm>
              <a:off x="4553" y="1344"/>
              <a:ext cx="39" cy="816"/>
            </a:xfrm>
            <a:prstGeom prst="rect">
              <a:avLst/>
            </a:prstGeom>
            <a:solidFill>
              <a:srgbClr val="0000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39" name="Rectangle 624"/>
            <p:cNvSpPr>
              <a:spLocks noChangeArrowheads="1"/>
            </p:cNvSpPr>
            <p:nvPr/>
          </p:nvSpPr>
          <p:spPr bwMode="auto">
            <a:xfrm>
              <a:off x="4494" y="2064"/>
              <a:ext cx="59" cy="96"/>
            </a:xfrm>
            <a:prstGeom prst="rect">
              <a:avLst/>
            </a:prstGeom>
            <a:solidFill>
              <a:srgbClr val="0000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40" name="Rectangle 625"/>
            <p:cNvSpPr>
              <a:spLocks noChangeArrowheads="1"/>
            </p:cNvSpPr>
            <p:nvPr/>
          </p:nvSpPr>
          <p:spPr bwMode="auto">
            <a:xfrm>
              <a:off x="5392" y="1344"/>
              <a:ext cx="39" cy="816"/>
            </a:xfrm>
            <a:prstGeom prst="rect">
              <a:avLst/>
            </a:prstGeom>
            <a:solidFill>
              <a:srgbClr val="0000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41" name="Rectangle 626"/>
            <p:cNvSpPr>
              <a:spLocks noChangeArrowheads="1"/>
            </p:cNvSpPr>
            <p:nvPr/>
          </p:nvSpPr>
          <p:spPr bwMode="auto">
            <a:xfrm>
              <a:off x="5431" y="2064"/>
              <a:ext cx="59" cy="96"/>
            </a:xfrm>
            <a:prstGeom prst="rect">
              <a:avLst/>
            </a:prstGeom>
            <a:solidFill>
              <a:srgbClr val="0000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42" name="Rectangle 627"/>
            <p:cNvSpPr>
              <a:spLocks noChangeArrowheads="1"/>
            </p:cNvSpPr>
            <p:nvPr/>
          </p:nvSpPr>
          <p:spPr bwMode="auto">
            <a:xfrm>
              <a:off x="4526" y="1440"/>
              <a:ext cx="937" cy="96"/>
            </a:xfrm>
            <a:prstGeom prst="rect">
              <a:avLst/>
            </a:prstGeom>
            <a:solidFill>
              <a:srgbClr val="0000FF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43" name="AutoShape 628"/>
            <p:cNvSpPr>
              <a:spLocks noChangeArrowheads="1"/>
            </p:cNvSpPr>
            <p:nvPr/>
          </p:nvSpPr>
          <p:spPr bwMode="auto">
            <a:xfrm>
              <a:off x="4608" y="1440"/>
              <a:ext cx="78" cy="336"/>
            </a:xfrm>
            <a:custGeom>
              <a:avLst/>
              <a:gdLst>
                <a:gd name="T0" fmla="*/ 0 w 21600"/>
                <a:gd name="T1" fmla="*/ 3 h 21600"/>
                <a:gd name="T2" fmla="*/ 0 w 21600"/>
                <a:gd name="T3" fmla="*/ 5 h 21600"/>
                <a:gd name="T4" fmla="*/ 0 w 21600"/>
                <a:gd name="T5" fmla="*/ 3 h 21600"/>
                <a:gd name="T6" fmla="*/ 0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4431 w 21600"/>
                <a:gd name="T13" fmla="*/ 4500 h 21600"/>
                <a:gd name="T14" fmla="*/ 17169 w 21600"/>
                <a:gd name="T15" fmla="*/ 17100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5400" y="21600"/>
                  </a:lnTo>
                  <a:lnTo>
                    <a:pt x="16200" y="21600"/>
                  </a:lnTo>
                  <a:lnTo>
                    <a:pt x="2160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9900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4" name="Line 629"/>
            <p:cNvSpPr>
              <a:spLocks noChangeShapeType="1"/>
            </p:cNvSpPr>
            <p:nvPr/>
          </p:nvSpPr>
          <p:spPr bwMode="auto">
            <a:xfrm>
              <a:off x="4656" y="1488"/>
              <a:ext cx="912" cy="0"/>
            </a:xfrm>
            <a:prstGeom prst="line">
              <a:avLst/>
            </a:prstGeom>
            <a:noFill/>
            <a:ln w="38100">
              <a:solidFill>
                <a:srgbClr val="FF99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45" name="Line 630"/>
            <p:cNvSpPr>
              <a:spLocks noChangeShapeType="1"/>
            </p:cNvSpPr>
            <p:nvPr/>
          </p:nvSpPr>
          <p:spPr bwMode="auto">
            <a:xfrm>
              <a:off x="5568" y="1479"/>
              <a:ext cx="0" cy="1785"/>
            </a:xfrm>
            <a:prstGeom prst="line">
              <a:avLst/>
            </a:prstGeom>
            <a:noFill/>
            <a:ln w="57150">
              <a:solidFill>
                <a:srgbClr val="FF99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46" name="Line 631"/>
            <p:cNvSpPr>
              <a:spLocks noChangeShapeType="1"/>
            </p:cNvSpPr>
            <p:nvPr/>
          </p:nvSpPr>
          <p:spPr bwMode="auto">
            <a:xfrm>
              <a:off x="5568" y="1488"/>
              <a:ext cx="0" cy="240"/>
            </a:xfrm>
            <a:prstGeom prst="line">
              <a:avLst/>
            </a:prstGeom>
            <a:noFill/>
            <a:ln w="57150">
              <a:solidFill>
                <a:srgbClr val="FF9900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47" name="Rectangle 632"/>
            <p:cNvSpPr>
              <a:spLocks noChangeArrowheads="1"/>
            </p:cNvSpPr>
            <p:nvPr/>
          </p:nvSpPr>
          <p:spPr bwMode="auto">
            <a:xfrm>
              <a:off x="4514" y="1872"/>
              <a:ext cx="39" cy="48"/>
            </a:xfrm>
            <a:prstGeom prst="rect">
              <a:avLst/>
            </a:prstGeom>
            <a:solidFill>
              <a:srgbClr val="FF9900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48" name="Rectangle 633"/>
            <p:cNvSpPr>
              <a:spLocks noChangeArrowheads="1"/>
            </p:cNvSpPr>
            <p:nvPr/>
          </p:nvSpPr>
          <p:spPr bwMode="auto">
            <a:xfrm>
              <a:off x="5431" y="1872"/>
              <a:ext cx="39" cy="48"/>
            </a:xfrm>
            <a:prstGeom prst="rect">
              <a:avLst/>
            </a:prstGeom>
            <a:solidFill>
              <a:srgbClr val="FF9900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49" name="Line 634"/>
            <p:cNvSpPr>
              <a:spLocks noChangeShapeType="1"/>
            </p:cNvSpPr>
            <p:nvPr/>
          </p:nvSpPr>
          <p:spPr bwMode="auto">
            <a:xfrm>
              <a:off x="5138" y="1488"/>
              <a:ext cx="118" cy="0"/>
            </a:xfrm>
            <a:prstGeom prst="line">
              <a:avLst/>
            </a:prstGeom>
            <a:noFill/>
            <a:ln w="38100">
              <a:solidFill>
                <a:srgbClr val="FF9900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50" name="Line 635"/>
            <p:cNvSpPr>
              <a:spLocks noChangeShapeType="1"/>
            </p:cNvSpPr>
            <p:nvPr/>
          </p:nvSpPr>
          <p:spPr bwMode="auto">
            <a:xfrm>
              <a:off x="4416" y="1545"/>
              <a:ext cx="0" cy="192"/>
            </a:xfrm>
            <a:prstGeom prst="line">
              <a:avLst/>
            </a:prstGeom>
            <a:noFill/>
            <a:ln w="57150">
              <a:solidFill>
                <a:srgbClr val="FF9900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51" name="Line 636"/>
            <p:cNvSpPr>
              <a:spLocks noChangeShapeType="1"/>
            </p:cNvSpPr>
            <p:nvPr/>
          </p:nvSpPr>
          <p:spPr bwMode="auto">
            <a:xfrm>
              <a:off x="4416" y="987"/>
              <a:ext cx="0" cy="912"/>
            </a:xfrm>
            <a:prstGeom prst="line">
              <a:avLst/>
            </a:prstGeom>
            <a:noFill/>
            <a:ln w="57150">
              <a:solidFill>
                <a:srgbClr val="FF99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52" name="Line 637"/>
            <p:cNvSpPr>
              <a:spLocks noChangeShapeType="1"/>
            </p:cNvSpPr>
            <p:nvPr/>
          </p:nvSpPr>
          <p:spPr bwMode="auto">
            <a:xfrm>
              <a:off x="4416" y="1893"/>
              <a:ext cx="117" cy="0"/>
            </a:xfrm>
            <a:prstGeom prst="line">
              <a:avLst/>
            </a:prstGeom>
            <a:noFill/>
            <a:ln w="38100">
              <a:solidFill>
                <a:srgbClr val="FF99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53" name="Text Box 638"/>
            <p:cNvSpPr txBox="1">
              <a:spLocks noChangeArrowheads="1"/>
            </p:cNvSpPr>
            <p:nvPr/>
          </p:nvSpPr>
          <p:spPr bwMode="auto">
            <a:xfrm>
              <a:off x="4924" y="1200"/>
              <a:ext cx="97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>
                  <a:latin typeface=".VnTimeH" pitchFamily="34" charset="0"/>
                </a:rPr>
                <a:t>C</a:t>
              </a:r>
            </a:p>
          </p:txBody>
        </p:sp>
        <p:sp>
          <p:nvSpPr>
            <p:cNvPr id="54" name="Text Box 639"/>
            <p:cNvSpPr txBox="1">
              <a:spLocks noChangeArrowheads="1"/>
            </p:cNvSpPr>
            <p:nvPr/>
          </p:nvSpPr>
          <p:spPr bwMode="auto">
            <a:xfrm>
              <a:off x="4416" y="1200"/>
              <a:ext cx="98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>
                  <a:latin typeface=".VnTimeH" pitchFamily="34" charset="0"/>
                </a:rPr>
                <a:t>M</a:t>
              </a:r>
            </a:p>
          </p:txBody>
        </p:sp>
        <p:sp>
          <p:nvSpPr>
            <p:cNvPr id="55" name="Text Box 640"/>
            <p:cNvSpPr txBox="1">
              <a:spLocks noChangeArrowheads="1"/>
            </p:cNvSpPr>
            <p:nvPr/>
          </p:nvSpPr>
          <p:spPr bwMode="auto">
            <a:xfrm>
              <a:off x="5451" y="1200"/>
              <a:ext cx="97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>
                  <a:latin typeface=".VnTimeH" pitchFamily="34" charset="0"/>
                </a:rPr>
                <a:t>N</a:t>
              </a:r>
            </a:p>
          </p:txBody>
        </p:sp>
        <p:sp>
          <p:nvSpPr>
            <p:cNvPr id="56" name="Text Box 641"/>
            <p:cNvSpPr txBox="1">
              <a:spLocks noChangeArrowheads="1"/>
            </p:cNvSpPr>
            <p:nvPr/>
          </p:nvSpPr>
          <p:spPr bwMode="auto">
            <a:xfrm>
              <a:off x="4416" y="1632"/>
              <a:ext cx="98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>
                  <a:latin typeface=".VnTimeH" pitchFamily="34" charset="0"/>
                </a:rPr>
                <a:t>A</a:t>
              </a:r>
            </a:p>
          </p:txBody>
        </p:sp>
        <p:sp>
          <p:nvSpPr>
            <p:cNvPr id="57" name="Text Box 642"/>
            <p:cNvSpPr txBox="1">
              <a:spLocks noChangeArrowheads="1"/>
            </p:cNvSpPr>
            <p:nvPr/>
          </p:nvSpPr>
          <p:spPr bwMode="auto">
            <a:xfrm>
              <a:off x="5431" y="1632"/>
              <a:ext cx="98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>
                  <a:latin typeface=".VnTimeH" pitchFamily="34" charset="0"/>
                </a:rPr>
                <a:t>B</a:t>
              </a:r>
            </a:p>
          </p:txBody>
        </p:sp>
        <p:sp>
          <p:nvSpPr>
            <p:cNvPr id="58" name="Text Box 643"/>
            <p:cNvSpPr txBox="1">
              <a:spLocks noChangeArrowheads="1"/>
            </p:cNvSpPr>
            <p:nvPr/>
          </p:nvSpPr>
          <p:spPr bwMode="auto">
            <a:xfrm>
              <a:off x="2928" y="1296"/>
              <a:ext cx="720" cy="288"/>
            </a:xfrm>
            <a:prstGeom prst="rect">
              <a:avLst/>
            </a:prstGeom>
            <a:solidFill>
              <a:srgbClr val="0000CC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dirty="0">
                  <a:solidFill>
                    <a:schemeClr val="bg1"/>
                  </a:solidFill>
                  <a:latin typeface=".VnTime" pitchFamily="34" charset="0"/>
                </a:rPr>
                <a:t>U</a:t>
              </a:r>
              <a:r>
                <a:rPr lang="en-US" sz="2400" baseline="-25000" dirty="0">
                  <a:solidFill>
                    <a:schemeClr val="bg1"/>
                  </a:solidFill>
                  <a:latin typeface=".VnTime" pitchFamily="34" charset="0"/>
                </a:rPr>
                <a:t>1</a:t>
              </a:r>
              <a:r>
                <a:rPr lang="en-US" sz="2400" dirty="0">
                  <a:solidFill>
                    <a:schemeClr val="bg1"/>
                  </a:solidFill>
                  <a:latin typeface=".VnTime" pitchFamily="34" charset="0"/>
                </a:rPr>
                <a:t>=5V</a:t>
              </a:r>
            </a:p>
          </p:txBody>
        </p:sp>
        <p:pic>
          <p:nvPicPr>
            <p:cNvPr id="59" name="Picture 644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1776" y="3072"/>
              <a:ext cx="864" cy="38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60" name="Picture 645"/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1776" y="2928"/>
              <a:ext cx="864" cy="5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61" name="Text Box 646"/>
            <p:cNvSpPr txBox="1">
              <a:spLocks noChangeArrowheads="1"/>
            </p:cNvSpPr>
            <p:nvPr/>
          </p:nvSpPr>
          <p:spPr bwMode="auto">
            <a:xfrm>
              <a:off x="816" y="1296"/>
              <a:ext cx="864" cy="288"/>
            </a:xfrm>
            <a:prstGeom prst="rect">
              <a:avLst/>
            </a:prstGeom>
            <a:solidFill>
              <a:srgbClr val="F00A20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>
                  <a:solidFill>
                    <a:schemeClr val="bg1"/>
                  </a:solidFill>
                  <a:latin typeface=".VnTime" pitchFamily="34" charset="0"/>
                </a:rPr>
                <a:t>I</a:t>
              </a:r>
              <a:r>
                <a:rPr lang="en-US" sz="2400" baseline="-25000">
                  <a:solidFill>
                    <a:schemeClr val="bg1"/>
                  </a:solidFill>
                  <a:latin typeface=".VnTime" pitchFamily="34" charset="0"/>
                </a:rPr>
                <a:t>1</a:t>
              </a:r>
              <a:r>
                <a:rPr lang="en-US" sz="2400">
                  <a:solidFill>
                    <a:schemeClr val="bg1"/>
                  </a:solidFill>
                  <a:latin typeface=".VnTime" pitchFamily="34" charset="0"/>
                </a:rPr>
                <a:t>=1A</a:t>
              </a:r>
            </a:p>
          </p:txBody>
        </p:sp>
      </p:grpSp>
      <p:graphicFrame>
        <p:nvGraphicFramePr>
          <p:cNvPr id="45494" name="Object 438"/>
          <p:cNvGraphicFramePr>
            <a:graphicFrameLocks noChangeAspect="1"/>
          </p:cNvGraphicFramePr>
          <p:nvPr/>
        </p:nvGraphicFramePr>
        <p:xfrm>
          <a:off x="7010400" y="4267200"/>
          <a:ext cx="1524000" cy="1473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64885" imgH="164885" progId="Equation.3">
                  <p:embed/>
                </p:oleObj>
              </mc:Choice>
              <mc:Fallback>
                <p:oleObj name="Equation" r:id="rId6" imgW="164885" imgH="164885" progId="Equation.3">
                  <p:embed/>
                  <p:pic>
                    <p:nvPicPr>
                      <p:cNvPr id="0" name="Object 4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10400" y="4267200"/>
                        <a:ext cx="1524000" cy="1473200"/>
                      </a:xfrm>
                      <a:prstGeom prst="rect">
                        <a:avLst/>
                      </a:prstGeom>
                      <a:solidFill>
                        <a:srgbClr val="FFFFCC"/>
                      </a:solidFill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med">
    <p:check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"/>
                                        <p:tgtEl>
                                          <p:spTgt spid="1229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400" fill="hold"/>
                                        <p:tgtEl>
                                          <p:spTgt spid="122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00" fill="hold"/>
                                        <p:tgtEl>
                                          <p:spTgt spid="122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22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22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4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454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454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454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0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 descr="bleuseul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28600" y="0"/>
            <a:ext cx="5791200" cy="6858000"/>
          </a:xfrm>
          <a:prstGeom prst="rect">
            <a:avLst/>
          </a:prstGeom>
          <a:noFill/>
        </p:spPr>
      </p:pic>
      <p:sp>
        <p:nvSpPr>
          <p:cNvPr id="16387" name="Rectangle 3"/>
          <p:cNvSpPr>
            <a:spLocks noChangeArrowheads="1"/>
          </p:cNvSpPr>
          <p:nvPr/>
        </p:nvSpPr>
        <p:spPr bwMode="auto">
          <a:xfrm>
            <a:off x="5791200" y="0"/>
            <a:ext cx="3352800" cy="6858000"/>
          </a:xfrm>
          <a:prstGeom prst="rect">
            <a:avLst/>
          </a:prstGeom>
          <a:gradFill rotWithShape="1">
            <a:gsLst>
              <a:gs pos="0">
                <a:srgbClr val="0000FF"/>
              </a:gs>
              <a:gs pos="100000">
                <a:schemeClr val="bg1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6388" name="WordArt 4"/>
          <p:cNvSpPr>
            <a:spLocks noChangeArrowheads="1" noChangeShapeType="1" noTextEdit="1"/>
          </p:cNvSpPr>
          <p:nvPr/>
        </p:nvSpPr>
        <p:spPr bwMode="auto">
          <a:xfrm>
            <a:off x="-8534400" y="6172200"/>
            <a:ext cx="8534400" cy="381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dirty="0" err="1">
                <a:ln w="9525">
                  <a:solidFill>
                    <a:srgbClr val="FFCC00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Times New Roman"/>
                <a:cs typeface="Times New Roman"/>
              </a:rPr>
              <a:t>Các</a:t>
            </a:r>
            <a:r>
              <a:rPr lang="en-US" sz="3600" b="1" kern="10" dirty="0">
                <a:ln w="9525">
                  <a:solidFill>
                    <a:srgbClr val="FFCC00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lang="en-US" sz="3600" b="1" kern="10" dirty="0" err="1">
                <a:ln w="9525">
                  <a:solidFill>
                    <a:srgbClr val="FFCC00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Times New Roman"/>
                <a:cs typeface="Times New Roman"/>
              </a:rPr>
              <a:t>em</a:t>
            </a:r>
            <a:r>
              <a:rPr lang="en-US" sz="3600" b="1" kern="10" dirty="0">
                <a:ln w="9525">
                  <a:solidFill>
                    <a:srgbClr val="FFCC00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lang="en-US" sz="3600" b="1" kern="10" dirty="0" err="1">
                <a:ln w="9525">
                  <a:solidFill>
                    <a:srgbClr val="FFCC00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Times New Roman"/>
                <a:cs typeface="Times New Roman"/>
              </a:rPr>
              <a:t>hãy</a:t>
            </a:r>
            <a:r>
              <a:rPr lang="en-US" sz="3600" b="1" kern="10" dirty="0">
                <a:ln w="9525">
                  <a:solidFill>
                    <a:srgbClr val="FFCC00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lang="en-US" sz="3600" b="1" kern="10" dirty="0" err="1">
                <a:ln w="9525">
                  <a:solidFill>
                    <a:srgbClr val="FFCC00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Times New Roman"/>
                <a:cs typeface="Times New Roman"/>
              </a:rPr>
              <a:t>cố</a:t>
            </a:r>
            <a:r>
              <a:rPr lang="en-US" sz="3600" b="1" kern="10" dirty="0">
                <a:ln w="9525">
                  <a:solidFill>
                    <a:srgbClr val="FFCC00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lang="en-US" sz="3600" b="1" kern="10" dirty="0" err="1">
                <a:ln w="9525">
                  <a:solidFill>
                    <a:srgbClr val="FFCC00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Times New Roman"/>
                <a:cs typeface="Times New Roman"/>
              </a:rPr>
              <a:t>gắng</a:t>
            </a:r>
            <a:r>
              <a:rPr lang="en-US" sz="3600" b="1" kern="10" dirty="0">
                <a:ln w="9525">
                  <a:solidFill>
                    <a:srgbClr val="FFCC00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lang="en-US" sz="3600" b="1" kern="10" dirty="0" err="1">
                <a:ln w="9525">
                  <a:solidFill>
                    <a:srgbClr val="FFCC00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Times New Roman"/>
                <a:cs typeface="Times New Roman"/>
              </a:rPr>
              <a:t>học</a:t>
            </a:r>
            <a:r>
              <a:rPr lang="en-US" sz="3600" b="1" kern="10" dirty="0">
                <a:ln w="9525">
                  <a:solidFill>
                    <a:srgbClr val="FFCC00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lang="en-US" sz="3600" b="1" kern="10" dirty="0" err="1">
                <a:ln w="9525">
                  <a:solidFill>
                    <a:srgbClr val="FFCC00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Times New Roman"/>
                <a:cs typeface="Times New Roman"/>
              </a:rPr>
              <a:t>tốt</a:t>
            </a:r>
            <a:endParaRPr lang="en-US" sz="3600" b="1" kern="10" dirty="0">
              <a:ln w="9525">
                <a:solidFill>
                  <a:srgbClr val="FFCC00"/>
                </a:solidFill>
                <a:round/>
                <a:headEnd/>
                <a:tailEnd/>
              </a:ln>
              <a:solidFill>
                <a:srgbClr val="0000FF"/>
              </a:solidFill>
              <a:latin typeface="Times New Roman"/>
              <a:cs typeface="Times New Roman"/>
            </a:endParaRPr>
          </a:p>
        </p:txBody>
      </p:sp>
      <p:sp>
        <p:nvSpPr>
          <p:cNvPr id="16391" name="AutoShape 7">
            <a:hlinkClick r:id="" action="ppaction://hlinkshowjump?jump=previousslide" highlightClick="1"/>
          </p:cNvPr>
          <p:cNvSpPr>
            <a:spLocks noChangeArrowheads="1"/>
          </p:cNvSpPr>
          <p:nvPr/>
        </p:nvSpPr>
        <p:spPr bwMode="auto">
          <a:xfrm>
            <a:off x="7448550" y="838200"/>
            <a:ext cx="76200" cy="76200"/>
          </a:xfrm>
          <a:prstGeom prst="actionButtonBackPrevious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pic>
        <p:nvPicPr>
          <p:cNvPr id="3079" name="Picture 7" descr="SAUCER20"/>
          <p:cNvPicPr>
            <a:picLocks noChangeAspect="1" noChangeArrowheads="1" noCrop="1"/>
          </p:cNvPicPr>
          <p:nvPr/>
        </p:nvPicPr>
        <p:blipFill>
          <a:blip r:embed="rId4">
            <a:lum bright="-12000"/>
          </a:blip>
          <a:srcRect/>
          <a:stretch>
            <a:fillRect/>
          </a:stretch>
        </p:blipFill>
        <p:spPr bwMode="auto">
          <a:xfrm rot="-734312">
            <a:off x="228600" y="5257800"/>
            <a:ext cx="2438400" cy="881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93" name="Picture 9" descr="10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257800" y="4686300"/>
            <a:ext cx="476250" cy="476250"/>
          </a:xfrm>
          <a:prstGeom prst="rect">
            <a:avLst/>
          </a:prstGeom>
          <a:noFill/>
        </p:spPr>
      </p:pic>
      <p:pic>
        <p:nvPicPr>
          <p:cNvPr id="16394" name="Picture 10" descr="10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781800" y="4457700"/>
            <a:ext cx="476250" cy="476250"/>
          </a:xfrm>
          <a:prstGeom prst="rect">
            <a:avLst/>
          </a:prstGeom>
          <a:noFill/>
        </p:spPr>
      </p:pic>
      <p:pic>
        <p:nvPicPr>
          <p:cNvPr id="16395" name="Picture 11" descr="10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8686800" y="4610100"/>
            <a:ext cx="476250" cy="476250"/>
          </a:xfrm>
          <a:prstGeom prst="rect">
            <a:avLst/>
          </a:prstGeom>
          <a:noFill/>
        </p:spPr>
      </p:pic>
      <p:pic>
        <p:nvPicPr>
          <p:cNvPr id="16396" name="Picture 12" descr="Espaco_0060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5838825" y="4638675"/>
            <a:ext cx="1981200" cy="1524000"/>
          </a:xfrm>
          <a:prstGeom prst="rect">
            <a:avLst/>
          </a:prstGeom>
          <a:noFill/>
        </p:spPr>
      </p:pic>
      <p:sp>
        <p:nvSpPr>
          <p:cNvPr id="16397" name="Oval 13"/>
          <p:cNvSpPr>
            <a:spLocks noChangeArrowheads="1"/>
          </p:cNvSpPr>
          <p:nvPr/>
        </p:nvSpPr>
        <p:spPr bwMode="auto">
          <a:xfrm rot="-3277775">
            <a:off x="5634831" y="4956969"/>
            <a:ext cx="2446338" cy="914400"/>
          </a:xfrm>
          <a:prstGeom prst="ellipse">
            <a:avLst/>
          </a:prstGeom>
          <a:noFill/>
          <a:ln w="28575">
            <a:solidFill>
              <a:srgbClr val="0000FF"/>
            </a:solidFill>
            <a:round/>
            <a:headEnd/>
            <a:tailEnd/>
          </a:ln>
          <a:effectLst/>
        </p:spPr>
        <p:txBody>
          <a:bodyPr vert="eaVert" wrap="none" anchor="ctr"/>
          <a:lstStyle/>
          <a:p>
            <a:pPr algn="ctr" eaLnBrk="0" hangingPunct="0"/>
            <a:endParaRPr lang="en-US">
              <a:cs typeface="Arial" charset="0"/>
            </a:endParaRPr>
          </a:p>
        </p:txBody>
      </p:sp>
      <p:sp>
        <p:nvSpPr>
          <p:cNvPr id="16398" name="Oval 14"/>
          <p:cNvSpPr>
            <a:spLocks noChangeArrowheads="1"/>
          </p:cNvSpPr>
          <p:nvPr/>
        </p:nvSpPr>
        <p:spPr bwMode="auto">
          <a:xfrm>
            <a:off x="5562600" y="4914900"/>
            <a:ext cx="2667000" cy="914400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6399" name="Oval 15"/>
          <p:cNvSpPr>
            <a:spLocks noChangeArrowheads="1"/>
          </p:cNvSpPr>
          <p:nvPr/>
        </p:nvSpPr>
        <p:spPr bwMode="auto">
          <a:xfrm rot="-18061119">
            <a:off x="5723731" y="4944269"/>
            <a:ext cx="2416175" cy="1062038"/>
          </a:xfrm>
          <a:prstGeom prst="ellipse">
            <a:avLst/>
          </a:prstGeom>
          <a:noFill/>
          <a:ln w="28575">
            <a:solidFill>
              <a:srgbClr val="FF00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" name="Group 17"/>
          <p:cNvGrpSpPr>
            <a:grpSpLocks/>
          </p:cNvGrpSpPr>
          <p:nvPr/>
        </p:nvGrpSpPr>
        <p:grpSpPr bwMode="auto">
          <a:xfrm>
            <a:off x="1295400" y="2514600"/>
            <a:ext cx="6400800" cy="6096000"/>
            <a:chOff x="576" y="768"/>
            <a:chExt cx="4800" cy="3840"/>
          </a:xfrm>
        </p:grpSpPr>
        <p:sp>
          <p:nvSpPr>
            <p:cNvPr id="16402" name="WordArt 18"/>
            <p:cNvSpPr>
              <a:spLocks noChangeArrowheads="1" noChangeShapeType="1" noTextEdit="1"/>
            </p:cNvSpPr>
            <p:nvPr/>
          </p:nvSpPr>
          <p:spPr bwMode="auto">
            <a:xfrm>
              <a:off x="1728" y="2352"/>
              <a:ext cx="2496" cy="480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vi-VN" sz="3600" b="1" kern="10" dirty="0">
                  <a:ln w="9525">
                    <a:solidFill>
                      <a:srgbClr val="66FF33"/>
                    </a:solidFill>
                    <a:round/>
                    <a:headEnd/>
                    <a:tailEnd/>
                  </a:ln>
                  <a:solidFill>
                    <a:srgbClr val="009900"/>
                  </a:solidFill>
                  <a:latin typeface="Times New Roman" pitchFamily="18" charset="0"/>
                  <a:cs typeface="Times New Roman" pitchFamily="18" charset="0"/>
                </a:rPr>
                <a:t>Chúc các em học giỏi</a:t>
              </a:r>
              <a:r>
                <a:rPr lang="pt-BR" sz="3600" b="1" kern="10" dirty="0">
                  <a:ln w="9525">
                    <a:solidFill>
                      <a:srgbClr val="66FF33"/>
                    </a:solidFill>
                    <a:round/>
                    <a:headEnd/>
                    <a:tailEnd/>
                  </a:ln>
                  <a:solidFill>
                    <a:srgbClr val="009900"/>
                  </a:solidFill>
                  <a:latin typeface=".VnTime"/>
                </a:rPr>
                <a:t>!</a:t>
              </a:r>
              <a:endParaRPr lang="en-US" sz="3600" b="1" kern="10" dirty="0">
                <a:ln w="9525">
                  <a:solidFill>
                    <a:srgbClr val="66FF33"/>
                  </a:solidFill>
                  <a:round/>
                  <a:headEnd/>
                  <a:tailEnd/>
                </a:ln>
                <a:solidFill>
                  <a:srgbClr val="009900"/>
                </a:solidFill>
                <a:latin typeface=".VnTime"/>
              </a:endParaRPr>
            </a:p>
          </p:txBody>
        </p:sp>
        <p:grpSp>
          <p:nvGrpSpPr>
            <p:cNvPr id="3" name="Group 19"/>
            <p:cNvGrpSpPr>
              <a:grpSpLocks/>
            </p:cNvGrpSpPr>
            <p:nvPr/>
          </p:nvGrpSpPr>
          <p:grpSpPr bwMode="auto">
            <a:xfrm>
              <a:off x="576" y="768"/>
              <a:ext cx="4800" cy="3840"/>
              <a:chOff x="576" y="768"/>
              <a:chExt cx="4800" cy="3840"/>
            </a:xfrm>
          </p:grpSpPr>
          <p:sp>
            <p:nvSpPr>
              <p:cNvPr id="16404" name="WordArt 20"/>
              <p:cNvSpPr>
                <a:spLocks noChangeArrowheads="1" noChangeShapeType="1" noTextEdit="1"/>
              </p:cNvSpPr>
              <p:nvPr/>
            </p:nvSpPr>
            <p:spPr bwMode="auto">
              <a:xfrm>
                <a:off x="1248" y="1536"/>
                <a:ext cx="3498" cy="690"/>
              </a:xfrm>
              <a:prstGeom prst="rect">
                <a:avLst/>
              </a:prstGeom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algn="ctr"/>
                <a:r>
                  <a:rPr lang="vi-VN" sz="3600" b="1" kern="10" dirty="0">
                    <a:ln w="9525">
                      <a:solidFill>
                        <a:srgbClr val="FFFF99"/>
                      </a:solidFill>
                      <a:round/>
                      <a:headEnd/>
                      <a:tailEnd/>
                    </a:ln>
                    <a:solidFill>
                      <a:srgbClr val="FF00FF"/>
                    </a:solidFill>
                    <a:latin typeface="Times New Roman" pitchFamily="18" charset="0"/>
                    <a:cs typeface="Times New Roman" pitchFamily="18" charset="0"/>
                  </a:rPr>
                  <a:t>HÃY HỌC KĨ VÀ LÀM BÀI TẬP ĐẦY ĐỦ</a:t>
                </a:r>
                <a:endParaRPr lang="en-US" sz="3600" b="1" kern="10" dirty="0">
                  <a:ln w="9525">
                    <a:solidFill>
                      <a:srgbClr val="FFFF99"/>
                    </a:solidFill>
                    <a:round/>
                    <a:headEnd/>
                    <a:tailEnd/>
                  </a:ln>
                  <a:solidFill>
                    <a:srgbClr val="FF00FF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grpSp>
            <p:nvGrpSpPr>
              <p:cNvPr id="4" name="Group 21"/>
              <p:cNvGrpSpPr>
                <a:grpSpLocks/>
              </p:cNvGrpSpPr>
              <p:nvPr/>
            </p:nvGrpSpPr>
            <p:grpSpPr bwMode="auto">
              <a:xfrm>
                <a:off x="576" y="768"/>
                <a:ext cx="4800" cy="3840"/>
                <a:chOff x="576" y="768"/>
                <a:chExt cx="4800" cy="3840"/>
              </a:xfrm>
            </p:grpSpPr>
            <p:sp>
              <p:nvSpPr>
                <p:cNvPr id="16406" name="WordArt 22"/>
                <p:cNvSpPr>
                  <a:spLocks noChangeArrowheads="1" noChangeShapeType="1" noTextEdit="1"/>
                </p:cNvSpPr>
                <p:nvPr/>
              </p:nvSpPr>
              <p:spPr bwMode="auto">
                <a:xfrm>
                  <a:off x="576" y="768"/>
                  <a:ext cx="4800" cy="3840"/>
                </a:xfrm>
                <a:prstGeom prst="rect">
                  <a:avLst/>
                </a:prstGeom>
              </p:spPr>
              <p:txBody>
                <a:bodyPr spcFirstLastPara="1" wrap="none" fromWordArt="1">
                  <a:prstTxWarp prst="textArchUp">
                    <a:avLst>
                      <a:gd name="adj" fmla="val 10800000"/>
                    </a:avLst>
                  </a:prstTxWarp>
                </a:bodyPr>
                <a:lstStyle/>
                <a:p>
                  <a:pPr algn="ctr"/>
                  <a:r>
                    <a:rPr lang="vi-VN" sz="6000" b="1" kern="10" dirty="0"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  <a:solidFill>
                        <a:srgbClr val="FFFF00"/>
                      </a:solidFill>
                      <a:latin typeface="Times New Roman" pitchFamily="18" charset="0"/>
                      <a:cs typeface="Times New Roman" pitchFamily="18" charset="0"/>
                    </a:rPr>
                    <a:t>Bài học của chúng ta đến đây là kết thúc!</a:t>
                  </a:r>
                  <a:endParaRPr lang="en-US" sz="6000" b="1" kern="10" dirty="0">
                    <a:ln w="9525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solidFill>
                      <a:srgbClr val="FFFF00"/>
                    </a:solidFill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pic>
              <p:nvPicPr>
                <p:cNvPr id="16407" name="Picture 23" descr="lollipop[1]"/>
                <p:cNvPicPr>
                  <a:picLocks noChangeAspect="1" noChangeArrowheads="1" noCrop="1"/>
                </p:cNvPicPr>
                <p:nvPr/>
              </p:nvPicPr>
              <p:blipFill>
                <a:blip r:embed="rId7"/>
                <a:srcRect/>
                <a:stretch>
                  <a:fillRect/>
                </a:stretch>
              </p:blipFill>
              <p:spPr bwMode="auto">
                <a:xfrm>
                  <a:off x="1504" y="2850"/>
                  <a:ext cx="2904" cy="142"/>
                </a:xfrm>
                <a:prstGeom prst="rect">
                  <a:avLst/>
                </a:prstGeom>
                <a:noFill/>
              </p:spPr>
            </p:pic>
          </p:grpSp>
        </p:grpSp>
      </p:grpSp>
      <p:pic>
        <p:nvPicPr>
          <p:cNvPr id="16408" name="Picture 24" descr="Bike-06-june"/>
          <p:cNvPicPr>
            <a:picLocks noChangeAspect="1" noChangeArrowheads="1" noCrop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6096000" y="838200"/>
            <a:ext cx="2743200" cy="1828800"/>
          </a:xfrm>
          <a:prstGeom prst="rect">
            <a:avLst/>
          </a:prstGeom>
          <a:noFill/>
        </p:spPr>
      </p:pic>
      <p:sp>
        <p:nvSpPr>
          <p:cNvPr id="27" name="Text Box 16"/>
          <p:cNvSpPr txBox="1">
            <a:spLocks noChangeArrowheads="1"/>
          </p:cNvSpPr>
          <p:nvPr/>
        </p:nvSpPr>
        <p:spPr bwMode="auto">
          <a:xfrm>
            <a:off x="304800" y="228600"/>
            <a:ext cx="5226050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457200" indent="-457200" algn="ctr" eaLnBrk="0" hangingPunct="0"/>
            <a:r>
              <a:rPr lang="en-US" sz="2400" b="1" i="1" dirty="0">
                <a:solidFill>
                  <a:srgbClr val="00FF00"/>
                </a:solidFill>
                <a:latin typeface="Times New Roman" pitchFamily="18" charset="0"/>
                <a:cs typeface="Times New Roman" pitchFamily="18" charset="0"/>
              </a:rPr>
              <a:t>H</a:t>
            </a:r>
            <a:r>
              <a:rPr lang="vi-VN" sz="2400" b="1" i="1" dirty="0">
                <a:solidFill>
                  <a:srgbClr val="00FF00"/>
                </a:solidFill>
                <a:latin typeface="Times New Roman" pitchFamily="18" charset="0"/>
                <a:cs typeface="Times New Roman" pitchFamily="18" charset="0"/>
              </a:rPr>
              <a:t>ãy yêu thích việc mình làm bạn sẽ cảm thấy thú vị hơn và việc mình làm sẽ có hiệu quả hơn </a:t>
            </a:r>
            <a:br>
              <a:rPr lang="en-US" sz="2400" b="1" i="1" dirty="0">
                <a:solidFill>
                  <a:srgbClr val="00FF00"/>
                </a:solidFill>
                <a:latin typeface="VNI-Times" pitchFamily="2" charset="0"/>
                <a:cs typeface="Arial" charset="0"/>
              </a:rPr>
            </a:br>
            <a:endParaRPr lang="fr-FR" sz="2400" b="1" i="1" dirty="0">
              <a:solidFill>
                <a:srgbClr val="00FF00"/>
              </a:solidFill>
              <a:latin typeface="VNI-Times" pitchFamily="2" charset="0"/>
              <a:cs typeface="Arial" charset="0"/>
            </a:endParaRPr>
          </a:p>
        </p:txBody>
      </p:sp>
    </p:spTree>
  </p:cSld>
  <p:clrMapOvr>
    <a:masterClrMapping/>
  </p:clrMapOvr>
  <p:transition advTm="11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repeatCount="1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163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163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0" presetClass="path" presetSubtype="0" repeatCount="indefinite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1667 -0.08334 C 0.1323 0.00139 0.20486 0.05139 0.2783 0.02824 L 0.58698 -0.07385 C 0.66111 -0.09838 0.70816 -0.18727 0.69306 -0.27246 L 0.62813 -0.62454 C 0.61198 -0.71065 0.53872 -0.76158 0.46476 -0.73773 L 0.15608 -0.63658 C 0.08264 -0.61158 0.03577 -0.52153 0.05174 -0.43565 Z " pathEditMode="relative" rAng="-827705" ptsTypes="fFfFfFff">
                                      <p:cBhvr>
                                        <p:cTn id="10" dur="10000" fill="hold"/>
                                        <p:tgtEl>
                                          <p:spTgt spid="307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5500" y="-27200"/>
                                    </p:animMotion>
                                  </p:childTnLst>
                                </p:cTn>
                              </p:par>
                              <p:par>
                                <p:cTn id="11" presetID="9" presetClass="entr" presetSubtype="0" repeatCount="1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163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0" presetClass="entr" presetSubtype="0" repeatCount="3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6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500"/>
                                        <p:tgtEl>
                                          <p:spTgt spid="164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8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03" name="Picture 7" descr="FSB_Background0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69166" y="0"/>
            <a:ext cx="9144000" cy="6858000"/>
          </a:xfrm>
          <a:prstGeom prst="rect">
            <a:avLst/>
          </a:prstGeom>
          <a:noFill/>
          <a:ln w="57150" cmpd="thinThick">
            <a:solidFill>
              <a:srgbClr val="0D04C4"/>
            </a:solidFill>
            <a:miter lim="800000"/>
            <a:headEnd/>
            <a:tailEnd/>
          </a:ln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294F3E91-667E-49CB-B618-FFBE613BF077}"/>
              </a:ext>
            </a:extLst>
          </p:cNvPr>
          <p:cNvSpPr txBox="1"/>
          <p:nvPr/>
        </p:nvSpPr>
        <p:spPr>
          <a:xfrm>
            <a:off x="94957" y="2572318"/>
            <a:ext cx="8700868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8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II. </a:t>
            </a:r>
            <a:r>
              <a:rPr lang="en-US" sz="28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Kỹ</a:t>
            </a:r>
            <a:r>
              <a:rPr lang="en-US" sz="28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năng</a:t>
            </a:r>
            <a:r>
              <a:rPr lang="en-US" sz="28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/>
            <a:r>
              <a:rPr lang="en-US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Vẽ</a:t>
            </a:r>
            <a:r>
              <a:rPr lang="en-US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sơ</a:t>
            </a:r>
            <a:r>
              <a:rPr lang="en-US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đồ</a:t>
            </a:r>
            <a:r>
              <a:rPr lang="en-US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mạch</a:t>
            </a:r>
            <a:r>
              <a:rPr lang="en-US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en-US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gồm</a:t>
            </a:r>
            <a:r>
              <a:rPr lang="en-US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dây</a:t>
            </a:r>
            <a:r>
              <a:rPr lang="en-US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dẫn</a:t>
            </a:r>
            <a:r>
              <a:rPr lang="en-US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en-US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trở</a:t>
            </a:r>
            <a:r>
              <a:rPr lang="en-US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algn="just"/>
            <a:r>
              <a:rPr lang="en-US" sz="2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nguồn</a:t>
            </a:r>
            <a:r>
              <a:rPr lang="en-US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en-US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tắc</a:t>
            </a:r>
            <a:r>
              <a:rPr lang="en-US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vôn</a:t>
            </a:r>
            <a:r>
              <a:rPr lang="en-US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kế</a:t>
            </a:r>
            <a:r>
              <a:rPr lang="en-US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ampe</a:t>
            </a:r>
            <a:r>
              <a:rPr lang="en-US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kế</a:t>
            </a:r>
            <a:r>
              <a:rPr lang="en-US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en-US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Mắc</a:t>
            </a:r>
            <a:r>
              <a:rPr lang="en-US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mạch</a:t>
            </a:r>
            <a:r>
              <a:rPr lang="en-US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en-US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sơ</a:t>
            </a:r>
            <a:r>
              <a:rPr lang="en-US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đồ</a:t>
            </a:r>
            <a:r>
              <a:rPr lang="en-US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vẽ</a:t>
            </a:r>
            <a:r>
              <a:rPr lang="en-US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R="0" algn="just">
              <a:spcBef>
                <a:spcPts val="0"/>
              </a:spcBef>
              <a:spcAft>
                <a:spcPts val="0"/>
              </a:spcAft>
            </a:pP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iều</a:t>
            </a:r>
            <a:r>
              <a:rPr lang="en-US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chỉnh</a:t>
            </a:r>
            <a:r>
              <a:rPr lang="en-US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r>
              <a:rPr lang="en-US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trị</a:t>
            </a:r>
            <a:r>
              <a:rPr lang="en-US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hiệu</a:t>
            </a:r>
            <a:r>
              <a:rPr lang="en-US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en-US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giữa</a:t>
            </a:r>
            <a:r>
              <a:rPr lang="en-US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dây</a:t>
            </a:r>
            <a:r>
              <a:rPr lang="en-US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dẫn</a:t>
            </a:r>
            <a:r>
              <a:rPr lang="en-US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R="0" algn="just">
              <a:spcBef>
                <a:spcPts val="0"/>
              </a:spcBef>
              <a:spcAft>
                <a:spcPts val="0"/>
              </a:spcAft>
            </a:pPr>
            <a:r>
              <a:rPr lang="en-US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ghi</a:t>
            </a:r>
            <a:r>
              <a:rPr lang="en-US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r>
              <a:rPr lang="en-US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trị</a:t>
            </a:r>
            <a:r>
              <a:rPr lang="en-US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đo</a:t>
            </a:r>
            <a:r>
              <a:rPr lang="en-US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ampe</a:t>
            </a:r>
            <a:r>
              <a:rPr lang="en-US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kế</a:t>
            </a:r>
            <a:r>
              <a:rPr lang="en-US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vôn</a:t>
            </a:r>
            <a:r>
              <a:rPr lang="en-US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kế</a:t>
            </a:r>
            <a:r>
              <a:rPr lang="en-US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trị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trở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tương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ứng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lần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đo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/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R = U/I</a:t>
            </a:r>
          </a:p>
          <a:p>
            <a:pPr algn="just"/>
            <a:r>
              <a:rPr lang="en-US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r>
              <a:rPr lang="en-US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trị</a:t>
            </a:r>
            <a:r>
              <a:rPr lang="en-US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trung</a:t>
            </a:r>
            <a:r>
              <a:rPr lang="en-US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bình</a:t>
            </a:r>
            <a:r>
              <a:rPr lang="en-US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en-US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trở</a:t>
            </a:r>
            <a:r>
              <a:rPr lang="en-US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ba</a:t>
            </a:r>
            <a:r>
              <a:rPr lang="en-US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lần</a:t>
            </a:r>
            <a:r>
              <a:rPr lang="en-US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đo</a:t>
            </a:r>
            <a:r>
              <a:rPr lang="en-US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Rectangle 18">
            <a:extLst>
              <a:ext uri="{FF2B5EF4-FFF2-40B4-BE49-F238E27FC236}">
                <a16:creationId xmlns:a16="http://schemas.microsoft.com/office/drawing/2014/main" id="{FE17031A-3A56-443B-8B89-C789B15121F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8477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. 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6F835A61-7110-4AE9-875B-FCD696713233}"/>
              </a:ext>
            </a:extLst>
          </p:cNvPr>
          <p:cNvSpPr txBox="1"/>
          <p:nvPr/>
        </p:nvSpPr>
        <p:spPr>
          <a:xfrm>
            <a:off x="152400" y="1095861"/>
            <a:ext cx="853440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I.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Kiến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/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Kiểm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chứng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kiến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1: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phụ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thuộc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cường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dòng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hiệu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giữa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dây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dẫn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EDDAE95F-922B-4DDE-A890-C9675B4BF974}"/>
              </a:ext>
            </a:extLst>
          </p:cNvPr>
          <p:cNvSpPr txBox="1"/>
          <p:nvPr/>
        </p:nvSpPr>
        <p:spPr>
          <a:xfrm>
            <a:off x="180534" y="252976"/>
            <a:ext cx="721086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chemeClr val="tx2"/>
                </a:solidFill>
              </a:rPr>
              <a:t>A. MỤC TIÊU CỦA TIẾT THỰC HÀNH</a:t>
            </a:r>
          </a:p>
        </p:txBody>
      </p:sp>
    </p:spTree>
  </p:cSld>
  <p:clrMapOvr>
    <a:masterClrMapping/>
  </p:clrMapOvr>
  <p:transition spd="med">
    <p:blinds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03" name="Picture 7" descr="FSB_Background0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69166" y="0"/>
            <a:ext cx="9144000" cy="6858000"/>
          </a:xfrm>
          <a:prstGeom prst="rect">
            <a:avLst/>
          </a:prstGeom>
          <a:noFill/>
          <a:ln w="57150" cmpd="thinThick">
            <a:solidFill>
              <a:srgbClr val="0D04C4"/>
            </a:solidFill>
            <a:miter lim="800000"/>
            <a:headEnd/>
            <a:tailEnd/>
          </a:ln>
        </p:spPr>
      </p:pic>
      <p:sp>
        <p:nvSpPr>
          <p:cNvPr id="21" name="Rectangle 18">
            <a:extLst>
              <a:ext uri="{FF2B5EF4-FFF2-40B4-BE49-F238E27FC236}">
                <a16:creationId xmlns:a16="http://schemas.microsoft.com/office/drawing/2014/main" id="{FE17031A-3A56-443B-8B89-C789B15121F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8477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. 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6F835A61-7110-4AE9-875B-FCD696713233}"/>
              </a:ext>
            </a:extLst>
          </p:cNvPr>
          <p:cNvSpPr txBox="1"/>
          <p:nvPr/>
        </p:nvSpPr>
        <p:spPr>
          <a:xfrm>
            <a:off x="152400" y="1095861"/>
            <a:ext cx="8534400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I.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Lý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thuyết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nhóm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sẽ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nhóm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trưởng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 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thư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ký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viên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nhóm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Thảo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luận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nhóm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trả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mục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trả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phiếu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báo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cáo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hành</a:t>
            </a: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241D0CD-63CF-414B-8521-52A1BDB7F3AC}"/>
              </a:ext>
            </a:extLst>
          </p:cNvPr>
          <p:cNvSpPr txBox="1"/>
          <p:nvPr/>
        </p:nvSpPr>
        <p:spPr>
          <a:xfrm>
            <a:off x="180534" y="252976"/>
            <a:ext cx="721086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chemeClr val="tx2"/>
                </a:solidFill>
              </a:rPr>
              <a:t>B. NỘI DUNG CỦA TIẾT THỰC HÀNH</a:t>
            </a:r>
          </a:p>
        </p:txBody>
      </p:sp>
    </p:spTree>
    <p:extLst>
      <p:ext uri="{BB962C8B-B14F-4D97-AF65-F5344CB8AC3E}">
        <p14:creationId xmlns:p14="http://schemas.microsoft.com/office/powerpoint/2010/main" val="417009999"/>
      </p:ext>
    </p:extLst>
  </p:cSld>
  <p:clrMapOvr>
    <a:masterClrMapping/>
  </p:clrMapOvr>
  <p:transition spd="med">
    <p:blinds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03" name="Picture 7" descr="FSB_Background0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69166" y="0"/>
            <a:ext cx="9144000" cy="6858000"/>
          </a:xfrm>
          <a:prstGeom prst="rect">
            <a:avLst/>
          </a:prstGeom>
          <a:noFill/>
          <a:ln w="57150" cmpd="thinThick">
            <a:solidFill>
              <a:srgbClr val="0D04C4"/>
            </a:solidFill>
            <a:miter lim="800000"/>
            <a:headEnd/>
            <a:tailEnd/>
          </a:ln>
        </p:spPr>
      </p:pic>
      <p:sp>
        <p:nvSpPr>
          <p:cNvPr id="21" name="Rectangle 18">
            <a:extLst>
              <a:ext uri="{FF2B5EF4-FFF2-40B4-BE49-F238E27FC236}">
                <a16:creationId xmlns:a16="http://schemas.microsoft.com/office/drawing/2014/main" id="{FE17031A-3A56-443B-8B89-C789B15121F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8477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. 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6F835A61-7110-4AE9-875B-FCD696713233}"/>
              </a:ext>
            </a:extLst>
          </p:cNvPr>
          <p:cNvSpPr txBox="1"/>
          <p:nvPr/>
        </p:nvSpPr>
        <p:spPr>
          <a:xfrm>
            <a:off x="79717" y="1066800"/>
            <a:ext cx="8534400" cy="71096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I.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Lý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thuyết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>
              <a:spcBef>
                <a:spcPts val="300"/>
              </a:spcBef>
              <a:spcAft>
                <a:spcPts val="300"/>
              </a:spcAft>
            </a:pP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Trả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phiếu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báo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cáo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hành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ts val="300"/>
              </a:spcBef>
              <a:spcAft>
                <a:spcPts val="300"/>
              </a:spcAft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a)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điện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trở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 </a:t>
            </a:r>
          </a:p>
          <a:p>
            <a:pPr algn="just">
              <a:spcBef>
                <a:spcPts val="300"/>
              </a:spcBef>
              <a:spcAft>
                <a:spcPts val="300"/>
              </a:spcAft>
            </a:pP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b)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Muốn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đo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hiệu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điện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giữa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đầu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just">
              <a:spcBef>
                <a:spcPts val="300"/>
              </a:spcBef>
              <a:spcAft>
                <a:spcPts val="300"/>
              </a:spcAft>
            </a:pP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dây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dẫn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cần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dùng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cụ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?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Mắc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cụ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just">
              <a:spcBef>
                <a:spcPts val="300"/>
              </a:spcBef>
              <a:spcAft>
                <a:spcPts val="300"/>
              </a:spcAft>
            </a:pP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dây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dẫn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cần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đo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 algn="just">
              <a:spcBef>
                <a:spcPts val="300"/>
              </a:spcBef>
              <a:spcAft>
                <a:spcPts val="300"/>
              </a:spcAft>
            </a:pP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c)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Muốn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đo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cường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dòng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địên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chạy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qua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just">
              <a:spcBef>
                <a:spcPts val="300"/>
              </a:spcBef>
              <a:spcAft>
                <a:spcPts val="300"/>
              </a:spcAft>
            </a:pP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dây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dẫn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cần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dùng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cụ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?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Mắc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cụ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just">
              <a:spcBef>
                <a:spcPts val="300"/>
              </a:spcBef>
              <a:spcAft>
                <a:spcPts val="300"/>
              </a:spcAft>
            </a:pP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dây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dẫn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cần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đo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 algn="just"/>
            <a:endParaRPr lang="en-US" sz="32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en-US" sz="3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241D0CD-63CF-414B-8521-52A1BDB7F3AC}"/>
              </a:ext>
            </a:extLst>
          </p:cNvPr>
          <p:cNvSpPr txBox="1"/>
          <p:nvPr/>
        </p:nvSpPr>
        <p:spPr>
          <a:xfrm>
            <a:off x="180534" y="252976"/>
            <a:ext cx="721086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chemeClr val="tx2"/>
                </a:solidFill>
              </a:rPr>
              <a:t>B. NỘI DUNG CỦA TIẾT THỰC HÀNH</a:t>
            </a:r>
          </a:p>
        </p:txBody>
      </p:sp>
    </p:spTree>
    <p:extLst>
      <p:ext uri="{BB962C8B-B14F-4D97-AF65-F5344CB8AC3E}">
        <p14:creationId xmlns:p14="http://schemas.microsoft.com/office/powerpoint/2010/main" val="2217810798"/>
      </p:ext>
    </p:extLst>
  </p:cSld>
  <p:clrMapOvr>
    <a:masterClrMapping/>
  </p:clrMapOvr>
  <p:transition spd="med">
    <p:blinds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03" name="Picture 7" descr="FSB_Background0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69166" y="0"/>
            <a:ext cx="9144000" cy="6858000"/>
          </a:xfrm>
          <a:prstGeom prst="rect">
            <a:avLst/>
          </a:prstGeom>
          <a:noFill/>
          <a:ln w="57150" cmpd="thinThick">
            <a:solidFill>
              <a:srgbClr val="0D04C4"/>
            </a:solidFill>
            <a:miter lim="800000"/>
            <a:headEnd/>
            <a:tailEnd/>
          </a:ln>
        </p:spPr>
      </p:pic>
      <p:sp>
        <p:nvSpPr>
          <p:cNvPr id="21" name="Rectangle 18">
            <a:extLst>
              <a:ext uri="{FF2B5EF4-FFF2-40B4-BE49-F238E27FC236}">
                <a16:creationId xmlns:a16="http://schemas.microsoft.com/office/drawing/2014/main" id="{FE17031A-3A56-443B-8B89-C789B15121F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8477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. 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6F835A61-7110-4AE9-875B-FCD696713233}"/>
              </a:ext>
            </a:extLst>
          </p:cNvPr>
          <p:cNvSpPr txBox="1"/>
          <p:nvPr/>
        </p:nvSpPr>
        <p:spPr>
          <a:xfrm>
            <a:off x="152400" y="1095861"/>
            <a:ext cx="8534400" cy="49859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I.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Lý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thuyết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trả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trả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mẫu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báo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cáo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hành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cần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xem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lý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thuyết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2: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luật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Ôm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lí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9, 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Cường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dòng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Hiệu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lí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7.</a:t>
            </a:r>
          </a:p>
          <a:p>
            <a:pPr algn="just"/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241D0CD-63CF-414B-8521-52A1BDB7F3AC}"/>
              </a:ext>
            </a:extLst>
          </p:cNvPr>
          <p:cNvSpPr txBox="1"/>
          <p:nvPr/>
        </p:nvSpPr>
        <p:spPr>
          <a:xfrm>
            <a:off x="180534" y="252976"/>
            <a:ext cx="721086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chemeClr val="tx2"/>
                </a:solidFill>
              </a:rPr>
              <a:t>B. NỘI DUNG CỦA TIẾT THỰC HÀNH</a:t>
            </a:r>
          </a:p>
        </p:txBody>
      </p:sp>
    </p:spTree>
    <p:extLst>
      <p:ext uri="{BB962C8B-B14F-4D97-AF65-F5344CB8AC3E}">
        <p14:creationId xmlns:p14="http://schemas.microsoft.com/office/powerpoint/2010/main" val="866984104"/>
      </p:ext>
    </p:extLst>
  </p:cSld>
  <p:clrMapOvr>
    <a:masterClrMapping/>
  </p:clrMapOvr>
  <p:transition spd="med">
    <p:blinds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03" name="Picture 7" descr="FSB_Background0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69166" y="0"/>
            <a:ext cx="9144000" cy="6858000"/>
          </a:xfrm>
          <a:prstGeom prst="rect">
            <a:avLst/>
          </a:prstGeom>
          <a:noFill/>
          <a:ln w="57150" cmpd="thinThick">
            <a:solidFill>
              <a:srgbClr val="0D04C4"/>
            </a:solidFill>
            <a:miter lim="800000"/>
            <a:headEnd/>
            <a:tailEnd/>
          </a:ln>
        </p:spPr>
      </p:pic>
      <p:sp>
        <p:nvSpPr>
          <p:cNvPr id="21" name="Rectangle 18">
            <a:extLst>
              <a:ext uri="{FF2B5EF4-FFF2-40B4-BE49-F238E27FC236}">
                <a16:creationId xmlns:a16="http://schemas.microsoft.com/office/drawing/2014/main" id="{FE17031A-3A56-443B-8B89-C789B15121F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8477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. 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6F835A61-7110-4AE9-875B-FCD696713233}"/>
              </a:ext>
            </a:extLst>
          </p:cNvPr>
          <p:cNvSpPr txBox="1"/>
          <p:nvPr/>
        </p:nvSpPr>
        <p:spPr>
          <a:xfrm>
            <a:off x="152400" y="1095861"/>
            <a:ext cx="8534400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II.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hành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Bước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1: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Vẽ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sơ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đồ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mạch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đo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trở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dây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dẫn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ampe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kế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vôn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kế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đánh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dấu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chốt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(+)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(-)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ampe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kế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vôn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kế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Bước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2: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sơ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đồ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vẽ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lắp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mạch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tương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ứng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sơ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đồ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241D0CD-63CF-414B-8521-52A1BDB7F3AC}"/>
              </a:ext>
            </a:extLst>
          </p:cNvPr>
          <p:cNvSpPr txBox="1"/>
          <p:nvPr/>
        </p:nvSpPr>
        <p:spPr>
          <a:xfrm>
            <a:off x="180534" y="252976"/>
            <a:ext cx="721086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chemeClr val="tx2"/>
                </a:solidFill>
              </a:rPr>
              <a:t>B. NỘI DUNG CỦA TIẾT THỰC HÀNH</a:t>
            </a:r>
          </a:p>
        </p:txBody>
      </p:sp>
    </p:spTree>
    <p:extLst>
      <p:ext uri="{BB962C8B-B14F-4D97-AF65-F5344CB8AC3E}">
        <p14:creationId xmlns:p14="http://schemas.microsoft.com/office/powerpoint/2010/main" val="3544049848"/>
      </p:ext>
    </p:extLst>
  </p:cSld>
  <p:clrMapOvr>
    <a:masterClrMapping/>
  </p:clrMapOvr>
  <p:transition spd="med">
    <p:blinds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03" name="Picture 7" descr="FSB_Background0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69166" y="0"/>
            <a:ext cx="9144000" cy="6858000"/>
          </a:xfrm>
          <a:prstGeom prst="rect">
            <a:avLst/>
          </a:prstGeom>
          <a:noFill/>
          <a:ln w="57150" cmpd="thinThick">
            <a:solidFill>
              <a:srgbClr val="0D04C4"/>
            </a:solidFill>
            <a:miter lim="800000"/>
            <a:headEnd/>
            <a:tailEnd/>
          </a:ln>
        </p:spPr>
      </p:pic>
      <p:sp>
        <p:nvSpPr>
          <p:cNvPr id="21" name="Rectangle 18">
            <a:extLst>
              <a:ext uri="{FF2B5EF4-FFF2-40B4-BE49-F238E27FC236}">
                <a16:creationId xmlns:a16="http://schemas.microsoft.com/office/drawing/2014/main" id="{FE17031A-3A56-443B-8B89-C789B15121F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8477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. 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6F835A61-7110-4AE9-875B-FCD696713233}"/>
              </a:ext>
            </a:extLst>
          </p:cNvPr>
          <p:cNvSpPr txBox="1"/>
          <p:nvPr/>
        </p:nvSpPr>
        <p:spPr>
          <a:xfrm>
            <a:off x="152400" y="1095861"/>
            <a:ext cx="8534400" cy="34932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II.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hành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Bước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3. L</a:t>
            </a:r>
            <a:r>
              <a:rPr lang="en-US" sz="3600" noProof="1">
                <a:latin typeface="Times New Roman" pitchFamily="18" charset="0"/>
                <a:cs typeface="Times New Roman" pitchFamily="18" charset="0"/>
              </a:rPr>
              <a:t>ầ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n l</a:t>
            </a:r>
            <a:r>
              <a:rPr lang="vi-VN" sz="3600" noProof="1">
                <a:latin typeface="Times New Roman" pitchFamily="18" charset="0"/>
                <a:cs typeface="Times New Roman" pitchFamily="18" charset="0"/>
              </a:rPr>
              <a:t>ượt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3600" noProof="1">
                <a:latin typeface="Times New Roman" pitchFamily="18" charset="0"/>
                <a:cs typeface="Times New Roman" pitchFamily="18" charset="0"/>
              </a:rPr>
              <a:t>đặ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t c</a:t>
            </a:r>
            <a:r>
              <a:rPr lang="en-US" sz="3600" noProof="1">
                <a:latin typeface="Times New Roman" pitchFamily="18" charset="0"/>
                <a:cs typeface="Times New Roman" pitchFamily="18" charset="0"/>
              </a:rPr>
              <a:t>á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c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gi</a:t>
            </a:r>
            <a:r>
              <a:rPr lang="en-US" sz="3600" noProof="1">
                <a:latin typeface="Times New Roman" pitchFamily="18" charset="0"/>
                <a:cs typeface="Times New Roman" pitchFamily="18" charset="0"/>
              </a:rPr>
              <a:t>á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tr</a:t>
            </a:r>
            <a:r>
              <a:rPr lang="en-US" sz="3600" noProof="1">
                <a:latin typeface="Times New Roman" pitchFamily="18" charset="0"/>
                <a:cs typeface="Times New Roman" pitchFamily="18" charset="0"/>
              </a:rPr>
              <a:t>ị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hiệu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điện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kh</a:t>
            </a:r>
            <a:r>
              <a:rPr lang="en-US" sz="3600" noProof="1">
                <a:latin typeface="Times New Roman" pitchFamily="18" charset="0"/>
                <a:cs typeface="Times New Roman" pitchFamily="18" charset="0"/>
              </a:rPr>
              <a:t>á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c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t</a:t>
            </a:r>
            <a:r>
              <a:rPr lang="vi-VN" sz="3600" noProof="1">
                <a:latin typeface="Times New Roman" pitchFamily="18" charset="0"/>
                <a:cs typeface="Times New Roman" pitchFamily="18" charset="0"/>
              </a:rPr>
              <a:t>ă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ng d</a:t>
            </a:r>
            <a:r>
              <a:rPr lang="en-US" sz="3600" noProof="1">
                <a:latin typeface="Times New Roman" pitchFamily="18" charset="0"/>
                <a:cs typeface="Times New Roman" pitchFamily="18" charset="0"/>
              </a:rPr>
              <a:t>ầ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n t</a:t>
            </a:r>
            <a:r>
              <a:rPr lang="en-US" sz="3600" noProof="1">
                <a:latin typeface="Times New Roman" pitchFamily="18" charset="0"/>
                <a:cs typeface="Times New Roman" pitchFamily="18" charset="0"/>
              </a:rPr>
              <a:t>ừ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0 </a:t>
            </a:r>
            <a:r>
              <a:rPr lang="vi-VN" sz="3600" noProof="1">
                <a:latin typeface="Times New Roman" pitchFamily="18" charset="0"/>
                <a:cs typeface="Times New Roman" pitchFamily="18" charset="0"/>
              </a:rPr>
              <a:t>đế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n 5V v</a:t>
            </a:r>
            <a:r>
              <a:rPr lang="en-US" sz="3600" noProof="1">
                <a:latin typeface="Times New Roman" pitchFamily="18" charset="0"/>
                <a:cs typeface="Times New Roman" pitchFamily="18" charset="0"/>
              </a:rPr>
              <a:t>à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o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3600" noProof="1">
                <a:latin typeface="Times New Roman" pitchFamily="18" charset="0"/>
                <a:cs typeface="Times New Roman" pitchFamily="18" charset="0"/>
              </a:rPr>
              <a:t>đầu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d</a:t>
            </a:r>
            <a:r>
              <a:rPr lang="en-US" sz="3600" noProof="1">
                <a:latin typeface="Times New Roman" pitchFamily="18" charset="0"/>
                <a:cs typeface="Times New Roman" pitchFamily="18" charset="0"/>
              </a:rPr>
              <a:t>â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y d</a:t>
            </a:r>
            <a:r>
              <a:rPr lang="en-US" sz="3600" noProof="1">
                <a:latin typeface="Times New Roman" pitchFamily="18" charset="0"/>
                <a:cs typeface="Times New Roman" pitchFamily="18" charset="0"/>
              </a:rPr>
              <a:t>ẫ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n. </a:t>
            </a:r>
            <a:r>
              <a:rPr lang="en-US" sz="3600" noProof="1"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v</a:t>
            </a:r>
            <a:r>
              <a:rPr lang="en-US" sz="3600" noProof="1">
                <a:latin typeface="Times New Roman" pitchFamily="18" charset="0"/>
                <a:cs typeface="Times New Roman" pitchFamily="18" charset="0"/>
              </a:rPr>
              <a:t>à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ghi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ch</a:t>
            </a:r>
            <a:r>
              <a:rPr lang="en-US" sz="3600" noProof="1">
                <a:latin typeface="Times New Roman" pitchFamily="18" charset="0"/>
                <a:cs typeface="Times New Roman" pitchFamily="18" charset="0"/>
              </a:rPr>
              <a:t>ạy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qua d</a:t>
            </a:r>
            <a:r>
              <a:rPr lang="en-US" sz="3600" noProof="1">
                <a:latin typeface="Times New Roman" pitchFamily="18" charset="0"/>
                <a:cs typeface="Times New Roman" pitchFamily="18" charset="0"/>
              </a:rPr>
              <a:t>â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y d</a:t>
            </a:r>
            <a:r>
              <a:rPr lang="en-US" sz="3600" noProof="1">
                <a:latin typeface="Times New Roman" pitchFamily="18" charset="0"/>
                <a:cs typeface="Times New Roman" pitchFamily="18" charset="0"/>
              </a:rPr>
              <a:t>ẫ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n </a:t>
            </a:r>
            <a:r>
              <a:rPr lang="en-US" sz="3600" noProof="1">
                <a:latin typeface="Times New Roman" pitchFamily="18" charset="0"/>
                <a:cs typeface="Times New Roman" pitchFamily="18" charset="0"/>
              </a:rPr>
              <a:t>ứng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v</a:t>
            </a:r>
            <a:r>
              <a:rPr lang="en-US" sz="3600" noProof="1">
                <a:latin typeface="Times New Roman" pitchFamily="18" charset="0"/>
                <a:cs typeface="Times New Roman" pitchFamily="18" charset="0"/>
              </a:rPr>
              <a:t>ới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m</a:t>
            </a:r>
            <a:r>
              <a:rPr lang="en-US" sz="3600" noProof="1">
                <a:latin typeface="Times New Roman" pitchFamily="18" charset="0"/>
                <a:cs typeface="Times New Roman" pitchFamily="18" charset="0"/>
              </a:rPr>
              <a:t>ỗ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hi</a:t>
            </a:r>
            <a:r>
              <a:rPr lang="en-US" sz="3600" noProof="1">
                <a:latin typeface="Times New Roman" pitchFamily="18" charset="0"/>
                <a:cs typeface="Times New Roman" pitchFamily="18" charset="0"/>
              </a:rPr>
              <a:t>ệ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u </a:t>
            </a:r>
            <a:r>
              <a:rPr lang="vi-VN" sz="3600" noProof="1">
                <a:latin typeface="Times New Roman" pitchFamily="18" charset="0"/>
                <a:cs typeface="Times New Roman" pitchFamily="18" charset="0"/>
              </a:rPr>
              <a:t>đ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3600" noProof="1">
                <a:latin typeface="Times New Roman" pitchFamily="18" charset="0"/>
                <a:cs typeface="Times New Roman" pitchFamily="18" charset="0"/>
              </a:rPr>
              <a:t>ệ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n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th</a:t>
            </a:r>
            <a:r>
              <a:rPr lang="en-US" sz="3600" noProof="1">
                <a:latin typeface="Times New Roman" pitchFamily="18" charset="0"/>
                <a:cs typeface="Times New Roman" pitchFamily="18" charset="0"/>
              </a:rPr>
              <a:t>ế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v</a:t>
            </a:r>
            <a:r>
              <a:rPr lang="en-US" sz="3600" noProof="1">
                <a:latin typeface="Times New Roman" pitchFamily="18" charset="0"/>
                <a:cs typeface="Times New Roman" pitchFamily="18" charset="0"/>
              </a:rPr>
              <a:t>à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o b</a:t>
            </a:r>
            <a:r>
              <a:rPr lang="en-US" sz="3600" noProof="1">
                <a:latin typeface="Times New Roman" pitchFamily="18" charset="0"/>
                <a:cs typeface="Times New Roman" pitchFamily="18" charset="0"/>
              </a:rPr>
              <a:t>ả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ng k</a:t>
            </a:r>
            <a:r>
              <a:rPr lang="en-US" sz="3600" noProof="1">
                <a:latin typeface="Times New Roman" pitchFamily="18" charset="0"/>
                <a:cs typeface="Times New Roman" pitchFamily="18" charset="0"/>
              </a:rPr>
              <a:t>ết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qu</a:t>
            </a:r>
            <a:r>
              <a:rPr lang="en-US" sz="3600" noProof="1">
                <a:latin typeface="Times New Roman" pitchFamily="18" charset="0"/>
                <a:cs typeface="Times New Roman" pitchFamily="18" charset="0"/>
              </a:rPr>
              <a:t>ả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c</a:t>
            </a:r>
            <a:r>
              <a:rPr lang="en-US" sz="3600" noProof="1">
                <a:latin typeface="Times New Roman" pitchFamily="18" charset="0"/>
                <a:cs typeface="Times New Roman" pitchFamily="18" charset="0"/>
              </a:rPr>
              <a:t>ủa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phiếu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b</a:t>
            </a:r>
            <a:r>
              <a:rPr lang="en-US" sz="3600" noProof="1">
                <a:latin typeface="Times New Roman" pitchFamily="18" charset="0"/>
                <a:cs typeface="Times New Roman" pitchFamily="18" charset="0"/>
              </a:rPr>
              <a:t>á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o c</a:t>
            </a:r>
            <a:r>
              <a:rPr lang="en-US" sz="3600" noProof="1">
                <a:latin typeface="Times New Roman" pitchFamily="18" charset="0"/>
                <a:cs typeface="Times New Roman" pitchFamily="18" charset="0"/>
              </a:rPr>
              <a:t>áo.</a:t>
            </a: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241D0CD-63CF-414B-8521-52A1BDB7F3AC}"/>
              </a:ext>
            </a:extLst>
          </p:cNvPr>
          <p:cNvSpPr txBox="1"/>
          <p:nvPr/>
        </p:nvSpPr>
        <p:spPr>
          <a:xfrm>
            <a:off x="180534" y="252976"/>
            <a:ext cx="721086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chemeClr val="tx2"/>
                </a:solidFill>
              </a:rPr>
              <a:t>B. NỘI DUNG CỦA TIẾT THỰC HÀNH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C917991-0908-41F1-918C-30EB89770C10}"/>
              </a:ext>
            </a:extLst>
          </p:cNvPr>
          <p:cNvSpPr txBox="1"/>
          <p:nvPr/>
        </p:nvSpPr>
        <p:spPr>
          <a:xfrm>
            <a:off x="304800" y="4760601"/>
            <a:ext cx="76962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tốt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bước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 </a:t>
            </a:r>
            <a:r>
              <a:rPr 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này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nhóm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cần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134019479"/>
      </p:ext>
    </p:extLst>
  </p:cSld>
  <p:clrMapOvr>
    <a:masterClrMapping/>
  </p:clrMapOvr>
  <p:transition spd="med">
    <p:blinds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03" name="Picture 7" descr="FSB_Background0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69166" y="0"/>
            <a:ext cx="9144000" cy="6858000"/>
          </a:xfrm>
          <a:prstGeom prst="rect">
            <a:avLst/>
          </a:prstGeom>
          <a:noFill/>
          <a:ln w="57150" cmpd="thinThick">
            <a:solidFill>
              <a:srgbClr val="0D04C4"/>
            </a:solidFill>
            <a:miter lim="800000"/>
            <a:headEnd/>
            <a:tailEnd/>
          </a:ln>
        </p:spPr>
      </p:pic>
      <p:sp>
        <p:nvSpPr>
          <p:cNvPr id="21" name="Rectangle 18">
            <a:extLst>
              <a:ext uri="{FF2B5EF4-FFF2-40B4-BE49-F238E27FC236}">
                <a16:creationId xmlns:a16="http://schemas.microsoft.com/office/drawing/2014/main" id="{FE17031A-3A56-443B-8B89-C789B15121F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8477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. 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6F835A61-7110-4AE9-875B-FCD696713233}"/>
              </a:ext>
            </a:extLst>
          </p:cNvPr>
          <p:cNvSpPr txBox="1"/>
          <p:nvPr/>
        </p:nvSpPr>
        <p:spPr>
          <a:xfrm>
            <a:off x="76200" y="914400"/>
            <a:ext cx="8534400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tốt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bước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3,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nhóm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cần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/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Xem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chia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nhỏ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nhất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quả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đo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đúng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Khi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đóng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tắc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khả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năng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xảy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ra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/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Kim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ampe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kế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vôn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kế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lệch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sang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phải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0: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mạch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mắc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đúng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Kim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ampe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kế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vôn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kế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lệch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sang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trái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0: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đổi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chốt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cắm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(+)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(-) ở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thiết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.</a:t>
            </a:r>
          </a:p>
          <a:p>
            <a:pPr algn="just"/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Kim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ampe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kế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vôn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kế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đều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lệch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sang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trái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0: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đổi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chốt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cắm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(+)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(-) ở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nguồn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241D0CD-63CF-414B-8521-52A1BDB7F3AC}"/>
              </a:ext>
            </a:extLst>
          </p:cNvPr>
          <p:cNvSpPr txBox="1"/>
          <p:nvPr/>
        </p:nvSpPr>
        <p:spPr>
          <a:xfrm>
            <a:off x="180534" y="252976"/>
            <a:ext cx="721086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chemeClr val="tx2"/>
                </a:solidFill>
              </a:rPr>
              <a:t>B. NỘI DUNG CỦA TIẾT THỰC HÀNH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217029B1-C6EA-4574-BA7D-1CA2CDB64340}"/>
              </a:ext>
            </a:extLst>
          </p:cNvPr>
          <p:cNvSpPr txBox="1"/>
          <p:nvPr/>
        </p:nvSpPr>
        <p:spPr>
          <a:xfrm>
            <a:off x="180534" y="5791200"/>
            <a:ext cx="766806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4: Ho</a:t>
            </a:r>
            <a:r>
              <a:rPr lang="en-US" sz="2800" noProof="1">
                <a:latin typeface="Times New Roman" pitchFamily="18" charset="0"/>
                <a:cs typeface="Times New Roman" pitchFamily="18" charset="0"/>
              </a:rPr>
              <a:t>à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n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th</a:t>
            </a:r>
            <a:r>
              <a:rPr lang="en-US" sz="2800" noProof="1">
                <a:latin typeface="Times New Roman" pitchFamily="18" charset="0"/>
                <a:cs typeface="Times New Roman" pitchFamily="18" charset="0"/>
              </a:rPr>
              <a:t>ành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b</a:t>
            </a:r>
            <a:r>
              <a:rPr lang="en-US" sz="2800" noProof="1">
                <a:latin typeface="Times New Roman" pitchFamily="18" charset="0"/>
                <a:cs typeface="Times New Roman" pitchFamily="18" charset="0"/>
              </a:rPr>
              <a:t>á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o c</a:t>
            </a:r>
            <a:r>
              <a:rPr lang="en-US" sz="2800" noProof="1">
                <a:latin typeface="Times New Roman" pitchFamily="18" charset="0"/>
                <a:cs typeface="Times New Roman" pitchFamily="18" charset="0"/>
              </a:rPr>
              <a:t>á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o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th</a:t>
            </a:r>
            <a:r>
              <a:rPr lang="en-US" sz="2800" noProof="1">
                <a:latin typeface="Times New Roman" pitchFamily="18" charset="0"/>
                <a:cs typeface="Times New Roman" pitchFamily="18" charset="0"/>
              </a:rPr>
              <a:t>ực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h</a:t>
            </a:r>
            <a:r>
              <a:rPr lang="en-US" sz="2800" noProof="1">
                <a:latin typeface="Times New Roman" pitchFamily="18" charset="0"/>
                <a:cs typeface="Times New Roman" pitchFamily="18" charset="0"/>
              </a:rPr>
              <a:t>ành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m</a:t>
            </a:r>
            <a:r>
              <a:rPr lang="en-US" sz="2800" noProof="1">
                <a:latin typeface="Times New Roman" pitchFamily="18" charset="0"/>
                <a:cs typeface="Times New Roman" pitchFamily="18" charset="0"/>
              </a:rPr>
              <a:t>ẫ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u </a:t>
            </a:r>
            <a:r>
              <a:rPr lang="vi-VN" sz="2800" noProof="1"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chu</a:t>
            </a:r>
            <a:r>
              <a:rPr lang="en-US" sz="2800" noProof="1">
                <a:latin typeface="Times New Roman" pitchFamily="18" charset="0"/>
                <a:cs typeface="Times New Roman" pitchFamily="18" charset="0"/>
              </a:rPr>
              <a:t>ẩ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n b</a:t>
            </a:r>
            <a:r>
              <a:rPr lang="en-US" sz="2800" noProof="1">
                <a:latin typeface="Times New Roman" pitchFamily="18" charset="0"/>
                <a:cs typeface="Times New Roman" pitchFamily="18" charset="0"/>
              </a:rPr>
              <a:t>ị.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664306434"/>
      </p:ext>
    </p:extLst>
  </p:cSld>
  <p:clrMapOvr>
    <a:masterClrMapping/>
  </p:clrMapOvr>
  <p:transition spd="med">
    <p:blinds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Rectangle 2"/>
          <p:cNvSpPr>
            <a:spLocks noGrp="1" noChangeArrowheads="1"/>
          </p:cNvSpPr>
          <p:nvPr>
            <p:ph type="title"/>
          </p:nvPr>
        </p:nvSpPr>
        <p:spPr>
          <a:solidFill>
            <a:schemeClr val="tx1"/>
          </a:solidFill>
          <a:ln w="76200">
            <a:solidFill>
              <a:srgbClr val="FF0000"/>
            </a:solidFill>
          </a:ln>
        </p:spPr>
        <p:txBody>
          <a:bodyPr/>
          <a:lstStyle/>
          <a:p>
            <a:pPr eaLnBrk="1" hangingPunct="1"/>
            <a:r>
              <a:rPr lang="vi-VN" sz="6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DẶN DÒ </a:t>
            </a:r>
            <a:endParaRPr lang="en-US" sz="66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28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570038"/>
            <a:ext cx="8229600" cy="4525962"/>
          </a:xfrm>
          <a:solidFill>
            <a:srgbClr val="0000FF"/>
          </a:solidFill>
        </p:spPr>
        <p:txBody>
          <a:bodyPr/>
          <a:lstStyle/>
          <a:p>
            <a:pPr algn="just">
              <a:buNone/>
            </a:pPr>
            <a:r>
              <a:rPr lang="en-US" sz="4800" dirty="0">
                <a:solidFill>
                  <a:schemeClr val="bg1"/>
                </a:solidFill>
                <a:latin typeface=".VnTime" pitchFamily="34" charset="0"/>
              </a:rPr>
              <a:t>- </a:t>
            </a:r>
            <a:r>
              <a:rPr lang="en-US" sz="4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Ở</a:t>
            </a:r>
            <a:r>
              <a:rPr lang="vi-VN" sz="4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nhà ôn tập lý thuyết và xem lại làm bài tập 1,2 trang 4-5 SBT</a:t>
            </a:r>
            <a:endParaRPr lang="en-US" sz="5400" dirty="0">
              <a:solidFill>
                <a:srgbClr val="00FF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28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28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8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288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2288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228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228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882" grpId="0" animBg="1"/>
      <p:bldP spid="122883" grpId="0" build="p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228</TotalTime>
  <Words>809</Words>
  <Application>Microsoft Office PowerPoint</Application>
  <PresentationFormat>On-screen Show (4:3)</PresentationFormat>
  <Paragraphs>104</Paragraphs>
  <Slides>10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8" baseType="lpstr">
      <vt:lpstr>.VnTime</vt:lpstr>
      <vt:lpstr>.VnTimeH</vt:lpstr>
      <vt:lpstr>Arial</vt:lpstr>
      <vt:lpstr>Calibri</vt:lpstr>
      <vt:lpstr>Times New Roman</vt:lpstr>
      <vt:lpstr>VNI-Times</vt:lpstr>
      <vt:lpstr>Office Theme</vt:lpstr>
      <vt:lpstr>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DẶN DÒ 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Hi</cp:lastModifiedBy>
  <cp:revision>29</cp:revision>
  <dcterms:created xsi:type="dcterms:W3CDTF">2020-09-07T08:09:27Z</dcterms:created>
  <dcterms:modified xsi:type="dcterms:W3CDTF">2021-09-04T04:25:36Z</dcterms:modified>
</cp:coreProperties>
</file>