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8" r:id="rId8"/>
    <p:sldId id="269" r:id="rId9"/>
    <p:sldId id="273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>
      <p:cViewPr>
        <p:scale>
          <a:sx n="58" d="100"/>
          <a:sy n="58" d="100"/>
        </p:scale>
        <p:origin x="-1027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BCE45-D19D-43E3-B419-2EBA212E583E}" type="doc">
      <dgm:prSet loTypeId="urn:microsoft.com/office/officeart/2008/layout/VerticalCurvedList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42D6E242-FCFC-4301-B559-E06D5A16D787}">
      <dgm:prSet phldrT="[Text]" custT="1"/>
      <dgm:spPr/>
      <dgm:t>
        <a:bodyPr/>
        <a:lstStyle/>
        <a:p>
          <a:r>
            <a:rPr lang="en-US" sz="1800" b="1" dirty="0" err="1"/>
            <a:t>Bản</a:t>
          </a:r>
          <a:r>
            <a:rPr lang="en-US" sz="1800" b="1" dirty="0"/>
            <a:t> </a:t>
          </a:r>
          <a:r>
            <a:rPr lang="en-US" sz="1800" b="1" dirty="0" err="1"/>
            <a:t>sắc</a:t>
          </a:r>
          <a:r>
            <a:rPr lang="en-US" sz="1800" b="1" dirty="0"/>
            <a:t> </a:t>
          </a:r>
          <a:r>
            <a:rPr lang="en-US" sz="1800" b="1" dirty="0" err="1"/>
            <a:t>văn</a:t>
          </a:r>
          <a:r>
            <a:rPr lang="en-US" sz="1800" b="1" dirty="0"/>
            <a:t> </a:t>
          </a:r>
          <a:r>
            <a:rPr lang="en-US" sz="1800" b="1" dirty="0" err="1"/>
            <a:t>hóa</a:t>
          </a:r>
          <a:r>
            <a:rPr lang="en-US" sz="1800" b="1" dirty="0"/>
            <a:t> </a:t>
          </a:r>
          <a:r>
            <a:rPr lang="en-US" sz="1800" b="1" dirty="0" err="1"/>
            <a:t>dân</a:t>
          </a:r>
          <a:r>
            <a:rPr lang="en-US" sz="1800" b="1" dirty="0"/>
            <a:t> </a:t>
          </a:r>
          <a:r>
            <a:rPr lang="en-US" sz="1800" b="1" dirty="0" err="1"/>
            <a:t>tộc</a:t>
          </a:r>
          <a:endParaRPr lang="en-US" sz="1800" b="1" dirty="0"/>
        </a:p>
      </dgm:t>
    </dgm:pt>
    <dgm:pt modelId="{C8AF0E60-3C35-4038-B126-FF61CA2230D3}" type="parTrans" cxnId="{2B169419-52DF-4EA6-93C8-E52F6B5F0FB0}">
      <dgm:prSet/>
      <dgm:spPr/>
      <dgm:t>
        <a:bodyPr/>
        <a:lstStyle/>
        <a:p>
          <a:endParaRPr lang="en-US"/>
        </a:p>
      </dgm:t>
    </dgm:pt>
    <dgm:pt modelId="{F094A4FA-6612-4487-8BFC-C9EFFC90AD28}" type="sibTrans" cxnId="{2B169419-52DF-4EA6-93C8-E52F6B5F0FB0}">
      <dgm:prSet/>
      <dgm:spPr/>
      <dgm:t>
        <a:bodyPr/>
        <a:lstStyle/>
        <a:p>
          <a:endParaRPr lang="en-US" sz="1800" b="1"/>
        </a:p>
      </dgm:t>
    </dgm:pt>
    <dgm:pt modelId="{9F471652-CF03-4E52-8222-3C1B278656A5}">
      <dgm:prSet phldrT="[Text]" custT="1"/>
      <dgm:spPr/>
      <dgm:t>
        <a:bodyPr/>
        <a:lstStyle/>
        <a:p>
          <a:r>
            <a:rPr lang="en-US" sz="1800" b="1" dirty="0" err="1"/>
            <a:t>Sự</a:t>
          </a:r>
          <a:r>
            <a:rPr lang="en-US" sz="1800" b="1" dirty="0"/>
            <a:t> </a:t>
          </a:r>
          <a:r>
            <a:rPr lang="en-US" sz="1800" b="1" dirty="0" err="1"/>
            <a:t>giao</a:t>
          </a:r>
          <a:r>
            <a:rPr lang="en-US" sz="1800" b="1" dirty="0"/>
            <a:t> </a:t>
          </a:r>
          <a:r>
            <a:rPr lang="en-US" sz="1800" b="1" dirty="0" err="1"/>
            <a:t>lưu</a:t>
          </a:r>
          <a:r>
            <a:rPr lang="en-US" sz="1800" b="1" dirty="0"/>
            <a:t> </a:t>
          </a:r>
          <a:r>
            <a:rPr lang="en-US" sz="1800" b="1" dirty="0" err="1"/>
            <a:t>văn</a:t>
          </a:r>
          <a:r>
            <a:rPr lang="en-US" sz="1800" b="1" dirty="0"/>
            <a:t> </a:t>
          </a:r>
          <a:r>
            <a:rPr lang="en-US" sz="1800" b="1" dirty="0" err="1"/>
            <a:t>hóa</a:t>
          </a:r>
          <a:r>
            <a:rPr lang="en-US" sz="1800" b="1" dirty="0"/>
            <a:t> </a:t>
          </a:r>
          <a:r>
            <a:rPr lang="en-US" sz="1800" b="1" dirty="0" err="1"/>
            <a:t>rộng</a:t>
          </a:r>
          <a:r>
            <a:rPr lang="en-US" sz="1800" b="1" dirty="0"/>
            <a:t> </a:t>
          </a:r>
          <a:r>
            <a:rPr lang="en-US" sz="1800" b="1" dirty="0" err="1"/>
            <a:t>rãi</a:t>
          </a:r>
          <a:endParaRPr lang="en-US" sz="1800" b="1" dirty="0"/>
        </a:p>
      </dgm:t>
    </dgm:pt>
    <dgm:pt modelId="{F7A699CD-F583-4FBA-8018-035CE01BFD63}" type="parTrans" cxnId="{F40C33D0-33DA-438E-A274-F3FAF5C47847}">
      <dgm:prSet/>
      <dgm:spPr/>
      <dgm:t>
        <a:bodyPr/>
        <a:lstStyle/>
        <a:p>
          <a:endParaRPr lang="en-US"/>
        </a:p>
      </dgm:t>
    </dgm:pt>
    <dgm:pt modelId="{C2A16F87-AF76-4DF6-9180-A2725DF9E360}" type="sibTrans" cxnId="{F40C33D0-33DA-438E-A274-F3FAF5C47847}">
      <dgm:prSet/>
      <dgm:spPr/>
      <dgm:t>
        <a:bodyPr/>
        <a:lstStyle/>
        <a:p>
          <a:endParaRPr lang="en-US"/>
        </a:p>
      </dgm:t>
    </dgm:pt>
    <dgm:pt modelId="{1EBADB86-C7BB-4057-8D9B-6BFB80A1FFC3}">
      <dgm:prSet phldrT="[Text]" custT="1"/>
      <dgm:spPr/>
      <dgm:t>
        <a:bodyPr/>
        <a:lstStyle/>
        <a:p>
          <a:r>
            <a:rPr lang="en-US" sz="1800" b="1" dirty="0" err="1"/>
            <a:t>Tinh</a:t>
          </a:r>
          <a:r>
            <a:rPr lang="en-US" sz="1800" b="1" dirty="0"/>
            <a:t> </a:t>
          </a:r>
          <a:r>
            <a:rPr lang="en-US" sz="1800" b="1" dirty="0" err="1"/>
            <a:t>thần</a:t>
          </a:r>
          <a:r>
            <a:rPr lang="en-US" sz="1800" b="1" dirty="0"/>
            <a:t> </a:t>
          </a:r>
          <a:r>
            <a:rPr lang="en-US" sz="1800" b="1" dirty="0" err="1"/>
            <a:t>thượng</a:t>
          </a:r>
          <a:r>
            <a:rPr lang="en-US" sz="1800" b="1" dirty="0"/>
            <a:t> </a:t>
          </a:r>
          <a:r>
            <a:rPr lang="en-US" sz="1800" b="1" dirty="0" err="1"/>
            <a:t>võ</a:t>
          </a:r>
          <a:r>
            <a:rPr lang="en-US" sz="1800" b="1" dirty="0"/>
            <a:t> </a:t>
          </a:r>
          <a:r>
            <a:rPr lang="en-US" sz="1800" b="1" dirty="0" err="1"/>
            <a:t>được</a:t>
          </a:r>
          <a:r>
            <a:rPr lang="en-US" sz="1800" b="1" dirty="0"/>
            <a:t> </a:t>
          </a:r>
          <a:r>
            <a:rPr lang="en-US" sz="1800" b="1" dirty="0" err="1"/>
            <a:t>phát</a:t>
          </a:r>
          <a:r>
            <a:rPr lang="en-US" sz="1800" b="1" dirty="0"/>
            <a:t> </a:t>
          </a:r>
          <a:r>
            <a:rPr lang="en-US" sz="1800" b="1" dirty="0" err="1"/>
            <a:t>huy</a:t>
          </a:r>
          <a:r>
            <a:rPr lang="en-US" sz="1800" b="1" dirty="0"/>
            <a:t> qua </a:t>
          </a:r>
          <a:r>
            <a:rPr lang="en-US" sz="1800" b="1" dirty="0" err="1"/>
            <a:t>các</a:t>
          </a:r>
          <a:r>
            <a:rPr lang="en-US" sz="1800" b="1" dirty="0"/>
            <a:t> </a:t>
          </a:r>
          <a:r>
            <a:rPr lang="en-US" sz="1800" b="1" dirty="0" err="1"/>
            <a:t>cuộc</a:t>
          </a:r>
          <a:r>
            <a:rPr lang="en-US" sz="1800" b="1" dirty="0"/>
            <a:t> </a:t>
          </a:r>
          <a:r>
            <a:rPr lang="en-US" sz="1800" b="1" dirty="0" err="1"/>
            <a:t>kháng</a:t>
          </a:r>
          <a:r>
            <a:rPr lang="en-US" sz="1800" b="1" dirty="0"/>
            <a:t> </a:t>
          </a:r>
          <a:r>
            <a:rPr lang="en-US" sz="1800" b="1" dirty="0" err="1"/>
            <a:t>chiến</a:t>
          </a:r>
          <a:r>
            <a:rPr lang="en-US" sz="1800" b="1" dirty="0"/>
            <a:t>.</a:t>
          </a:r>
        </a:p>
      </dgm:t>
    </dgm:pt>
    <dgm:pt modelId="{7FEBC335-346C-453E-AB42-77A9D197CA22}" type="parTrans" cxnId="{FA5C0757-EAB6-48F9-9083-FAC572586822}">
      <dgm:prSet/>
      <dgm:spPr/>
      <dgm:t>
        <a:bodyPr/>
        <a:lstStyle/>
        <a:p>
          <a:endParaRPr lang="en-US"/>
        </a:p>
      </dgm:t>
    </dgm:pt>
    <dgm:pt modelId="{1BB5389A-4821-4AD0-94F3-164245420487}" type="sibTrans" cxnId="{FA5C0757-EAB6-48F9-9083-FAC572586822}">
      <dgm:prSet/>
      <dgm:spPr/>
      <dgm:t>
        <a:bodyPr/>
        <a:lstStyle/>
        <a:p>
          <a:endParaRPr lang="en-US"/>
        </a:p>
      </dgm:t>
    </dgm:pt>
    <dgm:pt modelId="{6E3A2078-0AB7-418E-A423-28E4AEF2596B}" type="pres">
      <dgm:prSet presAssocID="{636BCE45-D19D-43E3-B419-2EBA212E58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FA7A6B-D2AA-429E-8059-ECBBD6153566}" type="pres">
      <dgm:prSet presAssocID="{636BCE45-D19D-43E3-B419-2EBA212E583E}" presName="Name1" presStyleCnt="0"/>
      <dgm:spPr/>
    </dgm:pt>
    <dgm:pt modelId="{3E8EEC8E-61F1-4355-B619-398EC9F6CC2F}" type="pres">
      <dgm:prSet presAssocID="{636BCE45-D19D-43E3-B419-2EBA212E583E}" presName="cycle" presStyleCnt="0"/>
      <dgm:spPr/>
    </dgm:pt>
    <dgm:pt modelId="{005EB0E0-F1EA-4E46-890A-8B9D7E25DE6E}" type="pres">
      <dgm:prSet presAssocID="{636BCE45-D19D-43E3-B419-2EBA212E583E}" presName="srcNode" presStyleLbl="node1" presStyleIdx="0" presStyleCnt="3"/>
      <dgm:spPr/>
    </dgm:pt>
    <dgm:pt modelId="{1AE1095C-C0CC-4466-AE50-9C1FF711C00E}" type="pres">
      <dgm:prSet presAssocID="{636BCE45-D19D-43E3-B419-2EBA212E583E}" presName="conn" presStyleLbl="parChTrans1D2" presStyleIdx="0" presStyleCnt="1"/>
      <dgm:spPr/>
      <dgm:t>
        <a:bodyPr/>
        <a:lstStyle/>
        <a:p>
          <a:endParaRPr lang="en-US"/>
        </a:p>
      </dgm:t>
    </dgm:pt>
    <dgm:pt modelId="{6213800B-98DE-4AE8-8741-1AE1EE58F190}" type="pres">
      <dgm:prSet presAssocID="{636BCE45-D19D-43E3-B419-2EBA212E583E}" presName="extraNode" presStyleLbl="node1" presStyleIdx="0" presStyleCnt="3"/>
      <dgm:spPr/>
    </dgm:pt>
    <dgm:pt modelId="{5C106886-6031-4C2B-BC53-04771EE68B03}" type="pres">
      <dgm:prSet presAssocID="{636BCE45-D19D-43E3-B419-2EBA212E583E}" presName="dstNode" presStyleLbl="node1" presStyleIdx="0" presStyleCnt="3"/>
      <dgm:spPr/>
    </dgm:pt>
    <dgm:pt modelId="{853CA3BC-7574-40BA-B2A2-B9915988908F}" type="pres">
      <dgm:prSet presAssocID="{42D6E242-FCFC-4301-B559-E06D5A16D78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E1280-C815-4D24-9CC3-287BD3BE79DF}" type="pres">
      <dgm:prSet presAssocID="{42D6E242-FCFC-4301-B559-E06D5A16D787}" presName="accent_1" presStyleCnt="0"/>
      <dgm:spPr/>
    </dgm:pt>
    <dgm:pt modelId="{162B7D31-4C4E-4D90-B150-63883AF76DC6}" type="pres">
      <dgm:prSet presAssocID="{42D6E242-FCFC-4301-B559-E06D5A16D787}" presName="accentRepeatNode" presStyleLbl="solidFgAcc1" presStyleIdx="0" presStyleCnt="3"/>
      <dgm:spPr/>
    </dgm:pt>
    <dgm:pt modelId="{BE034545-EEE0-4B3D-90E9-AA460838C2F6}" type="pres">
      <dgm:prSet presAssocID="{9F471652-CF03-4E52-8222-3C1B278656A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8881F-88B0-4E6F-9A84-CDC90B47F341}" type="pres">
      <dgm:prSet presAssocID="{9F471652-CF03-4E52-8222-3C1B278656A5}" presName="accent_2" presStyleCnt="0"/>
      <dgm:spPr/>
    </dgm:pt>
    <dgm:pt modelId="{D240A122-E0FB-463E-A995-D3C507957ED0}" type="pres">
      <dgm:prSet presAssocID="{9F471652-CF03-4E52-8222-3C1B278656A5}" presName="accentRepeatNode" presStyleLbl="solidFgAcc1" presStyleIdx="1" presStyleCnt="3"/>
      <dgm:spPr/>
    </dgm:pt>
    <dgm:pt modelId="{A117CA61-4429-4BF9-AE56-D002DB0E5FC9}" type="pres">
      <dgm:prSet presAssocID="{1EBADB86-C7BB-4057-8D9B-6BFB80A1FFC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0825C-0048-43A9-9BF3-29E0609D1D44}" type="pres">
      <dgm:prSet presAssocID="{1EBADB86-C7BB-4057-8D9B-6BFB80A1FFC3}" presName="accent_3" presStyleCnt="0"/>
      <dgm:spPr/>
    </dgm:pt>
    <dgm:pt modelId="{4C147036-EB22-47BE-A395-394A2F0DBC38}" type="pres">
      <dgm:prSet presAssocID="{1EBADB86-C7BB-4057-8D9B-6BFB80A1FFC3}" presName="accentRepeatNode" presStyleLbl="solidFgAcc1" presStyleIdx="2" presStyleCnt="3"/>
      <dgm:spPr/>
    </dgm:pt>
  </dgm:ptLst>
  <dgm:cxnLst>
    <dgm:cxn modelId="{08DFB28F-3116-4C14-B0FF-F6888EDF1122}" type="presOf" srcId="{F094A4FA-6612-4487-8BFC-C9EFFC90AD28}" destId="{1AE1095C-C0CC-4466-AE50-9C1FF711C00E}" srcOrd="0" destOrd="0" presId="urn:microsoft.com/office/officeart/2008/layout/VerticalCurvedList#1"/>
    <dgm:cxn modelId="{0EB6998C-755B-4AB3-BA79-36CE3579E8A4}" type="presOf" srcId="{636BCE45-D19D-43E3-B419-2EBA212E583E}" destId="{6E3A2078-0AB7-418E-A423-28E4AEF2596B}" srcOrd="0" destOrd="0" presId="urn:microsoft.com/office/officeart/2008/layout/VerticalCurvedList#1"/>
    <dgm:cxn modelId="{03C4E84E-138D-4597-95FB-91BD261C0DF4}" type="presOf" srcId="{42D6E242-FCFC-4301-B559-E06D5A16D787}" destId="{853CA3BC-7574-40BA-B2A2-B9915988908F}" srcOrd="0" destOrd="0" presId="urn:microsoft.com/office/officeart/2008/layout/VerticalCurvedList#1"/>
    <dgm:cxn modelId="{FA5C0757-EAB6-48F9-9083-FAC572586822}" srcId="{636BCE45-D19D-43E3-B419-2EBA212E583E}" destId="{1EBADB86-C7BB-4057-8D9B-6BFB80A1FFC3}" srcOrd="2" destOrd="0" parTransId="{7FEBC335-346C-453E-AB42-77A9D197CA22}" sibTransId="{1BB5389A-4821-4AD0-94F3-164245420487}"/>
    <dgm:cxn modelId="{F40C33D0-33DA-438E-A274-F3FAF5C47847}" srcId="{636BCE45-D19D-43E3-B419-2EBA212E583E}" destId="{9F471652-CF03-4E52-8222-3C1B278656A5}" srcOrd="1" destOrd="0" parTransId="{F7A699CD-F583-4FBA-8018-035CE01BFD63}" sibTransId="{C2A16F87-AF76-4DF6-9180-A2725DF9E360}"/>
    <dgm:cxn modelId="{2B169419-52DF-4EA6-93C8-E52F6B5F0FB0}" srcId="{636BCE45-D19D-43E3-B419-2EBA212E583E}" destId="{42D6E242-FCFC-4301-B559-E06D5A16D787}" srcOrd="0" destOrd="0" parTransId="{C8AF0E60-3C35-4038-B126-FF61CA2230D3}" sibTransId="{F094A4FA-6612-4487-8BFC-C9EFFC90AD28}"/>
    <dgm:cxn modelId="{4AA4497C-2229-4F58-9402-6D6D0D43FDD3}" type="presOf" srcId="{9F471652-CF03-4E52-8222-3C1B278656A5}" destId="{BE034545-EEE0-4B3D-90E9-AA460838C2F6}" srcOrd="0" destOrd="0" presId="urn:microsoft.com/office/officeart/2008/layout/VerticalCurvedList#1"/>
    <dgm:cxn modelId="{A6BC69F4-C706-4F0B-A771-EFA5795F1A13}" type="presOf" srcId="{1EBADB86-C7BB-4057-8D9B-6BFB80A1FFC3}" destId="{A117CA61-4429-4BF9-AE56-D002DB0E5FC9}" srcOrd="0" destOrd="0" presId="urn:microsoft.com/office/officeart/2008/layout/VerticalCurvedList#1"/>
    <dgm:cxn modelId="{57A76170-A53D-4255-9081-FC3E985AB0E9}" type="presParOf" srcId="{6E3A2078-0AB7-418E-A423-28E4AEF2596B}" destId="{7AFA7A6B-D2AA-429E-8059-ECBBD6153566}" srcOrd="0" destOrd="0" presId="urn:microsoft.com/office/officeart/2008/layout/VerticalCurvedList#1"/>
    <dgm:cxn modelId="{AEADD0F5-67E8-485C-AC72-D0CA7C89E747}" type="presParOf" srcId="{7AFA7A6B-D2AA-429E-8059-ECBBD6153566}" destId="{3E8EEC8E-61F1-4355-B619-398EC9F6CC2F}" srcOrd="0" destOrd="0" presId="urn:microsoft.com/office/officeart/2008/layout/VerticalCurvedList#1"/>
    <dgm:cxn modelId="{C40FC588-4374-4224-B292-6E1634F32B5D}" type="presParOf" srcId="{3E8EEC8E-61F1-4355-B619-398EC9F6CC2F}" destId="{005EB0E0-F1EA-4E46-890A-8B9D7E25DE6E}" srcOrd="0" destOrd="0" presId="urn:microsoft.com/office/officeart/2008/layout/VerticalCurvedList#1"/>
    <dgm:cxn modelId="{7AD8017D-DF0B-4933-BA1F-589E2B6568FD}" type="presParOf" srcId="{3E8EEC8E-61F1-4355-B619-398EC9F6CC2F}" destId="{1AE1095C-C0CC-4466-AE50-9C1FF711C00E}" srcOrd="1" destOrd="0" presId="urn:microsoft.com/office/officeart/2008/layout/VerticalCurvedList#1"/>
    <dgm:cxn modelId="{C257D7C3-8D24-48DC-A43C-9EEC8FCB84A2}" type="presParOf" srcId="{3E8EEC8E-61F1-4355-B619-398EC9F6CC2F}" destId="{6213800B-98DE-4AE8-8741-1AE1EE58F190}" srcOrd="2" destOrd="0" presId="urn:microsoft.com/office/officeart/2008/layout/VerticalCurvedList#1"/>
    <dgm:cxn modelId="{3C786961-26FC-4311-A7E4-73FAF1210676}" type="presParOf" srcId="{3E8EEC8E-61F1-4355-B619-398EC9F6CC2F}" destId="{5C106886-6031-4C2B-BC53-04771EE68B03}" srcOrd="3" destOrd="0" presId="urn:microsoft.com/office/officeart/2008/layout/VerticalCurvedList#1"/>
    <dgm:cxn modelId="{8CEC1229-28DF-497E-9369-DF8510351FD8}" type="presParOf" srcId="{7AFA7A6B-D2AA-429E-8059-ECBBD6153566}" destId="{853CA3BC-7574-40BA-B2A2-B9915988908F}" srcOrd="1" destOrd="0" presId="urn:microsoft.com/office/officeart/2008/layout/VerticalCurvedList#1"/>
    <dgm:cxn modelId="{F2B2D436-59C6-4A57-81CF-1DA12C3BA9CA}" type="presParOf" srcId="{7AFA7A6B-D2AA-429E-8059-ECBBD6153566}" destId="{766E1280-C815-4D24-9CC3-287BD3BE79DF}" srcOrd="2" destOrd="0" presId="urn:microsoft.com/office/officeart/2008/layout/VerticalCurvedList#1"/>
    <dgm:cxn modelId="{903D56B9-B852-4B93-863E-09BD2B4F558F}" type="presParOf" srcId="{766E1280-C815-4D24-9CC3-287BD3BE79DF}" destId="{162B7D31-4C4E-4D90-B150-63883AF76DC6}" srcOrd="0" destOrd="0" presId="urn:microsoft.com/office/officeart/2008/layout/VerticalCurvedList#1"/>
    <dgm:cxn modelId="{A5DBB0D4-0247-408C-A2E1-B3100A7A15C8}" type="presParOf" srcId="{7AFA7A6B-D2AA-429E-8059-ECBBD6153566}" destId="{BE034545-EEE0-4B3D-90E9-AA460838C2F6}" srcOrd="3" destOrd="0" presId="urn:microsoft.com/office/officeart/2008/layout/VerticalCurvedList#1"/>
    <dgm:cxn modelId="{FE5C09E1-C048-4514-99DC-057AAEEB2B63}" type="presParOf" srcId="{7AFA7A6B-D2AA-429E-8059-ECBBD6153566}" destId="{30D8881F-88B0-4E6F-9A84-CDC90B47F341}" srcOrd="4" destOrd="0" presId="urn:microsoft.com/office/officeart/2008/layout/VerticalCurvedList#1"/>
    <dgm:cxn modelId="{F3DFEB2D-C329-47A3-962B-3FAF0C174E50}" type="presParOf" srcId="{30D8881F-88B0-4E6F-9A84-CDC90B47F341}" destId="{D240A122-E0FB-463E-A995-D3C507957ED0}" srcOrd="0" destOrd="0" presId="urn:microsoft.com/office/officeart/2008/layout/VerticalCurvedList#1"/>
    <dgm:cxn modelId="{22F69C8E-1E9A-44C3-9166-BEE45DCC09A1}" type="presParOf" srcId="{7AFA7A6B-D2AA-429E-8059-ECBBD6153566}" destId="{A117CA61-4429-4BF9-AE56-D002DB0E5FC9}" srcOrd="5" destOrd="0" presId="urn:microsoft.com/office/officeart/2008/layout/VerticalCurvedList#1"/>
    <dgm:cxn modelId="{D8B1C9FA-4B1E-44DF-B13B-5D7F22940781}" type="presParOf" srcId="{7AFA7A6B-D2AA-429E-8059-ECBBD6153566}" destId="{FE30825C-0048-43A9-9BF3-29E0609D1D44}" srcOrd="6" destOrd="0" presId="urn:microsoft.com/office/officeart/2008/layout/VerticalCurvedList#1"/>
    <dgm:cxn modelId="{5DAE2B87-E706-48BF-BA3D-981643F088E5}" type="presParOf" srcId="{FE30825C-0048-43A9-9BF3-29E0609D1D44}" destId="{4C147036-EB22-47BE-A395-394A2F0DBC38}" srcOrd="0" destOrd="0" presId="urn:microsoft.com/office/officeart/2008/layout/VerticalCurvedLis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1095C-C0CC-4466-AE50-9C1FF711C00E}">
      <dsp:nvSpPr>
        <dsp:cNvPr id="0" name=""/>
        <dsp:cNvSpPr/>
      </dsp:nvSpPr>
      <dsp:spPr>
        <a:xfrm>
          <a:off x="-2496527" y="-385485"/>
          <a:ext cx="2980771" cy="2980771"/>
        </a:xfrm>
        <a:prstGeom prst="blockArc">
          <a:avLst>
            <a:gd name="adj1" fmla="val 18900000"/>
            <a:gd name="adj2" fmla="val 2700000"/>
            <a:gd name="adj3" fmla="val 72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CA3BC-7574-40BA-B2A2-B9915988908F}">
      <dsp:nvSpPr>
        <dsp:cNvPr id="0" name=""/>
        <dsp:cNvSpPr/>
      </dsp:nvSpPr>
      <dsp:spPr>
        <a:xfrm>
          <a:off x="311314" y="220980"/>
          <a:ext cx="7739984" cy="4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Bản</a:t>
          </a:r>
          <a:r>
            <a:rPr lang="en-US" sz="1800" b="1" kern="1200" dirty="0"/>
            <a:t> </a:t>
          </a:r>
          <a:r>
            <a:rPr lang="en-US" sz="1800" b="1" kern="1200" dirty="0" err="1"/>
            <a:t>sắc</a:t>
          </a:r>
          <a:r>
            <a:rPr lang="en-US" sz="1800" b="1" kern="1200" dirty="0"/>
            <a:t> </a:t>
          </a:r>
          <a:r>
            <a:rPr lang="en-US" sz="1800" b="1" kern="1200" dirty="0" err="1"/>
            <a:t>văn</a:t>
          </a:r>
          <a:r>
            <a:rPr lang="en-US" sz="1800" b="1" kern="1200" dirty="0"/>
            <a:t> </a:t>
          </a:r>
          <a:r>
            <a:rPr lang="en-US" sz="1800" b="1" kern="1200" dirty="0" err="1"/>
            <a:t>hóa</a:t>
          </a:r>
          <a:r>
            <a:rPr lang="en-US" sz="1800" b="1" kern="1200" dirty="0"/>
            <a:t> </a:t>
          </a:r>
          <a:r>
            <a:rPr lang="en-US" sz="1800" b="1" kern="1200" dirty="0" err="1"/>
            <a:t>dân</a:t>
          </a:r>
          <a:r>
            <a:rPr lang="en-US" sz="1800" b="1" kern="1200" dirty="0"/>
            <a:t> </a:t>
          </a:r>
          <a:r>
            <a:rPr lang="en-US" sz="1800" b="1" kern="1200" dirty="0" err="1"/>
            <a:t>tộc</a:t>
          </a:r>
          <a:endParaRPr lang="en-US" sz="1800" b="1" kern="1200" dirty="0"/>
        </a:p>
      </dsp:txBody>
      <dsp:txXfrm>
        <a:off x="311314" y="220980"/>
        <a:ext cx="7739984" cy="441960"/>
      </dsp:txXfrm>
    </dsp:sp>
    <dsp:sp modelId="{162B7D31-4C4E-4D90-B150-63883AF76DC6}">
      <dsp:nvSpPr>
        <dsp:cNvPr id="0" name=""/>
        <dsp:cNvSpPr/>
      </dsp:nvSpPr>
      <dsp:spPr>
        <a:xfrm>
          <a:off x="35089" y="165735"/>
          <a:ext cx="552450" cy="55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34545-EEE0-4B3D-90E9-AA460838C2F6}">
      <dsp:nvSpPr>
        <dsp:cNvPr id="0" name=""/>
        <dsp:cNvSpPr/>
      </dsp:nvSpPr>
      <dsp:spPr>
        <a:xfrm>
          <a:off x="471966" y="883920"/>
          <a:ext cx="7579332" cy="4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Sự</a:t>
          </a:r>
          <a:r>
            <a:rPr lang="en-US" sz="1800" b="1" kern="1200" dirty="0"/>
            <a:t> </a:t>
          </a:r>
          <a:r>
            <a:rPr lang="en-US" sz="1800" b="1" kern="1200" dirty="0" err="1"/>
            <a:t>giao</a:t>
          </a:r>
          <a:r>
            <a:rPr lang="en-US" sz="1800" b="1" kern="1200" dirty="0"/>
            <a:t> </a:t>
          </a:r>
          <a:r>
            <a:rPr lang="en-US" sz="1800" b="1" kern="1200" dirty="0" err="1"/>
            <a:t>lưu</a:t>
          </a:r>
          <a:r>
            <a:rPr lang="en-US" sz="1800" b="1" kern="1200" dirty="0"/>
            <a:t> </a:t>
          </a:r>
          <a:r>
            <a:rPr lang="en-US" sz="1800" b="1" kern="1200" dirty="0" err="1"/>
            <a:t>văn</a:t>
          </a:r>
          <a:r>
            <a:rPr lang="en-US" sz="1800" b="1" kern="1200" dirty="0"/>
            <a:t> </a:t>
          </a:r>
          <a:r>
            <a:rPr lang="en-US" sz="1800" b="1" kern="1200" dirty="0" err="1"/>
            <a:t>hóa</a:t>
          </a:r>
          <a:r>
            <a:rPr lang="en-US" sz="1800" b="1" kern="1200" dirty="0"/>
            <a:t> </a:t>
          </a:r>
          <a:r>
            <a:rPr lang="en-US" sz="1800" b="1" kern="1200" dirty="0" err="1"/>
            <a:t>rộng</a:t>
          </a:r>
          <a:r>
            <a:rPr lang="en-US" sz="1800" b="1" kern="1200" dirty="0"/>
            <a:t> </a:t>
          </a:r>
          <a:r>
            <a:rPr lang="en-US" sz="1800" b="1" kern="1200" dirty="0" err="1"/>
            <a:t>rãi</a:t>
          </a:r>
          <a:endParaRPr lang="en-US" sz="1800" b="1" kern="1200" dirty="0"/>
        </a:p>
      </dsp:txBody>
      <dsp:txXfrm>
        <a:off x="471966" y="883920"/>
        <a:ext cx="7579332" cy="441960"/>
      </dsp:txXfrm>
    </dsp:sp>
    <dsp:sp modelId="{D240A122-E0FB-463E-A995-D3C507957ED0}">
      <dsp:nvSpPr>
        <dsp:cNvPr id="0" name=""/>
        <dsp:cNvSpPr/>
      </dsp:nvSpPr>
      <dsp:spPr>
        <a:xfrm>
          <a:off x="195741" y="828675"/>
          <a:ext cx="552450" cy="55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7CA61-4429-4BF9-AE56-D002DB0E5FC9}">
      <dsp:nvSpPr>
        <dsp:cNvPr id="0" name=""/>
        <dsp:cNvSpPr/>
      </dsp:nvSpPr>
      <dsp:spPr>
        <a:xfrm>
          <a:off x="311314" y="1546860"/>
          <a:ext cx="7739984" cy="441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80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Tinh</a:t>
          </a:r>
          <a:r>
            <a:rPr lang="en-US" sz="1800" b="1" kern="1200" dirty="0"/>
            <a:t> </a:t>
          </a:r>
          <a:r>
            <a:rPr lang="en-US" sz="1800" b="1" kern="1200" dirty="0" err="1"/>
            <a:t>thần</a:t>
          </a:r>
          <a:r>
            <a:rPr lang="en-US" sz="1800" b="1" kern="1200" dirty="0"/>
            <a:t> </a:t>
          </a:r>
          <a:r>
            <a:rPr lang="en-US" sz="1800" b="1" kern="1200" dirty="0" err="1"/>
            <a:t>thượng</a:t>
          </a:r>
          <a:r>
            <a:rPr lang="en-US" sz="1800" b="1" kern="1200" dirty="0"/>
            <a:t> </a:t>
          </a:r>
          <a:r>
            <a:rPr lang="en-US" sz="1800" b="1" kern="1200" dirty="0" err="1"/>
            <a:t>võ</a:t>
          </a:r>
          <a:r>
            <a:rPr lang="en-US" sz="1800" b="1" kern="1200" dirty="0"/>
            <a:t> </a:t>
          </a:r>
          <a:r>
            <a:rPr lang="en-US" sz="1800" b="1" kern="1200" dirty="0" err="1"/>
            <a:t>được</a:t>
          </a:r>
          <a:r>
            <a:rPr lang="en-US" sz="1800" b="1" kern="1200" dirty="0"/>
            <a:t> </a:t>
          </a:r>
          <a:r>
            <a:rPr lang="en-US" sz="1800" b="1" kern="1200" dirty="0" err="1"/>
            <a:t>phát</a:t>
          </a:r>
          <a:r>
            <a:rPr lang="en-US" sz="1800" b="1" kern="1200" dirty="0"/>
            <a:t> </a:t>
          </a:r>
          <a:r>
            <a:rPr lang="en-US" sz="1800" b="1" kern="1200" dirty="0" err="1"/>
            <a:t>huy</a:t>
          </a:r>
          <a:r>
            <a:rPr lang="en-US" sz="1800" b="1" kern="1200" dirty="0"/>
            <a:t> qua </a:t>
          </a:r>
          <a:r>
            <a:rPr lang="en-US" sz="1800" b="1" kern="1200" dirty="0" err="1"/>
            <a:t>các</a:t>
          </a:r>
          <a:r>
            <a:rPr lang="en-US" sz="1800" b="1" kern="1200" dirty="0"/>
            <a:t> </a:t>
          </a:r>
          <a:r>
            <a:rPr lang="en-US" sz="1800" b="1" kern="1200" dirty="0" err="1"/>
            <a:t>cuộc</a:t>
          </a:r>
          <a:r>
            <a:rPr lang="en-US" sz="1800" b="1" kern="1200" dirty="0"/>
            <a:t> </a:t>
          </a:r>
          <a:r>
            <a:rPr lang="en-US" sz="1800" b="1" kern="1200" dirty="0" err="1"/>
            <a:t>kháng</a:t>
          </a:r>
          <a:r>
            <a:rPr lang="en-US" sz="1800" b="1" kern="1200" dirty="0"/>
            <a:t> </a:t>
          </a:r>
          <a:r>
            <a:rPr lang="en-US" sz="1800" b="1" kern="1200" dirty="0" err="1"/>
            <a:t>chiến</a:t>
          </a:r>
          <a:r>
            <a:rPr lang="en-US" sz="1800" b="1" kern="1200" dirty="0"/>
            <a:t>.</a:t>
          </a:r>
        </a:p>
      </dsp:txBody>
      <dsp:txXfrm>
        <a:off x="311314" y="1546860"/>
        <a:ext cx="7739984" cy="441960"/>
      </dsp:txXfrm>
    </dsp:sp>
    <dsp:sp modelId="{4C147036-EB22-47BE-A395-394A2F0DBC38}">
      <dsp:nvSpPr>
        <dsp:cNvPr id="0" name=""/>
        <dsp:cNvSpPr/>
      </dsp:nvSpPr>
      <dsp:spPr>
        <a:xfrm>
          <a:off x="35089" y="1491615"/>
          <a:ext cx="552450" cy="552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#1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5847-1AE5-464F-ACC6-C46908A7E61A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DA540-560C-4E4D-AB7E-25DA05A7A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2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DA540-560C-4E4D-AB7E-25DA05A7AF0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F30A32FD-4FB5-4B98-AE22-43AA07DA371B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330AAF0-6CEA-44D3-B536-52E7F8ABD6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609600"/>
            <a:ext cx="9143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THƯỜNG THỨC MĨ THUẬT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15" y="3581162"/>
            <a:ext cx="64261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SƠ LƯỢC VỀ </a:t>
            </a:r>
          </a:p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MĨ THUẬT THỜI TRẦN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(1226-1400)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04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3.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0" name="Picture 2" descr="https://upload.wikimedia.org/wikipedia/commons/thumb/f/fe/ThapGom.jpg/800px-ThapG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1447800"/>
            <a:ext cx="1600200" cy="239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8" y="3894653"/>
            <a:ext cx="192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images.quehuongonline.vn/Uploads/LibraryImages/baiMuoi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783616"/>
            <a:ext cx="21907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1002" y="3635959"/>
            <a:ext cx="2528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://images.quehuongonline.vn/Uploads/LibraryImages/baiMuoi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72" y="1295400"/>
            <a:ext cx="1714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4462" y="4040778"/>
            <a:ext cx="1992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Thạp gốm hoa nâu</a:t>
            </a:r>
          </a:p>
          <a:p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trí văn hoa sen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http://images.quehuongonline.vn/Uploads/LibraryImages/baiMuoi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78" y="4535882"/>
            <a:ext cx="2709955" cy="15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95989" y="6132205"/>
            <a:ext cx="2214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8" name="Picture 10" descr="http://images.quehuongonline.vn/Uploads/LibraryImages/baiMuoi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51455"/>
            <a:ext cx="23241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99223" y="6293662"/>
            <a:ext cx="33102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Đĩa đài lớn men xanh ngọc nhạt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0" name="Picture 12" descr="http://images.quehuongonline.vn/Uploads/LibraryImages/baiMuoi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8573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34200" y="3838719"/>
            <a:ext cx="2232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Chậu hoa nâu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82" name="Picture 14" descr="http://images.quehuongonline.vn/Uploads/LibraryImages/baiMuoi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0" y="4408180"/>
            <a:ext cx="23812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5789" y="6222622"/>
            <a:ext cx="2382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mảnh đáy bát đĩa vẽ cành hoa cúc 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3470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8" descr="http://i711.photobucket.com/albums/ww117/fcaominh/Chua-Thap-ND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2448565" cy="36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SGK My thuat 7 - 8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5" y="2743200"/>
            <a:ext cx="28479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media.thethaovanhoa.vn/2012/01/21/10/39/h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40" y="4363015"/>
            <a:ext cx="3394845" cy="21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ages.quehuongonline.vn/Uploads/LibraryImages/baiMuoi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25" y="5034752"/>
            <a:ext cx="2230254" cy="12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images.quehuongonline.vn/Uploads/LibraryImages/baiMuoi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12" y="2743200"/>
            <a:ext cx="23241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DF55D1-314A-7542-996B-0033AB8083EB}"/>
              </a:ext>
            </a:extLst>
          </p:cNvPr>
          <p:cNvSpPr txBox="1"/>
          <p:nvPr/>
        </p:nvSpPr>
        <p:spPr>
          <a:xfrm>
            <a:off x="152400" y="1490008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02: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(1226- 1400)”.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96, 97, 98, 99.</a:t>
            </a:r>
          </a:p>
          <a:p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100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TTMT – SƠ LƯỢC VỀ MĨ THUẬT THỜI TRẦN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730984"/>
            <a:ext cx="8365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dirty="0"/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cường.v.v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32" name="Picture 8" descr="https://upload.wikimedia.org/wikipedia/commons/thumb/c/c6/DenTran-NamDinh.JPG/1280px-DenTran-NamDin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2781"/>
            <a:ext cx="4068917" cy="30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5757605"/>
            <a:ext cx="406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4.bp.blogspot.com/-4dDy06NHQsY/UNaRe-gd44I/AAAAAAAAACQ/W2t8ftdsWog/s1600/44_thoath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2781"/>
            <a:ext cx="3945615" cy="305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00600" y="5754469"/>
            <a:ext cx="394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Mông-Nguyên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35593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http://dantri4.vcmedia.vn/a3HWDOlTcvMNT73KRccc/Image/2013/05/20-ddf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286250"/>
            <a:ext cx="2971800" cy="19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4/4b/Vietnamese_drag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70" y="1301750"/>
            <a:ext cx="3819525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400" y="3276600"/>
            <a:ext cx="670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https://upload.wikimedia.org/wikipedia/commons/thumb/4/41/UyenUong.jpg/1280px-UyenU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055055"/>
            <a:ext cx="3162130" cy="21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e/e5/TuongDatNung.jpg/1280px-TuongDatNu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07" y="4055055"/>
            <a:ext cx="3162129" cy="211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vi/thumb/a/a3/Tuongphat.jpg/800px-Tuongpha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30" y="785495"/>
            <a:ext cx="1918970" cy="24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upload.wikimedia.org/wikipedia/commons/thumb/6/60/CuaPhoMinh.jpg/800px-CuaPhoMin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363" y="3409750"/>
            <a:ext cx="2058038" cy="307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9864" y="6488668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3447906" y="6172200"/>
            <a:ext cx="3162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Vại và tượng đất nung</a:t>
            </a:r>
            <a:r>
              <a:rPr lang="en-US" b="1" dirty="0">
                <a:latin typeface="+mj-lt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172200"/>
            <a:ext cx="3162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+mj-lt"/>
              </a:rPr>
              <a:t>Đầu uyên ương bằng đất nung trang trí</a:t>
            </a:r>
            <a:r>
              <a:rPr lang="en-US" b="1" dirty="0">
                <a:latin typeface="+mj-lt"/>
              </a:rPr>
              <a:t>;</a:t>
            </a:r>
          </a:p>
        </p:txBody>
      </p:sp>
      <p:sp>
        <p:nvSpPr>
          <p:cNvPr id="15" name="Title 1"/>
          <p:cNvSpPr txBox="1"/>
          <p:nvPr/>
        </p:nvSpPr>
        <p:spPr>
          <a:xfrm>
            <a:off x="0" y="1"/>
            <a:ext cx="9144000" cy="30479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TTMT – SƠ LƯỢC VỀ MĨ THUẬT THỜI TRẦN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809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TTMT – SƠ LƯỢC VỀ MĨ THUẬT THỜI TRẦN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61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khoắn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</a:p>
        </p:txBody>
      </p:sp>
      <p:pic>
        <p:nvPicPr>
          <p:cNvPr id="4" name="Picture 6" descr="https://upload.wikimedia.org/wikipedia/commons/4/4b/Vietnamese_drag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85" y="4350003"/>
            <a:ext cx="4986354" cy="197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6/60/CuaPhoMin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4484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3362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990600" y="1981200"/>
          <a:ext cx="80772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80999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TTMT – SƠ LƯỢC VỀ MĨ THUẬT THỜI TRẦN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62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3" indent="-457200">
              <a:buAutoNum type="arabicPeriod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http://www.hoangthanhthanglong.vn/wp-content/uploads/2013/08/doanm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39819"/>
            <a:ext cx="392090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vi/e/eb/Thap_Pho_M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626" y="2839819"/>
            <a:ext cx="3920374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449669"/>
            <a:ext cx="392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2626" y="5449669"/>
            <a:ext cx="392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9480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TTMT – SƠ LƯỢC VỀ MĨ THUẬT THỜI TRẦN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II.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0" lvl="3" indent="-457200">
              <a:buAutoNum type="arabicPeriod"/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hoangthanhthanglong.vn/wp-content/uploads/2013/08/hoang-thanh-xua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43792"/>
            <a:ext cx="3276599" cy="210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hkg3-1.xx.fbcdn.net/hphotos-xaf1/v/t1.0-9/1474506_691981314166742_954040945_n.jpg?oh=b4963cde7455d64c353b8b19f21eb9a2&amp;oe=571158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243792"/>
            <a:ext cx="5613352" cy="373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711.photobucket.com/albums/ww117/fcaominh/DSCN51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00552"/>
            <a:ext cx="3276598" cy="245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1" y="6211669"/>
            <a:ext cx="327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Cung Trùng Hoa</a:t>
            </a:r>
            <a:endParaRPr lang="en-US" b="1" dirty="0">
              <a:solidFill>
                <a:schemeClr val="bg1"/>
              </a:solidFill>
              <a:latin typeface="+mj-lt"/>
            </a:endParaRPr>
          </a:p>
          <a:p>
            <a:r>
              <a:rPr lang="vi-VN" b="1" dirty="0">
                <a:solidFill>
                  <a:schemeClr val="bg1"/>
                </a:solidFill>
                <a:latin typeface="+mj-lt"/>
              </a:rPr>
              <a:t>Nơi thờ 14 vị vua nhà Trần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81000" y="258633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kyluc.vn/Editor/assets/01%20chua/thien%20vien%20truc%20lam%20yen%20tu%20-%20QNinh%20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6" y="3933825"/>
            <a:ext cx="3811224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711.photobucket.com/albums/ww117/fcaominh/Chua-Thap-N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42" y="1562781"/>
            <a:ext cx="3174258" cy="47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279.photobucket.com/albums/kk136/nguyentruongquy/Boi%20Khe/gac-chuong-nhin-tu-ngo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3" y="1371600"/>
            <a:ext cx="3266757" cy="245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0" y="258633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521294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pic>
        <p:nvPicPr>
          <p:cNvPr id="8194" name="Picture 2" descr="http://media.thethaovanhoa.vn/2013/01/18/14/40/Nam-Quy-Ty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45877"/>
            <a:ext cx="2514600" cy="33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297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8" name="Picture 6" descr="SGK My thuat 7 - 8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17818"/>
            <a:ext cx="2720715" cy="22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halongtourism.com.vn/images_upload/small_51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03757"/>
            <a:ext cx="3281060" cy="22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112603"/>
            <a:ext cx="354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16827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hùa Thái Lạ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3" y="706666"/>
            <a:ext cx="3657602" cy="274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4434" y="34498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s://upload.wikimedia.org/wikipedia/commons/d/dd/Decorate_pal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201698"/>
            <a:ext cx="2286000" cy="3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257799" y="32766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Si Vẫn bằng đất nung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http://media.thethaovanhoa.vn/2012/01/21/10/39/h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62" y="4089420"/>
            <a:ext cx="5241138" cy="214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969624" y="6286970"/>
            <a:ext cx="4888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310</Words>
  <Application>Microsoft Office PowerPoint</Application>
  <PresentationFormat>On-screen Show (4:3)</PresentationFormat>
  <Paragraphs>81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TTMT – SƠ LƯỢC VỀ MĨ THUẬT THỜI TRẦN</vt:lpstr>
      <vt:lpstr>PowerPoint Presentation</vt:lpstr>
      <vt:lpstr>TTMT – SƠ LƯỢC VỀ MĨ THUẬT THỜI TRẦN</vt:lpstr>
      <vt:lpstr>TTMT – SƠ LƯỢC VỀ MĨ THUẬT THỜI TRẦN</vt:lpstr>
      <vt:lpstr>TTMT – SƠ LƯỢC VỀ MĨ THUẬT THỜI TRẦN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HÒA THÀNH TRƯỜNG THCS LONG THÀNH BẮC</dc:title>
  <dc:creator>D.Phuc</dc:creator>
  <cp:lastModifiedBy>Nguyen Ngo</cp:lastModifiedBy>
  <cp:revision>185</cp:revision>
  <dcterms:created xsi:type="dcterms:W3CDTF">2015-12-22T11:20:00Z</dcterms:created>
  <dcterms:modified xsi:type="dcterms:W3CDTF">2021-09-10T14:07:20Z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