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8" r:id="rId2"/>
    <p:sldId id="299" r:id="rId3"/>
    <p:sldId id="302" r:id="rId4"/>
    <p:sldId id="306" r:id="rId5"/>
    <p:sldId id="304" r:id="rId6"/>
    <p:sldId id="307" r:id="rId7"/>
    <p:sldId id="308" r:id="rId8"/>
    <p:sldId id="303" r:id="rId9"/>
    <p:sldId id="309" r:id="rId10"/>
    <p:sldId id="314" r:id="rId11"/>
    <p:sldId id="315" r:id="rId12"/>
    <p:sldId id="312" r:id="rId13"/>
    <p:sldId id="316" r:id="rId14"/>
    <p:sldId id="317" r:id="rId15"/>
    <p:sldId id="322" r:id="rId16"/>
    <p:sldId id="319" r:id="rId17"/>
    <p:sldId id="318" r:id="rId18"/>
    <p:sldId id="323" r:id="rId19"/>
    <p:sldId id="324" r:id="rId20"/>
    <p:sldId id="332" r:id="rId21"/>
    <p:sldId id="320" r:id="rId22"/>
    <p:sldId id="325" r:id="rId23"/>
    <p:sldId id="326" r:id="rId24"/>
    <p:sldId id="321" r:id="rId25"/>
    <p:sldId id="328" r:id="rId26"/>
    <p:sldId id="333" r:id="rId27"/>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00FF00"/>
    <a:srgbClr val="66FF33"/>
    <a:srgbClr val="CC0000"/>
    <a:srgbClr val="FF0066"/>
    <a:srgbClr val="FFFFFF"/>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0"/>
    <p:restoredTop sz="89456"/>
  </p:normalViewPr>
  <p:slideViewPr>
    <p:cSldViewPr showGuides="1">
      <p:cViewPr>
        <p:scale>
          <a:sx n="75" d="100"/>
          <a:sy n="75" d="100"/>
        </p:scale>
        <p:origin x="-403" y="806"/>
      </p:cViewPr>
      <p:guideLst>
        <p:guide orient="horz" pos="2160"/>
        <p:guide pos="2842"/>
      </p:guideLst>
    </p:cSldViewPr>
  </p:slideViewPr>
  <p:notesTextViewPr>
    <p:cViewPr>
      <p:scale>
        <a:sx n="100" d="100"/>
        <a:sy n="100" d="100"/>
      </p:scale>
      <p:origin x="0" y="0"/>
    </p:cViewPr>
  </p:notesTextViewPr>
  <p:sorterViewPr showFormatting="0">
    <p:cViewPr>
      <p:scale>
        <a:sx n="66" d="100"/>
        <a:sy n="66" d="100"/>
      </p:scale>
      <p:origin x="0" y="1992"/>
    </p:cViewPr>
  </p:sorterViewPr>
  <p:gridSpacing cx="76198" cy="7619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cSld name="Title Slide">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050" name="Group 94209"/>
          <p:cNvGrpSpPr/>
          <p:nvPr/>
        </p:nvGrpSpPr>
        <p:grpSpPr>
          <a:xfrm>
            <a:off x="-6350" y="20638"/>
            <a:ext cx="9144000" cy="6858000"/>
            <a:chOff x="0" y="0"/>
            <a:chExt cx="5760" cy="4320"/>
          </a:xfrm>
        </p:grpSpPr>
        <p:sp>
          <p:nvSpPr>
            <p:cNvPr id="2051" name="Freeform 94210"/>
            <p:cNvSpPr/>
            <p:nvPr/>
          </p:nvSpPr>
          <p:spPr>
            <a:xfrm>
              <a:off x="0" y="3072"/>
              <a:ext cx="5760" cy="1248"/>
            </a:xfrm>
            <a:custGeom>
              <a:avLst/>
              <a:gdLst/>
              <a:ahLst/>
              <a:cxnLst/>
              <a:rect l="0" t="0" r="0" b="0"/>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tileRect/>
            </a:gradFill>
            <a:ln w="9525">
              <a:noFill/>
            </a:ln>
          </p:spPr>
          <p:txBody>
            <a:bodyPr/>
            <a:lstStyle/>
            <a:p>
              <a:endParaRPr lang="en-US"/>
            </a:p>
          </p:txBody>
        </p:sp>
        <p:sp>
          <p:nvSpPr>
            <p:cNvPr id="2052" name="Freeform 94211"/>
            <p:cNvSpPr/>
            <p:nvPr/>
          </p:nvSpPr>
          <p:spPr>
            <a:xfrm>
              <a:off x="0" y="0"/>
              <a:ext cx="5760" cy="3072"/>
            </a:xfrm>
            <a:custGeom>
              <a:avLst/>
              <a:gdLst/>
              <a:ahLst/>
              <a:cxnLst/>
              <a:rect l="0" t="0" r="0" b="0"/>
              <a:pathLst>
                <a:path w="6027" h="2296">
                  <a:moveTo>
                    <a:pt x="6027" y="2296"/>
                  </a:moveTo>
                  <a:lnTo>
                    <a:pt x="0" y="2296"/>
                  </a:lnTo>
                  <a:lnTo>
                    <a:pt x="0" y="0"/>
                  </a:lnTo>
                  <a:lnTo>
                    <a:pt x="6027" y="0"/>
                  </a:lnTo>
                  <a:lnTo>
                    <a:pt x="6027" y="2296"/>
                  </a:lnTo>
                  <a:lnTo>
                    <a:pt x="6027" y="2296"/>
                  </a:lnTo>
                  <a:close/>
                </a:path>
              </a:pathLst>
            </a:custGeom>
            <a:gradFill rotWithShape="0">
              <a:gsLst>
                <a:gs pos="0">
                  <a:srgbClr val="001847"/>
                </a:gs>
                <a:gs pos="100000">
                  <a:schemeClr val="bg1"/>
                </a:gs>
              </a:gsLst>
              <a:lin ang="5400000" scaled="1"/>
              <a:tileRect/>
            </a:gradFill>
            <a:ln w="9525">
              <a:noFill/>
            </a:ln>
          </p:spPr>
          <p:txBody>
            <a:bodyPr/>
            <a:lstStyle/>
            <a:p>
              <a:endParaRPr lang="en-US"/>
            </a:p>
          </p:txBody>
        </p:sp>
      </p:grpSp>
      <p:sp>
        <p:nvSpPr>
          <p:cNvPr id="2053" name="Freeform 94212"/>
          <p:cNvSpPr/>
          <p:nvPr/>
        </p:nvSpPr>
        <p:spPr>
          <a:xfrm>
            <a:off x="6242050" y="6269038"/>
            <a:ext cx="2895600" cy="609600"/>
          </a:xfrm>
          <a:custGeom>
            <a:avLst/>
            <a:gdLst/>
            <a:ahLst/>
            <a:cxnLst/>
            <a:rect l="0" t="0" r="0" b="0"/>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tileRect/>
          </a:gradFill>
          <a:ln w="9525">
            <a:noFill/>
          </a:ln>
        </p:spPr>
        <p:txBody>
          <a:bodyPr/>
          <a:lstStyle/>
          <a:p>
            <a:endParaRPr lang="en-US"/>
          </a:p>
        </p:txBody>
      </p:sp>
      <p:grpSp>
        <p:nvGrpSpPr>
          <p:cNvPr id="2054" name="Group 94213"/>
          <p:cNvGrpSpPr/>
          <p:nvPr/>
        </p:nvGrpSpPr>
        <p:grpSpPr>
          <a:xfrm>
            <a:off x="-1587" y="6034088"/>
            <a:ext cx="7845425" cy="850900"/>
            <a:chOff x="0" y="3792"/>
            <a:chExt cx="4942" cy="536"/>
          </a:xfrm>
        </p:grpSpPr>
        <p:sp>
          <p:nvSpPr>
            <p:cNvPr id="2055" name="Freeform 94214"/>
            <p:cNvSpPr/>
            <p:nvPr userDrawn="1"/>
          </p:nvSpPr>
          <p:spPr>
            <a:xfrm>
              <a:off x="1488" y="3792"/>
              <a:ext cx="3240" cy="536"/>
            </a:xfrm>
            <a:custGeom>
              <a:avLst/>
              <a:gdLst/>
              <a:ahLst/>
              <a:cxnLst/>
              <a:rect l="0" t="0" r="0" b="0"/>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rgbClr val="847864"/>
                </a:gs>
                <a:gs pos="100000">
                  <a:schemeClr val="bg2"/>
                </a:gs>
              </a:gsLst>
              <a:lin ang="5400000" scaled="1"/>
              <a:tileRect/>
            </a:gradFill>
            <a:ln w="9525">
              <a:noFill/>
            </a:ln>
          </p:spPr>
          <p:txBody>
            <a:bodyPr/>
            <a:lstStyle/>
            <a:p>
              <a:endParaRPr lang="en-US"/>
            </a:p>
          </p:txBody>
        </p:sp>
        <p:grpSp>
          <p:nvGrpSpPr>
            <p:cNvPr id="2056" name="Group 94215"/>
            <p:cNvGrpSpPr/>
            <p:nvPr userDrawn="1"/>
          </p:nvGrpSpPr>
          <p:grpSpPr>
            <a:xfrm>
              <a:off x="2486" y="3792"/>
              <a:ext cx="2456" cy="536"/>
              <a:chOff x="2486" y="3792"/>
              <a:chExt cx="2456" cy="536"/>
            </a:xfrm>
          </p:grpSpPr>
          <p:sp>
            <p:nvSpPr>
              <p:cNvPr id="2057" name="Freeform 94216"/>
              <p:cNvSpPr/>
              <p:nvPr userDrawn="1"/>
            </p:nvSpPr>
            <p:spPr>
              <a:xfrm>
                <a:off x="3948" y="3799"/>
                <a:ext cx="994" cy="529"/>
              </a:xfrm>
              <a:custGeom>
                <a:avLst/>
                <a:gdLst/>
                <a:ahLst/>
                <a:cxnLst/>
                <a:rect l="0" t="0" r="0" b="0"/>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ln>
            </p:spPr>
            <p:txBody>
              <a:bodyPr/>
              <a:lstStyle/>
              <a:p>
                <a:endParaRPr lang="en-US"/>
              </a:p>
            </p:txBody>
          </p:sp>
          <p:sp>
            <p:nvSpPr>
              <p:cNvPr id="2058" name="Freeform 94217"/>
              <p:cNvSpPr/>
              <p:nvPr userDrawn="1"/>
            </p:nvSpPr>
            <p:spPr>
              <a:xfrm>
                <a:off x="2677" y="3792"/>
                <a:ext cx="186" cy="395"/>
              </a:xfrm>
              <a:custGeom>
                <a:avLst/>
                <a:gdLst/>
                <a:ahLst/>
                <a:cxnLst/>
                <a:rect l="0" t="0" r="0" b="0"/>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ln>
            </p:spPr>
            <p:txBody>
              <a:bodyPr/>
              <a:lstStyle/>
              <a:p>
                <a:endParaRPr lang="en-US"/>
              </a:p>
            </p:txBody>
          </p:sp>
          <p:sp>
            <p:nvSpPr>
              <p:cNvPr id="2059" name="Freeform 94218"/>
              <p:cNvSpPr/>
              <p:nvPr userDrawn="1"/>
            </p:nvSpPr>
            <p:spPr>
              <a:xfrm>
                <a:off x="3030" y="3893"/>
                <a:ext cx="378" cy="271"/>
              </a:xfrm>
              <a:custGeom>
                <a:avLst/>
                <a:gdLst/>
                <a:ahLst/>
                <a:cxnLst/>
                <a:rect l="0" t="0" r="0" b="0"/>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ln>
            </p:spPr>
            <p:txBody>
              <a:bodyPr/>
              <a:lstStyle/>
              <a:p>
                <a:endParaRPr lang="en-US"/>
              </a:p>
            </p:txBody>
          </p:sp>
          <p:sp>
            <p:nvSpPr>
              <p:cNvPr id="2060" name="Freeform 94219"/>
              <p:cNvSpPr/>
              <p:nvPr userDrawn="1"/>
            </p:nvSpPr>
            <p:spPr>
              <a:xfrm>
                <a:off x="3628" y="3866"/>
                <a:ext cx="155" cy="74"/>
              </a:xfrm>
              <a:custGeom>
                <a:avLst/>
                <a:gdLst/>
                <a:ahLst/>
                <a:cxnLst/>
                <a:rect l="0" t="0" r="0" b="0"/>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ln>
            </p:spPr>
            <p:txBody>
              <a:bodyPr/>
              <a:lstStyle/>
              <a:p>
                <a:endParaRPr lang="en-US"/>
              </a:p>
            </p:txBody>
          </p:sp>
          <p:sp>
            <p:nvSpPr>
              <p:cNvPr id="2061" name="Freeform 94220"/>
              <p:cNvSpPr/>
              <p:nvPr userDrawn="1"/>
            </p:nvSpPr>
            <p:spPr>
              <a:xfrm>
                <a:off x="2486" y="3859"/>
                <a:ext cx="42" cy="81"/>
              </a:xfrm>
              <a:custGeom>
                <a:avLst/>
                <a:gdLst/>
                <a:ahLst/>
                <a:cxnLst/>
                <a:rect l="0" t="0" r="0" b="0"/>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ln>
            </p:spPr>
            <p:txBody>
              <a:bodyPr/>
              <a:lstStyle/>
              <a:p>
                <a:endParaRPr lang="en-US"/>
              </a:p>
            </p:txBody>
          </p:sp>
        </p:grpSp>
        <p:sp>
          <p:nvSpPr>
            <p:cNvPr id="2062" name="Freeform 94221"/>
            <p:cNvSpPr/>
            <p:nvPr userDrawn="1"/>
          </p:nvSpPr>
          <p:spPr>
            <a:xfrm>
              <a:off x="0" y="3792"/>
              <a:ext cx="3976" cy="535"/>
            </a:xfrm>
            <a:custGeom>
              <a:avLst/>
              <a:gdLst/>
              <a:ahLst/>
              <a:cxnLst/>
              <a:rect l="0" t="0" r="0" b="0"/>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rgbClr val="73654F"/>
                </a:gs>
                <a:gs pos="100000">
                  <a:schemeClr val="bg2"/>
                </a:gs>
              </a:gsLst>
              <a:lin ang="5400000" scaled="1"/>
              <a:tileRect/>
            </a:gradFill>
            <a:ln w="9525">
              <a:noFill/>
            </a:ln>
          </p:spPr>
          <p:txBody>
            <a:bodyPr/>
            <a:lstStyle/>
            <a:p>
              <a:endParaRPr lang="en-US"/>
            </a:p>
          </p:txBody>
        </p:sp>
      </p:grpSp>
      <p:grpSp>
        <p:nvGrpSpPr>
          <p:cNvPr id="2063" name="Group 94222"/>
          <p:cNvGrpSpPr/>
          <p:nvPr/>
        </p:nvGrpSpPr>
        <p:grpSpPr>
          <a:xfrm>
            <a:off x="627063" y="6021388"/>
            <a:ext cx="5684837" cy="849312"/>
            <a:chOff x="395" y="3793"/>
            <a:chExt cx="3581" cy="535"/>
          </a:xfrm>
        </p:grpSpPr>
        <p:sp>
          <p:nvSpPr>
            <p:cNvPr id="2064" name="Freeform 94223"/>
            <p:cNvSpPr/>
            <p:nvPr userDrawn="1"/>
          </p:nvSpPr>
          <p:spPr>
            <a:xfrm>
              <a:off x="1196" y="3793"/>
              <a:ext cx="365" cy="291"/>
            </a:xfrm>
            <a:custGeom>
              <a:avLst/>
              <a:gdLst/>
              <a:ahLst/>
              <a:cxnLst/>
              <a:rect l="0" t="0" r="0" b="0"/>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ln>
          </p:spPr>
          <p:txBody>
            <a:bodyPr/>
            <a:lstStyle/>
            <a:p>
              <a:endParaRPr lang="en-US"/>
            </a:p>
          </p:txBody>
        </p:sp>
        <p:sp>
          <p:nvSpPr>
            <p:cNvPr id="2065" name="Freeform 94224"/>
            <p:cNvSpPr/>
            <p:nvPr userDrawn="1"/>
          </p:nvSpPr>
          <p:spPr>
            <a:xfrm>
              <a:off x="1943" y="3829"/>
              <a:ext cx="2033" cy="499"/>
            </a:xfrm>
            <a:custGeom>
              <a:avLst/>
              <a:gdLst/>
              <a:ahLst/>
              <a:cxnLst/>
              <a:rect l="0" t="0" r="0" b="0"/>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ln>
          </p:spPr>
          <p:txBody>
            <a:bodyPr/>
            <a:lstStyle/>
            <a:p>
              <a:endParaRPr lang="en-US"/>
            </a:p>
          </p:txBody>
        </p:sp>
        <p:sp>
          <p:nvSpPr>
            <p:cNvPr id="2066" name="Freeform 94225"/>
            <p:cNvSpPr/>
            <p:nvPr userDrawn="1"/>
          </p:nvSpPr>
          <p:spPr>
            <a:xfrm>
              <a:off x="1830" y="3823"/>
              <a:ext cx="71" cy="61"/>
            </a:xfrm>
            <a:custGeom>
              <a:avLst/>
              <a:gdLst/>
              <a:ahLst/>
              <a:cxnLst/>
              <a:rect l="0" t="0" r="0" b="0"/>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ln>
          </p:spPr>
          <p:txBody>
            <a:bodyPr/>
            <a:lstStyle/>
            <a:p>
              <a:endParaRPr lang="en-US"/>
            </a:p>
          </p:txBody>
        </p:sp>
        <p:sp>
          <p:nvSpPr>
            <p:cNvPr id="2067" name="Freeform 94226"/>
            <p:cNvSpPr/>
            <p:nvPr userDrawn="1"/>
          </p:nvSpPr>
          <p:spPr>
            <a:xfrm>
              <a:off x="855" y="3842"/>
              <a:ext cx="161" cy="164"/>
            </a:xfrm>
            <a:custGeom>
              <a:avLst/>
              <a:gdLst/>
              <a:ahLst/>
              <a:cxnLst/>
              <a:rect l="0" t="0" r="0" b="0"/>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ln>
          </p:spPr>
          <p:txBody>
            <a:bodyPr/>
            <a:lstStyle/>
            <a:p>
              <a:endParaRPr lang="en-US"/>
            </a:p>
          </p:txBody>
        </p:sp>
        <p:sp>
          <p:nvSpPr>
            <p:cNvPr id="2068" name="Freeform 94227"/>
            <p:cNvSpPr/>
            <p:nvPr userDrawn="1"/>
          </p:nvSpPr>
          <p:spPr>
            <a:xfrm>
              <a:off x="706" y="3854"/>
              <a:ext cx="59" cy="61"/>
            </a:xfrm>
            <a:custGeom>
              <a:avLst/>
              <a:gdLst/>
              <a:ahLst/>
              <a:cxnLst/>
              <a:rect l="0" t="0" r="0" b="0"/>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ln>
          </p:spPr>
          <p:txBody>
            <a:bodyPr/>
            <a:lstStyle/>
            <a:p>
              <a:endParaRPr lang="en-US"/>
            </a:p>
          </p:txBody>
        </p:sp>
        <p:sp>
          <p:nvSpPr>
            <p:cNvPr id="2069" name="Freeform 94228"/>
            <p:cNvSpPr/>
            <p:nvPr userDrawn="1"/>
          </p:nvSpPr>
          <p:spPr>
            <a:xfrm>
              <a:off x="395" y="3811"/>
              <a:ext cx="245" cy="207"/>
            </a:xfrm>
            <a:custGeom>
              <a:avLst/>
              <a:gdLst/>
              <a:ahLst/>
              <a:cxnLst/>
              <a:rect l="0" t="0" r="0" b="0"/>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ln>
          </p:spPr>
          <p:txBody>
            <a:bodyPr/>
            <a:lstStyle/>
            <a:p>
              <a:endParaRPr lang="en-US"/>
            </a:p>
          </p:txBody>
        </p:sp>
      </p:grpSp>
      <p:sp>
        <p:nvSpPr>
          <p:cNvPr id="94230" name="Title 94229"/>
          <p:cNvSpPr>
            <a:spLocks noGrp="1"/>
          </p:cNvSpPr>
          <p:nvPr>
            <p:ph type="ctrTitle" sz="quarter"/>
          </p:nvPr>
        </p:nvSpPr>
        <p:spPr>
          <a:xfrm>
            <a:off x="457200" y="1447800"/>
            <a:ext cx="8229600" cy="1736725"/>
          </a:xfrm>
          <a:prstGeom prst="rect">
            <a:avLst/>
          </a:prstGeom>
          <a:noFill/>
          <a:ln w="9525">
            <a:noFill/>
          </a:ln>
        </p:spPr>
        <p:txBody>
          <a:bodyPr anchor="ctr"/>
          <a:lstStyle>
            <a:lvl1pPr lvl="0">
              <a:buClrTx/>
              <a:buSzTx/>
              <a:buFontTx/>
              <a:defRPr sz="5400"/>
            </a:lvl1pPr>
          </a:lstStyle>
          <a:p>
            <a:pPr lvl="0" fontAlgn="base"/>
            <a:r>
              <a:rPr strike="noStrike" noProof="1"/>
              <a:t>Click to edit Master title style</a:t>
            </a:r>
          </a:p>
        </p:txBody>
      </p:sp>
      <p:sp>
        <p:nvSpPr>
          <p:cNvPr id="94231" name="Subtitle 94230"/>
          <p:cNvSpPr>
            <a:spLocks noGrp="1"/>
          </p:cNvSpPr>
          <p:nvPr>
            <p:ph type="subTitle" sz="quarter" idx="1"/>
          </p:nvPr>
        </p:nvSpPr>
        <p:spPr>
          <a:xfrm>
            <a:off x="1371600" y="3429000"/>
            <a:ext cx="6400800" cy="1752600"/>
          </a:xfrm>
          <a:prstGeom prst="rect">
            <a:avLst/>
          </a:prstGeom>
          <a:noFill/>
          <a:ln w="9525">
            <a:noFill/>
          </a:ln>
        </p:spPr>
        <p:txBody>
          <a:bodyPr anchor="t"/>
          <a:lstStyle>
            <a:lvl1pPr marL="0" lvl="0" indent="0" algn="ctr">
              <a:buClr>
                <a:schemeClr val="tx2"/>
              </a:buClr>
              <a:buSzTx/>
              <a:buFontTx/>
              <a:buNone/>
              <a:defRPr>
                <a:effectLst>
                  <a:outerShdw blurRad="38100" dist="38100" dir="2700000">
                    <a:srgbClr val="C0C0C0"/>
                  </a:outerShdw>
                </a:effectLst>
              </a:defRPr>
            </a:lvl1pPr>
            <a:lvl2pPr marL="457200" lvl="1" indent="0" algn="ctr">
              <a:buClrTx/>
              <a:buSzTx/>
              <a:buFontTx/>
              <a:buNone/>
              <a:defRPr>
                <a:effectLst>
                  <a:outerShdw blurRad="38100" dist="38100" dir="2700000">
                    <a:srgbClr val="C0C0C0"/>
                  </a:outerShdw>
                </a:effectLst>
              </a:defRPr>
            </a:lvl2pPr>
            <a:lvl3pPr marL="914400" lvl="2" indent="0" algn="ctr">
              <a:buClr>
                <a:schemeClr val="tx2"/>
              </a:buClr>
              <a:buSzTx/>
              <a:buFontTx/>
              <a:buNone/>
              <a:defRPr>
                <a:effectLst>
                  <a:outerShdw blurRad="38100" dist="38100" dir="2700000">
                    <a:srgbClr val="C0C0C0"/>
                  </a:outerShdw>
                </a:effectLst>
              </a:defRPr>
            </a:lvl3pPr>
            <a:lvl4pPr marL="1371600" lvl="3" indent="0" algn="ctr">
              <a:buClrTx/>
              <a:buSzTx/>
              <a:buFontTx/>
              <a:buNone/>
              <a:defRPr>
                <a:effectLst>
                  <a:outerShdw blurRad="38100" dist="38100" dir="2700000">
                    <a:srgbClr val="C0C0C0"/>
                  </a:outerShdw>
                </a:effectLst>
              </a:defRPr>
            </a:lvl4pPr>
            <a:lvl5pPr marL="1828800" lvl="4" indent="0" algn="ctr">
              <a:buClr>
                <a:schemeClr val="tx2"/>
              </a:buClr>
              <a:buSzTx/>
              <a:buFontTx/>
              <a:buNone/>
              <a:defRPr>
                <a:effectLst>
                  <a:outerShdw blurRad="38100" dist="38100" dir="2700000">
                    <a:srgbClr val="C0C0C0"/>
                  </a:outerShdw>
                </a:effectLst>
              </a:defRPr>
            </a:lvl5pPr>
          </a:lstStyle>
          <a:p>
            <a:pPr lvl="0" fontAlgn="base"/>
            <a:r>
              <a:rPr strike="noStrike" noProof="1"/>
              <a:t>Click to edit Master subtitle style</a:t>
            </a:r>
          </a:p>
        </p:txBody>
      </p:sp>
      <p:sp>
        <p:nvSpPr>
          <p:cNvPr id="94232" name="Date Placeholder 94231"/>
          <p:cNvSpPr>
            <a:spLocks noGrp="1"/>
          </p:cNvSpPr>
          <p:nvPr>
            <p:ph type="dt" sz="quarter" idx="2"/>
          </p:nvPr>
        </p:nvSpPr>
        <p:spPr>
          <a:xfrm>
            <a:off x="457200" y="6248400"/>
            <a:ext cx="2133600" cy="457200"/>
          </a:xfrm>
          <a:prstGeom prst="rect">
            <a:avLst/>
          </a:prstGeom>
          <a:noFill/>
          <a:ln w="9525">
            <a:noFill/>
          </a:ln>
        </p:spPr>
        <p:txBody>
          <a:bodyPr anchor="b"/>
          <a:lstStyle>
            <a:lvl1pPr>
              <a:defRPr sz="1200"/>
            </a:lvl1pPr>
          </a:lstStyle>
          <a:p>
            <a:pPr fontAlgn="base"/>
            <a:endParaRPr lang="en-US" strike="noStrike" noProof="1">
              <a:effectLst>
                <a:outerShdw blurRad="38100" dist="38100" dir="2700000">
                  <a:srgbClr val="C0C0C0"/>
                </a:outerShdw>
              </a:effectLst>
            </a:endParaRPr>
          </a:p>
        </p:txBody>
      </p:sp>
      <p:sp>
        <p:nvSpPr>
          <p:cNvPr id="94233" name="Slide Number Placeholder 94232"/>
          <p:cNvSpPr>
            <a:spLocks noGrp="1"/>
          </p:cNvSpPr>
          <p:nvPr>
            <p:ph type="sldNum" sz="quarter" idx="4"/>
          </p:nvPr>
        </p:nvSpPr>
        <p:spPr>
          <a:xfrm>
            <a:off x="6553200" y="6248400"/>
            <a:ext cx="2133600" cy="457200"/>
          </a:xfrm>
          <a:prstGeom prst="rect">
            <a:avLst/>
          </a:prstGeom>
          <a:noFill/>
          <a:ln w="9525">
            <a:noFill/>
          </a:ln>
        </p:spPr>
        <p:txBody>
          <a:bodyPr anchor="b"/>
          <a:lstStyle>
            <a:lvl1pPr algn="r">
              <a:defRPr sz="1200"/>
            </a:lvl1pPr>
          </a:lstStyle>
          <a:p>
            <a:pPr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t>‹#›</a:t>
            </a:fld>
            <a:endParaRPr lang="en-US" strike="noStrike" noProof="1">
              <a:effectLst>
                <a:outerShdw blurRad="38100" dist="38100" dir="2700000">
                  <a:srgbClr val="C0C0C0"/>
                </a:outerShdw>
              </a:effectLst>
            </a:endParaRPr>
          </a:p>
        </p:txBody>
      </p:sp>
      <p:sp>
        <p:nvSpPr>
          <p:cNvPr id="94234" name="Footer Placeholder 94233"/>
          <p:cNvSpPr>
            <a:spLocks noGrp="1"/>
          </p:cNvSpPr>
          <p:nvPr>
            <p:ph type="ftr" sz="quarter" idx="3"/>
          </p:nvPr>
        </p:nvSpPr>
        <p:spPr>
          <a:xfrm>
            <a:off x="3124200" y="6248400"/>
            <a:ext cx="2895600" cy="457200"/>
          </a:xfrm>
          <a:prstGeom prst="rect">
            <a:avLst/>
          </a:prstGeom>
          <a:noFill/>
          <a:ln w="9525">
            <a:noFill/>
          </a:ln>
        </p:spPr>
        <p:txBody>
          <a:bodyPr anchor="b"/>
          <a:lstStyle>
            <a:lvl1pPr algn="ctr">
              <a:defRPr sz="1200"/>
            </a:lvl1pPr>
          </a:lstStyle>
          <a:p>
            <a:pPr fontAlgn="base"/>
            <a:endParaRPr lang="en-US" strike="noStrike" noProof="1">
              <a:effectLst>
                <a:outerShdw blurRad="38100" dist="38100" dir="2700000">
                  <a:srgbClr val="C0C0C0"/>
                </a:outerShdw>
              </a:effectLst>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a:xfrm>
            <a:off x="457200" y="6248400"/>
            <a:ext cx="2133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5" name="Footer Placeholder 4"/>
          <p:cNvSpPr>
            <a:spLocks noGrp="1"/>
          </p:cNvSpPr>
          <p:nvPr>
            <p:ph type="ftr" sz="quarter" idx="11"/>
          </p:nvPr>
        </p:nvSpPr>
        <p:spPr>
          <a:xfrm>
            <a:off x="3124200" y="6248400"/>
            <a:ext cx="2895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6" name="Slide Number Placeholder 5"/>
          <p:cNvSpPr>
            <a:spLocks noGrp="1"/>
          </p:cNvSpPr>
          <p:nvPr>
            <p:ph type="sldNum" sz="quarter" idx="12"/>
          </p:nvPr>
        </p:nvSpPr>
        <p:spPr>
          <a:xfrm>
            <a:off x="6553200" y="6248400"/>
            <a:ext cx="2133600" cy="457200"/>
          </a:xfrm>
          <a:prstGeom prst="rect">
            <a:avLst/>
          </a:prstGeom>
          <a:noFill/>
          <a:ln w="9525">
            <a:noFill/>
          </a:ln>
        </p:spPr>
        <p:txBody>
          <a:bodyPr anchor="b"/>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t>‹#›</a:t>
            </a:fld>
            <a:endParaRPr lang="en-US" strike="noStrike" noProof="1">
              <a:effectLst>
                <a:outerShdw blurRad="38100" dist="38100" dir="2700000">
                  <a:srgbClr val="C0C0C0"/>
                </a:outerShdw>
              </a:effectLs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28600"/>
            <a:ext cx="6052930" cy="5867400"/>
          </a:xfrm>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a:xfrm>
            <a:off x="457200" y="6248400"/>
            <a:ext cx="2133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5" name="Footer Placeholder 4"/>
          <p:cNvSpPr>
            <a:spLocks noGrp="1"/>
          </p:cNvSpPr>
          <p:nvPr>
            <p:ph type="ftr" sz="quarter" idx="11"/>
          </p:nvPr>
        </p:nvSpPr>
        <p:spPr>
          <a:xfrm>
            <a:off x="3124200" y="6248400"/>
            <a:ext cx="2895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6" name="Slide Number Placeholder 5"/>
          <p:cNvSpPr>
            <a:spLocks noGrp="1"/>
          </p:cNvSpPr>
          <p:nvPr>
            <p:ph type="sldNum" sz="quarter" idx="12"/>
          </p:nvPr>
        </p:nvSpPr>
        <p:spPr>
          <a:xfrm>
            <a:off x="6553200" y="6248400"/>
            <a:ext cx="2133600" cy="457200"/>
          </a:xfrm>
          <a:prstGeom prst="rect">
            <a:avLst/>
          </a:prstGeom>
          <a:noFill/>
          <a:ln w="9525">
            <a:noFill/>
          </a:ln>
        </p:spPr>
        <p:txBody>
          <a:bodyPr anchor="b"/>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t>‹#›</a:t>
            </a:fld>
            <a:endParaRPr lang="en-US" strike="noStrike" noProof="1">
              <a:effectLst>
                <a:outerShdw blurRad="38100" dist="38100" dir="2700000">
                  <a:srgbClr val="C0C0C0"/>
                </a:outerShdw>
              </a:effectLs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lvl="0" fontAlgn="base"/>
            <a:fld id="{BB962C8B-B14F-4D97-AF65-F5344CB8AC3E}" type="datetime1">
              <a:rPr lang="en-US" strike="noStrike" noProof="1">
                <a:effectLst>
                  <a:outerShdw blurRad="38100" dist="38100" dir="2700000">
                    <a:srgbClr val="C0C0C0"/>
                  </a:outerShdw>
                </a:effectLst>
                <a:latin typeface="Arial" panose="020B0604020202020204" pitchFamily="34" charset="0"/>
                <a:ea typeface="+mn-ea"/>
                <a:cs typeface="+mn-cs"/>
              </a:rPr>
              <a:t>9/18/2021</a:t>
            </a:fld>
            <a:endParaRPr lang="en-US" strike="noStrike" noProof="1">
              <a:effectLst>
                <a:outerShdw blurRad="38100" dist="38100" dir="2700000">
                  <a:srgbClr val="C0C0C0"/>
                </a:outerShdw>
              </a:effectLst>
            </a:endParaRPr>
          </a:p>
        </p:txBody>
      </p:sp>
      <p:sp>
        <p:nvSpPr>
          <p:cNvPr id="5" name="Footer Placeholder 4"/>
          <p:cNvSpPr>
            <a:spLocks noGrp="1"/>
          </p:cNvSpPr>
          <p:nvPr>
            <p:ph type="ftr" sz="quarter" idx="11"/>
          </p:nvPr>
        </p:nvSpPr>
        <p:spPr/>
        <p:txBody>
          <a:bodyPr/>
          <a:lstStyle/>
          <a:p>
            <a:pPr lvl="0" fontAlgn="base"/>
            <a:endParaRPr lang="en-US" strike="noStrike" noProof="1">
              <a:effectLst>
                <a:outerShdw blurRad="38100" dist="38100" dir="2700000">
                  <a:srgbClr val="C0C0C0"/>
                </a:outerShdw>
              </a:effectLst>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t>‹#›</a:t>
            </a:fld>
            <a:endParaRPr lang="en-US" strike="noStrike" noProof="1">
              <a:effectLst>
                <a:outerShdw blurRad="38100" dist="38100" dir="2700000">
                  <a:srgbClr val="C0C0C0"/>
                </a:outerShdw>
              </a:effectLs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smtClean="0"/>
              <a:t>Click to edit Master text styles</a:t>
            </a:r>
          </a:p>
        </p:txBody>
      </p:sp>
      <p:sp>
        <p:nvSpPr>
          <p:cNvPr id="4" name="Date Placeholder 3"/>
          <p:cNvSpPr>
            <a:spLocks noGrp="1"/>
          </p:cNvSpPr>
          <p:nvPr>
            <p:ph type="dt" sz="half" idx="10"/>
          </p:nvPr>
        </p:nvSpPr>
        <p:spPr>
          <a:xfrm>
            <a:off x="457200" y="6248400"/>
            <a:ext cx="2133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5" name="Footer Placeholder 4"/>
          <p:cNvSpPr>
            <a:spLocks noGrp="1"/>
          </p:cNvSpPr>
          <p:nvPr>
            <p:ph type="ftr" sz="quarter" idx="11"/>
          </p:nvPr>
        </p:nvSpPr>
        <p:spPr>
          <a:xfrm>
            <a:off x="3124200" y="6248400"/>
            <a:ext cx="2895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6" name="Slide Number Placeholder 5"/>
          <p:cNvSpPr>
            <a:spLocks noGrp="1"/>
          </p:cNvSpPr>
          <p:nvPr>
            <p:ph type="sldNum" sz="quarter" idx="12"/>
          </p:nvPr>
        </p:nvSpPr>
        <p:spPr>
          <a:xfrm>
            <a:off x="6553200" y="6248400"/>
            <a:ext cx="2133600" cy="457200"/>
          </a:xfrm>
          <a:prstGeom prst="rect">
            <a:avLst/>
          </a:prstGeom>
          <a:noFill/>
          <a:ln w="9525">
            <a:noFill/>
          </a:ln>
        </p:spPr>
        <p:txBody>
          <a:bodyPr anchor="b"/>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t>‹#›</a:t>
            </a:fld>
            <a:endParaRPr lang="en-US" strike="noStrike" noProof="1">
              <a:effectLst>
                <a:outerShdw blurRad="38100" dist="38100" dir="2700000">
                  <a:srgbClr val="C0C0C0"/>
                </a:outerShdw>
              </a:effectLs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2504" cy="4495800"/>
          </a:xfrm>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54296" y="1600200"/>
            <a:ext cx="4032504" cy="4495800"/>
          </a:xfrm>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a:xfrm>
            <a:off x="457200" y="6248400"/>
            <a:ext cx="2133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6" name="Footer Placeholder 5"/>
          <p:cNvSpPr>
            <a:spLocks noGrp="1"/>
          </p:cNvSpPr>
          <p:nvPr>
            <p:ph type="ftr" sz="quarter" idx="11"/>
          </p:nvPr>
        </p:nvSpPr>
        <p:spPr>
          <a:xfrm>
            <a:off x="3124200" y="6248400"/>
            <a:ext cx="2895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7" name="Slide Number Placeholder 6"/>
          <p:cNvSpPr>
            <a:spLocks noGrp="1"/>
          </p:cNvSpPr>
          <p:nvPr>
            <p:ph type="sldNum" sz="quarter" idx="12"/>
          </p:nvPr>
        </p:nvSpPr>
        <p:spPr>
          <a:xfrm>
            <a:off x="6553200" y="6248400"/>
            <a:ext cx="2133600" cy="457200"/>
          </a:xfrm>
          <a:prstGeom prst="rect">
            <a:avLst/>
          </a:prstGeom>
          <a:noFill/>
          <a:ln w="9525">
            <a:noFill/>
          </a:ln>
        </p:spPr>
        <p:txBody>
          <a:bodyPr anchor="b"/>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t>‹#›</a:t>
            </a:fld>
            <a:endParaRPr lang="en-US" strike="noStrike" noProof="1">
              <a:effectLst>
                <a:outerShdw blurRad="38100" dist="38100" dir="2700000">
                  <a:srgbClr val="C0C0C0"/>
                </a:outerShdw>
              </a:effectLs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a:xfrm>
            <a:off x="457200" y="6248400"/>
            <a:ext cx="2133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8" name="Footer Placeholder 7"/>
          <p:cNvSpPr>
            <a:spLocks noGrp="1"/>
          </p:cNvSpPr>
          <p:nvPr>
            <p:ph type="ftr" sz="quarter" idx="11"/>
          </p:nvPr>
        </p:nvSpPr>
        <p:spPr>
          <a:xfrm>
            <a:off x="3124200" y="6248400"/>
            <a:ext cx="2895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9" name="Slide Number Placeholder 8"/>
          <p:cNvSpPr>
            <a:spLocks noGrp="1"/>
          </p:cNvSpPr>
          <p:nvPr>
            <p:ph type="sldNum" sz="quarter" idx="12"/>
          </p:nvPr>
        </p:nvSpPr>
        <p:spPr>
          <a:xfrm>
            <a:off x="6553200" y="6248400"/>
            <a:ext cx="2133600" cy="457200"/>
          </a:xfrm>
          <a:prstGeom prst="rect">
            <a:avLst/>
          </a:prstGeom>
          <a:noFill/>
          <a:ln w="9525">
            <a:noFill/>
          </a:ln>
        </p:spPr>
        <p:txBody>
          <a:bodyPr anchor="b"/>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t>‹#›</a:t>
            </a:fld>
            <a:endParaRPr lang="en-US" strike="noStrike" noProof="1">
              <a:effectLst>
                <a:outerShdw blurRad="38100" dist="38100" dir="2700000">
                  <a:srgbClr val="C0C0C0"/>
                </a:outerShdw>
              </a:effectLs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a:xfrm>
            <a:off x="457200" y="6248400"/>
            <a:ext cx="2133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4" name="Footer Placeholder 3"/>
          <p:cNvSpPr>
            <a:spLocks noGrp="1"/>
          </p:cNvSpPr>
          <p:nvPr>
            <p:ph type="ftr" sz="quarter" idx="11"/>
          </p:nvPr>
        </p:nvSpPr>
        <p:spPr>
          <a:xfrm>
            <a:off x="3124200" y="6248400"/>
            <a:ext cx="2895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5" name="Slide Number Placeholder 4"/>
          <p:cNvSpPr>
            <a:spLocks noGrp="1"/>
          </p:cNvSpPr>
          <p:nvPr>
            <p:ph type="sldNum" sz="quarter" idx="12"/>
          </p:nvPr>
        </p:nvSpPr>
        <p:spPr>
          <a:xfrm>
            <a:off x="6553200" y="6248400"/>
            <a:ext cx="2133600" cy="457200"/>
          </a:xfrm>
          <a:prstGeom prst="rect">
            <a:avLst/>
          </a:prstGeom>
          <a:noFill/>
          <a:ln w="9525">
            <a:noFill/>
          </a:ln>
        </p:spPr>
        <p:txBody>
          <a:bodyPr anchor="b"/>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t>‹#›</a:t>
            </a:fld>
            <a:endParaRPr lang="en-US" strike="noStrike" noProof="1">
              <a:effectLst>
                <a:outerShdw blurRad="38100" dist="38100" dir="2700000">
                  <a:srgbClr val="C0C0C0"/>
                </a:outerShdw>
              </a:effectLs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8400"/>
            <a:ext cx="2133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3" name="Footer Placeholder 2"/>
          <p:cNvSpPr>
            <a:spLocks noGrp="1"/>
          </p:cNvSpPr>
          <p:nvPr>
            <p:ph type="ftr" sz="quarter" idx="11"/>
          </p:nvPr>
        </p:nvSpPr>
        <p:spPr>
          <a:xfrm>
            <a:off x="3124200" y="6248400"/>
            <a:ext cx="2895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4" name="Slide Number Placeholder 3"/>
          <p:cNvSpPr>
            <a:spLocks noGrp="1"/>
          </p:cNvSpPr>
          <p:nvPr>
            <p:ph type="sldNum" sz="quarter" idx="12"/>
          </p:nvPr>
        </p:nvSpPr>
        <p:spPr>
          <a:xfrm>
            <a:off x="6553200" y="6248400"/>
            <a:ext cx="2133600" cy="457200"/>
          </a:xfrm>
          <a:prstGeom prst="rect">
            <a:avLst/>
          </a:prstGeom>
          <a:noFill/>
          <a:ln w="9525">
            <a:noFill/>
          </a:ln>
        </p:spPr>
        <p:txBody>
          <a:bodyPr anchor="b"/>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t>‹#›</a:t>
            </a:fld>
            <a:endParaRPr lang="en-US" strike="noStrike" noProof="1">
              <a:effectLst>
                <a:outerShdw blurRad="38100" dist="38100" dir="2700000">
                  <a:srgbClr val="C0C0C0"/>
                </a:outerShdw>
              </a:effectLs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a:xfrm>
            <a:off x="457200" y="6248400"/>
            <a:ext cx="2133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6" name="Footer Placeholder 5"/>
          <p:cNvSpPr>
            <a:spLocks noGrp="1"/>
          </p:cNvSpPr>
          <p:nvPr>
            <p:ph type="ftr" sz="quarter" idx="11"/>
          </p:nvPr>
        </p:nvSpPr>
        <p:spPr>
          <a:xfrm>
            <a:off x="3124200" y="6248400"/>
            <a:ext cx="2895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7" name="Slide Number Placeholder 6"/>
          <p:cNvSpPr>
            <a:spLocks noGrp="1"/>
          </p:cNvSpPr>
          <p:nvPr>
            <p:ph type="sldNum" sz="quarter" idx="12"/>
          </p:nvPr>
        </p:nvSpPr>
        <p:spPr>
          <a:xfrm>
            <a:off x="6553200" y="6248400"/>
            <a:ext cx="2133600" cy="457200"/>
          </a:xfrm>
          <a:prstGeom prst="rect">
            <a:avLst/>
          </a:prstGeom>
          <a:noFill/>
          <a:ln w="9525">
            <a:noFill/>
          </a:ln>
        </p:spPr>
        <p:txBody>
          <a:bodyPr anchor="b"/>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t>‹#›</a:t>
            </a:fld>
            <a:endParaRPr lang="en-US" strike="noStrike" noProof="1">
              <a:effectLst>
                <a:outerShdw blurRad="38100" dist="38100" dir="2700000">
                  <a:srgbClr val="C0C0C0"/>
                </a:outerShdw>
              </a:effectLs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a:xfrm>
            <a:off x="457200" y="6248400"/>
            <a:ext cx="2133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6" name="Footer Placeholder 5"/>
          <p:cNvSpPr>
            <a:spLocks noGrp="1"/>
          </p:cNvSpPr>
          <p:nvPr>
            <p:ph type="ftr" sz="quarter" idx="11"/>
          </p:nvPr>
        </p:nvSpPr>
        <p:spPr>
          <a:xfrm>
            <a:off x="3124200" y="6248400"/>
            <a:ext cx="2895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7" name="Slide Number Placeholder 6"/>
          <p:cNvSpPr>
            <a:spLocks noGrp="1"/>
          </p:cNvSpPr>
          <p:nvPr>
            <p:ph type="sldNum" sz="quarter" idx="12"/>
          </p:nvPr>
        </p:nvSpPr>
        <p:spPr>
          <a:xfrm>
            <a:off x="6553200" y="6248400"/>
            <a:ext cx="2133600" cy="457200"/>
          </a:xfrm>
          <a:prstGeom prst="rect">
            <a:avLst/>
          </a:prstGeom>
          <a:noFill/>
          <a:ln w="9525">
            <a:noFill/>
          </a:ln>
        </p:spPr>
        <p:txBody>
          <a:bodyPr anchor="b"/>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t>‹#›</a:t>
            </a:fld>
            <a:endParaRPr lang="en-US" strike="noStrike" noProof="1">
              <a:effectLst>
                <a:outerShdw blurRad="38100" dist="38100" dir="2700000">
                  <a:srgbClr val="C0C0C0"/>
                </a:outerShdw>
              </a:effectLs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93185"/>
          <p:cNvGrpSpPr/>
          <p:nvPr/>
        </p:nvGrpSpPr>
        <p:grpSpPr>
          <a:xfrm>
            <a:off x="0" y="0"/>
            <a:ext cx="9144000" cy="6858000"/>
            <a:chOff x="0" y="0"/>
            <a:chExt cx="5760" cy="4320"/>
          </a:xfrm>
        </p:grpSpPr>
        <p:sp>
          <p:nvSpPr>
            <p:cNvPr id="1027" name="Freeform 93186"/>
            <p:cNvSpPr/>
            <p:nvPr/>
          </p:nvSpPr>
          <p:spPr>
            <a:xfrm>
              <a:off x="0" y="3072"/>
              <a:ext cx="5760" cy="1248"/>
            </a:xfrm>
            <a:custGeom>
              <a:avLst/>
              <a:gdLst/>
              <a:ahLst/>
              <a:cxnLst/>
              <a:rect l="0" t="0" r="0" b="0"/>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tileRect/>
            </a:gradFill>
            <a:ln w="9525">
              <a:noFill/>
            </a:ln>
          </p:spPr>
          <p:txBody>
            <a:bodyPr/>
            <a:lstStyle/>
            <a:p>
              <a:endParaRPr lang="en-US"/>
            </a:p>
          </p:txBody>
        </p:sp>
        <p:sp>
          <p:nvSpPr>
            <p:cNvPr id="1028" name="Freeform 93187"/>
            <p:cNvSpPr/>
            <p:nvPr/>
          </p:nvSpPr>
          <p:spPr>
            <a:xfrm>
              <a:off x="0" y="0"/>
              <a:ext cx="5760" cy="3072"/>
            </a:xfrm>
            <a:custGeom>
              <a:avLst/>
              <a:gdLst/>
              <a:ahLst/>
              <a:cxnLst/>
              <a:rect l="0" t="0" r="0" b="0"/>
              <a:pathLst>
                <a:path w="6027" h="2296">
                  <a:moveTo>
                    <a:pt x="6027" y="2296"/>
                  </a:moveTo>
                  <a:lnTo>
                    <a:pt x="0" y="2296"/>
                  </a:lnTo>
                  <a:lnTo>
                    <a:pt x="0" y="0"/>
                  </a:lnTo>
                  <a:lnTo>
                    <a:pt x="6027" y="0"/>
                  </a:lnTo>
                  <a:lnTo>
                    <a:pt x="6027" y="2296"/>
                  </a:lnTo>
                  <a:lnTo>
                    <a:pt x="6027" y="2296"/>
                  </a:lnTo>
                  <a:close/>
                </a:path>
              </a:pathLst>
            </a:custGeom>
            <a:gradFill rotWithShape="0">
              <a:gsLst>
                <a:gs pos="0">
                  <a:srgbClr val="001847"/>
                </a:gs>
                <a:gs pos="100000">
                  <a:schemeClr val="bg1"/>
                </a:gs>
              </a:gsLst>
              <a:lin ang="5400000" scaled="1"/>
              <a:tileRect/>
            </a:gradFill>
            <a:ln w="9525">
              <a:noFill/>
            </a:ln>
          </p:spPr>
          <p:txBody>
            <a:bodyPr/>
            <a:lstStyle/>
            <a:p>
              <a:endParaRPr lang="en-US"/>
            </a:p>
          </p:txBody>
        </p:sp>
      </p:grpSp>
      <p:sp>
        <p:nvSpPr>
          <p:cNvPr id="1029" name="Freeform 93188"/>
          <p:cNvSpPr/>
          <p:nvPr/>
        </p:nvSpPr>
        <p:spPr>
          <a:xfrm>
            <a:off x="6248400" y="6262688"/>
            <a:ext cx="2895600" cy="609600"/>
          </a:xfrm>
          <a:custGeom>
            <a:avLst/>
            <a:gdLst/>
            <a:ahLst/>
            <a:cxnLst/>
            <a:rect l="0" t="0" r="0" b="0"/>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tileRect/>
          </a:gradFill>
          <a:ln w="9525">
            <a:noFill/>
          </a:ln>
        </p:spPr>
        <p:txBody>
          <a:bodyPr/>
          <a:lstStyle/>
          <a:p>
            <a:endParaRPr lang="en-US"/>
          </a:p>
        </p:txBody>
      </p:sp>
      <p:grpSp>
        <p:nvGrpSpPr>
          <p:cNvPr id="1030" name="Group 93189"/>
          <p:cNvGrpSpPr/>
          <p:nvPr/>
        </p:nvGrpSpPr>
        <p:grpSpPr>
          <a:xfrm>
            <a:off x="0" y="6019800"/>
            <a:ext cx="7848600" cy="857250"/>
            <a:chOff x="0" y="3792"/>
            <a:chExt cx="4944" cy="540"/>
          </a:xfrm>
        </p:grpSpPr>
        <p:sp>
          <p:nvSpPr>
            <p:cNvPr id="1031" name="Freeform 93190"/>
            <p:cNvSpPr/>
            <p:nvPr userDrawn="1"/>
          </p:nvSpPr>
          <p:spPr>
            <a:xfrm>
              <a:off x="1488" y="3792"/>
              <a:ext cx="3240" cy="536"/>
            </a:xfrm>
            <a:custGeom>
              <a:avLst/>
              <a:gdLst/>
              <a:ahLst/>
              <a:cxnLst/>
              <a:rect l="0" t="0" r="0" b="0"/>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rgbClr val="847864"/>
                </a:gs>
                <a:gs pos="100000">
                  <a:schemeClr val="bg2"/>
                </a:gs>
              </a:gsLst>
              <a:lin ang="5400000" scaled="1"/>
              <a:tileRect/>
            </a:gradFill>
            <a:ln w="9525">
              <a:noFill/>
            </a:ln>
          </p:spPr>
          <p:txBody>
            <a:bodyPr/>
            <a:lstStyle/>
            <a:p>
              <a:endParaRPr lang="en-US"/>
            </a:p>
          </p:txBody>
        </p:sp>
        <p:grpSp>
          <p:nvGrpSpPr>
            <p:cNvPr id="1032" name="Group 93191"/>
            <p:cNvGrpSpPr/>
            <p:nvPr userDrawn="1"/>
          </p:nvGrpSpPr>
          <p:grpSpPr>
            <a:xfrm>
              <a:off x="2486" y="3792"/>
              <a:ext cx="2458" cy="540"/>
              <a:chOff x="2486" y="3792"/>
              <a:chExt cx="2458" cy="540"/>
            </a:xfrm>
          </p:grpSpPr>
          <p:sp>
            <p:nvSpPr>
              <p:cNvPr id="1033" name="Freeform 93192"/>
              <p:cNvSpPr/>
              <p:nvPr userDrawn="1"/>
            </p:nvSpPr>
            <p:spPr>
              <a:xfrm>
                <a:off x="3948" y="3799"/>
                <a:ext cx="996" cy="533"/>
              </a:xfrm>
              <a:custGeom>
                <a:avLst/>
                <a:gdLst/>
                <a:ahLst/>
                <a:cxnLst/>
                <a:rect l="0" t="0" r="0" b="0"/>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ln>
            </p:spPr>
            <p:txBody>
              <a:bodyPr/>
              <a:lstStyle/>
              <a:p>
                <a:endParaRPr lang="en-US"/>
              </a:p>
            </p:txBody>
          </p:sp>
          <p:sp>
            <p:nvSpPr>
              <p:cNvPr id="1034" name="Freeform 93193"/>
              <p:cNvSpPr/>
              <p:nvPr userDrawn="1"/>
            </p:nvSpPr>
            <p:spPr>
              <a:xfrm>
                <a:off x="2677" y="3792"/>
                <a:ext cx="186" cy="395"/>
              </a:xfrm>
              <a:custGeom>
                <a:avLst/>
                <a:gdLst/>
                <a:ahLst/>
                <a:cxnLst/>
                <a:rect l="0" t="0" r="0" b="0"/>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ln>
            </p:spPr>
            <p:txBody>
              <a:bodyPr/>
              <a:lstStyle/>
              <a:p>
                <a:endParaRPr lang="en-US"/>
              </a:p>
            </p:txBody>
          </p:sp>
          <p:sp>
            <p:nvSpPr>
              <p:cNvPr id="1035" name="Freeform 93194"/>
              <p:cNvSpPr/>
              <p:nvPr userDrawn="1"/>
            </p:nvSpPr>
            <p:spPr>
              <a:xfrm>
                <a:off x="3030" y="3893"/>
                <a:ext cx="378" cy="271"/>
              </a:xfrm>
              <a:custGeom>
                <a:avLst/>
                <a:gdLst/>
                <a:ahLst/>
                <a:cxnLst/>
                <a:rect l="0" t="0" r="0" b="0"/>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ln>
            </p:spPr>
            <p:txBody>
              <a:bodyPr/>
              <a:lstStyle/>
              <a:p>
                <a:endParaRPr lang="en-US"/>
              </a:p>
            </p:txBody>
          </p:sp>
          <p:sp>
            <p:nvSpPr>
              <p:cNvPr id="1036" name="Freeform 93195"/>
              <p:cNvSpPr/>
              <p:nvPr userDrawn="1"/>
            </p:nvSpPr>
            <p:spPr>
              <a:xfrm>
                <a:off x="3628" y="3866"/>
                <a:ext cx="155" cy="74"/>
              </a:xfrm>
              <a:custGeom>
                <a:avLst/>
                <a:gdLst/>
                <a:ahLst/>
                <a:cxnLst/>
                <a:rect l="0" t="0" r="0" b="0"/>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ln>
            </p:spPr>
            <p:txBody>
              <a:bodyPr/>
              <a:lstStyle/>
              <a:p>
                <a:endParaRPr lang="en-US"/>
              </a:p>
            </p:txBody>
          </p:sp>
          <p:sp>
            <p:nvSpPr>
              <p:cNvPr id="1037" name="Freeform 93196"/>
              <p:cNvSpPr/>
              <p:nvPr userDrawn="1"/>
            </p:nvSpPr>
            <p:spPr>
              <a:xfrm>
                <a:off x="2486" y="3859"/>
                <a:ext cx="42" cy="81"/>
              </a:xfrm>
              <a:custGeom>
                <a:avLst/>
                <a:gdLst/>
                <a:ahLst/>
                <a:cxnLst/>
                <a:rect l="0" t="0" r="0" b="0"/>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ln>
            </p:spPr>
            <p:txBody>
              <a:bodyPr/>
              <a:lstStyle/>
              <a:p>
                <a:endParaRPr lang="en-US"/>
              </a:p>
            </p:txBody>
          </p:sp>
        </p:grpSp>
        <p:sp>
          <p:nvSpPr>
            <p:cNvPr id="1038" name="Freeform 93197"/>
            <p:cNvSpPr/>
            <p:nvPr userDrawn="1"/>
          </p:nvSpPr>
          <p:spPr>
            <a:xfrm>
              <a:off x="0" y="3792"/>
              <a:ext cx="3976" cy="535"/>
            </a:xfrm>
            <a:custGeom>
              <a:avLst/>
              <a:gdLst/>
              <a:ahLst/>
              <a:cxnLst/>
              <a:rect l="0" t="0" r="0" b="0"/>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rgbClr val="73654F"/>
                </a:gs>
                <a:gs pos="100000">
                  <a:schemeClr val="bg2"/>
                </a:gs>
              </a:gsLst>
              <a:lin ang="5400000" scaled="1"/>
              <a:tileRect/>
            </a:gradFill>
            <a:ln w="9525">
              <a:noFill/>
            </a:ln>
          </p:spPr>
          <p:txBody>
            <a:bodyPr/>
            <a:lstStyle/>
            <a:p>
              <a:endParaRPr lang="en-US"/>
            </a:p>
          </p:txBody>
        </p:sp>
      </p:grpSp>
      <p:grpSp>
        <p:nvGrpSpPr>
          <p:cNvPr id="1039" name="Group 93198"/>
          <p:cNvGrpSpPr/>
          <p:nvPr/>
        </p:nvGrpSpPr>
        <p:grpSpPr>
          <a:xfrm>
            <a:off x="627063" y="6021388"/>
            <a:ext cx="5684837" cy="849312"/>
            <a:chOff x="395" y="3793"/>
            <a:chExt cx="3581" cy="535"/>
          </a:xfrm>
        </p:grpSpPr>
        <p:sp>
          <p:nvSpPr>
            <p:cNvPr id="1040" name="Freeform 93199"/>
            <p:cNvSpPr/>
            <p:nvPr/>
          </p:nvSpPr>
          <p:spPr>
            <a:xfrm>
              <a:off x="1196" y="3793"/>
              <a:ext cx="365" cy="291"/>
            </a:xfrm>
            <a:custGeom>
              <a:avLst/>
              <a:gdLst/>
              <a:ahLst/>
              <a:cxnLst/>
              <a:rect l="0" t="0" r="0" b="0"/>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ln>
          </p:spPr>
          <p:txBody>
            <a:bodyPr/>
            <a:lstStyle/>
            <a:p>
              <a:endParaRPr lang="en-US"/>
            </a:p>
          </p:txBody>
        </p:sp>
        <p:sp>
          <p:nvSpPr>
            <p:cNvPr id="1041" name="Freeform 93200"/>
            <p:cNvSpPr/>
            <p:nvPr/>
          </p:nvSpPr>
          <p:spPr>
            <a:xfrm>
              <a:off x="1943" y="3829"/>
              <a:ext cx="2033" cy="499"/>
            </a:xfrm>
            <a:custGeom>
              <a:avLst/>
              <a:gdLst/>
              <a:ahLst/>
              <a:cxnLst/>
              <a:rect l="0" t="0" r="0" b="0"/>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ln>
          </p:spPr>
          <p:txBody>
            <a:bodyPr/>
            <a:lstStyle/>
            <a:p>
              <a:endParaRPr lang="en-US"/>
            </a:p>
          </p:txBody>
        </p:sp>
        <p:sp>
          <p:nvSpPr>
            <p:cNvPr id="1042" name="Freeform 93201"/>
            <p:cNvSpPr/>
            <p:nvPr/>
          </p:nvSpPr>
          <p:spPr>
            <a:xfrm>
              <a:off x="1830" y="3823"/>
              <a:ext cx="71" cy="61"/>
            </a:xfrm>
            <a:custGeom>
              <a:avLst/>
              <a:gdLst/>
              <a:ahLst/>
              <a:cxnLst/>
              <a:rect l="0" t="0" r="0" b="0"/>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ln>
          </p:spPr>
          <p:txBody>
            <a:bodyPr/>
            <a:lstStyle/>
            <a:p>
              <a:endParaRPr lang="en-US"/>
            </a:p>
          </p:txBody>
        </p:sp>
        <p:sp>
          <p:nvSpPr>
            <p:cNvPr id="1043" name="Freeform 93202"/>
            <p:cNvSpPr/>
            <p:nvPr/>
          </p:nvSpPr>
          <p:spPr>
            <a:xfrm>
              <a:off x="855" y="3842"/>
              <a:ext cx="161" cy="164"/>
            </a:xfrm>
            <a:custGeom>
              <a:avLst/>
              <a:gdLst/>
              <a:ahLst/>
              <a:cxnLst/>
              <a:rect l="0" t="0" r="0" b="0"/>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ln>
          </p:spPr>
          <p:txBody>
            <a:bodyPr/>
            <a:lstStyle/>
            <a:p>
              <a:endParaRPr lang="en-US"/>
            </a:p>
          </p:txBody>
        </p:sp>
        <p:sp>
          <p:nvSpPr>
            <p:cNvPr id="1044" name="Freeform 93203"/>
            <p:cNvSpPr/>
            <p:nvPr/>
          </p:nvSpPr>
          <p:spPr>
            <a:xfrm>
              <a:off x="706" y="3854"/>
              <a:ext cx="59" cy="61"/>
            </a:xfrm>
            <a:custGeom>
              <a:avLst/>
              <a:gdLst/>
              <a:ahLst/>
              <a:cxnLst/>
              <a:rect l="0" t="0" r="0" b="0"/>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ln>
          </p:spPr>
          <p:txBody>
            <a:bodyPr/>
            <a:lstStyle/>
            <a:p>
              <a:endParaRPr lang="en-US"/>
            </a:p>
          </p:txBody>
        </p:sp>
        <p:sp>
          <p:nvSpPr>
            <p:cNvPr id="1045" name="Freeform 93204"/>
            <p:cNvSpPr/>
            <p:nvPr/>
          </p:nvSpPr>
          <p:spPr>
            <a:xfrm>
              <a:off x="395" y="3811"/>
              <a:ext cx="245" cy="207"/>
            </a:xfrm>
            <a:custGeom>
              <a:avLst/>
              <a:gdLst/>
              <a:ahLst/>
              <a:cxnLst/>
              <a:rect l="0" t="0" r="0" b="0"/>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ln>
          </p:spPr>
          <p:txBody>
            <a:bodyPr/>
            <a:lstStyle/>
            <a:p>
              <a:endParaRPr lang="en-US"/>
            </a:p>
          </p:txBody>
        </p:sp>
      </p:grpSp>
      <p:sp>
        <p:nvSpPr>
          <p:cNvPr id="93206" name="Title 93205"/>
          <p:cNvSpPr>
            <a:spLocks noGrp="1"/>
          </p:cNvSpPr>
          <p:nvPr>
            <p:ph type="title"/>
          </p:nvPr>
        </p:nvSpPr>
        <p:spPr>
          <a:xfrm>
            <a:off x="457200" y="228600"/>
            <a:ext cx="8229600" cy="1143000"/>
          </a:xfrm>
          <a:prstGeom prst="rect">
            <a:avLst/>
          </a:prstGeom>
          <a:noFill/>
          <a:ln w="9525">
            <a:noFill/>
          </a:ln>
        </p:spPr>
        <p:txBody>
          <a:bodyPr anchor="ctr"/>
          <a:lstStyle/>
          <a:p>
            <a:pPr lvl="0" fontAlgn="base"/>
            <a:r>
              <a:rPr strike="noStrike" noProof="1"/>
              <a:t>Click to edit Master title style</a:t>
            </a:r>
          </a:p>
        </p:txBody>
      </p:sp>
      <p:sp>
        <p:nvSpPr>
          <p:cNvPr id="1047" name="Text Placeholder 93206"/>
          <p:cNvSpPr>
            <a:spLocks noGrp="1"/>
          </p:cNvSpPr>
          <p:nvPr>
            <p:ph type="body"/>
          </p:nvPr>
        </p:nvSpPr>
        <p:spPr>
          <a:xfrm>
            <a:off x="457200" y="1600200"/>
            <a:ext cx="8229600" cy="4495800"/>
          </a:xfrm>
          <a:prstGeom prst="rect">
            <a:avLst/>
          </a:prstGeom>
          <a:noFill/>
          <a:ln w="9525">
            <a:noFill/>
          </a:ln>
        </p:spPr>
        <p:txBody>
          <a:bodyPr anchor="t" anchorCtr="0"/>
          <a:lstStyle/>
          <a:p>
            <a:pPr lvl="0"/>
            <a:r>
              <a:rPr lang="en-US" altLang="zh-CN" dirty="0"/>
              <a:t>Click to edit Master text styles</a:t>
            </a:r>
          </a:p>
          <a:p>
            <a:pPr lvl="1" indent="-285750"/>
            <a:r>
              <a:rPr lang="en-US" altLang="zh-CN" dirty="0"/>
              <a:t>Second level</a:t>
            </a:r>
          </a:p>
          <a:p>
            <a:pPr lvl="2" indent="-228600"/>
            <a:r>
              <a:rPr lang="en-US" altLang="zh-CN" dirty="0"/>
              <a:t>Third level</a:t>
            </a:r>
          </a:p>
          <a:p>
            <a:pPr lvl="3" indent="-228600"/>
            <a:r>
              <a:rPr lang="en-US" altLang="zh-CN" dirty="0"/>
              <a:t>Fourth level</a:t>
            </a:r>
          </a:p>
          <a:p>
            <a:pPr lvl="4" indent="-228600"/>
            <a:r>
              <a:rPr lang="en-US" altLang="zh-CN" dirty="0"/>
              <a:t>Fifth level</a:t>
            </a:r>
          </a:p>
        </p:txBody>
      </p:sp>
      <p:sp>
        <p:nvSpPr>
          <p:cNvPr id="93208" name="Date Placeholder 93207"/>
          <p:cNvSpPr>
            <a:spLocks noGrp="1"/>
          </p:cNvSpPr>
          <p:nvPr>
            <p:ph type="dt" sz="half" idx="2"/>
          </p:nvPr>
        </p:nvSpPr>
        <p:spPr>
          <a:xfrm>
            <a:off x="457200" y="6248400"/>
            <a:ext cx="2133600" cy="457200"/>
          </a:xfrm>
          <a:prstGeom prst="rect">
            <a:avLst/>
          </a:prstGeom>
          <a:noFill/>
          <a:ln w="9525">
            <a:noFill/>
          </a:ln>
        </p:spPr>
        <p:txBody>
          <a:bodyPr anchor="b"/>
          <a:lstStyle>
            <a:lvl1pPr>
              <a:defRPr sz="1200"/>
            </a:lvl1pPr>
          </a:lstStyle>
          <a:p>
            <a:pPr lvl="0" fontAlgn="base"/>
            <a:fld id="{BB962C8B-B14F-4D97-AF65-F5344CB8AC3E}" type="datetime1">
              <a:rPr lang="en-US" strike="noStrike" noProof="1">
                <a:effectLst>
                  <a:outerShdw blurRad="38100" dist="38100" dir="2700000">
                    <a:srgbClr val="C0C0C0"/>
                  </a:outerShdw>
                </a:effectLst>
                <a:latin typeface="Arial" panose="020B0604020202020204" pitchFamily="34" charset="0"/>
                <a:ea typeface="+mn-ea"/>
                <a:cs typeface="+mn-cs"/>
              </a:rPr>
              <a:t>9/18/2021</a:t>
            </a:fld>
            <a:endParaRPr lang="en-US" strike="noStrike" noProof="1">
              <a:effectLst>
                <a:outerShdw blurRad="38100" dist="38100" dir="2700000">
                  <a:srgbClr val="C0C0C0"/>
                </a:outerShdw>
              </a:effectLst>
            </a:endParaRPr>
          </a:p>
        </p:txBody>
      </p:sp>
      <p:sp>
        <p:nvSpPr>
          <p:cNvPr id="93209" name="Footer Placeholder 93208"/>
          <p:cNvSpPr>
            <a:spLocks noGrp="1"/>
          </p:cNvSpPr>
          <p:nvPr>
            <p:ph type="ftr" sz="quarter" idx="3"/>
          </p:nvPr>
        </p:nvSpPr>
        <p:spPr>
          <a:xfrm>
            <a:off x="3124200" y="6248400"/>
            <a:ext cx="2895600" cy="457200"/>
          </a:xfrm>
          <a:prstGeom prst="rect">
            <a:avLst/>
          </a:prstGeom>
          <a:noFill/>
          <a:ln w="9525">
            <a:noFill/>
          </a:ln>
        </p:spPr>
        <p:txBody>
          <a:bodyPr anchor="b"/>
          <a:lstStyle>
            <a:lvl1pPr algn="ctr">
              <a:defRPr sz="1200"/>
            </a:lvl1pPr>
          </a:lstStyle>
          <a:p>
            <a:pPr lvl="0" fontAlgn="base"/>
            <a:endParaRPr lang="en-US" strike="noStrike" noProof="1">
              <a:effectLst>
                <a:outerShdw blurRad="38100" dist="38100" dir="2700000">
                  <a:srgbClr val="C0C0C0"/>
                </a:outerShdw>
              </a:effectLst>
            </a:endParaRPr>
          </a:p>
        </p:txBody>
      </p:sp>
      <p:sp>
        <p:nvSpPr>
          <p:cNvPr id="93210" name="Slide Number Placeholder 93209"/>
          <p:cNvSpPr>
            <a:spLocks noGrp="1"/>
          </p:cNvSpPr>
          <p:nvPr>
            <p:ph type="sldNum" sz="quarter" idx="4"/>
          </p:nvPr>
        </p:nvSpPr>
        <p:spPr>
          <a:xfrm>
            <a:off x="6553200" y="6248400"/>
            <a:ext cx="2133600" cy="457200"/>
          </a:xfrm>
          <a:prstGeom prst="rect">
            <a:avLst/>
          </a:prstGeom>
          <a:noFill/>
          <a:ln w="9525">
            <a:noFill/>
          </a:ln>
        </p:spPr>
        <p:txBody>
          <a:bodyPr anchor="b"/>
          <a:lstStyle>
            <a:lvl1pPr algn="r">
              <a:defRPr sz="1200"/>
            </a:lvl1pPr>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t>‹#›</a:t>
            </a:fld>
            <a:endParaRPr lang="en-US" strike="noStrike" noProof="1">
              <a:effectLst>
                <a:outerShdw blurRad="38100" dist="38100" dir="2700000">
                  <a:srgbClr val="C0C0C0"/>
                </a:outerShdw>
              </a:effectLs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effectLst>
            <a:outerShdw blurRad="38100" dist="38100" dir="2700000">
              <a:srgbClr val="C0C0C0"/>
            </a:outerShdw>
          </a:effectLst>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tx2"/>
        </a:buClr>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0" fontAlgn="base" latinLnBrk="0" hangingPunct="0">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GIF"/><Relationship Id="rId7" Type="http://schemas.openxmlformats.org/officeDocument/2006/relationships/image" Target="../media/image27.jpeg"/><Relationship Id="rId2" Type="http://schemas.openxmlformats.org/officeDocument/2006/relationships/image" Target="../media/image1.wmf"/><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GIF"/><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image" Target="../media/image1.wmf"/><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jpeg"/><Relationship Id="rId10" Type="http://schemas.openxmlformats.org/officeDocument/2006/relationships/image" Target="../media/image36.jpeg"/><Relationship Id="rId4" Type="http://schemas.openxmlformats.org/officeDocument/2006/relationships/image" Target="../media/image4.GIF"/><Relationship Id="rId9" Type="http://schemas.openxmlformats.org/officeDocument/2006/relationships/image" Target="../media/image35.jpeg"/><Relationship Id="rId1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4.xml"/><Relationship Id="rId4" Type="http://schemas.openxmlformats.org/officeDocument/2006/relationships/image" Target="../media/image4.GIF"/></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6.GIF"/><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4.xml"/><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4.xml"/><Relationship Id="rId4" Type="http://schemas.openxmlformats.org/officeDocument/2006/relationships/image" Target="../media/image4.GIF"/></Relationships>
</file>

<file path=ppt/slides/_rels/slide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4.xml"/><Relationship Id="rId4" Type="http://schemas.openxmlformats.org/officeDocument/2006/relationships/image" Target="../media/image4.GIF"/></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4.xml"/><Relationship Id="rId4" Type="http://schemas.openxmlformats.org/officeDocument/2006/relationships/image" Target="../media/image4.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2.GIF"/><Relationship Id="rId7" Type="http://schemas.openxmlformats.org/officeDocument/2006/relationships/image" Target="../media/image15.jpeg"/><Relationship Id="rId2" Type="http://schemas.openxmlformats.org/officeDocument/2006/relationships/image" Target="../media/image1.wmf"/><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2.xml"/><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Rectangles 14341"/>
          <p:cNvSpPr/>
          <p:nvPr/>
        </p:nvSpPr>
        <p:spPr>
          <a:xfrm>
            <a:off x="304800" y="304800"/>
            <a:ext cx="5257800" cy="457200"/>
          </a:xfrm>
          <a:prstGeom prst="rect">
            <a:avLst/>
          </a:prstGeom>
          <a:noFill/>
          <a:ln w="9525">
            <a:noFill/>
          </a:ln>
        </p:spPr>
        <p:txBody>
          <a:bodyPr wrap="none" anchor="ctr" anchorCtr="0"/>
          <a:lstStyle/>
          <a:p>
            <a:pPr eaLnBrk="0" hangingPunct="0"/>
            <a:r>
              <a:rPr lang="en-US" altLang="zh-CN" sz="2400" b="1" i="1" u="sng" dirty="0" err="1">
                <a:solidFill>
                  <a:srgbClr val="FFFF00"/>
                </a:solidFill>
                <a:latin typeface="Times New Roman" panose="02020603050405020304" pitchFamily="18" charset="0"/>
              </a:rPr>
              <a:t>Tiết</a:t>
            </a:r>
            <a:r>
              <a:rPr lang="en-US" altLang="zh-CN" sz="2400" b="1" i="1" u="sng" dirty="0">
                <a:solidFill>
                  <a:srgbClr val="FFFF00"/>
                </a:solidFill>
                <a:latin typeface="Times New Roman" panose="02020603050405020304" pitchFamily="18" charset="0"/>
              </a:rPr>
              <a:t> </a:t>
            </a:r>
            <a:r>
              <a:rPr lang="en-US" altLang="zh-CN" sz="2400" b="1" i="1" u="sng" dirty="0" smtClean="0">
                <a:solidFill>
                  <a:srgbClr val="FFFF00"/>
                </a:solidFill>
                <a:latin typeface="Times New Roman" panose="02020603050405020304" pitchFamily="18" charset="0"/>
              </a:rPr>
              <a:t>3- </a:t>
            </a:r>
            <a:r>
              <a:rPr lang="en-US" altLang="zh-CN" sz="2400" b="1" i="1" u="sng" dirty="0" err="1">
                <a:solidFill>
                  <a:srgbClr val="FFFF00"/>
                </a:solidFill>
                <a:latin typeface="Times New Roman" panose="02020603050405020304" pitchFamily="18" charset="0"/>
              </a:rPr>
              <a:t>Bài</a:t>
            </a:r>
            <a:r>
              <a:rPr lang="en-US" altLang="zh-CN" sz="2400" b="1" i="1" u="sng" dirty="0">
                <a:solidFill>
                  <a:srgbClr val="FFFF00"/>
                </a:solidFill>
                <a:latin typeface="Times New Roman" panose="02020603050405020304" pitchFamily="18" charset="0"/>
              </a:rPr>
              <a:t> </a:t>
            </a:r>
            <a:r>
              <a:rPr lang="en-US" altLang="zh-CN" sz="2400" b="1" i="1" u="sng" dirty="0">
                <a:solidFill>
                  <a:srgbClr val="FFFF00"/>
                </a:solidFill>
                <a:latin typeface="Times New Roman" panose="02020603050405020304" pitchFamily="18" charset="0"/>
              </a:rPr>
              <a:t>3</a:t>
            </a:r>
            <a:r>
              <a:rPr lang="en-US" altLang="zh-CN" sz="2400" b="1" i="1" dirty="0" smtClean="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Thường</a:t>
            </a:r>
            <a:r>
              <a:rPr lang="en-US" altLang="zh-CN" sz="2400" b="1" i="1" u="sng" dirty="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thức</a:t>
            </a:r>
            <a:r>
              <a:rPr lang="en-US" altLang="zh-CN" sz="2400" b="1" i="1" u="sng" dirty="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mỹ</a:t>
            </a:r>
            <a:r>
              <a:rPr lang="en-US" altLang="zh-CN" sz="2400" b="1" i="1" u="sng" dirty="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thuật</a:t>
            </a:r>
            <a:endParaRPr lang="en-US" altLang="zh-CN" sz="2400" b="1" i="1" u="sng" dirty="0">
              <a:solidFill>
                <a:srgbClr val="FFFF00"/>
              </a:solidFill>
              <a:latin typeface="Times New Roman" panose="02020603050405020304" pitchFamily="18" charset="0"/>
            </a:endParaRPr>
          </a:p>
        </p:txBody>
      </p:sp>
      <p:sp>
        <p:nvSpPr>
          <p:cNvPr id="14343" name="Rectangles 14342"/>
          <p:cNvSpPr/>
          <p:nvPr/>
        </p:nvSpPr>
        <p:spPr>
          <a:xfrm>
            <a:off x="304800" y="685800"/>
            <a:ext cx="8382000" cy="1371600"/>
          </a:xfrm>
          <a:prstGeom prst="rect">
            <a:avLst/>
          </a:prstGeom>
          <a:noFill/>
          <a:ln w="9525">
            <a:noFill/>
          </a:ln>
        </p:spPr>
        <p:txBody>
          <a:bodyPr wrap="none" anchor="ctr" anchorCtr="0"/>
          <a:lstStyle/>
          <a:p>
            <a:pPr algn="ctr" eaLnBrk="0" hangingPunct="0"/>
            <a:r>
              <a:rPr lang="en-US" altLang="zh-CN" sz="3200" b="1">
                <a:solidFill>
                  <a:srgbClr val="00FFFF"/>
                </a:solidFill>
                <a:latin typeface="Times New Roman" panose="02020603050405020304" pitchFamily="18" charset="0"/>
              </a:rPr>
              <a:t>SƠ LƯỢC VỀ MĨ THUẬT </a:t>
            </a:r>
          </a:p>
          <a:p>
            <a:pPr algn="ctr" eaLnBrk="0" hangingPunct="0"/>
            <a:r>
              <a:rPr lang="en-US" altLang="zh-CN" sz="3200" b="1">
                <a:solidFill>
                  <a:srgbClr val="00FFFF"/>
                </a:solidFill>
                <a:latin typeface="Times New Roman" panose="02020603050405020304" pitchFamily="18" charset="0"/>
              </a:rPr>
              <a:t>CÁC DÂN TỘC ÍT NGƯỜI Ở VIỆT NAM</a:t>
            </a:r>
          </a:p>
        </p:txBody>
      </p:sp>
      <p:pic>
        <p:nvPicPr>
          <p:cNvPr id="12291" name="Picture 14345" descr="POINSET2"/>
          <p:cNvPicPr>
            <a:picLocks noChangeAspect="1"/>
          </p:cNvPicPr>
          <p:nvPr/>
        </p:nvPicPr>
        <p:blipFill>
          <a:blip r:embed="rId2"/>
          <a:stretch>
            <a:fillRect/>
          </a:stretch>
        </p:blipFill>
        <p:spPr>
          <a:xfrm rot="-5400000">
            <a:off x="-38100" y="5524500"/>
            <a:ext cx="1371600" cy="1295400"/>
          </a:xfrm>
          <a:prstGeom prst="rect">
            <a:avLst/>
          </a:prstGeom>
          <a:noFill/>
          <a:ln w="9525">
            <a:noFill/>
          </a:ln>
        </p:spPr>
      </p:pic>
      <p:pic>
        <p:nvPicPr>
          <p:cNvPr id="12292" name="Picture 14347" descr="POINSET2"/>
          <p:cNvPicPr>
            <a:picLocks noChangeAspect="1"/>
          </p:cNvPicPr>
          <p:nvPr/>
        </p:nvPicPr>
        <p:blipFill>
          <a:blip r:embed="rId2"/>
          <a:stretch>
            <a:fillRect/>
          </a:stretch>
        </p:blipFill>
        <p:spPr>
          <a:xfrm rot="10800000">
            <a:off x="7793038" y="5410200"/>
            <a:ext cx="1350962" cy="1447800"/>
          </a:xfrm>
          <a:prstGeom prst="rect">
            <a:avLst/>
          </a:prstGeom>
          <a:noFill/>
          <a:ln w="9525">
            <a:noFill/>
          </a:ln>
        </p:spPr>
      </p:pic>
      <p:pic>
        <p:nvPicPr>
          <p:cNvPr id="12293" name="Picture 14348" descr="floral"/>
          <p:cNvPicPr>
            <a:picLocks noChangeAspect="1"/>
          </p:cNvPicPr>
          <p:nvPr/>
        </p:nvPicPr>
        <p:blipFill>
          <a:blip r:embed="rId3"/>
          <a:stretch>
            <a:fillRect/>
          </a:stretch>
        </p:blipFill>
        <p:spPr>
          <a:xfrm>
            <a:off x="7848600" y="152400"/>
            <a:ext cx="1066800" cy="1066800"/>
          </a:xfrm>
          <a:prstGeom prst="rect">
            <a:avLst/>
          </a:prstGeom>
          <a:noFill/>
          <a:ln w="9525">
            <a:noFill/>
          </a:ln>
        </p:spPr>
      </p:pic>
      <p:sp>
        <p:nvSpPr>
          <p:cNvPr id="14350" name="Rectangles 14349"/>
          <p:cNvSpPr/>
          <p:nvPr/>
        </p:nvSpPr>
        <p:spPr>
          <a:xfrm>
            <a:off x="228600" y="2057400"/>
            <a:ext cx="4343400" cy="457200"/>
          </a:xfrm>
          <a:prstGeom prst="rect">
            <a:avLst/>
          </a:prstGeom>
          <a:noFill/>
          <a:ln w="9525">
            <a:noFill/>
          </a:ln>
        </p:spPr>
        <p:txBody>
          <a:bodyPr wrap="none" anchor="ctr" anchorCtr="0"/>
          <a:lstStyle/>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p>
        </p:txBody>
      </p:sp>
      <p:sp>
        <p:nvSpPr>
          <p:cNvPr id="14352" name="Text Box 14351"/>
          <p:cNvSpPr txBox="1"/>
          <p:nvPr/>
        </p:nvSpPr>
        <p:spPr>
          <a:xfrm>
            <a:off x="1219200" y="2543175"/>
            <a:ext cx="7086600" cy="1373188"/>
          </a:xfrm>
          <a:prstGeom prst="rect">
            <a:avLst/>
          </a:prstGeom>
          <a:noFill/>
          <a:ln w="9525">
            <a:noFill/>
          </a:ln>
        </p:spPr>
        <p:txBody>
          <a:bodyPr anchor="t" anchorCtr="0">
            <a:spAutoFit/>
          </a:bodyPr>
          <a:lstStyle/>
          <a:p>
            <a:pPr algn="just" eaLnBrk="0" hangingPunct="0">
              <a:buChar char="-"/>
            </a:pPr>
            <a:r>
              <a:rPr lang="en-US" altLang="zh-CN" sz="2800" dirty="0">
                <a:latin typeface="Times New Roman" panose="02020603050405020304" pitchFamily="18" charset="0"/>
              </a:rPr>
              <a:t> </a:t>
            </a:r>
            <a:r>
              <a:rPr lang="en-US" altLang="zh-CN" sz="2800" dirty="0" err="1">
                <a:latin typeface="Times New Roman" panose="02020603050405020304" pitchFamily="18" charset="0"/>
              </a:rPr>
              <a:t>Đất</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nước</a:t>
            </a:r>
            <a:r>
              <a:rPr lang="en-US" altLang="zh-CN" sz="2800" dirty="0">
                <a:latin typeface="Times New Roman" panose="02020603050405020304" pitchFamily="18" charset="0"/>
              </a:rPr>
              <a:t> ta </a:t>
            </a:r>
            <a:r>
              <a:rPr lang="en-US" altLang="zh-CN" sz="2800" dirty="0" err="1">
                <a:latin typeface="Times New Roman" panose="02020603050405020304" pitchFamily="18" charset="0"/>
              </a:rPr>
              <a:t>có</a:t>
            </a:r>
            <a:r>
              <a:rPr lang="en-US" altLang="zh-CN" sz="2800" dirty="0">
                <a:latin typeface="Times New Roman" panose="02020603050405020304" pitchFamily="18" charset="0"/>
              </a:rPr>
              <a:t> 54 </a:t>
            </a:r>
            <a:r>
              <a:rPr lang="en-US" altLang="zh-CN" sz="2800" dirty="0" err="1">
                <a:latin typeface="Times New Roman" panose="02020603050405020304" pitchFamily="18" charset="0"/>
              </a:rPr>
              <a:t>dân</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tộc</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anh</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em</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sinh</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sống</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trong</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quá</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trình</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đấu</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tranh</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và</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chế</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ngự</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thiên</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nhiên</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đều</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thể</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hiện</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tinh</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thần</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đoàn</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kết</a:t>
            </a:r>
            <a:r>
              <a:rPr lang="en-US" altLang="zh-CN" sz="2800" dirty="0">
                <a:latin typeface="Times New Roman" panose="02020603050405020304" pitchFamily="18" charset="0"/>
              </a:rPr>
              <a:t> , </a:t>
            </a:r>
            <a:r>
              <a:rPr lang="en-US" altLang="zh-CN" sz="2800" dirty="0" err="1">
                <a:latin typeface="Times New Roman" panose="02020603050405020304" pitchFamily="18" charset="0"/>
              </a:rPr>
              <a:t>nhất</a:t>
            </a:r>
            <a:r>
              <a:rPr lang="en-US" altLang="zh-CN" sz="2800" dirty="0">
                <a:latin typeface="Times New Roman" panose="02020603050405020304" pitchFamily="18" charset="0"/>
              </a:rPr>
              <a:t> </a:t>
            </a:r>
            <a:r>
              <a:rPr lang="en-US" altLang="zh-CN" sz="2800" dirty="0" err="1">
                <a:latin typeface="Times New Roman" panose="02020603050405020304" pitchFamily="18" charset="0"/>
              </a:rPr>
              <a:t>trí</a:t>
            </a:r>
            <a:r>
              <a:rPr lang="en-US" altLang="zh-CN" sz="2800" dirty="0">
                <a:latin typeface="Times New Roman" panose="02020603050405020304" pitchFamily="18" charset="0"/>
              </a:rPr>
              <a:t> .</a:t>
            </a:r>
          </a:p>
        </p:txBody>
      </p:sp>
      <p:pic>
        <p:nvPicPr>
          <p:cNvPr id="14355" name="Picture 14354" descr="ban do"/>
          <p:cNvPicPr>
            <a:picLocks noChangeAspect="1"/>
          </p:cNvPicPr>
          <p:nvPr/>
        </p:nvPicPr>
        <p:blipFill>
          <a:blip r:embed="rId4"/>
          <a:stretch>
            <a:fillRect/>
          </a:stretch>
        </p:blipFill>
        <p:spPr>
          <a:xfrm>
            <a:off x="2209862" y="10265"/>
            <a:ext cx="4873625" cy="6858000"/>
          </a:xfrm>
          <a:prstGeom prst="rect">
            <a:avLst/>
          </a:prstGeom>
          <a:noFill/>
          <a:ln w="9525">
            <a:noFill/>
          </a:ln>
        </p:spPr>
      </p:pic>
      <p:sp>
        <p:nvSpPr>
          <p:cNvPr id="14356" name="Text Box 14355"/>
          <p:cNvSpPr txBox="1"/>
          <p:nvPr/>
        </p:nvSpPr>
        <p:spPr>
          <a:xfrm>
            <a:off x="1219200" y="3886200"/>
            <a:ext cx="7086600" cy="1373188"/>
          </a:xfrm>
          <a:prstGeom prst="rect">
            <a:avLst/>
          </a:prstGeom>
          <a:noFill/>
          <a:ln w="9525">
            <a:noFill/>
          </a:ln>
        </p:spPr>
        <p:txBody>
          <a:bodyPr anchor="t" anchorCtr="0">
            <a:spAutoFit/>
          </a:bodyPr>
          <a:lstStyle/>
          <a:p>
            <a:pPr algn="just" eaLnBrk="0" hangingPunct="0">
              <a:buChar char="-"/>
            </a:pPr>
            <a:r>
              <a:rPr lang="en-US" altLang="zh-CN" sz="2800" err="1">
                <a:latin typeface="Times New Roman" panose="02020603050405020304" pitchFamily="18" charset="0"/>
              </a:rPr>
              <a:t> Bên cạnh những đặc điểm chung, mỗi dân tộc đều có nét riêng về văn hóa tạo nên sự phong phú cho nền văn hóa Việt</a:t>
            </a:r>
            <a:r>
              <a:rPr lang="en-US" altLang="zh-CN" sz="2800">
                <a:latin typeface="Times New Roman" panose="02020603050405020304" pitchFamily="18" charset="0"/>
              </a:rPr>
              <a:t> Nam.</a:t>
            </a:r>
          </a:p>
        </p:txBody>
      </p:sp>
      <p:pic>
        <p:nvPicPr>
          <p:cNvPr id="14357" name="Picture 14356" descr="viet3"/>
          <p:cNvPicPr>
            <a:picLocks noChangeAspect="1"/>
          </p:cNvPicPr>
          <p:nvPr/>
        </p:nvPicPr>
        <p:blipFill>
          <a:blip r:embed="rId5"/>
          <a:stretch>
            <a:fillRect/>
          </a:stretch>
        </p:blipFill>
        <p:spPr>
          <a:xfrm>
            <a:off x="685800" y="2601913"/>
            <a:ext cx="533400" cy="523875"/>
          </a:xfrm>
          <a:prstGeom prst="rect">
            <a:avLst/>
          </a:prstGeom>
          <a:noFill/>
          <a:ln w="9525">
            <a:noFill/>
          </a:ln>
        </p:spPr>
      </p:pic>
      <p:pic>
        <p:nvPicPr>
          <p:cNvPr id="14358" name="Picture 14357" descr="viet3"/>
          <p:cNvPicPr>
            <a:picLocks noChangeAspect="1"/>
          </p:cNvPicPr>
          <p:nvPr/>
        </p:nvPicPr>
        <p:blipFill>
          <a:blip r:embed="rId5"/>
          <a:stretch>
            <a:fillRect/>
          </a:stretch>
        </p:blipFill>
        <p:spPr>
          <a:xfrm>
            <a:off x="685800" y="3962400"/>
            <a:ext cx="533400" cy="5238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342"/>
                                        </p:tgtEl>
                                        <p:attrNameLst>
                                          <p:attrName>style.visibility</p:attrName>
                                        </p:attrNameLst>
                                      </p:cBhvr>
                                      <p:to>
                                        <p:strVal val="visible"/>
                                      </p:to>
                                    </p:set>
                                    <p:anim calcmode="discrete" valueType="clr">
                                      <p:cBhvr override="childStyle">
                                        <p:cTn id="7" dur="80"/>
                                        <p:tgtEl>
                                          <p:spTgt spid="1434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342"/>
                                        </p:tgtEl>
                                        <p:attrNameLst>
                                          <p:attrName>fillcolor</p:attrName>
                                        </p:attrNameLst>
                                      </p:cBhvr>
                                      <p:tavLst>
                                        <p:tav tm="0">
                                          <p:val>
                                            <p:clrVal>
                                              <a:schemeClr val="accent2"/>
                                            </p:clrVal>
                                          </p:val>
                                        </p:tav>
                                        <p:tav tm="50000">
                                          <p:val>
                                            <p:clrVal>
                                              <a:schemeClr val="hlink"/>
                                            </p:clrVal>
                                          </p:val>
                                        </p:tav>
                                      </p:tavLst>
                                    </p:anim>
                                    <p:set>
                                      <p:cBhvr>
                                        <p:cTn id="9" dur="80"/>
                                        <p:tgtEl>
                                          <p:spTgt spid="1434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4343"/>
                                        </p:tgtEl>
                                        <p:attrNameLst>
                                          <p:attrName>style.visibility</p:attrName>
                                        </p:attrNameLst>
                                      </p:cBhvr>
                                      <p:to>
                                        <p:strVal val="visible"/>
                                      </p:to>
                                    </p:set>
                                    <p:anim calcmode="discrete" valueType="clr">
                                      <p:cBhvr override="childStyle">
                                        <p:cTn id="14" dur="80"/>
                                        <p:tgtEl>
                                          <p:spTgt spid="1434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4343"/>
                                        </p:tgtEl>
                                        <p:attrNameLst>
                                          <p:attrName>fillcolor</p:attrName>
                                        </p:attrNameLst>
                                      </p:cBhvr>
                                      <p:tavLst>
                                        <p:tav tm="0">
                                          <p:val>
                                            <p:clrVal>
                                              <a:schemeClr val="accent2"/>
                                            </p:clrVal>
                                          </p:val>
                                        </p:tav>
                                        <p:tav tm="50000">
                                          <p:val>
                                            <p:clrVal>
                                              <a:schemeClr val="hlink"/>
                                            </p:clrVal>
                                          </p:val>
                                        </p:tav>
                                      </p:tavLst>
                                    </p:anim>
                                    <p:set>
                                      <p:cBhvr>
                                        <p:cTn id="16" dur="80"/>
                                        <p:tgtEl>
                                          <p:spTgt spid="1434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4350"/>
                                        </p:tgtEl>
                                        <p:attrNameLst>
                                          <p:attrName>style.visibility</p:attrName>
                                        </p:attrNameLst>
                                      </p:cBhvr>
                                      <p:to>
                                        <p:strVal val="visible"/>
                                      </p:to>
                                    </p:set>
                                    <p:anim calcmode="discrete" valueType="clr">
                                      <p:cBhvr override="childStyle">
                                        <p:cTn id="21" dur="80"/>
                                        <p:tgtEl>
                                          <p:spTgt spid="14350"/>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4350"/>
                                        </p:tgtEl>
                                        <p:attrNameLst>
                                          <p:attrName>fillcolor</p:attrName>
                                        </p:attrNameLst>
                                      </p:cBhvr>
                                      <p:tavLst>
                                        <p:tav tm="0">
                                          <p:val>
                                            <p:clrVal>
                                              <a:schemeClr val="accent2"/>
                                            </p:clrVal>
                                          </p:val>
                                        </p:tav>
                                        <p:tav tm="50000">
                                          <p:val>
                                            <p:clrVal>
                                              <a:schemeClr val="hlink"/>
                                            </p:clrVal>
                                          </p:val>
                                        </p:tav>
                                      </p:tavLst>
                                    </p:anim>
                                    <p:set>
                                      <p:cBhvr>
                                        <p:cTn id="23" dur="80"/>
                                        <p:tgtEl>
                                          <p:spTgt spid="14350"/>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iterate type="lt">
                                    <p:tmPct val="5000"/>
                                  </p:iterate>
                                  <p:childTnLst>
                                    <p:set>
                                      <p:cBhvr>
                                        <p:cTn id="27" dur="1" fill="hold">
                                          <p:stCondLst>
                                            <p:cond delay="0"/>
                                          </p:stCondLst>
                                        </p:cTn>
                                        <p:tgtEl>
                                          <p:spTgt spid="14357"/>
                                        </p:tgtEl>
                                        <p:attrNameLst>
                                          <p:attrName>style.visibility</p:attrName>
                                        </p:attrNameLst>
                                      </p:cBhvr>
                                      <p:to>
                                        <p:strVal val="visible"/>
                                      </p:to>
                                    </p:set>
                                    <p:anim calcmode="lin" valueType="num">
                                      <p:cBhvr>
                                        <p:cTn id="28" dur="1000" fill="hold"/>
                                        <p:tgtEl>
                                          <p:spTgt spid="14357"/>
                                        </p:tgtEl>
                                        <p:attrNameLst>
                                          <p:attrName>ppt_w</p:attrName>
                                        </p:attrNameLst>
                                      </p:cBhvr>
                                      <p:tavLst>
                                        <p:tav tm="0">
                                          <p:val>
                                            <p:fltVal val="0"/>
                                          </p:val>
                                        </p:tav>
                                        <p:tav tm="100000">
                                          <p:val>
                                            <p:strVal val="#ppt_w"/>
                                          </p:val>
                                        </p:tav>
                                      </p:tavLst>
                                    </p:anim>
                                    <p:anim calcmode="lin" valueType="num">
                                      <p:cBhvr>
                                        <p:cTn id="29" dur="1000" fill="hold"/>
                                        <p:tgtEl>
                                          <p:spTgt spid="14357"/>
                                        </p:tgtEl>
                                        <p:attrNameLst>
                                          <p:attrName>ppt_h</p:attrName>
                                        </p:attrNameLst>
                                      </p:cBhvr>
                                      <p:tavLst>
                                        <p:tav tm="0">
                                          <p:val>
                                            <p:fltVal val="0"/>
                                          </p:val>
                                        </p:tav>
                                        <p:tav tm="100000">
                                          <p:val>
                                            <p:strVal val="#ppt_h"/>
                                          </p:val>
                                        </p:tav>
                                      </p:tavLst>
                                    </p:anim>
                                    <p:anim calcmode="lin" valueType="num">
                                      <p:cBhvr>
                                        <p:cTn id="30" dur="1000" fill="hold"/>
                                        <p:tgtEl>
                                          <p:spTgt spid="14357"/>
                                        </p:tgtEl>
                                        <p:attrNameLst>
                                          <p:attrName>style.rotation</p:attrName>
                                        </p:attrNameLst>
                                      </p:cBhvr>
                                      <p:tavLst>
                                        <p:tav tm="0">
                                          <p:val>
                                            <p:fltVal val="90"/>
                                          </p:val>
                                        </p:tav>
                                        <p:tav tm="100000">
                                          <p:val>
                                            <p:fltVal val="0"/>
                                          </p:val>
                                        </p:tav>
                                      </p:tavLst>
                                    </p:anim>
                                    <p:animEffect transition="in" filter="fade">
                                      <p:cBhvr>
                                        <p:cTn id="31" dur="1000"/>
                                        <p:tgtEl>
                                          <p:spTgt spid="14357"/>
                                        </p:tgtEl>
                                      </p:cBhvr>
                                    </p:animEffect>
                                  </p:childTnLst>
                                </p:cTn>
                              </p:par>
                            </p:childTnLst>
                          </p:cTn>
                        </p:par>
                        <p:par>
                          <p:cTn id="32" fill="hold">
                            <p:stCondLst>
                              <p:cond delay="100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4352"/>
                                        </p:tgtEl>
                                        <p:attrNameLst>
                                          <p:attrName>style.visibility</p:attrName>
                                        </p:attrNameLst>
                                      </p:cBhvr>
                                      <p:to>
                                        <p:strVal val="visible"/>
                                      </p:to>
                                    </p:set>
                                    <p:anim calcmode="discrete" valueType="clr">
                                      <p:cBhvr override="childStyle">
                                        <p:cTn id="35" dur="80"/>
                                        <p:tgtEl>
                                          <p:spTgt spid="14352"/>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4352"/>
                                        </p:tgtEl>
                                        <p:attrNameLst>
                                          <p:attrName>fillcolor</p:attrName>
                                        </p:attrNameLst>
                                      </p:cBhvr>
                                      <p:tavLst>
                                        <p:tav tm="0">
                                          <p:val>
                                            <p:clrVal>
                                              <a:schemeClr val="accent2"/>
                                            </p:clrVal>
                                          </p:val>
                                        </p:tav>
                                        <p:tav tm="50000">
                                          <p:val>
                                            <p:clrVal>
                                              <a:schemeClr val="hlink"/>
                                            </p:clrVal>
                                          </p:val>
                                        </p:tav>
                                      </p:tavLst>
                                    </p:anim>
                                    <p:set>
                                      <p:cBhvr>
                                        <p:cTn id="37" dur="80"/>
                                        <p:tgtEl>
                                          <p:spTgt spid="14352"/>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16" fill="hold" nodeType="clickEffect">
                                  <p:stCondLst>
                                    <p:cond delay="0"/>
                                  </p:stCondLst>
                                  <p:iterate type="lt">
                                    <p:tmAbs val="0"/>
                                  </p:iterate>
                                  <p:childTnLst>
                                    <p:animEffect transition="out" filter="box(in)">
                                      <p:cBhvr>
                                        <p:cTn id="41" dur="500"/>
                                        <p:tgtEl>
                                          <p:spTgt spid="14357"/>
                                        </p:tgtEl>
                                      </p:cBhvr>
                                    </p:animEffect>
                                    <p:set>
                                      <p:cBhvr>
                                        <p:cTn id="42" dur="1" fill="hold">
                                          <p:stCondLst>
                                            <p:cond delay="499"/>
                                          </p:stCondLst>
                                        </p:cTn>
                                        <p:tgtEl>
                                          <p:spTgt spid="14357"/>
                                        </p:tgtEl>
                                        <p:attrNameLst>
                                          <p:attrName>style.visibility</p:attrName>
                                        </p:attrNameLst>
                                      </p:cBhvr>
                                      <p:to>
                                        <p:strVal val="hidden"/>
                                      </p:to>
                                    </p:set>
                                  </p:childTnLst>
                                </p:cTn>
                              </p:par>
                              <p:par>
                                <p:cTn id="43" presetID="3" presetClass="exit" presetSubtype="10" fill="hold" grpId="1" nodeType="withEffect">
                                  <p:stCondLst>
                                    <p:cond delay="0"/>
                                  </p:stCondLst>
                                  <p:iterate type="lt">
                                    <p:tmAbs val="0"/>
                                  </p:iterate>
                                  <p:childTnLst>
                                    <p:animEffect transition="out" filter="blinds(horizontal)">
                                      <p:cBhvr>
                                        <p:cTn id="44" dur="500"/>
                                        <p:tgtEl>
                                          <p:spTgt spid="14342"/>
                                        </p:tgtEl>
                                      </p:cBhvr>
                                    </p:animEffect>
                                    <p:set>
                                      <p:cBhvr>
                                        <p:cTn id="45" dur="1" fill="hold">
                                          <p:stCondLst>
                                            <p:cond delay="499"/>
                                          </p:stCondLst>
                                        </p:cTn>
                                        <p:tgtEl>
                                          <p:spTgt spid="14342"/>
                                        </p:tgtEl>
                                        <p:attrNameLst>
                                          <p:attrName>style.visibility</p:attrName>
                                        </p:attrNameLst>
                                      </p:cBhvr>
                                      <p:to>
                                        <p:strVal val="hidden"/>
                                      </p:to>
                                    </p:set>
                                  </p:childTnLst>
                                </p:cTn>
                              </p:par>
                              <p:par>
                                <p:cTn id="46" presetID="3" presetClass="exit" presetSubtype="10" fill="hold" grpId="1" nodeType="withEffect">
                                  <p:stCondLst>
                                    <p:cond delay="0"/>
                                  </p:stCondLst>
                                  <p:iterate type="lt">
                                    <p:tmAbs val="0"/>
                                  </p:iterate>
                                  <p:childTnLst>
                                    <p:animEffect transition="out" filter="blinds(horizontal)">
                                      <p:cBhvr>
                                        <p:cTn id="47" dur="500"/>
                                        <p:tgtEl>
                                          <p:spTgt spid="14343"/>
                                        </p:tgtEl>
                                      </p:cBhvr>
                                    </p:animEffect>
                                    <p:set>
                                      <p:cBhvr>
                                        <p:cTn id="48" dur="1" fill="hold">
                                          <p:stCondLst>
                                            <p:cond delay="499"/>
                                          </p:stCondLst>
                                        </p:cTn>
                                        <p:tgtEl>
                                          <p:spTgt spid="14343"/>
                                        </p:tgtEl>
                                        <p:attrNameLst>
                                          <p:attrName>style.visibility</p:attrName>
                                        </p:attrNameLst>
                                      </p:cBhvr>
                                      <p:to>
                                        <p:strVal val="hidden"/>
                                      </p:to>
                                    </p:set>
                                  </p:childTnLst>
                                </p:cTn>
                              </p:par>
                              <p:par>
                                <p:cTn id="49" presetID="3" presetClass="exit" presetSubtype="10" fill="hold" grpId="1" nodeType="withEffect">
                                  <p:stCondLst>
                                    <p:cond delay="0"/>
                                  </p:stCondLst>
                                  <p:iterate type="lt">
                                    <p:tmAbs val="0"/>
                                  </p:iterate>
                                  <p:childTnLst>
                                    <p:animEffect transition="out" filter="blinds(horizontal)">
                                      <p:cBhvr>
                                        <p:cTn id="50" dur="500"/>
                                        <p:tgtEl>
                                          <p:spTgt spid="14350"/>
                                        </p:tgtEl>
                                      </p:cBhvr>
                                    </p:animEffect>
                                    <p:set>
                                      <p:cBhvr>
                                        <p:cTn id="51" dur="1" fill="hold">
                                          <p:stCondLst>
                                            <p:cond delay="499"/>
                                          </p:stCondLst>
                                        </p:cTn>
                                        <p:tgtEl>
                                          <p:spTgt spid="14350"/>
                                        </p:tgtEl>
                                        <p:attrNameLst>
                                          <p:attrName>style.visibility</p:attrName>
                                        </p:attrNameLst>
                                      </p:cBhvr>
                                      <p:to>
                                        <p:strVal val="hidden"/>
                                      </p:to>
                                    </p:set>
                                  </p:childTnLst>
                                </p:cTn>
                              </p:par>
                              <p:par>
                                <p:cTn id="52" presetID="3" presetClass="exit" presetSubtype="10" fill="hold" grpId="1" nodeType="withEffect">
                                  <p:stCondLst>
                                    <p:cond delay="0"/>
                                  </p:stCondLst>
                                  <p:iterate type="lt">
                                    <p:tmAbs val="0"/>
                                  </p:iterate>
                                  <p:childTnLst>
                                    <p:animEffect transition="out" filter="blinds(horizontal)">
                                      <p:cBhvr>
                                        <p:cTn id="53" dur="500"/>
                                        <p:tgtEl>
                                          <p:spTgt spid="14352"/>
                                        </p:tgtEl>
                                      </p:cBhvr>
                                    </p:animEffect>
                                    <p:set>
                                      <p:cBhvr>
                                        <p:cTn id="54" dur="1" fill="hold">
                                          <p:stCondLst>
                                            <p:cond delay="499"/>
                                          </p:stCondLst>
                                        </p:cTn>
                                        <p:tgtEl>
                                          <p:spTgt spid="14352"/>
                                        </p:tgtEl>
                                        <p:attrNameLst>
                                          <p:attrName>style.visibility</p:attrName>
                                        </p:attrNameLst>
                                      </p:cBhvr>
                                      <p:to>
                                        <p:strVal val="hidden"/>
                                      </p:to>
                                    </p:set>
                                  </p:childTnLst>
                                </p:cTn>
                              </p:par>
                              <p:par>
                                <p:cTn id="55" presetID="51" presetClass="entr" presetSubtype="0" fill="hold" nodeType="withEffect">
                                  <p:stCondLst>
                                    <p:cond delay="0"/>
                                  </p:stCondLst>
                                  <p:childTnLst>
                                    <p:set>
                                      <p:cBhvr>
                                        <p:cTn id="56" dur="1" fill="hold">
                                          <p:stCondLst>
                                            <p:cond delay="0"/>
                                          </p:stCondLst>
                                        </p:cTn>
                                        <p:tgtEl>
                                          <p:spTgt spid="14355"/>
                                        </p:tgtEl>
                                        <p:attrNameLst>
                                          <p:attrName>style.visibility</p:attrName>
                                        </p:attrNameLst>
                                      </p:cBhvr>
                                      <p:to>
                                        <p:strVal val="visible"/>
                                      </p:to>
                                    </p:set>
                                    <p:animEffect transition="in" filter="fade">
                                      <p:cBhvr>
                                        <p:cTn id="57" dur="770" decel="100000"/>
                                        <p:tgtEl>
                                          <p:spTgt spid="14355"/>
                                        </p:tgtEl>
                                      </p:cBhvr>
                                    </p:animEffect>
                                    <p:animScale>
                                      <p:cBhvr>
                                        <p:cTn id="58" dur="770" decel="100000"/>
                                        <p:tgtEl>
                                          <p:spTgt spid="14355"/>
                                        </p:tgtEl>
                                      </p:cBhvr>
                                      <p:from x="10000" y="10000"/>
                                      <p:to x="200000" y="450000"/>
                                    </p:animScale>
                                    <p:animScale>
                                      <p:cBhvr>
                                        <p:cTn id="59" dur="1230" accel="100000" fill="hold">
                                          <p:stCondLst>
                                            <p:cond delay="770"/>
                                          </p:stCondLst>
                                        </p:cTn>
                                        <p:tgtEl>
                                          <p:spTgt spid="14355"/>
                                        </p:tgtEl>
                                      </p:cBhvr>
                                      <p:from x="200000" y="450000"/>
                                      <p:to x="100000" y="100000"/>
                                    </p:animScale>
                                    <p:set>
                                      <p:cBhvr>
                                        <p:cTn id="60" dur="770" fill="hold"/>
                                        <p:tgtEl>
                                          <p:spTgt spid="14355"/>
                                        </p:tgtEl>
                                        <p:attrNameLst>
                                          <p:attrName>ppt_x</p:attrName>
                                        </p:attrNameLst>
                                      </p:cBhvr>
                                      <p:to>
                                        <p:strVal val="(0.5)"/>
                                      </p:to>
                                    </p:set>
                                    <p:anim from="(0.5)" to="(#ppt_x)" calcmode="lin" valueType="num">
                                      <p:cBhvr>
                                        <p:cTn id="61" dur="1230" accel="100000" fill="hold">
                                          <p:stCondLst>
                                            <p:cond delay="770"/>
                                          </p:stCondLst>
                                        </p:cTn>
                                        <p:tgtEl>
                                          <p:spTgt spid="14355"/>
                                        </p:tgtEl>
                                        <p:attrNameLst>
                                          <p:attrName>ppt_x</p:attrName>
                                        </p:attrNameLst>
                                      </p:cBhvr>
                                    </p:anim>
                                    <p:set>
                                      <p:cBhvr>
                                        <p:cTn id="62" dur="770" fill="hold"/>
                                        <p:tgtEl>
                                          <p:spTgt spid="14355"/>
                                        </p:tgtEl>
                                        <p:attrNameLst>
                                          <p:attrName>ppt_y</p:attrName>
                                        </p:attrNameLst>
                                      </p:cBhvr>
                                      <p:to>
                                        <p:strVal val="(#ppt_y+0.4)"/>
                                      </p:to>
                                    </p:set>
                                    <p:anim from="(#ppt_y+0.4)" to="(#ppt_y)" calcmode="lin" valueType="num">
                                      <p:cBhvr>
                                        <p:cTn id="63" dur="1230" accel="100000" fill="hold">
                                          <p:stCondLst>
                                            <p:cond delay="770"/>
                                          </p:stCondLst>
                                        </p:cTn>
                                        <p:tgtEl>
                                          <p:spTgt spid="14355"/>
                                        </p:tgtEl>
                                        <p:attrNameLst>
                                          <p:attrName>ppt_y</p:attrName>
                                        </p:attrNameLst>
                                      </p:cBhvr>
                                    </p:anim>
                                  </p:childTnLst>
                                </p:cTn>
                              </p:par>
                            </p:childTnLst>
                          </p:cTn>
                        </p:par>
                      </p:childTnLst>
                    </p:cTn>
                  </p:par>
                  <p:par>
                    <p:cTn id="64" fill="hold">
                      <p:stCondLst>
                        <p:cond delay="indefinite"/>
                      </p:stCondLst>
                      <p:childTnLst>
                        <p:par>
                          <p:cTn id="65" fill="hold">
                            <p:stCondLst>
                              <p:cond delay="0"/>
                            </p:stCondLst>
                            <p:childTnLst>
                              <p:par>
                                <p:cTn id="66" presetID="5" presetClass="exit" presetSubtype="10" fill="hold" nodeType="clickEffect">
                                  <p:stCondLst>
                                    <p:cond delay="0"/>
                                  </p:stCondLst>
                                  <p:childTnLst>
                                    <p:animEffect transition="out" filter="checkerboard(across)">
                                      <p:cBhvr>
                                        <p:cTn id="67" dur="500"/>
                                        <p:tgtEl>
                                          <p:spTgt spid="14355"/>
                                        </p:tgtEl>
                                      </p:cBhvr>
                                    </p:animEffect>
                                    <p:set>
                                      <p:cBhvr>
                                        <p:cTn id="68" dur="1" fill="hold">
                                          <p:stCondLst>
                                            <p:cond delay="499"/>
                                          </p:stCondLst>
                                        </p:cTn>
                                        <p:tgtEl>
                                          <p:spTgt spid="14355"/>
                                        </p:tgtEl>
                                        <p:attrNameLst>
                                          <p:attrName>style.visibility</p:attrName>
                                        </p:attrNameLst>
                                      </p:cBhvr>
                                      <p:to>
                                        <p:strVal val="hidden"/>
                                      </p:to>
                                    </p:set>
                                  </p:childTnLst>
                                </p:cTn>
                              </p:par>
                              <p:par>
                                <p:cTn id="69" presetID="23" presetClass="entr" presetSubtype="16" fill="hold" grpId="2" nodeType="withEffect">
                                  <p:stCondLst>
                                    <p:cond delay="0"/>
                                  </p:stCondLst>
                                  <p:iterate type="lt">
                                    <p:tmAbs val="0"/>
                                  </p:iterate>
                                  <p:childTnLst>
                                    <p:set>
                                      <p:cBhvr>
                                        <p:cTn id="70" dur="1" fill="hold">
                                          <p:stCondLst>
                                            <p:cond delay="0"/>
                                          </p:stCondLst>
                                        </p:cTn>
                                        <p:tgtEl>
                                          <p:spTgt spid="14342"/>
                                        </p:tgtEl>
                                        <p:attrNameLst>
                                          <p:attrName>style.visibility</p:attrName>
                                        </p:attrNameLst>
                                      </p:cBhvr>
                                      <p:to>
                                        <p:strVal val="visible"/>
                                      </p:to>
                                    </p:set>
                                    <p:anim calcmode="lin" valueType="num">
                                      <p:cBhvr>
                                        <p:cTn id="71" dur="500" fill="hold"/>
                                        <p:tgtEl>
                                          <p:spTgt spid="14342"/>
                                        </p:tgtEl>
                                        <p:attrNameLst>
                                          <p:attrName>ppt_w</p:attrName>
                                        </p:attrNameLst>
                                      </p:cBhvr>
                                      <p:tavLst>
                                        <p:tav tm="0">
                                          <p:val>
                                            <p:fltVal val="0"/>
                                          </p:val>
                                        </p:tav>
                                        <p:tav tm="100000">
                                          <p:val>
                                            <p:strVal val="#ppt_w"/>
                                          </p:val>
                                        </p:tav>
                                      </p:tavLst>
                                    </p:anim>
                                    <p:anim calcmode="lin" valueType="num">
                                      <p:cBhvr>
                                        <p:cTn id="72" dur="500" fill="hold"/>
                                        <p:tgtEl>
                                          <p:spTgt spid="14342"/>
                                        </p:tgtEl>
                                        <p:attrNameLst>
                                          <p:attrName>ppt_h</p:attrName>
                                        </p:attrNameLst>
                                      </p:cBhvr>
                                      <p:tavLst>
                                        <p:tav tm="0">
                                          <p:val>
                                            <p:fltVal val="0"/>
                                          </p:val>
                                        </p:tav>
                                        <p:tav tm="100000">
                                          <p:val>
                                            <p:strVal val="#ppt_h"/>
                                          </p:val>
                                        </p:tav>
                                      </p:tavLst>
                                    </p:anim>
                                  </p:childTnLst>
                                </p:cTn>
                              </p:par>
                              <p:par>
                                <p:cTn id="73" presetID="23" presetClass="entr" presetSubtype="16" fill="hold" grpId="2" nodeType="withEffect">
                                  <p:stCondLst>
                                    <p:cond delay="0"/>
                                  </p:stCondLst>
                                  <p:iterate type="lt">
                                    <p:tmAbs val="0"/>
                                  </p:iterate>
                                  <p:childTnLst>
                                    <p:set>
                                      <p:cBhvr>
                                        <p:cTn id="74" dur="1" fill="hold">
                                          <p:stCondLst>
                                            <p:cond delay="0"/>
                                          </p:stCondLst>
                                        </p:cTn>
                                        <p:tgtEl>
                                          <p:spTgt spid="14343"/>
                                        </p:tgtEl>
                                        <p:attrNameLst>
                                          <p:attrName>style.visibility</p:attrName>
                                        </p:attrNameLst>
                                      </p:cBhvr>
                                      <p:to>
                                        <p:strVal val="visible"/>
                                      </p:to>
                                    </p:set>
                                    <p:anim calcmode="lin" valueType="num">
                                      <p:cBhvr>
                                        <p:cTn id="75" dur="500" fill="hold"/>
                                        <p:tgtEl>
                                          <p:spTgt spid="14343"/>
                                        </p:tgtEl>
                                        <p:attrNameLst>
                                          <p:attrName>ppt_w</p:attrName>
                                        </p:attrNameLst>
                                      </p:cBhvr>
                                      <p:tavLst>
                                        <p:tav tm="0">
                                          <p:val>
                                            <p:fltVal val="0"/>
                                          </p:val>
                                        </p:tav>
                                        <p:tav tm="100000">
                                          <p:val>
                                            <p:strVal val="#ppt_w"/>
                                          </p:val>
                                        </p:tav>
                                      </p:tavLst>
                                    </p:anim>
                                    <p:anim calcmode="lin" valueType="num">
                                      <p:cBhvr>
                                        <p:cTn id="76" dur="500" fill="hold"/>
                                        <p:tgtEl>
                                          <p:spTgt spid="14343"/>
                                        </p:tgtEl>
                                        <p:attrNameLst>
                                          <p:attrName>ppt_h</p:attrName>
                                        </p:attrNameLst>
                                      </p:cBhvr>
                                      <p:tavLst>
                                        <p:tav tm="0">
                                          <p:val>
                                            <p:fltVal val="0"/>
                                          </p:val>
                                        </p:tav>
                                        <p:tav tm="100000">
                                          <p:val>
                                            <p:strVal val="#ppt_h"/>
                                          </p:val>
                                        </p:tav>
                                      </p:tavLst>
                                    </p:anim>
                                  </p:childTnLst>
                                </p:cTn>
                              </p:par>
                              <p:par>
                                <p:cTn id="77" presetID="23" presetClass="entr" presetSubtype="16" fill="hold" grpId="2" nodeType="withEffect">
                                  <p:stCondLst>
                                    <p:cond delay="0"/>
                                  </p:stCondLst>
                                  <p:iterate type="lt">
                                    <p:tmAbs val="0"/>
                                  </p:iterate>
                                  <p:childTnLst>
                                    <p:set>
                                      <p:cBhvr>
                                        <p:cTn id="78" dur="1" fill="hold">
                                          <p:stCondLst>
                                            <p:cond delay="0"/>
                                          </p:stCondLst>
                                        </p:cTn>
                                        <p:tgtEl>
                                          <p:spTgt spid="14350"/>
                                        </p:tgtEl>
                                        <p:attrNameLst>
                                          <p:attrName>style.visibility</p:attrName>
                                        </p:attrNameLst>
                                      </p:cBhvr>
                                      <p:to>
                                        <p:strVal val="visible"/>
                                      </p:to>
                                    </p:set>
                                    <p:anim calcmode="lin" valueType="num">
                                      <p:cBhvr>
                                        <p:cTn id="79" dur="500" fill="hold"/>
                                        <p:tgtEl>
                                          <p:spTgt spid="14350"/>
                                        </p:tgtEl>
                                        <p:attrNameLst>
                                          <p:attrName>ppt_w</p:attrName>
                                        </p:attrNameLst>
                                      </p:cBhvr>
                                      <p:tavLst>
                                        <p:tav tm="0">
                                          <p:val>
                                            <p:fltVal val="0"/>
                                          </p:val>
                                        </p:tav>
                                        <p:tav tm="100000">
                                          <p:val>
                                            <p:strVal val="#ppt_w"/>
                                          </p:val>
                                        </p:tav>
                                      </p:tavLst>
                                    </p:anim>
                                    <p:anim calcmode="lin" valueType="num">
                                      <p:cBhvr>
                                        <p:cTn id="80" dur="500" fill="hold"/>
                                        <p:tgtEl>
                                          <p:spTgt spid="14350"/>
                                        </p:tgtEl>
                                        <p:attrNameLst>
                                          <p:attrName>ppt_h</p:attrName>
                                        </p:attrNameLst>
                                      </p:cBhvr>
                                      <p:tavLst>
                                        <p:tav tm="0">
                                          <p:val>
                                            <p:fltVal val="0"/>
                                          </p:val>
                                        </p:tav>
                                        <p:tav tm="100000">
                                          <p:val>
                                            <p:strVal val="#ppt_h"/>
                                          </p:val>
                                        </p:tav>
                                      </p:tavLst>
                                    </p:anim>
                                  </p:childTnLst>
                                </p:cTn>
                              </p:par>
                              <p:par>
                                <p:cTn id="81" presetID="23" presetClass="entr" presetSubtype="16" fill="hold" grpId="2" nodeType="withEffect">
                                  <p:stCondLst>
                                    <p:cond delay="0"/>
                                  </p:stCondLst>
                                  <p:iterate type="lt">
                                    <p:tmAbs val="0"/>
                                  </p:iterate>
                                  <p:childTnLst>
                                    <p:set>
                                      <p:cBhvr>
                                        <p:cTn id="82" dur="1" fill="hold">
                                          <p:stCondLst>
                                            <p:cond delay="0"/>
                                          </p:stCondLst>
                                        </p:cTn>
                                        <p:tgtEl>
                                          <p:spTgt spid="14352"/>
                                        </p:tgtEl>
                                        <p:attrNameLst>
                                          <p:attrName>style.visibility</p:attrName>
                                        </p:attrNameLst>
                                      </p:cBhvr>
                                      <p:to>
                                        <p:strVal val="visible"/>
                                      </p:to>
                                    </p:set>
                                    <p:anim calcmode="lin" valueType="num">
                                      <p:cBhvr>
                                        <p:cTn id="83" dur="500" fill="hold"/>
                                        <p:tgtEl>
                                          <p:spTgt spid="14352"/>
                                        </p:tgtEl>
                                        <p:attrNameLst>
                                          <p:attrName>ppt_w</p:attrName>
                                        </p:attrNameLst>
                                      </p:cBhvr>
                                      <p:tavLst>
                                        <p:tav tm="0">
                                          <p:val>
                                            <p:fltVal val="0"/>
                                          </p:val>
                                        </p:tav>
                                        <p:tav tm="100000">
                                          <p:val>
                                            <p:strVal val="#ppt_w"/>
                                          </p:val>
                                        </p:tav>
                                      </p:tavLst>
                                    </p:anim>
                                    <p:anim calcmode="lin" valueType="num">
                                      <p:cBhvr>
                                        <p:cTn id="84" dur="500" fill="hold"/>
                                        <p:tgtEl>
                                          <p:spTgt spid="14352"/>
                                        </p:tgtEl>
                                        <p:attrNameLst>
                                          <p:attrName>ppt_h</p:attrName>
                                        </p:attrNameLst>
                                      </p:cBhvr>
                                      <p:tavLst>
                                        <p:tav tm="0">
                                          <p:val>
                                            <p:fltVal val="0"/>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9" presetClass="entr" presetSubtype="0" fill="hold" nodeType="clickEffect">
                                  <p:stCondLst>
                                    <p:cond delay="0"/>
                                  </p:stCondLst>
                                  <p:childTnLst>
                                    <p:set>
                                      <p:cBhvr>
                                        <p:cTn id="88" dur="1" fill="hold">
                                          <p:stCondLst>
                                            <p:cond delay="0"/>
                                          </p:stCondLst>
                                        </p:cTn>
                                        <p:tgtEl>
                                          <p:spTgt spid="14358"/>
                                        </p:tgtEl>
                                        <p:attrNameLst>
                                          <p:attrName>style.visibility</p:attrName>
                                        </p:attrNameLst>
                                      </p:cBhvr>
                                      <p:to>
                                        <p:strVal val="visible"/>
                                      </p:to>
                                    </p:set>
                                    <p:anim calcmode="lin" valueType="num">
                                      <p:cBhvr>
                                        <p:cTn id="89" dur="1000" fill="hold"/>
                                        <p:tgtEl>
                                          <p:spTgt spid="14358"/>
                                        </p:tgtEl>
                                        <p:attrNameLst>
                                          <p:attrName>ppt_x</p:attrName>
                                        </p:attrNameLst>
                                      </p:cBhvr>
                                      <p:tavLst>
                                        <p:tav tm="0">
                                          <p:val>
                                            <p:strVal val="#ppt_x-.2"/>
                                          </p:val>
                                        </p:tav>
                                        <p:tav tm="100000">
                                          <p:val>
                                            <p:strVal val="#ppt_x"/>
                                          </p:val>
                                        </p:tav>
                                      </p:tavLst>
                                    </p:anim>
                                    <p:anim calcmode="lin" valueType="num">
                                      <p:cBhvr>
                                        <p:cTn id="90" dur="1000" fill="hold"/>
                                        <p:tgtEl>
                                          <p:spTgt spid="14358"/>
                                        </p:tgtEl>
                                        <p:attrNameLst>
                                          <p:attrName>ppt_y</p:attrName>
                                        </p:attrNameLst>
                                      </p:cBhvr>
                                      <p:tavLst>
                                        <p:tav tm="0">
                                          <p:val>
                                            <p:strVal val="#ppt_y"/>
                                          </p:val>
                                        </p:tav>
                                        <p:tav tm="100000">
                                          <p:val>
                                            <p:strVal val="#ppt_y"/>
                                          </p:val>
                                        </p:tav>
                                      </p:tavLst>
                                    </p:anim>
                                    <p:animEffect transition="in" filter="wipe(right)" prLst="gradientSize: 0.1">
                                      <p:cBhvr>
                                        <p:cTn id="91" dur="1000"/>
                                        <p:tgtEl>
                                          <p:spTgt spid="14358"/>
                                        </p:tgtEl>
                                      </p:cBhvr>
                                    </p:animEffect>
                                  </p:childTnLst>
                                </p:cTn>
                              </p:par>
                            </p:childTnLst>
                          </p:cTn>
                        </p:par>
                        <p:par>
                          <p:cTn id="92" fill="hold">
                            <p:stCondLst>
                              <p:cond delay="1000"/>
                            </p:stCondLst>
                            <p:childTnLst>
                              <p:par>
                                <p:cTn id="93" presetID="27" presetClass="entr" presetSubtype="0" fill="hold" grpId="0" nodeType="afterEffect">
                                  <p:stCondLst>
                                    <p:cond delay="0"/>
                                  </p:stCondLst>
                                  <p:iterate type="lt">
                                    <p:tmPct val="50000"/>
                                  </p:iterate>
                                  <p:childTnLst>
                                    <p:set>
                                      <p:cBhvr>
                                        <p:cTn id="94" dur="1" fill="hold">
                                          <p:stCondLst>
                                            <p:cond delay="0"/>
                                          </p:stCondLst>
                                        </p:cTn>
                                        <p:tgtEl>
                                          <p:spTgt spid="14356"/>
                                        </p:tgtEl>
                                        <p:attrNameLst>
                                          <p:attrName>style.visibility</p:attrName>
                                        </p:attrNameLst>
                                      </p:cBhvr>
                                      <p:to>
                                        <p:strVal val="visible"/>
                                      </p:to>
                                    </p:set>
                                    <p:anim calcmode="discrete" valueType="clr">
                                      <p:cBhvr override="childStyle">
                                        <p:cTn id="95" dur="80"/>
                                        <p:tgtEl>
                                          <p:spTgt spid="14356"/>
                                        </p:tgtEl>
                                        <p:attrNameLst>
                                          <p:attrName>style.color</p:attrName>
                                        </p:attrNameLst>
                                      </p:cBhvr>
                                      <p:tavLst>
                                        <p:tav tm="0">
                                          <p:val>
                                            <p:clrVal>
                                              <a:schemeClr val="accent2"/>
                                            </p:clrVal>
                                          </p:val>
                                        </p:tav>
                                        <p:tav tm="50000">
                                          <p:val>
                                            <p:clrVal>
                                              <a:schemeClr val="hlink"/>
                                            </p:clrVal>
                                          </p:val>
                                        </p:tav>
                                      </p:tavLst>
                                    </p:anim>
                                    <p:anim calcmode="discrete" valueType="clr">
                                      <p:cBhvr>
                                        <p:cTn id="96" dur="80"/>
                                        <p:tgtEl>
                                          <p:spTgt spid="14356"/>
                                        </p:tgtEl>
                                        <p:attrNameLst>
                                          <p:attrName>fillcolor</p:attrName>
                                        </p:attrNameLst>
                                      </p:cBhvr>
                                      <p:tavLst>
                                        <p:tav tm="0">
                                          <p:val>
                                            <p:clrVal>
                                              <a:schemeClr val="accent2"/>
                                            </p:clrVal>
                                          </p:val>
                                        </p:tav>
                                        <p:tav tm="50000">
                                          <p:val>
                                            <p:clrVal>
                                              <a:schemeClr val="hlink"/>
                                            </p:clrVal>
                                          </p:val>
                                        </p:tav>
                                      </p:tavLst>
                                    </p:anim>
                                    <p:set>
                                      <p:cBhvr>
                                        <p:cTn id="97" dur="80"/>
                                        <p:tgtEl>
                                          <p:spTgt spid="143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2" grpId="1"/>
      <p:bldP spid="14342" grpId="2"/>
      <p:bldP spid="14343" grpId="0"/>
      <p:bldP spid="14343" grpId="1"/>
      <p:bldP spid="14343" grpId="2"/>
      <p:bldP spid="14350" grpId="0"/>
      <p:bldP spid="14350" grpId="1"/>
      <p:bldP spid="14350" grpId="2"/>
      <p:bldP spid="14352" grpId="0"/>
      <p:bldP spid="14352" grpId="1"/>
      <p:bldP spid="14352" grpId="2"/>
      <p:bldP spid="143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s 116737"/>
          <p:cNvSpPr/>
          <p:nvPr/>
        </p:nvSpPr>
        <p:spPr>
          <a:xfrm>
            <a:off x="304800" y="304800"/>
            <a:ext cx="5334000" cy="457200"/>
          </a:xfrm>
          <a:prstGeom prst="rect">
            <a:avLst/>
          </a:prstGeom>
          <a:noFill/>
          <a:ln w="9525">
            <a:noFill/>
          </a:ln>
        </p:spPr>
        <p:txBody>
          <a:bodyPr wrap="none" anchor="ctr" anchorCtr="0"/>
          <a:lstStyle/>
          <a:p>
            <a:pPr algn="ctr" eaLnBrk="0" hangingPunct="0"/>
            <a:r>
              <a:rPr lang="en-US" altLang="zh-CN" sz="3200" b="1" i="1" u="sng" err="1">
                <a:solidFill>
                  <a:srgbClr val="FFFF00"/>
                </a:solidFill>
                <a:latin typeface="Times New Roman" panose="02020603050405020304" pitchFamily="18" charset="0"/>
              </a:rPr>
              <a:t>Bài</a:t>
            </a:r>
            <a:r>
              <a:rPr lang="en-US" altLang="zh-CN" sz="3200" b="1" i="1" u="sng">
                <a:solidFill>
                  <a:srgbClr val="FFFF00"/>
                </a:solidFill>
                <a:latin typeface="Times New Roman" panose="02020603050405020304" pitchFamily="18" charset="0"/>
              </a:rPr>
              <a:t> 12</a:t>
            </a:r>
            <a:r>
              <a:rPr lang="en-US" altLang="zh-CN" sz="3200" b="1" i="1">
                <a:solidFill>
                  <a:srgbClr val="FFFF00"/>
                </a:solidFill>
                <a:latin typeface="Times New Roman" panose="02020603050405020304" pitchFamily="18" charset="0"/>
              </a:rPr>
              <a:t>: </a:t>
            </a:r>
            <a:r>
              <a:rPr lang="en-US" altLang="zh-CN" sz="3200" b="1" i="1" u="sng" err="1">
                <a:solidFill>
                  <a:srgbClr val="FFFF00"/>
                </a:solidFill>
                <a:latin typeface="Times New Roman" panose="02020603050405020304" pitchFamily="18" charset="0"/>
              </a:rPr>
              <a:t>Thường thức mỹ thuật</a:t>
            </a:r>
            <a:endParaRPr lang="en-US" altLang="zh-CN" sz="3200" b="1" i="1" u="sng">
              <a:solidFill>
                <a:srgbClr val="FFFF00"/>
              </a:solidFill>
              <a:latin typeface="Times New Roman" panose="02020603050405020304" pitchFamily="18" charset="0"/>
            </a:endParaRPr>
          </a:p>
        </p:txBody>
      </p:sp>
      <p:sp>
        <p:nvSpPr>
          <p:cNvPr id="21506" name="Rectangles 116738"/>
          <p:cNvSpPr/>
          <p:nvPr/>
        </p:nvSpPr>
        <p:spPr>
          <a:xfrm>
            <a:off x="304800" y="685800"/>
            <a:ext cx="8382000" cy="1371600"/>
          </a:xfrm>
          <a:prstGeom prst="rect">
            <a:avLst/>
          </a:prstGeom>
          <a:noFill/>
          <a:ln w="9525">
            <a:noFill/>
          </a:ln>
        </p:spPr>
        <p:txBody>
          <a:bodyPr wrap="none" anchor="ctr" anchorCtr="0"/>
          <a:lstStyle/>
          <a:p>
            <a:pPr algn="ctr" eaLnBrk="0" hangingPunct="0"/>
            <a:r>
              <a:rPr lang="en-US" altLang="zh-CN" sz="3200" b="1">
                <a:solidFill>
                  <a:srgbClr val="00FFFF"/>
                </a:solidFill>
                <a:latin typeface="Times New Roman" panose="02020603050405020304" pitchFamily="18" charset="0"/>
              </a:rPr>
              <a:t>SƠ LƯỢC VỀ MĨ THUẬT </a:t>
            </a:r>
          </a:p>
          <a:p>
            <a:pPr algn="ctr" eaLnBrk="0" hangingPunct="0"/>
            <a:r>
              <a:rPr lang="en-US" altLang="zh-CN" sz="3200" b="1">
                <a:solidFill>
                  <a:srgbClr val="00FFFF"/>
                </a:solidFill>
                <a:latin typeface="Times New Roman" panose="02020603050405020304" pitchFamily="18" charset="0"/>
              </a:rPr>
              <a:t>CÁC DÂN TỘC ÍT NGƯỜI Ở VIỆT NAM</a:t>
            </a:r>
          </a:p>
        </p:txBody>
      </p:sp>
      <p:pic>
        <p:nvPicPr>
          <p:cNvPr id="21507" name="Picture 116739" descr="POINSET2"/>
          <p:cNvPicPr>
            <a:picLocks noChangeAspect="1"/>
          </p:cNvPicPr>
          <p:nvPr/>
        </p:nvPicPr>
        <p:blipFill>
          <a:blip r:embed="rId2"/>
          <a:stretch>
            <a:fillRect/>
          </a:stretch>
        </p:blipFill>
        <p:spPr>
          <a:xfrm rot="-5400000">
            <a:off x="-38100" y="5524500"/>
            <a:ext cx="1371600" cy="1295400"/>
          </a:xfrm>
          <a:prstGeom prst="rect">
            <a:avLst/>
          </a:prstGeom>
          <a:noFill/>
          <a:ln w="9525">
            <a:noFill/>
          </a:ln>
        </p:spPr>
      </p:pic>
      <p:pic>
        <p:nvPicPr>
          <p:cNvPr id="21508" name="Picture 116740" descr="POINSET2"/>
          <p:cNvPicPr>
            <a:picLocks noChangeAspect="1"/>
          </p:cNvPicPr>
          <p:nvPr/>
        </p:nvPicPr>
        <p:blipFill>
          <a:blip r:embed="rId2"/>
          <a:stretch>
            <a:fillRect/>
          </a:stretch>
        </p:blipFill>
        <p:spPr>
          <a:xfrm rot="10800000">
            <a:off x="7793038" y="5410200"/>
            <a:ext cx="1350962" cy="1447800"/>
          </a:xfrm>
          <a:prstGeom prst="rect">
            <a:avLst/>
          </a:prstGeom>
          <a:noFill/>
          <a:ln w="9525">
            <a:noFill/>
          </a:ln>
        </p:spPr>
      </p:pic>
      <p:pic>
        <p:nvPicPr>
          <p:cNvPr id="21509" name="Picture 116741" descr="floral"/>
          <p:cNvPicPr>
            <a:picLocks noChangeAspect="1"/>
          </p:cNvPicPr>
          <p:nvPr/>
        </p:nvPicPr>
        <p:blipFill>
          <a:blip r:embed="rId3"/>
          <a:stretch>
            <a:fillRect/>
          </a:stretch>
        </p:blipFill>
        <p:spPr>
          <a:xfrm>
            <a:off x="7848600" y="152400"/>
            <a:ext cx="1066800" cy="1066800"/>
          </a:xfrm>
          <a:prstGeom prst="rect">
            <a:avLst/>
          </a:prstGeom>
          <a:noFill/>
          <a:ln w="9525">
            <a:noFill/>
          </a:ln>
        </p:spPr>
      </p:pic>
      <p:sp>
        <p:nvSpPr>
          <p:cNvPr id="21510" name="Rectangles 116742"/>
          <p:cNvSpPr/>
          <p:nvPr/>
        </p:nvSpPr>
        <p:spPr>
          <a:xfrm>
            <a:off x="228600" y="2057400"/>
            <a:ext cx="4343400" cy="457200"/>
          </a:xfrm>
          <a:prstGeom prst="rect">
            <a:avLst/>
          </a:prstGeom>
          <a:noFill/>
          <a:ln w="9525">
            <a:noFill/>
          </a:ln>
        </p:spPr>
        <p:txBody>
          <a:bodyPr wrap="none" anchor="ctr" anchorCtr="0"/>
          <a:lstStyle/>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p>
        </p:txBody>
      </p:sp>
      <p:sp>
        <p:nvSpPr>
          <p:cNvPr id="21511" name="Rectangles 116743"/>
          <p:cNvSpPr/>
          <p:nvPr/>
        </p:nvSpPr>
        <p:spPr>
          <a:xfrm>
            <a:off x="533400" y="2362200"/>
            <a:ext cx="8686800" cy="990600"/>
          </a:xfrm>
          <a:prstGeom prst="rect">
            <a:avLst/>
          </a:prstGeom>
          <a:noFill/>
          <a:ln w="9525">
            <a:noFill/>
          </a:ln>
        </p:spPr>
        <p:txBody>
          <a:bodyPr wrap="none" anchor="ctr" anchorCtr="0"/>
          <a:lstStyle/>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p>
        </p:txBody>
      </p:sp>
      <p:sp>
        <p:nvSpPr>
          <p:cNvPr id="21512" name="Text Box 116744"/>
          <p:cNvSpPr txBox="1"/>
          <p:nvPr/>
        </p:nvSpPr>
        <p:spPr>
          <a:xfrm>
            <a:off x="533400" y="3276600"/>
            <a:ext cx="3978275" cy="457200"/>
          </a:xfrm>
          <a:prstGeom prst="rect">
            <a:avLst/>
          </a:prstGeom>
          <a:noFill/>
          <a:ln w="9525">
            <a:noFill/>
          </a:ln>
        </p:spPr>
        <p:txBody>
          <a:bodyPr anchor="t" anchorCtr="0">
            <a:spAutoFit/>
          </a:bodyPr>
          <a:lstStyle/>
          <a:p>
            <a:pPr marL="342900" indent="-342900" eaLnBrk="0" hangingPunct="0">
              <a:buAutoNum type="arabicPeriod"/>
            </a:pPr>
            <a:r>
              <a:rPr lang="en-US" altLang="zh-CN" sz="2400" err="1">
                <a:solidFill>
                  <a:srgbClr val="FFFF00"/>
                </a:solidFill>
                <a:latin typeface="Arial" panose="020B0604020202020204" pitchFamily="34" charset="0"/>
              </a:rPr>
              <a:t>Tranh thờ và thổ cẩm</a:t>
            </a:r>
            <a:endParaRPr lang="en-US" altLang="zh-CN" sz="2400">
              <a:solidFill>
                <a:srgbClr val="FFFF00"/>
              </a:solidFill>
              <a:latin typeface="Arial" panose="020B0604020202020204" pitchFamily="34" charset="0"/>
            </a:endParaRPr>
          </a:p>
        </p:txBody>
      </p:sp>
      <p:sp>
        <p:nvSpPr>
          <p:cNvPr id="116752" name="Text Box 116751"/>
          <p:cNvSpPr txBox="1"/>
          <p:nvPr/>
        </p:nvSpPr>
        <p:spPr>
          <a:xfrm>
            <a:off x="533400" y="3657600"/>
            <a:ext cx="5867400" cy="457200"/>
          </a:xfrm>
          <a:prstGeom prst="rect">
            <a:avLst/>
          </a:prstGeom>
          <a:noFill/>
          <a:ln w="9525">
            <a:noFill/>
          </a:ln>
        </p:spPr>
        <p:txBody>
          <a:bodyPr anchor="t" anchorCtr="0">
            <a:spAutoFit/>
          </a:bodyPr>
          <a:lstStyle/>
          <a:p>
            <a:pPr marL="342900" indent="-342900" eaLnBrk="0" hangingPunct="0"/>
            <a:r>
              <a:rPr lang="en-US" altLang="zh-CN" sz="2400" err="1">
                <a:solidFill>
                  <a:srgbClr val="FFFF00"/>
                </a:solidFill>
                <a:latin typeface="Arial" panose="020B0604020202020204" pitchFamily="34" charset="0"/>
              </a:rPr>
              <a:t>2. Nhà rông và tượng nhà mồ tây nguyên</a:t>
            </a:r>
            <a:endParaRPr lang="en-US" altLang="zh-CN" sz="24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6752"/>
                                        </p:tgtEl>
                                        <p:attrNameLst>
                                          <p:attrName>style.visibility</p:attrName>
                                        </p:attrNameLst>
                                      </p:cBhvr>
                                      <p:to>
                                        <p:strVal val="visible"/>
                                      </p:to>
                                    </p:set>
                                    <p:anim calcmode="discrete" valueType="clr">
                                      <p:cBhvr override="childStyle">
                                        <p:cTn id="7" dur="80"/>
                                        <p:tgtEl>
                                          <p:spTgt spid="11675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6752"/>
                                        </p:tgtEl>
                                        <p:attrNameLst>
                                          <p:attrName>fillcolor</p:attrName>
                                        </p:attrNameLst>
                                      </p:cBhvr>
                                      <p:tavLst>
                                        <p:tav tm="0">
                                          <p:val>
                                            <p:clrVal>
                                              <a:schemeClr val="accent2"/>
                                            </p:clrVal>
                                          </p:val>
                                        </p:tav>
                                        <p:tav tm="50000">
                                          <p:val>
                                            <p:clrVal>
                                              <a:schemeClr val="hlink"/>
                                            </p:clrVal>
                                          </p:val>
                                        </p:tav>
                                      </p:tavLst>
                                    </p:anim>
                                    <p:set>
                                      <p:cBhvr>
                                        <p:cTn id="9" dur="80"/>
                                        <p:tgtEl>
                                          <p:spTgt spid="1167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s 117761"/>
          <p:cNvSpPr/>
          <p:nvPr/>
        </p:nvSpPr>
        <p:spPr>
          <a:xfrm>
            <a:off x="304800" y="304800"/>
            <a:ext cx="5334000" cy="457200"/>
          </a:xfrm>
          <a:prstGeom prst="rect">
            <a:avLst/>
          </a:prstGeom>
          <a:noFill/>
          <a:ln w="9525">
            <a:noFill/>
          </a:ln>
        </p:spPr>
        <p:txBody>
          <a:bodyPr wrap="none" anchor="ctr" anchorCtr="0"/>
          <a:lstStyle/>
          <a:p>
            <a:pPr algn="ctr" eaLnBrk="0" hangingPunct="0"/>
            <a:r>
              <a:rPr lang="en-US" altLang="zh-CN" sz="3200" b="1" i="1" u="sng" err="1">
                <a:solidFill>
                  <a:srgbClr val="FFFF00"/>
                </a:solidFill>
                <a:latin typeface="Times New Roman" panose="02020603050405020304" pitchFamily="18" charset="0"/>
              </a:rPr>
              <a:t>Bài</a:t>
            </a:r>
            <a:r>
              <a:rPr lang="en-US" altLang="zh-CN" sz="3200" b="1" i="1" u="sng">
                <a:solidFill>
                  <a:srgbClr val="FFFF00"/>
                </a:solidFill>
                <a:latin typeface="Times New Roman" panose="02020603050405020304" pitchFamily="18" charset="0"/>
              </a:rPr>
              <a:t> 12</a:t>
            </a:r>
            <a:r>
              <a:rPr lang="en-US" altLang="zh-CN" sz="3200" b="1" i="1">
                <a:solidFill>
                  <a:srgbClr val="FFFF00"/>
                </a:solidFill>
                <a:latin typeface="Times New Roman" panose="02020603050405020304" pitchFamily="18" charset="0"/>
              </a:rPr>
              <a:t>: </a:t>
            </a:r>
            <a:r>
              <a:rPr lang="en-US" altLang="zh-CN" sz="3200" b="1" i="1" u="sng" err="1">
                <a:solidFill>
                  <a:srgbClr val="FFFF00"/>
                </a:solidFill>
                <a:latin typeface="Times New Roman" panose="02020603050405020304" pitchFamily="18" charset="0"/>
              </a:rPr>
              <a:t>Thường thức mỹ thuật</a:t>
            </a:r>
            <a:endParaRPr lang="en-US" altLang="zh-CN" sz="3200" b="1" i="1" u="sng">
              <a:solidFill>
                <a:srgbClr val="FFFF00"/>
              </a:solidFill>
              <a:latin typeface="Times New Roman" panose="02020603050405020304" pitchFamily="18" charset="0"/>
            </a:endParaRPr>
          </a:p>
        </p:txBody>
      </p:sp>
      <p:sp>
        <p:nvSpPr>
          <p:cNvPr id="117763" name="Rectangles 117762"/>
          <p:cNvSpPr/>
          <p:nvPr/>
        </p:nvSpPr>
        <p:spPr>
          <a:xfrm>
            <a:off x="304800" y="685800"/>
            <a:ext cx="8382000" cy="1371600"/>
          </a:xfrm>
          <a:prstGeom prst="rect">
            <a:avLst/>
          </a:prstGeom>
          <a:noFill/>
          <a:ln w="9525">
            <a:noFill/>
          </a:ln>
        </p:spPr>
        <p:txBody>
          <a:bodyPr wrap="none" anchor="ctr" anchorCtr="0"/>
          <a:lstStyle/>
          <a:p>
            <a:pPr algn="ctr" eaLnBrk="0" hangingPunct="0"/>
            <a:r>
              <a:rPr lang="en-US" altLang="zh-CN" sz="3200" b="1">
                <a:solidFill>
                  <a:srgbClr val="00FFFF"/>
                </a:solidFill>
                <a:latin typeface="Times New Roman" panose="02020603050405020304" pitchFamily="18" charset="0"/>
              </a:rPr>
              <a:t>SƠ LƯỢC VỀ MĨ THUẬT </a:t>
            </a:r>
          </a:p>
          <a:p>
            <a:pPr algn="ctr" eaLnBrk="0" hangingPunct="0"/>
            <a:r>
              <a:rPr lang="en-US" altLang="zh-CN" sz="3200" b="1">
                <a:solidFill>
                  <a:srgbClr val="00FFFF"/>
                </a:solidFill>
                <a:latin typeface="Times New Roman" panose="02020603050405020304" pitchFamily="18" charset="0"/>
              </a:rPr>
              <a:t>CÁC DÂN TỘC ÍT NGƯỜI Ở VIỆT NAM</a:t>
            </a:r>
          </a:p>
        </p:txBody>
      </p:sp>
      <p:pic>
        <p:nvPicPr>
          <p:cNvPr id="23555" name="Picture 117763" descr="POINSET2"/>
          <p:cNvPicPr>
            <a:picLocks noChangeAspect="1"/>
          </p:cNvPicPr>
          <p:nvPr/>
        </p:nvPicPr>
        <p:blipFill>
          <a:blip r:embed="rId2"/>
          <a:stretch>
            <a:fillRect/>
          </a:stretch>
        </p:blipFill>
        <p:spPr>
          <a:xfrm rot="-5400000">
            <a:off x="-38100" y="5524500"/>
            <a:ext cx="1371600" cy="1295400"/>
          </a:xfrm>
          <a:prstGeom prst="rect">
            <a:avLst/>
          </a:prstGeom>
          <a:noFill/>
          <a:ln w="9525">
            <a:noFill/>
          </a:ln>
        </p:spPr>
      </p:pic>
      <p:pic>
        <p:nvPicPr>
          <p:cNvPr id="23556" name="Picture 117764" descr="POINSET2"/>
          <p:cNvPicPr>
            <a:picLocks noChangeAspect="1"/>
          </p:cNvPicPr>
          <p:nvPr/>
        </p:nvPicPr>
        <p:blipFill>
          <a:blip r:embed="rId2"/>
          <a:stretch>
            <a:fillRect/>
          </a:stretch>
        </p:blipFill>
        <p:spPr>
          <a:xfrm rot="10800000">
            <a:off x="7793038" y="5410200"/>
            <a:ext cx="1350962" cy="1447800"/>
          </a:xfrm>
          <a:prstGeom prst="rect">
            <a:avLst/>
          </a:prstGeom>
          <a:noFill/>
          <a:ln w="9525">
            <a:noFill/>
          </a:ln>
        </p:spPr>
      </p:pic>
      <p:pic>
        <p:nvPicPr>
          <p:cNvPr id="23557" name="Picture 117765" descr="floral"/>
          <p:cNvPicPr>
            <a:picLocks noChangeAspect="1"/>
          </p:cNvPicPr>
          <p:nvPr/>
        </p:nvPicPr>
        <p:blipFill>
          <a:blip r:embed="rId3"/>
          <a:stretch>
            <a:fillRect/>
          </a:stretch>
        </p:blipFill>
        <p:spPr>
          <a:xfrm>
            <a:off x="7848600" y="152400"/>
            <a:ext cx="1066800" cy="1066800"/>
          </a:xfrm>
          <a:prstGeom prst="rect">
            <a:avLst/>
          </a:prstGeom>
          <a:noFill/>
          <a:ln w="9525">
            <a:noFill/>
          </a:ln>
        </p:spPr>
      </p:pic>
      <p:sp>
        <p:nvSpPr>
          <p:cNvPr id="117767" name="Rectangles 117766"/>
          <p:cNvSpPr/>
          <p:nvPr/>
        </p:nvSpPr>
        <p:spPr>
          <a:xfrm>
            <a:off x="228600" y="2057400"/>
            <a:ext cx="4343400" cy="457200"/>
          </a:xfrm>
          <a:prstGeom prst="rect">
            <a:avLst/>
          </a:prstGeom>
          <a:noFill/>
          <a:ln w="9525">
            <a:noFill/>
          </a:ln>
        </p:spPr>
        <p:txBody>
          <a:bodyPr wrap="none" anchor="ctr" anchorCtr="0"/>
          <a:lstStyle/>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p>
        </p:txBody>
      </p:sp>
      <p:sp>
        <p:nvSpPr>
          <p:cNvPr id="117768" name="Rectangles 117767"/>
          <p:cNvSpPr/>
          <p:nvPr/>
        </p:nvSpPr>
        <p:spPr>
          <a:xfrm>
            <a:off x="533400" y="2362200"/>
            <a:ext cx="8686800" cy="990600"/>
          </a:xfrm>
          <a:prstGeom prst="rect">
            <a:avLst/>
          </a:prstGeom>
          <a:noFill/>
          <a:ln w="9525">
            <a:noFill/>
          </a:ln>
        </p:spPr>
        <p:txBody>
          <a:bodyPr wrap="none" anchor="ctr" anchorCtr="0"/>
          <a:lstStyle/>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p>
        </p:txBody>
      </p:sp>
      <p:sp>
        <p:nvSpPr>
          <p:cNvPr id="117769" name="Text Box 117768"/>
          <p:cNvSpPr txBox="1"/>
          <p:nvPr/>
        </p:nvSpPr>
        <p:spPr>
          <a:xfrm>
            <a:off x="533400" y="3276600"/>
            <a:ext cx="3978275" cy="457200"/>
          </a:xfrm>
          <a:prstGeom prst="rect">
            <a:avLst/>
          </a:prstGeom>
          <a:noFill/>
          <a:ln w="9525">
            <a:noFill/>
          </a:ln>
        </p:spPr>
        <p:txBody>
          <a:bodyPr anchor="t" anchorCtr="0">
            <a:spAutoFit/>
          </a:bodyPr>
          <a:lstStyle/>
          <a:p>
            <a:pPr marL="342900" indent="-342900" eaLnBrk="0" hangingPunct="0">
              <a:buAutoNum type="arabicPeriod"/>
            </a:pPr>
            <a:r>
              <a:rPr lang="en-US" altLang="zh-CN" sz="2400" err="1">
                <a:solidFill>
                  <a:srgbClr val="FFFF00"/>
                </a:solidFill>
                <a:latin typeface="Arial" panose="020B0604020202020204" pitchFamily="34" charset="0"/>
              </a:rPr>
              <a:t>Tranh thờ và thổ cẩm</a:t>
            </a:r>
            <a:endParaRPr lang="en-US" altLang="zh-CN" sz="2400">
              <a:solidFill>
                <a:srgbClr val="FFFF00"/>
              </a:solidFill>
              <a:latin typeface="Arial" panose="020B0604020202020204" pitchFamily="34" charset="0"/>
            </a:endParaRPr>
          </a:p>
        </p:txBody>
      </p:sp>
      <p:sp>
        <p:nvSpPr>
          <p:cNvPr id="117770" name="Text Box 117769"/>
          <p:cNvSpPr txBox="1"/>
          <p:nvPr/>
        </p:nvSpPr>
        <p:spPr>
          <a:xfrm>
            <a:off x="533400" y="3657600"/>
            <a:ext cx="5867400" cy="457200"/>
          </a:xfrm>
          <a:prstGeom prst="rect">
            <a:avLst/>
          </a:prstGeom>
          <a:noFill/>
          <a:ln w="9525">
            <a:noFill/>
          </a:ln>
        </p:spPr>
        <p:txBody>
          <a:bodyPr anchor="t" anchorCtr="0">
            <a:spAutoFit/>
          </a:bodyPr>
          <a:lstStyle/>
          <a:p>
            <a:pPr marL="342900" indent="-342900" eaLnBrk="0" hangingPunct="0"/>
            <a:r>
              <a:rPr lang="en-US" altLang="zh-CN" sz="2400" err="1">
                <a:solidFill>
                  <a:srgbClr val="FFFF00"/>
                </a:solidFill>
                <a:latin typeface="Arial" panose="020B0604020202020204" pitchFamily="34" charset="0"/>
              </a:rPr>
              <a:t>2. Nhà rông và tượng nhà mồ tây nguyên</a:t>
            </a:r>
            <a:endParaRPr lang="en-US" altLang="zh-CN" sz="2400">
              <a:solidFill>
                <a:srgbClr val="FFFF00"/>
              </a:solidFill>
              <a:latin typeface="Arial" panose="020B0604020202020204" pitchFamily="34" charset="0"/>
            </a:endParaRPr>
          </a:p>
        </p:txBody>
      </p:sp>
      <p:sp>
        <p:nvSpPr>
          <p:cNvPr id="117771" name="Text Box 117770"/>
          <p:cNvSpPr txBox="1"/>
          <p:nvPr/>
        </p:nvSpPr>
        <p:spPr>
          <a:xfrm>
            <a:off x="533400" y="4038600"/>
            <a:ext cx="1828800" cy="457200"/>
          </a:xfrm>
          <a:prstGeom prst="rect">
            <a:avLst/>
          </a:prstGeom>
          <a:noFill/>
          <a:ln w="9525">
            <a:noFill/>
          </a:ln>
        </p:spPr>
        <p:txBody>
          <a:bodyPr anchor="t" anchorCtr="0">
            <a:spAutoFit/>
          </a:bodyPr>
          <a:lstStyle/>
          <a:p>
            <a:pPr marL="342900" indent="-342900" eaLnBrk="0" hangingPunct="0"/>
            <a:r>
              <a:rPr lang="en-US" altLang="zh-CN" sz="2400" err="1">
                <a:solidFill>
                  <a:srgbClr val="FFFF00"/>
                </a:solidFill>
                <a:latin typeface="Arial" panose="020B0604020202020204" pitchFamily="34" charset="0"/>
              </a:rPr>
              <a:t>a. Nhà rông</a:t>
            </a:r>
            <a:endParaRPr lang="en-US" altLang="zh-CN" sz="2400">
              <a:solidFill>
                <a:srgbClr val="FFFF00"/>
              </a:solidFill>
              <a:latin typeface="Arial" panose="020B0604020202020204" pitchFamily="34" charset="0"/>
            </a:endParaRPr>
          </a:p>
        </p:txBody>
      </p:sp>
      <p:pic>
        <p:nvPicPr>
          <p:cNvPr id="117772" name="Picture 16" descr="kontum5"/>
          <p:cNvPicPr>
            <a:picLocks noChangeAspect="1"/>
          </p:cNvPicPr>
          <p:nvPr/>
        </p:nvPicPr>
        <p:blipFill>
          <a:blip r:embed="rId4"/>
          <a:stretch>
            <a:fillRect/>
          </a:stretch>
        </p:blipFill>
        <p:spPr>
          <a:xfrm>
            <a:off x="152400" y="0"/>
            <a:ext cx="4419600" cy="6858000"/>
          </a:xfrm>
          <a:prstGeom prst="rect">
            <a:avLst/>
          </a:prstGeom>
          <a:noFill/>
          <a:ln w="9525" cap="flat" cmpd="sng">
            <a:solidFill>
              <a:srgbClr val="FFFFFF"/>
            </a:solidFill>
            <a:prstDash val="solid"/>
            <a:miter/>
            <a:headEnd type="none" w="med" len="med"/>
            <a:tailEnd type="none" w="med" len="med"/>
          </a:ln>
        </p:spPr>
      </p:pic>
      <p:pic>
        <p:nvPicPr>
          <p:cNvPr id="7" name="Picture 17" descr="250px-BahnarRong"/>
          <p:cNvPicPr>
            <a:picLocks noChangeAspect="1"/>
          </p:cNvPicPr>
          <p:nvPr/>
        </p:nvPicPr>
        <p:blipFill>
          <a:blip r:embed="rId5"/>
          <a:stretch>
            <a:fillRect/>
          </a:stretch>
        </p:blipFill>
        <p:spPr>
          <a:xfrm>
            <a:off x="4691063" y="0"/>
            <a:ext cx="4224337" cy="6858000"/>
          </a:xfrm>
          <a:prstGeom prst="rect">
            <a:avLst/>
          </a:prstGeom>
          <a:noFill/>
          <a:ln w="9525">
            <a:noFill/>
          </a:ln>
        </p:spPr>
      </p:pic>
      <p:pic>
        <p:nvPicPr>
          <p:cNvPr id="12305" name="Picture 17" descr="nr3"/>
          <p:cNvPicPr>
            <a:picLocks noChangeAspect="1"/>
          </p:cNvPicPr>
          <p:nvPr/>
        </p:nvPicPr>
        <p:blipFill>
          <a:blip r:embed="rId6"/>
          <a:stretch>
            <a:fillRect/>
          </a:stretch>
        </p:blipFill>
        <p:spPr>
          <a:xfrm>
            <a:off x="128588" y="914400"/>
            <a:ext cx="4214812" cy="4800600"/>
          </a:xfrm>
          <a:prstGeom prst="rect">
            <a:avLst/>
          </a:prstGeom>
          <a:noFill/>
          <a:ln w="9525">
            <a:noFill/>
          </a:ln>
        </p:spPr>
      </p:pic>
      <p:pic>
        <p:nvPicPr>
          <p:cNvPr id="117775" name="Picture 117774" descr="news_icon_bv"/>
          <p:cNvPicPr>
            <a:picLocks noChangeAspect="1"/>
          </p:cNvPicPr>
          <p:nvPr/>
        </p:nvPicPr>
        <p:blipFill>
          <a:blip r:embed="rId7"/>
          <a:stretch>
            <a:fillRect/>
          </a:stretch>
        </p:blipFill>
        <p:spPr>
          <a:xfrm>
            <a:off x="4495800" y="914400"/>
            <a:ext cx="4572000" cy="4748213"/>
          </a:xfrm>
          <a:prstGeom prst="rect">
            <a:avLst/>
          </a:prstGeom>
          <a:noFill/>
          <a:ln w="9525">
            <a:noFill/>
          </a:ln>
        </p:spPr>
      </p:pic>
      <p:grpSp>
        <p:nvGrpSpPr>
          <p:cNvPr id="117776" name="Group 117775"/>
          <p:cNvGrpSpPr/>
          <p:nvPr/>
        </p:nvGrpSpPr>
        <p:grpSpPr>
          <a:xfrm>
            <a:off x="990600" y="533400"/>
            <a:ext cx="7162800" cy="5715000"/>
            <a:chOff x="864" y="384"/>
            <a:chExt cx="3024" cy="2400"/>
          </a:xfrm>
        </p:grpSpPr>
        <p:pic>
          <p:nvPicPr>
            <p:cNvPr id="23568" name="Picture 15" descr="nr561"/>
            <p:cNvPicPr>
              <a:picLocks noChangeAspect="1"/>
            </p:cNvPicPr>
            <p:nvPr/>
          </p:nvPicPr>
          <p:blipFill>
            <a:blip r:embed="rId8"/>
            <a:stretch>
              <a:fillRect/>
            </a:stretch>
          </p:blipFill>
          <p:spPr>
            <a:xfrm>
              <a:off x="864" y="384"/>
              <a:ext cx="3024" cy="2400"/>
            </a:xfrm>
            <a:prstGeom prst="rect">
              <a:avLst/>
            </a:prstGeom>
            <a:noFill/>
            <a:ln w="9525">
              <a:noFill/>
            </a:ln>
          </p:spPr>
        </p:pic>
        <p:pic>
          <p:nvPicPr>
            <p:cNvPr id="23569" name="Picture 117777" descr="scan07"/>
            <p:cNvPicPr>
              <a:picLocks noChangeAspect="1"/>
            </p:cNvPicPr>
            <p:nvPr/>
          </p:nvPicPr>
          <p:blipFill>
            <a:blip r:embed="rId9"/>
            <a:stretch>
              <a:fillRect/>
            </a:stretch>
          </p:blipFill>
          <p:spPr>
            <a:xfrm>
              <a:off x="2304" y="432"/>
              <a:ext cx="1536" cy="2304"/>
            </a:xfrm>
            <a:prstGeom prst="rect">
              <a:avLst/>
            </a:prstGeom>
            <a:noFill/>
            <a:ln w="9525">
              <a:noFill/>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7771"/>
                                        </p:tgtEl>
                                        <p:attrNameLst>
                                          <p:attrName>style.visibility</p:attrName>
                                        </p:attrNameLst>
                                      </p:cBhvr>
                                      <p:to>
                                        <p:strVal val="visible"/>
                                      </p:to>
                                    </p:set>
                                    <p:anim calcmode="discrete" valueType="clr">
                                      <p:cBhvr override="childStyle">
                                        <p:cTn id="7" dur="80"/>
                                        <p:tgtEl>
                                          <p:spTgt spid="11777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7771"/>
                                        </p:tgtEl>
                                        <p:attrNameLst>
                                          <p:attrName>fillcolor</p:attrName>
                                        </p:attrNameLst>
                                      </p:cBhvr>
                                      <p:tavLst>
                                        <p:tav tm="0">
                                          <p:val>
                                            <p:clrVal>
                                              <a:schemeClr val="accent2"/>
                                            </p:clrVal>
                                          </p:val>
                                        </p:tav>
                                        <p:tav tm="50000">
                                          <p:val>
                                            <p:clrVal>
                                              <a:schemeClr val="hlink"/>
                                            </p:clrVal>
                                          </p:val>
                                        </p:tav>
                                      </p:tavLst>
                                    </p:anim>
                                    <p:set>
                                      <p:cBhvr>
                                        <p:cTn id="9" dur="80"/>
                                        <p:tgtEl>
                                          <p:spTgt spid="11777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0" nodeType="clickEffect">
                                  <p:stCondLst>
                                    <p:cond delay="0"/>
                                  </p:stCondLst>
                                  <p:childTnLst>
                                    <p:animEffect transition="out" filter="fade">
                                      <p:cBhvr>
                                        <p:cTn id="13" dur="1000"/>
                                        <p:tgtEl>
                                          <p:spTgt spid="117762"/>
                                        </p:tgtEl>
                                      </p:cBhvr>
                                    </p:animEffect>
                                    <p:anim calcmode="lin" valueType="num">
                                      <p:cBhvr>
                                        <p:cTn id="14" dur="1000"/>
                                        <p:tgtEl>
                                          <p:spTgt spid="117762"/>
                                        </p:tgtEl>
                                        <p:attrNameLst>
                                          <p:attrName>ppt_x</p:attrName>
                                        </p:attrNameLst>
                                      </p:cBhvr>
                                      <p:tavLst>
                                        <p:tav tm="0">
                                          <p:val>
                                            <p:strVal val="ppt_x"/>
                                          </p:val>
                                        </p:tav>
                                        <p:tav tm="100000">
                                          <p:val>
                                            <p:strVal val="ppt_x"/>
                                          </p:val>
                                        </p:tav>
                                      </p:tavLst>
                                    </p:anim>
                                    <p:anim calcmode="lin" valueType="num">
                                      <p:cBhvr>
                                        <p:cTn id="15" dur="1000"/>
                                        <p:tgtEl>
                                          <p:spTgt spid="117762"/>
                                        </p:tgtEl>
                                        <p:attrNameLst>
                                          <p:attrName>ppt_y</p:attrName>
                                        </p:attrNameLst>
                                      </p:cBhvr>
                                      <p:tavLst>
                                        <p:tav tm="0">
                                          <p:val>
                                            <p:strVal val="ppt_y"/>
                                          </p:val>
                                        </p:tav>
                                        <p:tav tm="100000">
                                          <p:val>
                                            <p:strVal val="ppt_y-.1"/>
                                          </p:val>
                                        </p:tav>
                                      </p:tavLst>
                                    </p:anim>
                                    <p:set>
                                      <p:cBhvr>
                                        <p:cTn id="16" dur="1" fill="hold">
                                          <p:stCondLst>
                                            <p:cond delay="999"/>
                                          </p:stCondLst>
                                        </p:cTn>
                                        <p:tgtEl>
                                          <p:spTgt spid="117762"/>
                                        </p:tgtEl>
                                        <p:attrNameLst>
                                          <p:attrName>style.visibility</p:attrName>
                                        </p:attrNameLst>
                                      </p:cBhvr>
                                      <p:to>
                                        <p:strVal val="hidden"/>
                                      </p:to>
                                    </p:set>
                                  </p:childTnLst>
                                </p:cTn>
                              </p:par>
                              <p:par>
                                <p:cTn id="17" presetID="47" presetClass="exit" presetSubtype="0" fill="hold" grpId="0" nodeType="withEffect">
                                  <p:stCondLst>
                                    <p:cond delay="0"/>
                                  </p:stCondLst>
                                  <p:childTnLst>
                                    <p:animEffect transition="out" filter="fade">
                                      <p:cBhvr>
                                        <p:cTn id="18" dur="1000"/>
                                        <p:tgtEl>
                                          <p:spTgt spid="117763"/>
                                        </p:tgtEl>
                                      </p:cBhvr>
                                    </p:animEffect>
                                    <p:anim calcmode="lin" valueType="num">
                                      <p:cBhvr>
                                        <p:cTn id="19" dur="1000"/>
                                        <p:tgtEl>
                                          <p:spTgt spid="117763"/>
                                        </p:tgtEl>
                                        <p:attrNameLst>
                                          <p:attrName>ppt_x</p:attrName>
                                        </p:attrNameLst>
                                      </p:cBhvr>
                                      <p:tavLst>
                                        <p:tav tm="0">
                                          <p:val>
                                            <p:strVal val="ppt_x"/>
                                          </p:val>
                                        </p:tav>
                                        <p:tav tm="100000">
                                          <p:val>
                                            <p:strVal val="ppt_x"/>
                                          </p:val>
                                        </p:tav>
                                      </p:tavLst>
                                    </p:anim>
                                    <p:anim calcmode="lin" valueType="num">
                                      <p:cBhvr>
                                        <p:cTn id="20" dur="1000"/>
                                        <p:tgtEl>
                                          <p:spTgt spid="117763"/>
                                        </p:tgtEl>
                                        <p:attrNameLst>
                                          <p:attrName>ppt_y</p:attrName>
                                        </p:attrNameLst>
                                      </p:cBhvr>
                                      <p:tavLst>
                                        <p:tav tm="0">
                                          <p:val>
                                            <p:strVal val="ppt_y"/>
                                          </p:val>
                                        </p:tav>
                                        <p:tav tm="100000">
                                          <p:val>
                                            <p:strVal val="ppt_y-.1"/>
                                          </p:val>
                                        </p:tav>
                                      </p:tavLst>
                                    </p:anim>
                                    <p:set>
                                      <p:cBhvr>
                                        <p:cTn id="21" dur="1" fill="hold">
                                          <p:stCondLst>
                                            <p:cond delay="999"/>
                                          </p:stCondLst>
                                        </p:cTn>
                                        <p:tgtEl>
                                          <p:spTgt spid="117763"/>
                                        </p:tgtEl>
                                        <p:attrNameLst>
                                          <p:attrName>style.visibility</p:attrName>
                                        </p:attrNameLst>
                                      </p:cBhvr>
                                      <p:to>
                                        <p:strVal val="hidden"/>
                                      </p:to>
                                    </p:set>
                                  </p:childTnLst>
                                </p:cTn>
                              </p:par>
                              <p:par>
                                <p:cTn id="22" presetID="47" presetClass="exit" presetSubtype="0" fill="hold" grpId="0" nodeType="withEffect">
                                  <p:stCondLst>
                                    <p:cond delay="0"/>
                                  </p:stCondLst>
                                  <p:childTnLst>
                                    <p:animEffect transition="out" filter="fade">
                                      <p:cBhvr>
                                        <p:cTn id="23" dur="1000"/>
                                        <p:tgtEl>
                                          <p:spTgt spid="117767"/>
                                        </p:tgtEl>
                                      </p:cBhvr>
                                    </p:animEffect>
                                    <p:anim calcmode="lin" valueType="num">
                                      <p:cBhvr>
                                        <p:cTn id="24" dur="1000"/>
                                        <p:tgtEl>
                                          <p:spTgt spid="117767"/>
                                        </p:tgtEl>
                                        <p:attrNameLst>
                                          <p:attrName>ppt_x</p:attrName>
                                        </p:attrNameLst>
                                      </p:cBhvr>
                                      <p:tavLst>
                                        <p:tav tm="0">
                                          <p:val>
                                            <p:strVal val="ppt_x"/>
                                          </p:val>
                                        </p:tav>
                                        <p:tav tm="100000">
                                          <p:val>
                                            <p:strVal val="ppt_x"/>
                                          </p:val>
                                        </p:tav>
                                      </p:tavLst>
                                    </p:anim>
                                    <p:anim calcmode="lin" valueType="num">
                                      <p:cBhvr>
                                        <p:cTn id="25" dur="1000"/>
                                        <p:tgtEl>
                                          <p:spTgt spid="117767"/>
                                        </p:tgtEl>
                                        <p:attrNameLst>
                                          <p:attrName>ppt_y</p:attrName>
                                        </p:attrNameLst>
                                      </p:cBhvr>
                                      <p:tavLst>
                                        <p:tav tm="0">
                                          <p:val>
                                            <p:strVal val="ppt_y"/>
                                          </p:val>
                                        </p:tav>
                                        <p:tav tm="100000">
                                          <p:val>
                                            <p:strVal val="ppt_y-.1"/>
                                          </p:val>
                                        </p:tav>
                                      </p:tavLst>
                                    </p:anim>
                                    <p:set>
                                      <p:cBhvr>
                                        <p:cTn id="26" dur="1" fill="hold">
                                          <p:stCondLst>
                                            <p:cond delay="999"/>
                                          </p:stCondLst>
                                        </p:cTn>
                                        <p:tgtEl>
                                          <p:spTgt spid="117767"/>
                                        </p:tgtEl>
                                        <p:attrNameLst>
                                          <p:attrName>style.visibility</p:attrName>
                                        </p:attrNameLst>
                                      </p:cBhvr>
                                      <p:to>
                                        <p:strVal val="hidden"/>
                                      </p:to>
                                    </p:set>
                                  </p:childTnLst>
                                </p:cTn>
                              </p:par>
                              <p:par>
                                <p:cTn id="27" presetID="47" presetClass="exit" presetSubtype="0" fill="hold" grpId="0" nodeType="withEffect">
                                  <p:stCondLst>
                                    <p:cond delay="0"/>
                                  </p:stCondLst>
                                  <p:childTnLst>
                                    <p:animEffect transition="out" filter="fade">
                                      <p:cBhvr>
                                        <p:cTn id="28" dur="1000"/>
                                        <p:tgtEl>
                                          <p:spTgt spid="117768"/>
                                        </p:tgtEl>
                                      </p:cBhvr>
                                    </p:animEffect>
                                    <p:anim calcmode="lin" valueType="num">
                                      <p:cBhvr>
                                        <p:cTn id="29" dur="1000"/>
                                        <p:tgtEl>
                                          <p:spTgt spid="117768"/>
                                        </p:tgtEl>
                                        <p:attrNameLst>
                                          <p:attrName>ppt_x</p:attrName>
                                        </p:attrNameLst>
                                      </p:cBhvr>
                                      <p:tavLst>
                                        <p:tav tm="0">
                                          <p:val>
                                            <p:strVal val="ppt_x"/>
                                          </p:val>
                                        </p:tav>
                                        <p:tav tm="100000">
                                          <p:val>
                                            <p:strVal val="ppt_x"/>
                                          </p:val>
                                        </p:tav>
                                      </p:tavLst>
                                    </p:anim>
                                    <p:anim calcmode="lin" valueType="num">
                                      <p:cBhvr>
                                        <p:cTn id="30" dur="1000"/>
                                        <p:tgtEl>
                                          <p:spTgt spid="117768"/>
                                        </p:tgtEl>
                                        <p:attrNameLst>
                                          <p:attrName>ppt_y</p:attrName>
                                        </p:attrNameLst>
                                      </p:cBhvr>
                                      <p:tavLst>
                                        <p:tav tm="0">
                                          <p:val>
                                            <p:strVal val="ppt_y"/>
                                          </p:val>
                                        </p:tav>
                                        <p:tav tm="100000">
                                          <p:val>
                                            <p:strVal val="ppt_y-.1"/>
                                          </p:val>
                                        </p:tav>
                                      </p:tavLst>
                                    </p:anim>
                                    <p:set>
                                      <p:cBhvr>
                                        <p:cTn id="31" dur="1" fill="hold">
                                          <p:stCondLst>
                                            <p:cond delay="999"/>
                                          </p:stCondLst>
                                        </p:cTn>
                                        <p:tgtEl>
                                          <p:spTgt spid="117768"/>
                                        </p:tgtEl>
                                        <p:attrNameLst>
                                          <p:attrName>style.visibility</p:attrName>
                                        </p:attrNameLst>
                                      </p:cBhvr>
                                      <p:to>
                                        <p:strVal val="hidden"/>
                                      </p:to>
                                    </p:set>
                                  </p:childTnLst>
                                </p:cTn>
                              </p:par>
                              <p:par>
                                <p:cTn id="32" presetID="47" presetClass="exit" presetSubtype="0" fill="hold" grpId="0" nodeType="withEffect">
                                  <p:stCondLst>
                                    <p:cond delay="0"/>
                                  </p:stCondLst>
                                  <p:childTnLst>
                                    <p:animEffect transition="out" filter="fade">
                                      <p:cBhvr>
                                        <p:cTn id="33" dur="1000"/>
                                        <p:tgtEl>
                                          <p:spTgt spid="117769"/>
                                        </p:tgtEl>
                                      </p:cBhvr>
                                    </p:animEffect>
                                    <p:anim calcmode="lin" valueType="num">
                                      <p:cBhvr>
                                        <p:cTn id="34" dur="1000"/>
                                        <p:tgtEl>
                                          <p:spTgt spid="117769"/>
                                        </p:tgtEl>
                                        <p:attrNameLst>
                                          <p:attrName>ppt_x</p:attrName>
                                        </p:attrNameLst>
                                      </p:cBhvr>
                                      <p:tavLst>
                                        <p:tav tm="0">
                                          <p:val>
                                            <p:strVal val="ppt_x"/>
                                          </p:val>
                                        </p:tav>
                                        <p:tav tm="100000">
                                          <p:val>
                                            <p:strVal val="ppt_x"/>
                                          </p:val>
                                        </p:tav>
                                      </p:tavLst>
                                    </p:anim>
                                    <p:anim calcmode="lin" valueType="num">
                                      <p:cBhvr>
                                        <p:cTn id="35" dur="1000"/>
                                        <p:tgtEl>
                                          <p:spTgt spid="117769"/>
                                        </p:tgtEl>
                                        <p:attrNameLst>
                                          <p:attrName>ppt_y</p:attrName>
                                        </p:attrNameLst>
                                      </p:cBhvr>
                                      <p:tavLst>
                                        <p:tav tm="0">
                                          <p:val>
                                            <p:strVal val="ppt_y"/>
                                          </p:val>
                                        </p:tav>
                                        <p:tav tm="100000">
                                          <p:val>
                                            <p:strVal val="ppt_y-.1"/>
                                          </p:val>
                                        </p:tav>
                                      </p:tavLst>
                                    </p:anim>
                                    <p:set>
                                      <p:cBhvr>
                                        <p:cTn id="36" dur="1" fill="hold">
                                          <p:stCondLst>
                                            <p:cond delay="999"/>
                                          </p:stCondLst>
                                        </p:cTn>
                                        <p:tgtEl>
                                          <p:spTgt spid="117769"/>
                                        </p:tgtEl>
                                        <p:attrNameLst>
                                          <p:attrName>style.visibility</p:attrName>
                                        </p:attrNameLst>
                                      </p:cBhvr>
                                      <p:to>
                                        <p:strVal val="hidden"/>
                                      </p:to>
                                    </p:set>
                                  </p:childTnLst>
                                </p:cTn>
                              </p:par>
                              <p:par>
                                <p:cTn id="37" presetID="47" presetClass="exit" presetSubtype="0" fill="hold" grpId="0" nodeType="withEffect">
                                  <p:stCondLst>
                                    <p:cond delay="0"/>
                                  </p:stCondLst>
                                  <p:childTnLst>
                                    <p:animEffect transition="out" filter="fade">
                                      <p:cBhvr>
                                        <p:cTn id="38" dur="1000"/>
                                        <p:tgtEl>
                                          <p:spTgt spid="117770"/>
                                        </p:tgtEl>
                                      </p:cBhvr>
                                    </p:animEffect>
                                    <p:anim calcmode="lin" valueType="num">
                                      <p:cBhvr>
                                        <p:cTn id="39" dur="1000"/>
                                        <p:tgtEl>
                                          <p:spTgt spid="117770"/>
                                        </p:tgtEl>
                                        <p:attrNameLst>
                                          <p:attrName>ppt_x</p:attrName>
                                        </p:attrNameLst>
                                      </p:cBhvr>
                                      <p:tavLst>
                                        <p:tav tm="0">
                                          <p:val>
                                            <p:strVal val="ppt_x"/>
                                          </p:val>
                                        </p:tav>
                                        <p:tav tm="100000">
                                          <p:val>
                                            <p:strVal val="ppt_x"/>
                                          </p:val>
                                        </p:tav>
                                      </p:tavLst>
                                    </p:anim>
                                    <p:anim calcmode="lin" valueType="num">
                                      <p:cBhvr>
                                        <p:cTn id="40" dur="1000"/>
                                        <p:tgtEl>
                                          <p:spTgt spid="117770"/>
                                        </p:tgtEl>
                                        <p:attrNameLst>
                                          <p:attrName>ppt_y</p:attrName>
                                        </p:attrNameLst>
                                      </p:cBhvr>
                                      <p:tavLst>
                                        <p:tav tm="0">
                                          <p:val>
                                            <p:strVal val="ppt_y"/>
                                          </p:val>
                                        </p:tav>
                                        <p:tav tm="100000">
                                          <p:val>
                                            <p:strVal val="ppt_y-.1"/>
                                          </p:val>
                                        </p:tav>
                                      </p:tavLst>
                                    </p:anim>
                                    <p:set>
                                      <p:cBhvr>
                                        <p:cTn id="41" dur="1" fill="hold">
                                          <p:stCondLst>
                                            <p:cond delay="999"/>
                                          </p:stCondLst>
                                        </p:cTn>
                                        <p:tgtEl>
                                          <p:spTgt spid="117770"/>
                                        </p:tgtEl>
                                        <p:attrNameLst>
                                          <p:attrName>style.visibility</p:attrName>
                                        </p:attrNameLst>
                                      </p:cBhvr>
                                      <p:to>
                                        <p:strVal val="hidden"/>
                                      </p:to>
                                    </p:set>
                                  </p:childTnLst>
                                </p:cTn>
                              </p:par>
                              <p:par>
                                <p:cTn id="42" presetID="47" presetClass="exit" presetSubtype="0" fill="hold" grpId="1" nodeType="withEffect">
                                  <p:stCondLst>
                                    <p:cond delay="0"/>
                                  </p:stCondLst>
                                  <p:iterate type="lt">
                                    <p:tmAbs val="0"/>
                                  </p:iterate>
                                  <p:childTnLst>
                                    <p:animEffect transition="out" filter="fade">
                                      <p:cBhvr>
                                        <p:cTn id="43" dur="1000"/>
                                        <p:tgtEl>
                                          <p:spTgt spid="117771"/>
                                        </p:tgtEl>
                                      </p:cBhvr>
                                    </p:animEffect>
                                    <p:anim calcmode="lin" valueType="num">
                                      <p:cBhvr>
                                        <p:cTn id="44" dur="1000"/>
                                        <p:tgtEl>
                                          <p:spTgt spid="117771"/>
                                        </p:tgtEl>
                                        <p:attrNameLst>
                                          <p:attrName>ppt_x</p:attrName>
                                        </p:attrNameLst>
                                      </p:cBhvr>
                                      <p:tavLst>
                                        <p:tav tm="0">
                                          <p:val>
                                            <p:strVal val="ppt_x"/>
                                          </p:val>
                                        </p:tav>
                                        <p:tav tm="100000">
                                          <p:val>
                                            <p:strVal val="ppt_x"/>
                                          </p:val>
                                        </p:tav>
                                      </p:tavLst>
                                    </p:anim>
                                    <p:anim calcmode="lin" valueType="num">
                                      <p:cBhvr>
                                        <p:cTn id="45" dur="1000"/>
                                        <p:tgtEl>
                                          <p:spTgt spid="117771"/>
                                        </p:tgtEl>
                                        <p:attrNameLst>
                                          <p:attrName>ppt_y</p:attrName>
                                        </p:attrNameLst>
                                      </p:cBhvr>
                                      <p:tavLst>
                                        <p:tav tm="0">
                                          <p:val>
                                            <p:strVal val="ppt_y"/>
                                          </p:val>
                                        </p:tav>
                                        <p:tav tm="100000">
                                          <p:val>
                                            <p:strVal val="ppt_y-.1"/>
                                          </p:val>
                                        </p:tav>
                                      </p:tavLst>
                                    </p:anim>
                                    <p:set>
                                      <p:cBhvr>
                                        <p:cTn id="46" dur="1" fill="hold">
                                          <p:stCondLst>
                                            <p:cond delay="999"/>
                                          </p:stCondLst>
                                        </p:cTn>
                                        <p:tgtEl>
                                          <p:spTgt spid="11777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117772"/>
                                        </p:tgtEl>
                                        <p:attrNameLst>
                                          <p:attrName>style.visibility</p:attrName>
                                        </p:attrNameLst>
                                      </p:cBhvr>
                                      <p:to>
                                        <p:strVal val="visible"/>
                                      </p:to>
                                    </p:set>
                                    <p:anim calcmode="lin" valueType="num">
                                      <p:cBhvr>
                                        <p:cTn id="51" dur="3000" fill="hold"/>
                                        <p:tgtEl>
                                          <p:spTgt spid="117772"/>
                                        </p:tgtEl>
                                        <p:attrNameLst>
                                          <p:attrName>ppt_w</p:attrName>
                                        </p:attrNameLst>
                                      </p:cBhvr>
                                      <p:tavLst>
                                        <p:tav tm="0">
                                          <p:val>
                                            <p:fltVal val="0"/>
                                          </p:val>
                                        </p:tav>
                                        <p:tav tm="100000">
                                          <p:val>
                                            <p:strVal val="#ppt_w"/>
                                          </p:val>
                                        </p:tav>
                                      </p:tavLst>
                                    </p:anim>
                                    <p:anim calcmode="lin" valueType="num">
                                      <p:cBhvr>
                                        <p:cTn id="52" dur="3000" fill="hold"/>
                                        <p:tgtEl>
                                          <p:spTgt spid="117772"/>
                                        </p:tgtEl>
                                        <p:attrNameLst>
                                          <p:attrName>ppt_h</p:attrName>
                                        </p:attrNameLst>
                                      </p:cBhvr>
                                      <p:tavLst>
                                        <p:tav tm="0">
                                          <p:val>
                                            <p:fltVal val="0"/>
                                          </p:val>
                                        </p:tav>
                                        <p:tav tm="100000">
                                          <p:val>
                                            <p:strVal val="#ppt_h"/>
                                          </p:val>
                                        </p:tav>
                                      </p:tavLst>
                                    </p:anim>
                                  </p:childTnLst>
                                </p:cTn>
                              </p:par>
                            </p:childTnLst>
                          </p:cTn>
                        </p:par>
                        <p:par>
                          <p:cTn id="53" fill="hold">
                            <p:stCondLst>
                              <p:cond delay="3000"/>
                            </p:stCondLst>
                            <p:childTnLst>
                              <p:par>
                                <p:cTn id="54" presetID="23" presetClass="entr" presetSubtype="16" fill="hold" nodeType="after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0" fill="hold"/>
                                        <p:tgtEl>
                                          <p:spTgt spid="7"/>
                                        </p:tgtEl>
                                        <p:attrNameLst>
                                          <p:attrName>ppt_w</p:attrName>
                                        </p:attrNameLst>
                                      </p:cBhvr>
                                      <p:tavLst>
                                        <p:tav tm="0">
                                          <p:val>
                                            <p:fltVal val="0"/>
                                          </p:val>
                                        </p:tav>
                                        <p:tav tm="100000">
                                          <p:val>
                                            <p:strVal val="#ppt_w"/>
                                          </p:val>
                                        </p:tav>
                                      </p:tavLst>
                                    </p:anim>
                                    <p:anim calcmode="lin" valueType="num">
                                      <p:cBhvr>
                                        <p:cTn id="57" dur="5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50" presetClass="exit" presetSubtype="0" accel="100000" fill="hold" nodeType="clickEffect">
                                  <p:stCondLst>
                                    <p:cond delay="0"/>
                                  </p:stCondLst>
                                  <p:childTnLst>
                                    <p:anim calcmode="lin" valueType="num">
                                      <p:cBhvr>
                                        <p:cTn id="61" dur="1000"/>
                                        <p:tgtEl>
                                          <p:spTgt spid="117772"/>
                                        </p:tgtEl>
                                        <p:attrNameLst>
                                          <p:attrName>ppt_w</p:attrName>
                                        </p:attrNameLst>
                                      </p:cBhvr>
                                      <p:tavLst>
                                        <p:tav tm="0">
                                          <p:val>
                                            <p:strVal val="ppt_w"/>
                                          </p:val>
                                        </p:tav>
                                        <p:tav tm="100000">
                                          <p:val>
                                            <p:strVal val="ppt_w+.3"/>
                                          </p:val>
                                        </p:tav>
                                      </p:tavLst>
                                    </p:anim>
                                    <p:anim calcmode="lin" valueType="num">
                                      <p:cBhvr>
                                        <p:cTn id="62" dur="1000"/>
                                        <p:tgtEl>
                                          <p:spTgt spid="117772"/>
                                        </p:tgtEl>
                                        <p:attrNameLst>
                                          <p:attrName>ppt_h</p:attrName>
                                        </p:attrNameLst>
                                      </p:cBhvr>
                                      <p:tavLst>
                                        <p:tav tm="0">
                                          <p:val>
                                            <p:strVal val="ppt_h"/>
                                          </p:val>
                                        </p:tav>
                                        <p:tav tm="100000">
                                          <p:val>
                                            <p:strVal val="ppt_h"/>
                                          </p:val>
                                        </p:tav>
                                      </p:tavLst>
                                    </p:anim>
                                    <p:animEffect transition="out" filter="fade">
                                      <p:cBhvr>
                                        <p:cTn id="63" dur="1000"/>
                                        <p:tgtEl>
                                          <p:spTgt spid="117772"/>
                                        </p:tgtEl>
                                      </p:cBhvr>
                                    </p:animEffect>
                                    <p:set>
                                      <p:cBhvr>
                                        <p:cTn id="64" dur="1" fill="hold">
                                          <p:stCondLst>
                                            <p:cond delay="999"/>
                                          </p:stCondLst>
                                        </p:cTn>
                                        <p:tgtEl>
                                          <p:spTgt spid="117772"/>
                                        </p:tgtEl>
                                        <p:attrNameLst>
                                          <p:attrName>style.visibility</p:attrName>
                                        </p:attrNameLst>
                                      </p:cBhvr>
                                      <p:to>
                                        <p:strVal val="hidden"/>
                                      </p:to>
                                    </p:set>
                                  </p:childTnLst>
                                </p:cTn>
                              </p:par>
                              <p:par>
                                <p:cTn id="65" presetID="50" presetClass="exit" presetSubtype="0" accel="100000" fill="hold" nodeType="withEffect">
                                  <p:stCondLst>
                                    <p:cond delay="0"/>
                                  </p:stCondLst>
                                  <p:childTnLst>
                                    <p:anim calcmode="lin" valueType="num">
                                      <p:cBhvr>
                                        <p:cTn id="66" dur="1000"/>
                                        <p:tgtEl>
                                          <p:spTgt spid="7"/>
                                        </p:tgtEl>
                                        <p:attrNameLst>
                                          <p:attrName>ppt_w</p:attrName>
                                        </p:attrNameLst>
                                      </p:cBhvr>
                                      <p:tavLst>
                                        <p:tav tm="0">
                                          <p:val>
                                            <p:strVal val="ppt_w"/>
                                          </p:val>
                                        </p:tav>
                                        <p:tav tm="100000">
                                          <p:val>
                                            <p:strVal val="ppt_w+.3"/>
                                          </p:val>
                                        </p:tav>
                                      </p:tavLst>
                                    </p:anim>
                                    <p:anim calcmode="lin" valueType="num">
                                      <p:cBhvr>
                                        <p:cTn id="67" dur="1000"/>
                                        <p:tgtEl>
                                          <p:spTgt spid="7"/>
                                        </p:tgtEl>
                                        <p:attrNameLst>
                                          <p:attrName>ppt_h</p:attrName>
                                        </p:attrNameLst>
                                      </p:cBhvr>
                                      <p:tavLst>
                                        <p:tav tm="0">
                                          <p:val>
                                            <p:strVal val="ppt_h"/>
                                          </p:val>
                                        </p:tav>
                                        <p:tav tm="100000">
                                          <p:val>
                                            <p:strVal val="ppt_h"/>
                                          </p:val>
                                        </p:tav>
                                      </p:tavLst>
                                    </p:anim>
                                    <p:animEffect transition="out" filter="fade">
                                      <p:cBhvr>
                                        <p:cTn id="68" dur="1000"/>
                                        <p:tgtEl>
                                          <p:spTgt spid="7"/>
                                        </p:tgtEl>
                                      </p:cBhvr>
                                    </p:animEffect>
                                    <p:set>
                                      <p:cBhvr>
                                        <p:cTn id="69" dur="1" fill="hold">
                                          <p:stCondLst>
                                            <p:cond delay="999"/>
                                          </p:stCondLst>
                                        </p:cTn>
                                        <p:tgtEl>
                                          <p:spTgt spid="7"/>
                                        </p:tgtEl>
                                        <p:attrNameLst>
                                          <p:attrName>style.visibility</p:attrName>
                                        </p:attrNameLst>
                                      </p:cBhvr>
                                      <p:to>
                                        <p:strVal val="hidden"/>
                                      </p:to>
                                    </p:set>
                                  </p:childTnLst>
                                </p:cTn>
                              </p:par>
                            </p:childTnLst>
                          </p:cTn>
                        </p:par>
                        <p:par>
                          <p:cTn id="70" fill="hold">
                            <p:stCondLst>
                              <p:cond delay="1000"/>
                            </p:stCondLst>
                            <p:childTnLst>
                              <p:par>
                                <p:cTn id="71" presetID="23" presetClass="entr" presetSubtype="16" fill="hold" nodeType="afterEffect">
                                  <p:stCondLst>
                                    <p:cond delay="0"/>
                                  </p:stCondLst>
                                  <p:childTnLst>
                                    <p:set>
                                      <p:cBhvr>
                                        <p:cTn id="72" dur="1" fill="hold">
                                          <p:stCondLst>
                                            <p:cond delay="0"/>
                                          </p:stCondLst>
                                        </p:cTn>
                                        <p:tgtEl>
                                          <p:spTgt spid="12305"/>
                                        </p:tgtEl>
                                        <p:attrNameLst>
                                          <p:attrName>style.visibility</p:attrName>
                                        </p:attrNameLst>
                                      </p:cBhvr>
                                      <p:to>
                                        <p:strVal val="visible"/>
                                      </p:to>
                                    </p:set>
                                    <p:anim calcmode="lin" valueType="num">
                                      <p:cBhvr>
                                        <p:cTn id="73" dur="3000" fill="hold"/>
                                        <p:tgtEl>
                                          <p:spTgt spid="12305"/>
                                        </p:tgtEl>
                                        <p:attrNameLst>
                                          <p:attrName>ppt_w</p:attrName>
                                        </p:attrNameLst>
                                      </p:cBhvr>
                                      <p:tavLst>
                                        <p:tav tm="0">
                                          <p:val>
                                            <p:fltVal val="0"/>
                                          </p:val>
                                        </p:tav>
                                        <p:tav tm="100000">
                                          <p:val>
                                            <p:strVal val="#ppt_w"/>
                                          </p:val>
                                        </p:tav>
                                      </p:tavLst>
                                    </p:anim>
                                    <p:anim calcmode="lin" valueType="num">
                                      <p:cBhvr>
                                        <p:cTn id="74" dur="3000" fill="hold"/>
                                        <p:tgtEl>
                                          <p:spTgt spid="12305"/>
                                        </p:tgtEl>
                                        <p:attrNameLst>
                                          <p:attrName>ppt_h</p:attrName>
                                        </p:attrNameLst>
                                      </p:cBhvr>
                                      <p:tavLst>
                                        <p:tav tm="0">
                                          <p:val>
                                            <p:fltVal val="0"/>
                                          </p:val>
                                        </p:tav>
                                        <p:tav tm="100000">
                                          <p:val>
                                            <p:strVal val="#ppt_h"/>
                                          </p:val>
                                        </p:tav>
                                      </p:tavLst>
                                    </p:anim>
                                  </p:childTnLst>
                                </p:cTn>
                              </p:par>
                            </p:childTnLst>
                          </p:cTn>
                        </p:par>
                        <p:par>
                          <p:cTn id="75" fill="hold">
                            <p:stCondLst>
                              <p:cond delay="4000"/>
                            </p:stCondLst>
                            <p:childTnLst>
                              <p:par>
                                <p:cTn id="76" presetID="23" presetClass="entr" presetSubtype="16" fill="hold" nodeType="afterEffect">
                                  <p:stCondLst>
                                    <p:cond delay="0"/>
                                  </p:stCondLst>
                                  <p:childTnLst>
                                    <p:set>
                                      <p:cBhvr>
                                        <p:cTn id="77" dur="1" fill="hold">
                                          <p:stCondLst>
                                            <p:cond delay="0"/>
                                          </p:stCondLst>
                                        </p:cTn>
                                        <p:tgtEl>
                                          <p:spTgt spid="117775"/>
                                        </p:tgtEl>
                                        <p:attrNameLst>
                                          <p:attrName>style.visibility</p:attrName>
                                        </p:attrNameLst>
                                      </p:cBhvr>
                                      <p:to>
                                        <p:strVal val="visible"/>
                                      </p:to>
                                    </p:set>
                                    <p:anim calcmode="lin" valueType="num">
                                      <p:cBhvr>
                                        <p:cTn id="78" dur="3000" fill="hold"/>
                                        <p:tgtEl>
                                          <p:spTgt spid="117775"/>
                                        </p:tgtEl>
                                        <p:attrNameLst>
                                          <p:attrName>ppt_w</p:attrName>
                                        </p:attrNameLst>
                                      </p:cBhvr>
                                      <p:tavLst>
                                        <p:tav tm="0">
                                          <p:val>
                                            <p:fltVal val="0"/>
                                          </p:val>
                                        </p:tav>
                                        <p:tav tm="100000">
                                          <p:val>
                                            <p:strVal val="#ppt_w"/>
                                          </p:val>
                                        </p:tav>
                                      </p:tavLst>
                                    </p:anim>
                                    <p:anim calcmode="lin" valueType="num">
                                      <p:cBhvr>
                                        <p:cTn id="79" dur="3000" fill="hold"/>
                                        <p:tgtEl>
                                          <p:spTgt spid="117775"/>
                                        </p:tgtEl>
                                        <p:attrNameLst>
                                          <p:attrName>ppt_h</p:attrName>
                                        </p:attrNameLst>
                                      </p:cBhvr>
                                      <p:tavLst>
                                        <p:tav tm="0">
                                          <p:val>
                                            <p:fltVal val="0"/>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21" presetClass="exit" presetSubtype="4" fill="hold" nodeType="clickEffect">
                                  <p:stCondLst>
                                    <p:cond delay="0"/>
                                  </p:stCondLst>
                                  <p:childTnLst>
                                    <p:animEffect transition="out" filter="wheel(4)">
                                      <p:cBhvr>
                                        <p:cTn id="83" dur="2000"/>
                                        <p:tgtEl>
                                          <p:spTgt spid="12305"/>
                                        </p:tgtEl>
                                      </p:cBhvr>
                                    </p:animEffect>
                                    <p:set>
                                      <p:cBhvr>
                                        <p:cTn id="84" dur="1" fill="hold">
                                          <p:stCondLst>
                                            <p:cond delay="1999"/>
                                          </p:stCondLst>
                                        </p:cTn>
                                        <p:tgtEl>
                                          <p:spTgt spid="12305"/>
                                        </p:tgtEl>
                                        <p:attrNameLst>
                                          <p:attrName>style.visibility</p:attrName>
                                        </p:attrNameLst>
                                      </p:cBhvr>
                                      <p:to>
                                        <p:strVal val="hidden"/>
                                      </p:to>
                                    </p:set>
                                  </p:childTnLst>
                                </p:cTn>
                              </p:par>
                              <p:par>
                                <p:cTn id="85" presetID="21" presetClass="exit" presetSubtype="4" fill="hold" nodeType="withEffect">
                                  <p:stCondLst>
                                    <p:cond delay="0"/>
                                  </p:stCondLst>
                                  <p:childTnLst>
                                    <p:animEffect transition="out" filter="wheel(4)">
                                      <p:cBhvr>
                                        <p:cTn id="86" dur="2000"/>
                                        <p:tgtEl>
                                          <p:spTgt spid="117775"/>
                                        </p:tgtEl>
                                      </p:cBhvr>
                                    </p:animEffect>
                                    <p:set>
                                      <p:cBhvr>
                                        <p:cTn id="87" dur="1" fill="hold">
                                          <p:stCondLst>
                                            <p:cond delay="1999"/>
                                          </p:stCondLst>
                                        </p:cTn>
                                        <p:tgtEl>
                                          <p:spTgt spid="117775"/>
                                        </p:tgtEl>
                                        <p:attrNameLst>
                                          <p:attrName>style.visibility</p:attrName>
                                        </p:attrNameLst>
                                      </p:cBhvr>
                                      <p:to>
                                        <p:strVal val="hidden"/>
                                      </p:to>
                                    </p:set>
                                  </p:childTnLst>
                                </p:cTn>
                              </p:par>
                            </p:childTnLst>
                          </p:cTn>
                        </p:par>
                        <p:par>
                          <p:cTn id="88" fill="hold">
                            <p:stCondLst>
                              <p:cond delay="2000"/>
                            </p:stCondLst>
                            <p:childTnLst>
                              <p:par>
                                <p:cTn id="89" presetID="23" presetClass="entr" presetSubtype="16" fill="hold" nodeType="afterEffect">
                                  <p:stCondLst>
                                    <p:cond delay="0"/>
                                  </p:stCondLst>
                                  <p:childTnLst>
                                    <p:set>
                                      <p:cBhvr>
                                        <p:cTn id="90" dur="1" fill="hold">
                                          <p:stCondLst>
                                            <p:cond delay="0"/>
                                          </p:stCondLst>
                                        </p:cTn>
                                        <p:tgtEl>
                                          <p:spTgt spid="117776"/>
                                        </p:tgtEl>
                                        <p:attrNameLst>
                                          <p:attrName>style.visibility</p:attrName>
                                        </p:attrNameLst>
                                      </p:cBhvr>
                                      <p:to>
                                        <p:strVal val="visible"/>
                                      </p:to>
                                    </p:set>
                                    <p:anim calcmode="lin" valueType="num">
                                      <p:cBhvr>
                                        <p:cTn id="91" dur="3000" fill="hold"/>
                                        <p:tgtEl>
                                          <p:spTgt spid="117776"/>
                                        </p:tgtEl>
                                        <p:attrNameLst>
                                          <p:attrName>ppt_w</p:attrName>
                                        </p:attrNameLst>
                                      </p:cBhvr>
                                      <p:tavLst>
                                        <p:tav tm="0">
                                          <p:val>
                                            <p:fltVal val="0"/>
                                          </p:val>
                                        </p:tav>
                                        <p:tav tm="100000">
                                          <p:val>
                                            <p:strVal val="#ppt_w"/>
                                          </p:val>
                                        </p:tav>
                                      </p:tavLst>
                                    </p:anim>
                                    <p:anim calcmode="lin" valueType="num">
                                      <p:cBhvr>
                                        <p:cTn id="92" dur="3000" fill="hold"/>
                                        <p:tgtEl>
                                          <p:spTgt spid="1177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p:bldP spid="117763" grpId="0"/>
      <p:bldP spid="117767" grpId="0"/>
      <p:bldP spid="117768" grpId="0"/>
      <p:bldP spid="117769" grpId="0"/>
      <p:bldP spid="117770" grpId="0"/>
      <p:bldP spid="117771" grpId="0"/>
      <p:bldP spid="11777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14695" descr="nha-dai_1"/>
          <p:cNvPicPr>
            <a:picLocks noChangeAspect="1"/>
          </p:cNvPicPr>
          <p:nvPr/>
        </p:nvPicPr>
        <p:blipFill>
          <a:blip r:embed="rId2"/>
          <a:stretch>
            <a:fillRect/>
          </a:stretch>
        </p:blipFill>
        <p:spPr>
          <a:xfrm>
            <a:off x="0" y="0"/>
            <a:ext cx="9144000" cy="6858000"/>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s 118785"/>
          <p:cNvSpPr/>
          <p:nvPr/>
        </p:nvSpPr>
        <p:spPr>
          <a:xfrm>
            <a:off x="304800" y="304800"/>
            <a:ext cx="5334000" cy="457200"/>
          </a:xfrm>
          <a:prstGeom prst="rect">
            <a:avLst/>
          </a:prstGeom>
          <a:noFill/>
          <a:ln w="9525">
            <a:noFill/>
          </a:ln>
        </p:spPr>
        <p:txBody>
          <a:bodyPr wrap="none" anchor="ctr" anchorCtr="0"/>
          <a:lstStyle/>
          <a:p>
            <a:pPr algn="ctr" eaLnBrk="0" hangingPunct="0"/>
            <a:r>
              <a:rPr lang="en-US" altLang="zh-CN" sz="3200" b="1" i="1" u="sng" dirty="0" err="1">
                <a:solidFill>
                  <a:srgbClr val="FFFF00"/>
                </a:solidFill>
                <a:latin typeface="Times New Roman" panose="02020603050405020304" pitchFamily="18" charset="0"/>
              </a:rPr>
              <a:t>Bài</a:t>
            </a:r>
            <a:r>
              <a:rPr lang="en-US" altLang="zh-CN" sz="3200" b="1" i="1" u="sng" dirty="0">
                <a:solidFill>
                  <a:srgbClr val="FFFF00"/>
                </a:solidFill>
                <a:latin typeface="Times New Roman" panose="02020603050405020304" pitchFamily="18" charset="0"/>
              </a:rPr>
              <a:t> </a:t>
            </a:r>
            <a:r>
              <a:rPr lang="en-US" altLang="zh-CN" sz="3200" b="1" i="1" u="sng" dirty="0">
                <a:solidFill>
                  <a:srgbClr val="FFFF00"/>
                </a:solidFill>
                <a:latin typeface="Times New Roman" panose="02020603050405020304" pitchFamily="18" charset="0"/>
              </a:rPr>
              <a:t>3</a:t>
            </a:r>
            <a:r>
              <a:rPr lang="en-US" altLang="zh-CN" sz="3200" b="1" i="1" dirty="0" smtClean="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Thường</a:t>
            </a:r>
            <a:r>
              <a:rPr lang="en-US" altLang="zh-CN" sz="3200" b="1" i="1" u="sng" dirty="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thức</a:t>
            </a:r>
            <a:r>
              <a:rPr lang="en-US" altLang="zh-CN" sz="3200" b="1" i="1" u="sng" dirty="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mỹ</a:t>
            </a:r>
            <a:r>
              <a:rPr lang="en-US" altLang="zh-CN" sz="3200" b="1" i="1" u="sng" dirty="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thuật</a:t>
            </a:r>
            <a:endParaRPr lang="en-US" altLang="zh-CN" sz="3200" b="1" i="1" u="sng" dirty="0">
              <a:solidFill>
                <a:srgbClr val="FFFF00"/>
              </a:solidFill>
              <a:latin typeface="Times New Roman" panose="02020603050405020304" pitchFamily="18" charset="0"/>
            </a:endParaRPr>
          </a:p>
        </p:txBody>
      </p:sp>
      <p:sp>
        <p:nvSpPr>
          <p:cNvPr id="25602" name="Rectangles 118786"/>
          <p:cNvSpPr/>
          <p:nvPr/>
        </p:nvSpPr>
        <p:spPr>
          <a:xfrm>
            <a:off x="304800" y="685800"/>
            <a:ext cx="8382000" cy="1371600"/>
          </a:xfrm>
          <a:prstGeom prst="rect">
            <a:avLst/>
          </a:prstGeom>
          <a:noFill/>
          <a:ln w="9525">
            <a:noFill/>
          </a:ln>
        </p:spPr>
        <p:txBody>
          <a:bodyPr wrap="none" anchor="ctr" anchorCtr="0"/>
          <a:lstStyle/>
          <a:p>
            <a:pPr algn="ctr" eaLnBrk="0" hangingPunct="0"/>
            <a:r>
              <a:rPr lang="en-US" altLang="zh-CN" sz="3200" b="1">
                <a:solidFill>
                  <a:srgbClr val="00FFFF"/>
                </a:solidFill>
                <a:latin typeface="Times New Roman" panose="02020603050405020304" pitchFamily="18" charset="0"/>
              </a:rPr>
              <a:t>SƠ LƯỢC VỀ MĨ THUẬT </a:t>
            </a:r>
          </a:p>
          <a:p>
            <a:pPr algn="ctr" eaLnBrk="0" hangingPunct="0"/>
            <a:r>
              <a:rPr lang="en-US" altLang="zh-CN" sz="3200" b="1">
                <a:solidFill>
                  <a:srgbClr val="00FFFF"/>
                </a:solidFill>
                <a:latin typeface="Times New Roman" panose="02020603050405020304" pitchFamily="18" charset="0"/>
              </a:rPr>
              <a:t>CÁC DÂN TỘC ÍT NGƯỜI Ở VIỆT NAM</a:t>
            </a:r>
          </a:p>
        </p:txBody>
      </p:sp>
      <p:pic>
        <p:nvPicPr>
          <p:cNvPr id="25603" name="Picture 118787" descr="POINSET2"/>
          <p:cNvPicPr>
            <a:picLocks noChangeAspect="1"/>
          </p:cNvPicPr>
          <p:nvPr/>
        </p:nvPicPr>
        <p:blipFill>
          <a:blip r:embed="rId2"/>
          <a:stretch>
            <a:fillRect/>
          </a:stretch>
        </p:blipFill>
        <p:spPr>
          <a:xfrm rot="-5400000">
            <a:off x="-38100" y="5524500"/>
            <a:ext cx="1371600" cy="1295400"/>
          </a:xfrm>
          <a:prstGeom prst="rect">
            <a:avLst/>
          </a:prstGeom>
          <a:noFill/>
          <a:ln w="9525">
            <a:noFill/>
          </a:ln>
        </p:spPr>
      </p:pic>
      <p:pic>
        <p:nvPicPr>
          <p:cNvPr id="25604" name="Picture 118788" descr="POINSET2"/>
          <p:cNvPicPr>
            <a:picLocks noChangeAspect="1"/>
          </p:cNvPicPr>
          <p:nvPr/>
        </p:nvPicPr>
        <p:blipFill>
          <a:blip r:embed="rId2"/>
          <a:stretch>
            <a:fillRect/>
          </a:stretch>
        </p:blipFill>
        <p:spPr>
          <a:xfrm rot="10800000">
            <a:off x="7793038" y="5410200"/>
            <a:ext cx="1350962" cy="1447800"/>
          </a:xfrm>
          <a:prstGeom prst="rect">
            <a:avLst/>
          </a:prstGeom>
          <a:noFill/>
          <a:ln w="9525">
            <a:noFill/>
          </a:ln>
        </p:spPr>
      </p:pic>
      <p:pic>
        <p:nvPicPr>
          <p:cNvPr id="25605" name="Picture 118789" descr="floral"/>
          <p:cNvPicPr>
            <a:picLocks noChangeAspect="1"/>
          </p:cNvPicPr>
          <p:nvPr/>
        </p:nvPicPr>
        <p:blipFill>
          <a:blip r:embed="rId3"/>
          <a:stretch>
            <a:fillRect/>
          </a:stretch>
        </p:blipFill>
        <p:spPr>
          <a:xfrm>
            <a:off x="7848600" y="152400"/>
            <a:ext cx="1066800" cy="1066800"/>
          </a:xfrm>
          <a:prstGeom prst="rect">
            <a:avLst/>
          </a:prstGeom>
          <a:noFill/>
          <a:ln w="9525">
            <a:noFill/>
          </a:ln>
        </p:spPr>
      </p:pic>
      <p:sp>
        <p:nvSpPr>
          <p:cNvPr id="25606" name="Rectangles 118790"/>
          <p:cNvSpPr/>
          <p:nvPr/>
        </p:nvSpPr>
        <p:spPr>
          <a:xfrm>
            <a:off x="1493520" y="2057400"/>
            <a:ext cx="4343400" cy="457200"/>
          </a:xfrm>
          <a:prstGeom prst="rect">
            <a:avLst/>
          </a:prstGeom>
          <a:noFill/>
          <a:ln w="9525">
            <a:noFill/>
          </a:ln>
        </p:spPr>
        <p:txBody>
          <a:bodyPr wrap="none" anchor="ctr" anchorCtr="0"/>
          <a:lstStyle/>
          <a:p>
            <a:pPr algn="ctr" eaLnBrk="0" hangingPunct="0"/>
            <a:r>
              <a:rPr lang="en-US" altLang="zh-CN" sz="2400" b="1" dirty="0">
                <a:solidFill>
                  <a:srgbClr val="FFFF00"/>
                </a:solidFill>
                <a:latin typeface="Times New Roman" panose="02020603050405020304" pitchFamily="18" charset="0"/>
              </a:rPr>
              <a:t>I.  </a:t>
            </a:r>
            <a:r>
              <a:rPr lang="en-US" altLang="zh-CN" sz="2400" b="1" u="sng" dirty="0">
                <a:solidFill>
                  <a:srgbClr val="FFFF00"/>
                </a:solidFill>
                <a:latin typeface="Times New Roman" panose="02020603050405020304" pitchFamily="18" charset="0"/>
              </a:rPr>
              <a:t>VÀI NÉT KHÁI </a:t>
            </a:r>
            <a:r>
              <a:rPr lang="en-US" altLang="zh-CN" sz="2400" b="1" u="sng" dirty="0" smtClean="0">
                <a:solidFill>
                  <a:srgbClr val="FFFF00"/>
                </a:solidFill>
                <a:latin typeface="Times New Roman" panose="02020603050405020304" pitchFamily="18" charset="0"/>
              </a:rPr>
              <a:t>QUÁT</a:t>
            </a:r>
            <a:r>
              <a:rPr lang="en-US" altLang="zh-CN" sz="2400" b="1" dirty="0" smtClean="0">
                <a:solidFill>
                  <a:srgbClr val="FFFF00"/>
                </a:solidFill>
                <a:latin typeface="Times New Roman" panose="02020603050405020304" pitchFamily="18" charset="0"/>
              </a:rPr>
              <a:t>:(HS </a:t>
            </a:r>
            <a:r>
              <a:rPr lang="en-US" altLang="zh-CN" sz="2400" b="1" dirty="0" err="1" smtClean="0">
                <a:solidFill>
                  <a:srgbClr val="FFFF00"/>
                </a:solidFill>
                <a:latin typeface="Times New Roman" panose="02020603050405020304" pitchFamily="18" charset="0"/>
              </a:rPr>
              <a:t>tự</a:t>
            </a:r>
            <a:r>
              <a:rPr lang="en-US" altLang="zh-CN" sz="2400" b="1" dirty="0" smtClean="0">
                <a:solidFill>
                  <a:srgbClr val="FFFF00"/>
                </a:solidFill>
                <a:latin typeface="Times New Roman" panose="02020603050405020304" pitchFamily="18" charset="0"/>
              </a:rPr>
              <a:t> </a:t>
            </a:r>
            <a:r>
              <a:rPr lang="en-US" altLang="zh-CN" sz="2400" b="1" dirty="0" err="1" smtClean="0">
                <a:solidFill>
                  <a:srgbClr val="FFFF00"/>
                </a:solidFill>
                <a:latin typeface="Times New Roman" panose="02020603050405020304" pitchFamily="18" charset="0"/>
              </a:rPr>
              <a:t>nghiên</a:t>
            </a:r>
            <a:r>
              <a:rPr lang="en-US" altLang="zh-CN" sz="2400" b="1" dirty="0" smtClean="0">
                <a:solidFill>
                  <a:srgbClr val="FFFF00"/>
                </a:solidFill>
                <a:latin typeface="Times New Roman" panose="02020603050405020304" pitchFamily="18" charset="0"/>
              </a:rPr>
              <a:t> </a:t>
            </a:r>
            <a:r>
              <a:rPr lang="en-US" altLang="zh-CN" sz="2400" b="1" dirty="0" err="1" smtClean="0">
                <a:solidFill>
                  <a:srgbClr val="FFFF00"/>
                </a:solidFill>
                <a:latin typeface="Times New Roman" panose="02020603050405020304" pitchFamily="18" charset="0"/>
              </a:rPr>
              <a:t>cứu</a:t>
            </a:r>
            <a:r>
              <a:rPr lang="en-US" altLang="zh-CN" sz="2400" b="1" dirty="0" smtClean="0">
                <a:solidFill>
                  <a:srgbClr val="FFFF00"/>
                </a:solidFill>
                <a:latin typeface="Times New Roman" panose="02020603050405020304" pitchFamily="18" charset="0"/>
              </a:rPr>
              <a:t>)</a:t>
            </a:r>
            <a:endParaRPr lang="en-US" altLang="zh-CN" sz="2400" b="1" dirty="0">
              <a:solidFill>
                <a:srgbClr val="FFFF00"/>
              </a:solidFill>
              <a:latin typeface="Times New Roman" panose="02020603050405020304" pitchFamily="18" charset="0"/>
            </a:endParaRPr>
          </a:p>
        </p:txBody>
      </p:sp>
      <p:sp>
        <p:nvSpPr>
          <p:cNvPr id="25607" name="Rectangles 118791"/>
          <p:cNvSpPr/>
          <p:nvPr/>
        </p:nvSpPr>
        <p:spPr>
          <a:xfrm>
            <a:off x="533400" y="2362200"/>
            <a:ext cx="8686800" cy="990600"/>
          </a:xfrm>
          <a:prstGeom prst="rect">
            <a:avLst/>
          </a:prstGeom>
          <a:noFill/>
          <a:ln w="9525">
            <a:noFill/>
          </a:ln>
        </p:spPr>
        <p:txBody>
          <a:bodyPr wrap="none" anchor="ctr" anchorCtr="0"/>
          <a:lstStyle/>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p>
        </p:txBody>
      </p:sp>
      <p:sp>
        <p:nvSpPr>
          <p:cNvPr id="25608" name="Text Box 118792"/>
          <p:cNvSpPr txBox="1"/>
          <p:nvPr/>
        </p:nvSpPr>
        <p:spPr>
          <a:xfrm>
            <a:off x="533400" y="3276600"/>
            <a:ext cx="3978275" cy="457200"/>
          </a:xfrm>
          <a:prstGeom prst="rect">
            <a:avLst/>
          </a:prstGeom>
          <a:noFill/>
          <a:ln w="9525">
            <a:noFill/>
          </a:ln>
        </p:spPr>
        <p:txBody>
          <a:bodyPr anchor="t" anchorCtr="0">
            <a:spAutoFit/>
          </a:bodyPr>
          <a:lstStyle/>
          <a:p>
            <a:pPr marL="342900" indent="-342900" eaLnBrk="0" hangingPunct="0">
              <a:buAutoNum type="arabicPeriod"/>
            </a:pPr>
            <a:r>
              <a:rPr lang="en-US" altLang="zh-CN" sz="2400" err="1">
                <a:solidFill>
                  <a:srgbClr val="FFFF00"/>
                </a:solidFill>
                <a:latin typeface="Arial" panose="020B0604020202020204" pitchFamily="34" charset="0"/>
              </a:rPr>
              <a:t>Tranh thờ và thổ cẩm</a:t>
            </a:r>
            <a:endParaRPr lang="en-US" altLang="zh-CN" sz="2400">
              <a:solidFill>
                <a:srgbClr val="FFFF00"/>
              </a:solidFill>
              <a:latin typeface="Arial" panose="020B0604020202020204" pitchFamily="34" charset="0"/>
            </a:endParaRPr>
          </a:p>
        </p:txBody>
      </p:sp>
      <p:sp>
        <p:nvSpPr>
          <p:cNvPr id="25609" name="Text Box 118793"/>
          <p:cNvSpPr txBox="1"/>
          <p:nvPr/>
        </p:nvSpPr>
        <p:spPr>
          <a:xfrm>
            <a:off x="533400" y="3657600"/>
            <a:ext cx="8534282" cy="461665"/>
          </a:xfrm>
          <a:prstGeom prst="rect">
            <a:avLst/>
          </a:prstGeom>
          <a:noFill/>
          <a:ln w="9525">
            <a:noFill/>
          </a:ln>
        </p:spPr>
        <p:txBody>
          <a:bodyPr wrap="square" anchor="t" anchorCtr="0">
            <a:spAutoFit/>
          </a:bodyPr>
          <a:lstStyle/>
          <a:p>
            <a:pPr marL="342900" indent="-342900" eaLnBrk="0" hangingPunct="0"/>
            <a:r>
              <a:rPr lang="en-US" altLang="zh-CN" sz="2400" dirty="0">
                <a:solidFill>
                  <a:srgbClr val="FFFF00"/>
                </a:solidFill>
                <a:latin typeface="Arial" panose="020B0604020202020204" pitchFamily="34" charset="0"/>
              </a:rPr>
              <a:t>2. </a:t>
            </a:r>
            <a:r>
              <a:rPr lang="en-US" altLang="zh-CN" sz="2400" dirty="0" err="1">
                <a:solidFill>
                  <a:srgbClr val="FFFF00"/>
                </a:solidFill>
                <a:latin typeface="Arial" panose="020B0604020202020204" pitchFamily="34" charset="0"/>
              </a:rPr>
              <a:t>Nhà</a:t>
            </a:r>
            <a:r>
              <a:rPr lang="en-US" altLang="zh-CN" sz="2400" dirty="0">
                <a:solidFill>
                  <a:srgbClr val="FFFF00"/>
                </a:solidFill>
                <a:latin typeface="Arial" panose="020B0604020202020204" pitchFamily="34" charset="0"/>
              </a:rPr>
              <a:t> </a:t>
            </a:r>
            <a:r>
              <a:rPr lang="en-US" altLang="zh-CN" sz="2400" dirty="0" err="1">
                <a:solidFill>
                  <a:srgbClr val="FFFF00"/>
                </a:solidFill>
                <a:latin typeface="Arial" panose="020B0604020202020204" pitchFamily="34" charset="0"/>
              </a:rPr>
              <a:t>rông</a:t>
            </a:r>
            <a:r>
              <a:rPr lang="en-US" altLang="zh-CN" sz="2400" dirty="0">
                <a:solidFill>
                  <a:srgbClr val="FFFF00"/>
                </a:solidFill>
                <a:latin typeface="Arial" panose="020B0604020202020204" pitchFamily="34" charset="0"/>
              </a:rPr>
              <a:t> </a:t>
            </a:r>
            <a:r>
              <a:rPr lang="en-US" altLang="zh-CN" sz="2400" dirty="0" err="1">
                <a:solidFill>
                  <a:srgbClr val="FFFF00"/>
                </a:solidFill>
                <a:latin typeface="Arial" panose="020B0604020202020204" pitchFamily="34" charset="0"/>
              </a:rPr>
              <a:t>và</a:t>
            </a:r>
            <a:r>
              <a:rPr lang="en-US" altLang="zh-CN" sz="2400" dirty="0">
                <a:solidFill>
                  <a:srgbClr val="FFFF00"/>
                </a:solidFill>
                <a:latin typeface="Arial" panose="020B0604020202020204" pitchFamily="34" charset="0"/>
              </a:rPr>
              <a:t> </a:t>
            </a:r>
            <a:r>
              <a:rPr lang="en-US" altLang="zh-CN" sz="2400" dirty="0" err="1">
                <a:solidFill>
                  <a:srgbClr val="FFFF00"/>
                </a:solidFill>
                <a:latin typeface="Arial" panose="020B0604020202020204" pitchFamily="34" charset="0"/>
              </a:rPr>
              <a:t>tượng</a:t>
            </a:r>
            <a:r>
              <a:rPr lang="en-US" altLang="zh-CN" sz="2400" dirty="0">
                <a:solidFill>
                  <a:srgbClr val="FFFF00"/>
                </a:solidFill>
                <a:latin typeface="Arial" panose="020B0604020202020204" pitchFamily="34" charset="0"/>
              </a:rPr>
              <a:t> </a:t>
            </a:r>
            <a:r>
              <a:rPr lang="en-US" altLang="zh-CN" sz="2400" dirty="0" err="1">
                <a:solidFill>
                  <a:srgbClr val="FFFF00"/>
                </a:solidFill>
                <a:latin typeface="Arial" panose="020B0604020202020204" pitchFamily="34" charset="0"/>
              </a:rPr>
              <a:t>nhà</a:t>
            </a:r>
            <a:r>
              <a:rPr lang="en-US" altLang="zh-CN" sz="2400" dirty="0">
                <a:solidFill>
                  <a:srgbClr val="FFFF00"/>
                </a:solidFill>
                <a:latin typeface="Arial" panose="020B0604020202020204" pitchFamily="34" charset="0"/>
              </a:rPr>
              <a:t> </a:t>
            </a:r>
            <a:r>
              <a:rPr lang="en-US" altLang="zh-CN" sz="2400" dirty="0" err="1">
                <a:solidFill>
                  <a:srgbClr val="FFFF00"/>
                </a:solidFill>
                <a:latin typeface="Arial" panose="020B0604020202020204" pitchFamily="34" charset="0"/>
              </a:rPr>
              <a:t>mồ</a:t>
            </a:r>
            <a:r>
              <a:rPr lang="en-US" altLang="zh-CN" sz="2400" dirty="0">
                <a:solidFill>
                  <a:srgbClr val="FFFF00"/>
                </a:solidFill>
                <a:latin typeface="Arial" panose="020B0604020202020204" pitchFamily="34" charset="0"/>
              </a:rPr>
              <a:t> </a:t>
            </a:r>
            <a:r>
              <a:rPr lang="en-US" altLang="zh-CN" sz="2400" dirty="0" err="1">
                <a:solidFill>
                  <a:srgbClr val="FFFF00"/>
                </a:solidFill>
                <a:latin typeface="Arial" panose="020B0604020202020204" pitchFamily="34" charset="0"/>
              </a:rPr>
              <a:t>tây</a:t>
            </a:r>
            <a:r>
              <a:rPr lang="en-US" altLang="zh-CN" sz="2400" dirty="0">
                <a:solidFill>
                  <a:srgbClr val="FFFF00"/>
                </a:solidFill>
                <a:latin typeface="Arial" panose="020B0604020202020204" pitchFamily="34" charset="0"/>
              </a:rPr>
              <a:t> </a:t>
            </a:r>
            <a:r>
              <a:rPr lang="en-US" altLang="zh-CN" sz="2400" dirty="0" err="1" smtClean="0">
                <a:solidFill>
                  <a:srgbClr val="FFFF00"/>
                </a:solidFill>
                <a:latin typeface="Arial" panose="020B0604020202020204" pitchFamily="34" charset="0"/>
              </a:rPr>
              <a:t>nguyên</a:t>
            </a:r>
            <a:r>
              <a:rPr lang="en-US" altLang="zh-CN" sz="2400" dirty="0" smtClean="0">
                <a:solidFill>
                  <a:srgbClr val="FFFF00"/>
                </a:solidFill>
                <a:latin typeface="Arial" panose="020B0604020202020204" pitchFamily="34" charset="0"/>
              </a:rPr>
              <a:t> (HS </a:t>
            </a:r>
            <a:r>
              <a:rPr lang="en-US" altLang="zh-CN" sz="2400" dirty="0" err="1" smtClean="0">
                <a:solidFill>
                  <a:srgbClr val="FFFF00"/>
                </a:solidFill>
                <a:latin typeface="Arial" panose="020B0604020202020204" pitchFamily="34" charset="0"/>
              </a:rPr>
              <a:t>tự</a:t>
            </a:r>
            <a:r>
              <a:rPr lang="en-US" altLang="zh-CN" sz="2400" dirty="0" smtClean="0">
                <a:solidFill>
                  <a:srgbClr val="FFFF00"/>
                </a:solidFill>
                <a:latin typeface="Arial" panose="020B0604020202020204" pitchFamily="34" charset="0"/>
              </a:rPr>
              <a:t> </a:t>
            </a:r>
            <a:r>
              <a:rPr lang="en-US" altLang="zh-CN" sz="2400" dirty="0" err="1" smtClean="0">
                <a:solidFill>
                  <a:srgbClr val="FFFF00"/>
                </a:solidFill>
                <a:latin typeface="Arial" panose="020B0604020202020204" pitchFamily="34" charset="0"/>
              </a:rPr>
              <a:t>nghiên</a:t>
            </a:r>
            <a:r>
              <a:rPr lang="en-US" altLang="zh-CN" sz="2400" dirty="0" smtClean="0">
                <a:solidFill>
                  <a:srgbClr val="FFFF00"/>
                </a:solidFill>
                <a:latin typeface="Arial" panose="020B0604020202020204" pitchFamily="34" charset="0"/>
              </a:rPr>
              <a:t> </a:t>
            </a:r>
            <a:r>
              <a:rPr lang="en-US" altLang="zh-CN" sz="2400" dirty="0" err="1" smtClean="0">
                <a:solidFill>
                  <a:srgbClr val="FFFF00"/>
                </a:solidFill>
                <a:latin typeface="Arial" panose="020B0604020202020204" pitchFamily="34" charset="0"/>
              </a:rPr>
              <a:t>cứu</a:t>
            </a:r>
            <a:r>
              <a:rPr lang="en-US" altLang="zh-CN" sz="2400" dirty="0" smtClean="0">
                <a:solidFill>
                  <a:srgbClr val="FFFF00"/>
                </a:solidFill>
                <a:latin typeface="Arial" panose="020B0604020202020204" pitchFamily="34" charset="0"/>
              </a:rPr>
              <a:t>)</a:t>
            </a:r>
            <a:endParaRPr lang="en-US" altLang="zh-CN" sz="2400" dirty="0">
              <a:solidFill>
                <a:srgbClr val="FFFF00"/>
              </a:solidFill>
              <a:latin typeface="Arial" panose="020B0604020202020204" pitchFamily="34" charset="0"/>
            </a:endParaRPr>
          </a:p>
        </p:txBody>
      </p:sp>
      <p:sp>
        <p:nvSpPr>
          <p:cNvPr id="25610" name="Text Box 118794"/>
          <p:cNvSpPr txBox="1"/>
          <p:nvPr/>
        </p:nvSpPr>
        <p:spPr>
          <a:xfrm>
            <a:off x="533400" y="4038600"/>
            <a:ext cx="1828800" cy="457200"/>
          </a:xfrm>
          <a:prstGeom prst="rect">
            <a:avLst/>
          </a:prstGeom>
          <a:noFill/>
          <a:ln w="9525">
            <a:noFill/>
          </a:ln>
        </p:spPr>
        <p:txBody>
          <a:bodyPr anchor="t" anchorCtr="0">
            <a:spAutoFit/>
          </a:bodyPr>
          <a:lstStyle/>
          <a:p>
            <a:pPr marL="342900" indent="-342900" eaLnBrk="0" hangingPunct="0"/>
            <a:r>
              <a:rPr lang="en-US" altLang="zh-CN" sz="2400" err="1">
                <a:solidFill>
                  <a:srgbClr val="FFFF00"/>
                </a:solidFill>
                <a:latin typeface="Arial" panose="020B0604020202020204" pitchFamily="34" charset="0"/>
              </a:rPr>
              <a:t>a. Nhà rông</a:t>
            </a:r>
            <a:endParaRPr lang="en-US" altLang="zh-CN" sz="2400">
              <a:solidFill>
                <a:srgbClr val="FFFF00"/>
              </a:solidFill>
              <a:latin typeface="Arial" panose="020B0604020202020204" pitchFamily="34" charset="0"/>
            </a:endParaRPr>
          </a:p>
        </p:txBody>
      </p:sp>
      <p:pic>
        <p:nvPicPr>
          <p:cNvPr id="118803" name="Picture 118802" descr="viet3"/>
          <p:cNvPicPr>
            <a:picLocks noChangeAspect="1"/>
          </p:cNvPicPr>
          <p:nvPr/>
        </p:nvPicPr>
        <p:blipFill>
          <a:blip r:embed="rId4"/>
          <a:stretch>
            <a:fillRect/>
          </a:stretch>
        </p:blipFill>
        <p:spPr>
          <a:xfrm>
            <a:off x="609600" y="4495800"/>
            <a:ext cx="457200" cy="449263"/>
          </a:xfrm>
          <a:prstGeom prst="rect">
            <a:avLst/>
          </a:prstGeom>
          <a:noFill/>
          <a:ln w="9525">
            <a:noFill/>
          </a:ln>
        </p:spPr>
      </p:pic>
      <p:sp>
        <p:nvSpPr>
          <p:cNvPr id="118804" name="Text Box 118803"/>
          <p:cNvSpPr txBox="1"/>
          <p:nvPr/>
        </p:nvSpPr>
        <p:spPr>
          <a:xfrm>
            <a:off x="1066800" y="4495800"/>
            <a:ext cx="7696200" cy="1006475"/>
          </a:xfrm>
          <a:prstGeom prst="rect">
            <a:avLst/>
          </a:prstGeom>
          <a:noFill/>
          <a:ln w="9525">
            <a:noFill/>
          </a:ln>
        </p:spPr>
        <p:txBody>
          <a:bodyPr anchor="t" anchorCtr="0">
            <a:spAutoFit/>
          </a:bodyPr>
          <a:lstStyle/>
          <a:p>
            <a:pPr marL="342900" indent="-342900" algn="just" eaLnBrk="0" hangingPunct="0"/>
            <a:r>
              <a:rPr lang="en-US" altLang="zh-CN" sz="2000" err="1">
                <a:solidFill>
                  <a:srgbClr val="FFFF00"/>
                </a:solidFill>
                <a:latin typeface="Arial" panose="020B0604020202020204" pitchFamily="34" charset="0"/>
              </a:rPr>
              <a:t>- Nhà rông là nét đặc sắc trong kiến trúc Tây nguyên, có hình dáng đặc thù : Caao to nhất trong làng và được trang trí rất công phu</a:t>
            </a:r>
            <a:endParaRPr lang="en-US" altLang="zh-CN" sz="2000">
              <a:solidFill>
                <a:srgbClr val="FFFF00"/>
              </a:solidFill>
              <a:latin typeface="Arial" panose="020B0604020202020204" pitchFamily="34" charset="0"/>
            </a:endParaRPr>
          </a:p>
        </p:txBody>
      </p:sp>
      <p:sp>
        <p:nvSpPr>
          <p:cNvPr id="118805" name="Text Box 118804"/>
          <p:cNvSpPr txBox="1"/>
          <p:nvPr/>
        </p:nvSpPr>
        <p:spPr>
          <a:xfrm>
            <a:off x="1066800" y="5410200"/>
            <a:ext cx="7696200" cy="701675"/>
          </a:xfrm>
          <a:prstGeom prst="rect">
            <a:avLst/>
          </a:prstGeom>
          <a:noFill/>
          <a:ln w="9525">
            <a:noFill/>
          </a:ln>
        </p:spPr>
        <p:txBody>
          <a:bodyPr anchor="t" anchorCtr="0">
            <a:spAutoFit/>
          </a:bodyPr>
          <a:lstStyle/>
          <a:p>
            <a:pPr marL="342900" indent="-342900" algn="just" eaLnBrk="0" hangingPunct="0"/>
            <a:r>
              <a:rPr lang="en-US" altLang="zh-CN" sz="2000" err="1">
                <a:solidFill>
                  <a:srgbClr val="FFFF00"/>
                </a:solidFill>
                <a:latin typeface="Arial" panose="020B0604020202020204" pitchFamily="34" charset="0"/>
              </a:rPr>
              <a:t>- Nhà rông được làm từ tre, gỗ, lợp lá và là nơi sinh hoạt chung của buôn làng</a:t>
            </a:r>
            <a:endParaRPr lang="en-US" altLang="zh-CN" sz="20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803"/>
                                        </p:tgtEl>
                                        <p:attrNameLst>
                                          <p:attrName>style.visibility</p:attrName>
                                        </p:attrNameLst>
                                      </p:cBhvr>
                                      <p:to>
                                        <p:strVal val="visible"/>
                                      </p:to>
                                    </p:set>
                                    <p:animEffect transition="in" filter="fade">
                                      <p:cBhvr>
                                        <p:cTn id="7" dur="2000"/>
                                        <p:tgtEl>
                                          <p:spTgt spid="11880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8804"/>
                                        </p:tgtEl>
                                        <p:attrNameLst>
                                          <p:attrName>style.visibility</p:attrName>
                                        </p:attrNameLst>
                                      </p:cBhvr>
                                      <p:to>
                                        <p:strVal val="visible"/>
                                      </p:to>
                                    </p:set>
                                    <p:anim calcmode="discrete" valueType="clr">
                                      <p:cBhvr override="childStyle">
                                        <p:cTn id="12" dur="80"/>
                                        <p:tgtEl>
                                          <p:spTgt spid="11880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8804"/>
                                        </p:tgtEl>
                                        <p:attrNameLst>
                                          <p:attrName>fillcolor</p:attrName>
                                        </p:attrNameLst>
                                      </p:cBhvr>
                                      <p:tavLst>
                                        <p:tav tm="0">
                                          <p:val>
                                            <p:clrVal>
                                              <a:schemeClr val="accent2"/>
                                            </p:clrVal>
                                          </p:val>
                                        </p:tav>
                                        <p:tav tm="50000">
                                          <p:val>
                                            <p:clrVal>
                                              <a:schemeClr val="hlink"/>
                                            </p:clrVal>
                                          </p:val>
                                        </p:tav>
                                      </p:tavLst>
                                    </p:anim>
                                    <p:set>
                                      <p:cBhvr>
                                        <p:cTn id="14" dur="80"/>
                                        <p:tgtEl>
                                          <p:spTgt spid="11880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18805"/>
                                        </p:tgtEl>
                                        <p:attrNameLst>
                                          <p:attrName>style.visibility</p:attrName>
                                        </p:attrNameLst>
                                      </p:cBhvr>
                                      <p:to>
                                        <p:strVal val="visible"/>
                                      </p:to>
                                    </p:set>
                                    <p:anim calcmode="discrete" valueType="clr">
                                      <p:cBhvr override="childStyle">
                                        <p:cTn id="19" dur="80"/>
                                        <p:tgtEl>
                                          <p:spTgt spid="11880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8805"/>
                                        </p:tgtEl>
                                        <p:attrNameLst>
                                          <p:attrName>fillcolor</p:attrName>
                                        </p:attrNameLst>
                                      </p:cBhvr>
                                      <p:tavLst>
                                        <p:tav tm="0">
                                          <p:val>
                                            <p:clrVal>
                                              <a:schemeClr val="accent2"/>
                                            </p:clrVal>
                                          </p:val>
                                        </p:tav>
                                        <p:tav tm="50000">
                                          <p:val>
                                            <p:clrVal>
                                              <a:schemeClr val="hlink"/>
                                            </p:clrVal>
                                          </p:val>
                                        </p:tav>
                                      </p:tavLst>
                                    </p:anim>
                                    <p:set>
                                      <p:cBhvr>
                                        <p:cTn id="21" dur="80"/>
                                        <p:tgtEl>
                                          <p:spTgt spid="11880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04" grpId="0"/>
      <p:bldP spid="11880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s 119809"/>
          <p:cNvSpPr/>
          <p:nvPr/>
        </p:nvSpPr>
        <p:spPr>
          <a:xfrm>
            <a:off x="304800" y="304800"/>
            <a:ext cx="5334000" cy="457200"/>
          </a:xfrm>
          <a:prstGeom prst="rect">
            <a:avLst/>
          </a:prstGeom>
          <a:noFill/>
          <a:ln w="9525">
            <a:noFill/>
          </a:ln>
        </p:spPr>
        <p:txBody>
          <a:bodyPr wrap="none" anchor="ctr" anchorCtr="0"/>
          <a:lstStyle/>
          <a:p>
            <a:pPr algn="ctr" eaLnBrk="0" hangingPunct="0"/>
            <a:r>
              <a:rPr lang="en-US" altLang="zh-CN" sz="3200" b="1" i="1" u="sng" err="1">
                <a:solidFill>
                  <a:srgbClr val="FFFF00"/>
                </a:solidFill>
                <a:latin typeface="Times New Roman" panose="02020603050405020304" pitchFamily="18" charset="0"/>
              </a:rPr>
              <a:t>Bài</a:t>
            </a:r>
            <a:r>
              <a:rPr lang="en-US" altLang="zh-CN" sz="3200" b="1" i="1" u="sng">
                <a:solidFill>
                  <a:srgbClr val="FFFF00"/>
                </a:solidFill>
                <a:latin typeface="Times New Roman" panose="02020603050405020304" pitchFamily="18" charset="0"/>
              </a:rPr>
              <a:t> 12</a:t>
            </a:r>
            <a:r>
              <a:rPr lang="en-US" altLang="zh-CN" sz="3200" b="1" i="1">
                <a:solidFill>
                  <a:srgbClr val="FFFF00"/>
                </a:solidFill>
                <a:latin typeface="Times New Roman" panose="02020603050405020304" pitchFamily="18" charset="0"/>
              </a:rPr>
              <a:t>: </a:t>
            </a:r>
            <a:r>
              <a:rPr lang="en-US" altLang="zh-CN" sz="3200" b="1" i="1" u="sng" err="1">
                <a:solidFill>
                  <a:srgbClr val="FFFF00"/>
                </a:solidFill>
                <a:latin typeface="Times New Roman" panose="02020603050405020304" pitchFamily="18" charset="0"/>
              </a:rPr>
              <a:t>Thường thức mỹ thuật</a:t>
            </a:r>
            <a:endParaRPr lang="en-US" altLang="zh-CN" sz="3200" b="1" i="1" u="sng">
              <a:solidFill>
                <a:srgbClr val="FFFF00"/>
              </a:solidFill>
              <a:latin typeface="Times New Roman" panose="02020603050405020304" pitchFamily="18" charset="0"/>
            </a:endParaRPr>
          </a:p>
        </p:txBody>
      </p:sp>
      <p:sp>
        <p:nvSpPr>
          <p:cNvPr id="119811" name="Rectangles 119810"/>
          <p:cNvSpPr/>
          <p:nvPr/>
        </p:nvSpPr>
        <p:spPr>
          <a:xfrm>
            <a:off x="304800" y="685800"/>
            <a:ext cx="8382000" cy="1371600"/>
          </a:xfrm>
          <a:prstGeom prst="rect">
            <a:avLst/>
          </a:prstGeom>
          <a:noFill/>
          <a:ln w="9525">
            <a:noFill/>
          </a:ln>
        </p:spPr>
        <p:txBody>
          <a:bodyPr wrap="none" anchor="ctr" anchorCtr="0"/>
          <a:lstStyle/>
          <a:p>
            <a:pPr algn="ctr" eaLnBrk="0" hangingPunct="0"/>
            <a:r>
              <a:rPr lang="en-US" altLang="zh-CN" sz="3200" b="1">
                <a:solidFill>
                  <a:srgbClr val="00FFFF"/>
                </a:solidFill>
                <a:latin typeface="Times New Roman" panose="02020603050405020304" pitchFamily="18" charset="0"/>
              </a:rPr>
              <a:t>SƠ LƯỢC VỀ MĨ THUẬT </a:t>
            </a:r>
          </a:p>
          <a:p>
            <a:pPr algn="ctr" eaLnBrk="0" hangingPunct="0"/>
            <a:r>
              <a:rPr lang="en-US" altLang="zh-CN" sz="3200" b="1">
                <a:solidFill>
                  <a:srgbClr val="00FFFF"/>
                </a:solidFill>
                <a:latin typeface="Times New Roman" panose="02020603050405020304" pitchFamily="18" charset="0"/>
              </a:rPr>
              <a:t>CÁC DÂN TỘC ÍT NGƯỜI Ở VIỆT NAM</a:t>
            </a:r>
          </a:p>
        </p:txBody>
      </p:sp>
      <p:pic>
        <p:nvPicPr>
          <p:cNvPr id="26627" name="Picture 119811" descr="POINSET2"/>
          <p:cNvPicPr>
            <a:picLocks noChangeAspect="1"/>
          </p:cNvPicPr>
          <p:nvPr/>
        </p:nvPicPr>
        <p:blipFill>
          <a:blip r:embed="rId2"/>
          <a:stretch>
            <a:fillRect/>
          </a:stretch>
        </p:blipFill>
        <p:spPr>
          <a:xfrm rot="-5400000">
            <a:off x="-38100" y="5524500"/>
            <a:ext cx="1371600" cy="1295400"/>
          </a:xfrm>
          <a:prstGeom prst="rect">
            <a:avLst/>
          </a:prstGeom>
          <a:noFill/>
          <a:ln w="9525">
            <a:noFill/>
          </a:ln>
        </p:spPr>
      </p:pic>
      <p:pic>
        <p:nvPicPr>
          <p:cNvPr id="26628" name="Picture 119812" descr="POINSET2"/>
          <p:cNvPicPr>
            <a:picLocks noChangeAspect="1"/>
          </p:cNvPicPr>
          <p:nvPr/>
        </p:nvPicPr>
        <p:blipFill>
          <a:blip r:embed="rId2"/>
          <a:stretch>
            <a:fillRect/>
          </a:stretch>
        </p:blipFill>
        <p:spPr>
          <a:xfrm rot="10800000">
            <a:off x="7793038" y="5410200"/>
            <a:ext cx="1350962" cy="1447800"/>
          </a:xfrm>
          <a:prstGeom prst="rect">
            <a:avLst/>
          </a:prstGeom>
          <a:noFill/>
          <a:ln w="9525">
            <a:noFill/>
          </a:ln>
        </p:spPr>
      </p:pic>
      <p:pic>
        <p:nvPicPr>
          <p:cNvPr id="26629" name="Picture 119813" descr="floral"/>
          <p:cNvPicPr>
            <a:picLocks noChangeAspect="1"/>
          </p:cNvPicPr>
          <p:nvPr/>
        </p:nvPicPr>
        <p:blipFill>
          <a:blip r:embed="rId3"/>
          <a:stretch>
            <a:fillRect/>
          </a:stretch>
        </p:blipFill>
        <p:spPr>
          <a:xfrm>
            <a:off x="7848600" y="152400"/>
            <a:ext cx="1066800" cy="1066800"/>
          </a:xfrm>
          <a:prstGeom prst="rect">
            <a:avLst/>
          </a:prstGeom>
          <a:noFill/>
          <a:ln w="9525">
            <a:noFill/>
          </a:ln>
        </p:spPr>
      </p:pic>
      <p:sp>
        <p:nvSpPr>
          <p:cNvPr id="119815" name="Rectangles 119814"/>
          <p:cNvSpPr/>
          <p:nvPr/>
        </p:nvSpPr>
        <p:spPr>
          <a:xfrm>
            <a:off x="228600" y="2057400"/>
            <a:ext cx="4343400" cy="457200"/>
          </a:xfrm>
          <a:prstGeom prst="rect">
            <a:avLst/>
          </a:prstGeom>
          <a:noFill/>
          <a:ln w="9525">
            <a:noFill/>
          </a:ln>
        </p:spPr>
        <p:txBody>
          <a:bodyPr wrap="none" anchor="ctr" anchorCtr="0"/>
          <a:lstStyle/>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p>
        </p:txBody>
      </p:sp>
      <p:sp>
        <p:nvSpPr>
          <p:cNvPr id="119816" name="Rectangles 119815"/>
          <p:cNvSpPr/>
          <p:nvPr/>
        </p:nvSpPr>
        <p:spPr>
          <a:xfrm>
            <a:off x="533400" y="2362200"/>
            <a:ext cx="8686800" cy="990600"/>
          </a:xfrm>
          <a:prstGeom prst="rect">
            <a:avLst/>
          </a:prstGeom>
          <a:noFill/>
          <a:ln w="9525">
            <a:noFill/>
          </a:ln>
        </p:spPr>
        <p:txBody>
          <a:bodyPr wrap="none" anchor="ctr" anchorCtr="0"/>
          <a:lstStyle/>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p>
        </p:txBody>
      </p:sp>
      <p:sp>
        <p:nvSpPr>
          <p:cNvPr id="119817" name="Text Box 119816"/>
          <p:cNvSpPr txBox="1"/>
          <p:nvPr/>
        </p:nvSpPr>
        <p:spPr>
          <a:xfrm>
            <a:off x="533400" y="3276600"/>
            <a:ext cx="3978275" cy="457200"/>
          </a:xfrm>
          <a:prstGeom prst="rect">
            <a:avLst/>
          </a:prstGeom>
          <a:noFill/>
          <a:ln w="9525">
            <a:noFill/>
          </a:ln>
        </p:spPr>
        <p:txBody>
          <a:bodyPr anchor="t" anchorCtr="0">
            <a:spAutoFit/>
          </a:bodyPr>
          <a:lstStyle/>
          <a:p>
            <a:pPr marL="342900" indent="-342900" eaLnBrk="0" hangingPunct="0">
              <a:buAutoNum type="arabicPeriod"/>
            </a:pPr>
            <a:r>
              <a:rPr lang="en-US" altLang="zh-CN" sz="2400" err="1">
                <a:solidFill>
                  <a:srgbClr val="FFFF00"/>
                </a:solidFill>
                <a:latin typeface="Arial" panose="020B0604020202020204" pitchFamily="34" charset="0"/>
              </a:rPr>
              <a:t>Tranh thờ và thổ cẩm</a:t>
            </a:r>
            <a:endParaRPr lang="en-US" altLang="zh-CN" sz="2400">
              <a:solidFill>
                <a:srgbClr val="FFFF00"/>
              </a:solidFill>
              <a:latin typeface="Arial" panose="020B0604020202020204" pitchFamily="34" charset="0"/>
            </a:endParaRPr>
          </a:p>
        </p:txBody>
      </p:sp>
      <p:sp>
        <p:nvSpPr>
          <p:cNvPr id="119818" name="Text Box 119817"/>
          <p:cNvSpPr txBox="1"/>
          <p:nvPr/>
        </p:nvSpPr>
        <p:spPr>
          <a:xfrm>
            <a:off x="533400" y="3657600"/>
            <a:ext cx="5867400" cy="457200"/>
          </a:xfrm>
          <a:prstGeom prst="rect">
            <a:avLst/>
          </a:prstGeom>
          <a:noFill/>
          <a:ln w="9525">
            <a:noFill/>
          </a:ln>
        </p:spPr>
        <p:txBody>
          <a:bodyPr anchor="t" anchorCtr="0">
            <a:spAutoFit/>
          </a:bodyPr>
          <a:lstStyle/>
          <a:p>
            <a:pPr marL="342900" indent="-342900" eaLnBrk="0" hangingPunct="0"/>
            <a:r>
              <a:rPr lang="en-US" altLang="zh-CN" sz="2400" err="1">
                <a:solidFill>
                  <a:srgbClr val="FFFF00"/>
                </a:solidFill>
                <a:latin typeface="Arial" panose="020B0604020202020204" pitchFamily="34" charset="0"/>
              </a:rPr>
              <a:t>2. Nhà rông và tượng nhà mồ tây nguyên</a:t>
            </a:r>
            <a:endParaRPr lang="en-US" altLang="zh-CN" sz="2400">
              <a:solidFill>
                <a:srgbClr val="FFFF00"/>
              </a:solidFill>
              <a:latin typeface="Arial" panose="020B0604020202020204" pitchFamily="34" charset="0"/>
            </a:endParaRPr>
          </a:p>
        </p:txBody>
      </p:sp>
      <p:sp>
        <p:nvSpPr>
          <p:cNvPr id="119819" name="Text Box 119818"/>
          <p:cNvSpPr txBox="1"/>
          <p:nvPr/>
        </p:nvSpPr>
        <p:spPr>
          <a:xfrm>
            <a:off x="533400" y="4038600"/>
            <a:ext cx="1828800" cy="457200"/>
          </a:xfrm>
          <a:prstGeom prst="rect">
            <a:avLst/>
          </a:prstGeom>
          <a:noFill/>
          <a:ln w="9525">
            <a:noFill/>
          </a:ln>
        </p:spPr>
        <p:txBody>
          <a:bodyPr anchor="t" anchorCtr="0">
            <a:spAutoFit/>
          </a:bodyPr>
          <a:lstStyle/>
          <a:p>
            <a:pPr marL="342900" indent="-342900" eaLnBrk="0" hangingPunct="0"/>
            <a:r>
              <a:rPr lang="en-US" altLang="zh-CN" sz="2400" err="1">
                <a:solidFill>
                  <a:srgbClr val="FFFF00"/>
                </a:solidFill>
                <a:latin typeface="Arial" panose="020B0604020202020204" pitchFamily="34" charset="0"/>
              </a:rPr>
              <a:t>a. Nhà rông</a:t>
            </a:r>
            <a:endParaRPr lang="en-US" altLang="zh-CN" sz="2400">
              <a:solidFill>
                <a:srgbClr val="FFFF00"/>
              </a:solidFill>
              <a:latin typeface="Arial" panose="020B0604020202020204" pitchFamily="34" charset="0"/>
            </a:endParaRPr>
          </a:p>
        </p:txBody>
      </p:sp>
      <p:sp>
        <p:nvSpPr>
          <p:cNvPr id="119823" name="Text Box 119822"/>
          <p:cNvSpPr txBox="1"/>
          <p:nvPr/>
        </p:nvSpPr>
        <p:spPr>
          <a:xfrm>
            <a:off x="533400" y="4419600"/>
            <a:ext cx="2743200" cy="457200"/>
          </a:xfrm>
          <a:prstGeom prst="rect">
            <a:avLst/>
          </a:prstGeom>
          <a:noFill/>
          <a:ln w="9525">
            <a:noFill/>
          </a:ln>
        </p:spPr>
        <p:txBody>
          <a:bodyPr anchor="t" anchorCtr="0">
            <a:spAutoFit/>
          </a:bodyPr>
          <a:lstStyle/>
          <a:p>
            <a:pPr marL="342900" indent="-342900" eaLnBrk="0" hangingPunct="0"/>
            <a:r>
              <a:rPr lang="en-US" altLang="zh-CN" sz="2400" err="1">
                <a:solidFill>
                  <a:srgbClr val="FFFF00"/>
                </a:solidFill>
                <a:latin typeface="Arial" panose="020B0604020202020204" pitchFamily="34" charset="0"/>
              </a:rPr>
              <a:t>b. Tượng nhà mồ</a:t>
            </a:r>
            <a:endParaRPr lang="en-US" altLang="zh-CN" sz="2400">
              <a:solidFill>
                <a:srgbClr val="FFFF00"/>
              </a:solidFill>
              <a:latin typeface="Arial" panose="020B0604020202020204" pitchFamily="34" charset="0"/>
            </a:endParaRPr>
          </a:p>
        </p:txBody>
      </p:sp>
      <p:pic>
        <p:nvPicPr>
          <p:cNvPr id="119824" name="Picture 119823" descr="viet3"/>
          <p:cNvPicPr>
            <a:picLocks noChangeAspect="1"/>
          </p:cNvPicPr>
          <p:nvPr/>
        </p:nvPicPr>
        <p:blipFill>
          <a:blip r:embed="rId4"/>
          <a:stretch>
            <a:fillRect/>
          </a:stretch>
        </p:blipFill>
        <p:spPr>
          <a:xfrm>
            <a:off x="609600" y="4876800"/>
            <a:ext cx="457200" cy="449263"/>
          </a:xfrm>
          <a:prstGeom prst="rect">
            <a:avLst/>
          </a:prstGeom>
          <a:noFill/>
          <a:ln w="9525">
            <a:noFill/>
          </a:ln>
        </p:spPr>
      </p:pic>
      <p:pic>
        <p:nvPicPr>
          <p:cNvPr id="119825" name="Picture 119824" descr="1961239075_5d897aff7f"/>
          <p:cNvPicPr>
            <a:picLocks noChangeAspect="1"/>
          </p:cNvPicPr>
          <p:nvPr/>
        </p:nvPicPr>
        <p:blipFill>
          <a:blip r:embed="rId5"/>
          <a:stretch>
            <a:fillRect/>
          </a:stretch>
        </p:blipFill>
        <p:spPr>
          <a:xfrm>
            <a:off x="457200" y="1587500"/>
            <a:ext cx="4229100" cy="3671888"/>
          </a:xfrm>
          <a:prstGeom prst="rect">
            <a:avLst/>
          </a:prstGeom>
          <a:noFill/>
          <a:ln w="9525">
            <a:noFill/>
          </a:ln>
        </p:spPr>
      </p:pic>
      <p:pic>
        <p:nvPicPr>
          <p:cNvPr id="119826" name="Picture 119825" descr="images25892_nhamotaynguyen"/>
          <p:cNvPicPr>
            <a:picLocks noChangeAspect="1"/>
          </p:cNvPicPr>
          <p:nvPr/>
        </p:nvPicPr>
        <p:blipFill>
          <a:blip r:embed="rId6">
            <a:lum bright="12000"/>
          </a:blip>
          <a:stretch>
            <a:fillRect/>
          </a:stretch>
        </p:blipFill>
        <p:spPr>
          <a:xfrm>
            <a:off x="4899025" y="1628775"/>
            <a:ext cx="3787775" cy="3660775"/>
          </a:xfrm>
          <a:prstGeom prst="rect">
            <a:avLst/>
          </a:prstGeom>
          <a:noFill/>
          <a:ln w="9525">
            <a:noFill/>
          </a:ln>
        </p:spPr>
      </p:pic>
      <p:pic>
        <p:nvPicPr>
          <p:cNvPr id="119827" name="Picture 119826" descr="images161401_tacgo"/>
          <p:cNvPicPr>
            <a:picLocks noChangeAspect="1"/>
          </p:cNvPicPr>
          <p:nvPr/>
        </p:nvPicPr>
        <p:blipFill>
          <a:blip r:embed="rId7">
            <a:lum bright="-4001" contrast="-3999"/>
          </a:blip>
          <a:stretch>
            <a:fillRect/>
          </a:stretch>
        </p:blipFill>
        <p:spPr>
          <a:xfrm>
            <a:off x="2362200" y="0"/>
            <a:ext cx="4724400" cy="6629400"/>
          </a:xfrm>
          <a:prstGeom prst="rect">
            <a:avLst/>
          </a:prstGeom>
          <a:noFill/>
          <a:ln w="9525">
            <a:noFill/>
          </a:ln>
        </p:spPr>
      </p:pic>
      <p:grpSp>
        <p:nvGrpSpPr>
          <p:cNvPr id="119828" name="Group 119827"/>
          <p:cNvGrpSpPr/>
          <p:nvPr/>
        </p:nvGrpSpPr>
        <p:grpSpPr>
          <a:xfrm>
            <a:off x="228600" y="228600"/>
            <a:ext cx="8624888" cy="6248400"/>
            <a:chOff x="96" y="144"/>
            <a:chExt cx="5481" cy="4080"/>
          </a:xfrm>
        </p:grpSpPr>
        <p:pic>
          <p:nvPicPr>
            <p:cNvPr id="26641" name="Picture 14" descr="C:\Users\THE VUONG\Pictures\images6.jpg"/>
            <p:cNvPicPr>
              <a:picLocks noChangeAspect="1"/>
            </p:cNvPicPr>
            <p:nvPr/>
          </p:nvPicPr>
          <p:blipFill>
            <a:blip r:embed="rId8"/>
            <a:stretch>
              <a:fillRect/>
            </a:stretch>
          </p:blipFill>
          <p:spPr>
            <a:xfrm>
              <a:off x="1476" y="144"/>
              <a:ext cx="1260" cy="1968"/>
            </a:xfrm>
            <a:prstGeom prst="rect">
              <a:avLst/>
            </a:prstGeom>
            <a:noFill/>
            <a:ln w="9525">
              <a:noFill/>
            </a:ln>
          </p:spPr>
        </p:pic>
        <p:pic>
          <p:nvPicPr>
            <p:cNvPr id="26642" name="Picture 13" descr="C:\Users\THE VUONG\Pictures\images5.jpg"/>
            <p:cNvPicPr>
              <a:picLocks noChangeAspect="1"/>
            </p:cNvPicPr>
            <p:nvPr/>
          </p:nvPicPr>
          <p:blipFill>
            <a:blip r:embed="rId9"/>
            <a:stretch>
              <a:fillRect/>
            </a:stretch>
          </p:blipFill>
          <p:spPr>
            <a:xfrm>
              <a:off x="132" y="144"/>
              <a:ext cx="1260" cy="1988"/>
            </a:xfrm>
            <a:prstGeom prst="rect">
              <a:avLst/>
            </a:prstGeom>
            <a:noFill/>
            <a:ln w="9525">
              <a:noFill/>
            </a:ln>
          </p:spPr>
        </p:pic>
        <p:pic>
          <p:nvPicPr>
            <p:cNvPr id="26643" name="Picture 12" descr="C:\Users\THE VUONG\Pictures\images4.jpg"/>
            <p:cNvPicPr>
              <a:picLocks noChangeAspect="1"/>
            </p:cNvPicPr>
            <p:nvPr/>
          </p:nvPicPr>
          <p:blipFill>
            <a:blip r:embed="rId10"/>
            <a:stretch>
              <a:fillRect/>
            </a:stretch>
          </p:blipFill>
          <p:spPr>
            <a:xfrm>
              <a:off x="96" y="2208"/>
              <a:ext cx="1286" cy="2016"/>
            </a:xfrm>
            <a:prstGeom prst="rect">
              <a:avLst/>
            </a:prstGeom>
            <a:noFill/>
            <a:ln w="9525">
              <a:noFill/>
            </a:ln>
          </p:spPr>
        </p:pic>
        <p:pic>
          <p:nvPicPr>
            <p:cNvPr id="26644" name="Picture 10" descr="C:\Users\THE VUONG\Pictures\images3.jpg"/>
            <p:cNvPicPr>
              <a:picLocks noChangeAspect="1"/>
            </p:cNvPicPr>
            <p:nvPr/>
          </p:nvPicPr>
          <p:blipFill>
            <a:blip r:embed="rId11"/>
            <a:stretch>
              <a:fillRect/>
            </a:stretch>
          </p:blipFill>
          <p:spPr>
            <a:xfrm>
              <a:off x="2820" y="144"/>
              <a:ext cx="1260" cy="1968"/>
            </a:xfrm>
            <a:prstGeom prst="rect">
              <a:avLst/>
            </a:prstGeom>
            <a:noFill/>
            <a:ln w="9525">
              <a:noFill/>
            </a:ln>
          </p:spPr>
        </p:pic>
        <p:pic>
          <p:nvPicPr>
            <p:cNvPr id="26645" name="Picture 11" descr="C:\Users\THE VUONG\Pictures\images.jpg"/>
            <p:cNvPicPr>
              <a:picLocks noChangeAspect="1"/>
            </p:cNvPicPr>
            <p:nvPr/>
          </p:nvPicPr>
          <p:blipFill>
            <a:blip r:embed="rId12"/>
            <a:stretch>
              <a:fillRect/>
            </a:stretch>
          </p:blipFill>
          <p:spPr>
            <a:xfrm>
              <a:off x="1476" y="2206"/>
              <a:ext cx="1260" cy="2018"/>
            </a:xfrm>
            <a:prstGeom prst="rect">
              <a:avLst/>
            </a:prstGeom>
            <a:noFill/>
            <a:ln w="9525">
              <a:noFill/>
            </a:ln>
          </p:spPr>
        </p:pic>
        <p:pic>
          <p:nvPicPr>
            <p:cNvPr id="26646" name="Picture 8" descr="C:\Users\THE VUONG\Pictures\images1.jpg"/>
            <p:cNvPicPr>
              <a:picLocks noChangeAspect="1"/>
            </p:cNvPicPr>
            <p:nvPr/>
          </p:nvPicPr>
          <p:blipFill>
            <a:blip r:embed="rId13"/>
            <a:stretch>
              <a:fillRect/>
            </a:stretch>
          </p:blipFill>
          <p:spPr>
            <a:xfrm>
              <a:off x="4166" y="144"/>
              <a:ext cx="1402" cy="1970"/>
            </a:xfrm>
            <a:prstGeom prst="rect">
              <a:avLst/>
            </a:prstGeom>
            <a:noFill/>
            <a:ln w="9525">
              <a:noFill/>
            </a:ln>
          </p:spPr>
        </p:pic>
        <p:pic>
          <p:nvPicPr>
            <p:cNvPr id="26647" name="Picture 119834" descr="nha-mo"/>
            <p:cNvPicPr>
              <a:picLocks noChangeAspect="1"/>
            </p:cNvPicPr>
            <p:nvPr/>
          </p:nvPicPr>
          <p:blipFill>
            <a:blip r:embed="rId14"/>
            <a:stretch>
              <a:fillRect/>
            </a:stretch>
          </p:blipFill>
          <p:spPr>
            <a:xfrm>
              <a:off x="4176" y="2208"/>
              <a:ext cx="1401" cy="2010"/>
            </a:xfrm>
            <a:prstGeom prst="rect">
              <a:avLst/>
            </a:prstGeom>
            <a:noFill/>
            <a:ln w="9525">
              <a:noFill/>
            </a:ln>
          </p:spPr>
        </p:pic>
        <p:pic>
          <p:nvPicPr>
            <p:cNvPr id="26648" name="Picture 119835" descr="DSC01640"/>
            <p:cNvPicPr>
              <a:picLocks noChangeAspect="1"/>
            </p:cNvPicPr>
            <p:nvPr/>
          </p:nvPicPr>
          <p:blipFill>
            <a:blip r:embed="rId15"/>
            <a:stretch>
              <a:fillRect/>
            </a:stretch>
          </p:blipFill>
          <p:spPr>
            <a:xfrm>
              <a:off x="2820" y="2214"/>
              <a:ext cx="1260" cy="2010"/>
            </a:xfrm>
            <a:prstGeom prst="rect">
              <a:avLst/>
            </a:prstGeom>
            <a:noFill/>
            <a:ln w="9525">
              <a:noFill/>
            </a:ln>
          </p:spPr>
        </p:pic>
      </p:grpSp>
      <p:sp>
        <p:nvSpPr>
          <p:cNvPr id="119837" name="Text Box 119836"/>
          <p:cNvSpPr txBox="1"/>
          <p:nvPr/>
        </p:nvSpPr>
        <p:spPr>
          <a:xfrm>
            <a:off x="1066800" y="4813300"/>
            <a:ext cx="7696200" cy="1825625"/>
          </a:xfrm>
          <a:prstGeom prst="rect">
            <a:avLst/>
          </a:prstGeom>
          <a:noFill/>
          <a:ln w="9525">
            <a:noFill/>
          </a:ln>
        </p:spPr>
        <p:txBody>
          <a:bodyPr anchor="t" anchorCtr="0">
            <a:spAutoFit/>
          </a:bodyPr>
          <a:lstStyle/>
          <a:p>
            <a:pPr algn="just" eaLnBrk="0" hangingPunct="0">
              <a:buChar char="-"/>
            </a:pPr>
            <a:r>
              <a:rPr lang="en-US" altLang="zh-CN" sz="1900" err="1">
                <a:solidFill>
                  <a:srgbClr val="FFFF00"/>
                </a:solidFill>
                <a:latin typeface="Arial" panose="020B0604020202020204" pitchFamily="34" charset="0"/>
              </a:rPr>
              <a:t>Nhà mồ là ngôi nhà dành cho người chết với mong muốn làm vui lòng người chết</a:t>
            </a:r>
            <a:endParaRPr lang="en-US" altLang="zh-CN" sz="1900">
              <a:solidFill>
                <a:srgbClr val="FFFF00"/>
              </a:solidFill>
              <a:latin typeface="Arial" panose="020B0604020202020204" pitchFamily="34" charset="0"/>
            </a:endParaRPr>
          </a:p>
          <a:p>
            <a:pPr algn="just" eaLnBrk="0" hangingPunct="0">
              <a:buChar char="-"/>
            </a:pPr>
            <a:r>
              <a:rPr lang="en-US" altLang="zh-CN" sz="1900" err="1">
                <a:solidFill>
                  <a:srgbClr val="FFFF00"/>
                </a:solidFill>
                <a:latin typeface="Arial" panose="020B0604020202020204" pitchFamily="34" charset="0"/>
              </a:rPr>
              <a:t> Nhà mồ được trang trí đẹp bằng những bức tượng gỗ thể hiện đề tài sinh hoạt hằng ngày, con người, con vật</a:t>
            </a:r>
            <a:endParaRPr lang="en-US" altLang="zh-CN" sz="1900">
              <a:solidFill>
                <a:srgbClr val="FFFF00"/>
              </a:solidFill>
              <a:latin typeface="Arial" panose="020B0604020202020204" pitchFamily="34" charset="0"/>
            </a:endParaRPr>
          </a:p>
          <a:p>
            <a:pPr algn="just" eaLnBrk="0" hangingPunct="0">
              <a:buChar char="-"/>
            </a:pPr>
            <a:r>
              <a:rPr lang="en-US" altLang="zh-CN" sz="1900" err="1">
                <a:solidFill>
                  <a:srgbClr val="FFFF00"/>
                </a:solidFill>
                <a:latin typeface="Arial" panose="020B0604020202020204" pitchFamily="34" charset="0"/>
              </a:rPr>
              <a:t> Nghệ thuật điêu khắc vừa cổ xưa vừa hiện đại thông qua cách tạo khối đơn giản và cách điệu cao</a:t>
            </a:r>
            <a:endParaRPr lang="en-US" altLang="zh-CN" sz="19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9823"/>
                                        </p:tgtEl>
                                        <p:attrNameLst>
                                          <p:attrName>style.visibility</p:attrName>
                                        </p:attrNameLst>
                                      </p:cBhvr>
                                      <p:to>
                                        <p:strVal val="visible"/>
                                      </p:to>
                                    </p:set>
                                    <p:anim calcmode="discrete" valueType="clr">
                                      <p:cBhvr override="childStyle">
                                        <p:cTn id="7" dur="80"/>
                                        <p:tgtEl>
                                          <p:spTgt spid="11982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9823"/>
                                        </p:tgtEl>
                                        <p:attrNameLst>
                                          <p:attrName>fillcolor</p:attrName>
                                        </p:attrNameLst>
                                      </p:cBhvr>
                                      <p:tavLst>
                                        <p:tav tm="0">
                                          <p:val>
                                            <p:clrVal>
                                              <a:schemeClr val="accent2"/>
                                            </p:clrVal>
                                          </p:val>
                                        </p:tav>
                                        <p:tav tm="50000">
                                          <p:val>
                                            <p:clrVal>
                                              <a:schemeClr val="hlink"/>
                                            </p:clrVal>
                                          </p:val>
                                        </p:tav>
                                      </p:tavLst>
                                    </p:anim>
                                    <p:set>
                                      <p:cBhvr>
                                        <p:cTn id="9" dur="80"/>
                                        <p:tgtEl>
                                          <p:spTgt spid="11982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8" presetClass="exit" presetSubtype="16" fill="hold" grpId="0" nodeType="clickEffect">
                                  <p:stCondLst>
                                    <p:cond delay="0"/>
                                  </p:stCondLst>
                                  <p:childTnLst>
                                    <p:animEffect transition="out" filter="diamond(in)">
                                      <p:cBhvr>
                                        <p:cTn id="13" dur="2000"/>
                                        <p:tgtEl>
                                          <p:spTgt spid="119810"/>
                                        </p:tgtEl>
                                      </p:cBhvr>
                                    </p:animEffect>
                                    <p:set>
                                      <p:cBhvr>
                                        <p:cTn id="14" dur="1" fill="hold">
                                          <p:stCondLst>
                                            <p:cond delay="1999"/>
                                          </p:stCondLst>
                                        </p:cTn>
                                        <p:tgtEl>
                                          <p:spTgt spid="119810"/>
                                        </p:tgtEl>
                                        <p:attrNameLst>
                                          <p:attrName>style.visibility</p:attrName>
                                        </p:attrNameLst>
                                      </p:cBhvr>
                                      <p:to>
                                        <p:strVal val="hidden"/>
                                      </p:to>
                                    </p:set>
                                  </p:childTnLst>
                                </p:cTn>
                              </p:par>
                              <p:par>
                                <p:cTn id="15" presetID="8" presetClass="exit" presetSubtype="16" fill="hold" grpId="0" nodeType="withEffect">
                                  <p:stCondLst>
                                    <p:cond delay="0"/>
                                  </p:stCondLst>
                                  <p:childTnLst>
                                    <p:animEffect transition="out" filter="diamond(in)">
                                      <p:cBhvr>
                                        <p:cTn id="16" dur="2000"/>
                                        <p:tgtEl>
                                          <p:spTgt spid="119811"/>
                                        </p:tgtEl>
                                      </p:cBhvr>
                                    </p:animEffect>
                                    <p:set>
                                      <p:cBhvr>
                                        <p:cTn id="17" dur="1" fill="hold">
                                          <p:stCondLst>
                                            <p:cond delay="1999"/>
                                          </p:stCondLst>
                                        </p:cTn>
                                        <p:tgtEl>
                                          <p:spTgt spid="119811"/>
                                        </p:tgtEl>
                                        <p:attrNameLst>
                                          <p:attrName>style.visibility</p:attrName>
                                        </p:attrNameLst>
                                      </p:cBhvr>
                                      <p:to>
                                        <p:strVal val="hidden"/>
                                      </p:to>
                                    </p:set>
                                  </p:childTnLst>
                                </p:cTn>
                              </p:par>
                              <p:par>
                                <p:cTn id="18" presetID="8" presetClass="exit" presetSubtype="16" fill="hold" grpId="0" nodeType="withEffect">
                                  <p:stCondLst>
                                    <p:cond delay="0"/>
                                  </p:stCondLst>
                                  <p:childTnLst>
                                    <p:animEffect transition="out" filter="diamond(in)">
                                      <p:cBhvr>
                                        <p:cTn id="19" dur="2000"/>
                                        <p:tgtEl>
                                          <p:spTgt spid="119815"/>
                                        </p:tgtEl>
                                      </p:cBhvr>
                                    </p:animEffect>
                                    <p:set>
                                      <p:cBhvr>
                                        <p:cTn id="20" dur="1" fill="hold">
                                          <p:stCondLst>
                                            <p:cond delay="1999"/>
                                          </p:stCondLst>
                                        </p:cTn>
                                        <p:tgtEl>
                                          <p:spTgt spid="119815"/>
                                        </p:tgtEl>
                                        <p:attrNameLst>
                                          <p:attrName>style.visibility</p:attrName>
                                        </p:attrNameLst>
                                      </p:cBhvr>
                                      <p:to>
                                        <p:strVal val="hidden"/>
                                      </p:to>
                                    </p:set>
                                  </p:childTnLst>
                                </p:cTn>
                              </p:par>
                              <p:par>
                                <p:cTn id="21" presetID="8" presetClass="exit" presetSubtype="16" fill="hold" grpId="0" nodeType="withEffect">
                                  <p:stCondLst>
                                    <p:cond delay="0"/>
                                  </p:stCondLst>
                                  <p:childTnLst>
                                    <p:animEffect transition="out" filter="diamond(in)">
                                      <p:cBhvr>
                                        <p:cTn id="22" dur="2000"/>
                                        <p:tgtEl>
                                          <p:spTgt spid="119816"/>
                                        </p:tgtEl>
                                      </p:cBhvr>
                                    </p:animEffect>
                                    <p:set>
                                      <p:cBhvr>
                                        <p:cTn id="23" dur="1" fill="hold">
                                          <p:stCondLst>
                                            <p:cond delay="1999"/>
                                          </p:stCondLst>
                                        </p:cTn>
                                        <p:tgtEl>
                                          <p:spTgt spid="119816"/>
                                        </p:tgtEl>
                                        <p:attrNameLst>
                                          <p:attrName>style.visibility</p:attrName>
                                        </p:attrNameLst>
                                      </p:cBhvr>
                                      <p:to>
                                        <p:strVal val="hidden"/>
                                      </p:to>
                                    </p:set>
                                  </p:childTnLst>
                                </p:cTn>
                              </p:par>
                              <p:par>
                                <p:cTn id="24" presetID="8" presetClass="exit" presetSubtype="16" fill="hold" grpId="0" nodeType="withEffect">
                                  <p:stCondLst>
                                    <p:cond delay="0"/>
                                  </p:stCondLst>
                                  <p:childTnLst>
                                    <p:animEffect transition="out" filter="diamond(in)">
                                      <p:cBhvr>
                                        <p:cTn id="25" dur="2000"/>
                                        <p:tgtEl>
                                          <p:spTgt spid="119817"/>
                                        </p:tgtEl>
                                      </p:cBhvr>
                                    </p:animEffect>
                                    <p:set>
                                      <p:cBhvr>
                                        <p:cTn id="26" dur="1" fill="hold">
                                          <p:stCondLst>
                                            <p:cond delay="1999"/>
                                          </p:stCondLst>
                                        </p:cTn>
                                        <p:tgtEl>
                                          <p:spTgt spid="119817"/>
                                        </p:tgtEl>
                                        <p:attrNameLst>
                                          <p:attrName>style.visibility</p:attrName>
                                        </p:attrNameLst>
                                      </p:cBhvr>
                                      <p:to>
                                        <p:strVal val="hidden"/>
                                      </p:to>
                                    </p:set>
                                  </p:childTnLst>
                                </p:cTn>
                              </p:par>
                              <p:par>
                                <p:cTn id="27" presetID="8" presetClass="exit" presetSubtype="16" fill="hold" grpId="0" nodeType="withEffect">
                                  <p:stCondLst>
                                    <p:cond delay="0"/>
                                  </p:stCondLst>
                                  <p:childTnLst>
                                    <p:animEffect transition="out" filter="diamond(in)">
                                      <p:cBhvr>
                                        <p:cTn id="28" dur="2000"/>
                                        <p:tgtEl>
                                          <p:spTgt spid="119818"/>
                                        </p:tgtEl>
                                      </p:cBhvr>
                                    </p:animEffect>
                                    <p:set>
                                      <p:cBhvr>
                                        <p:cTn id="29" dur="1" fill="hold">
                                          <p:stCondLst>
                                            <p:cond delay="1999"/>
                                          </p:stCondLst>
                                        </p:cTn>
                                        <p:tgtEl>
                                          <p:spTgt spid="119818"/>
                                        </p:tgtEl>
                                        <p:attrNameLst>
                                          <p:attrName>style.visibility</p:attrName>
                                        </p:attrNameLst>
                                      </p:cBhvr>
                                      <p:to>
                                        <p:strVal val="hidden"/>
                                      </p:to>
                                    </p:set>
                                  </p:childTnLst>
                                </p:cTn>
                              </p:par>
                              <p:par>
                                <p:cTn id="30" presetID="8" presetClass="exit" presetSubtype="16" fill="hold" grpId="0" nodeType="withEffect">
                                  <p:stCondLst>
                                    <p:cond delay="0"/>
                                  </p:stCondLst>
                                  <p:childTnLst>
                                    <p:animEffect transition="out" filter="diamond(in)">
                                      <p:cBhvr>
                                        <p:cTn id="31" dur="2000"/>
                                        <p:tgtEl>
                                          <p:spTgt spid="119819"/>
                                        </p:tgtEl>
                                      </p:cBhvr>
                                    </p:animEffect>
                                    <p:set>
                                      <p:cBhvr>
                                        <p:cTn id="32" dur="1" fill="hold">
                                          <p:stCondLst>
                                            <p:cond delay="1999"/>
                                          </p:stCondLst>
                                        </p:cTn>
                                        <p:tgtEl>
                                          <p:spTgt spid="119819"/>
                                        </p:tgtEl>
                                        <p:attrNameLst>
                                          <p:attrName>style.visibility</p:attrName>
                                        </p:attrNameLst>
                                      </p:cBhvr>
                                      <p:to>
                                        <p:strVal val="hidden"/>
                                      </p:to>
                                    </p:set>
                                  </p:childTnLst>
                                </p:cTn>
                              </p:par>
                              <p:par>
                                <p:cTn id="33" presetID="8" presetClass="exit" presetSubtype="16" fill="hold" grpId="1" nodeType="withEffect">
                                  <p:stCondLst>
                                    <p:cond delay="0"/>
                                  </p:stCondLst>
                                  <p:iterate type="lt">
                                    <p:tmAbs val="0"/>
                                  </p:iterate>
                                  <p:childTnLst>
                                    <p:animEffect transition="out" filter="diamond(in)">
                                      <p:cBhvr>
                                        <p:cTn id="34" dur="2000"/>
                                        <p:tgtEl>
                                          <p:spTgt spid="119823"/>
                                        </p:tgtEl>
                                      </p:cBhvr>
                                    </p:animEffect>
                                    <p:set>
                                      <p:cBhvr>
                                        <p:cTn id="35" dur="1" fill="hold">
                                          <p:stCondLst>
                                            <p:cond delay="1999"/>
                                          </p:stCondLst>
                                        </p:cTn>
                                        <p:tgtEl>
                                          <p:spTgt spid="119823"/>
                                        </p:tgtEl>
                                        <p:attrNameLst>
                                          <p:attrName>style.visibility</p:attrName>
                                        </p:attrNameLst>
                                      </p:cBhvr>
                                      <p:to>
                                        <p:strVal val="hidden"/>
                                      </p:to>
                                    </p:set>
                                  </p:childTnLst>
                                </p:cTn>
                              </p:par>
                            </p:childTnLst>
                          </p:cTn>
                        </p:par>
                        <p:par>
                          <p:cTn id="36" fill="hold">
                            <p:stCondLst>
                              <p:cond delay="2000"/>
                            </p:stCondLst>
                            <p:childTnLst>
                              <p:par>
                                <p:cTn id="37" presetID="51" presetClass="entr" presetSubtype="0" fill="hold" nodeType="afterEffect">
                                  <p:stCondLst>
                                    <p:cond delay="0"/>
                                  </p:stCondLst>
                                  <p:childTnLst>
                                    <p:set>
                                      <p:cBhvr>
                                        <p:cTn id="38" dur="1" fill="hold">
                                          <p:stCondLst>
                                            <p:cond delay="0"/>
                                          </p:stCondLst>
                                        </p:cTn>
                                        <p:tgtEl>
                                          <p:spTgt spid="119825"/>
                                        </p:tgtEl>
                                        <p:attrNameLst>
                                          <p:attrName>style.visibility</p:attrName>
                                        </p:attrNameLst>
                                      </p:cBhvr>
                                      <p:to>
                                        <p:strVal val="visible"/>
                                      </p:to>
                                    </p:set>
                                    <p:animEffect transition="in" filter="fade">
                                      <p:cBhvr>
                                        <p:cTn id="39" dur="770" decel="100000"/>
                                        <p:tgtEl>
                                          <p:spTgt spid="119825"/>
                                        </p:tgtEl>
                                      </p:cBhvr>
                                    </p:animEffect>
                                    <p:animScale>
                                      <p:cBhvr>
                                        <p:cTn id="40" dur="770" decel="100000"/>
                                        <p:tgtEl>
                                          <p:spTgt spid="119825"/>
                                        </p:tgtEl>
                                      </p:cBhvr>
                                      <p:from x="10000" y="10000"/>
                                      <p:to x="200000" y="450000"/>
                                    </p:animScale>
                                    <p:animScale>
                                      <p:cBhvr>
                                        <p:cTn id="41" dur="1230" accel="100000" fill="hold">
                                          <p:stCondLst>
                                            <p:cond delay="770"/>
                                          </p:stCondLst>
                                        </p:cTn>
                                        <p:tgtEl>
                                          <p:spTgt spid="119825"/>
                                        </p:tgtEl>
                                      </p:cBhvr>
                                      <p:from x="200000" y="450000"/>
                                      <p:to x="100000" y="100000"/>
                                    </p:animScale>
                                    <p:set>
                                      <p:cBhvr>
                                        <p:cTn id="42" dur="770" fill="hold"/>
                                        <p:tgtEl>
                                          <p:spTgt spid="119825"/>
                                        </p:tgtEl>
                                        <p:attrNameLst>
                                          <p:attrName>ppt_x</p:attrName>
                                        </p:attrNameLst>
                                      </p:cBhvr>
                                      <p:to>
                                        <p:strVal val="(0.5)"/>
                                      </p:to>
                                    </p:set>
                                    <p:anim from="(0.5)" to="(#ppt_x)" calcmode="lin" valueType="num">
                                      <p:cBhvr>
                                        <p:cTn id="43" dur="1230" accel="100000" fill="hold">
                                          <p:stCondLst>
                                            <p:cond delay="770"/>
                                          </p:stCondLst>
                                        </p:cTn>
                                        <p:tgtEl>
                                          <p:spTgt spid="119825"/>
                                        </p:tgtEl>
                                        <p:attrNameLst>
                                          <p:attrName>ppt_x</p:attrName>
                                        </p:attrNameLst>
                                      </p:cBhvr>
                                    </p:anim>
                                    <p:set>
                                      <p:cBhvr>
                                        <p:cTn id="44" dur="770" fill="hold"/>
                                        <p:tgtEl>
                                          <p:spTgt spid="119825"/>
                                        </p:tgtEl>
                                        <p:attrNameLst>
                                          <p:attrName>ppt_y</p:attrName>
                                        </p:attrNameLst>
                                      </p:cBhvr>
                                      <p:to>
                                        <p:strVal val="(#ppt_y+0.4)"/>
                                      </p:to>
                                    </p:set>
                                    <p:anim from="(#ppt_y+0.4)" to="(#ppt_y)" calcmode="lin" valueType="num">
                                      <p:cBhvr>
                                        <p:cTn id="45" dur="1230" accel="100000" fill="hold">
                                          <p:stCondLst>
                                            <p:cond delay="770"/>
                                          </p:stCondLst>
                                        </p:cTn>
                                        <p:tgtEl>
                                          <p:spTgt spid="119825"/>
                                        </p:tgtEl>
                                        <p:attrNameLst>
                                          <p:attrName>ppt_y</p:attrName>
                                        </p:attrNameLst>
                                      </p:cBhvr>
                                    </p:anim>
                                  </p:childTnLst>
                                </p:cTn>
                              </p:par>
                            </p:childTnLst>
                          </p:cTn>
                        </p:par>
                        <p:par>
                          <p:cTn id="46" fill="hold">
                            <p:stCondLst>
                              <p:cond delay="4000"/>
                            </p:stCondLst>
                            <p:childTnLst>
                              <p:par>
                                <p:cTn id="47" presetID="51" presetClass="entr" presetSubtype="0" fill="hold" nodeType="afterEffect">
                                  <p:stCondLst>
                                    <p:cond delay="0"/>
                                  </p:stCondLst>
                                  <p:childTnLst>
                                    <p:set>
                                      <p:cBhvr>
                                        <p:cTn id="48" dur="1" fill="hold">
                                          <p:stCondLst>
                                            <p:cond delay="0"/>
                                          </p:stCondLst>
                                        </p:cTn>
                                        <p:tgtEl>
                                          <p:spTgt spid="119826"/>
                                        </p:tgtEl>
                                        <p:attrNameLst>
                                          <p:attrName>style.visibility</p:attrName>
                                        </p:attrNameLst>
                                      </p:cBhvr>
                                      <p:to>
                                        <p:strVal val="visible"/>
                                      </p:to>
                                    </p:set>
                                    <p:animEffect transition="in" filter="fade">
                                      <p:cBhvr>
                                        <p:cTn id="49" dur="770" decel="100000"/>
                                        <p:tgtEl>
                                          <p:spTgt spid="119826"/>
                                        </p:tgtEl>
                                      </p:cBhvr>
                                    </p:animEffect>
                                    <p:animScale>
                                      <p:cBhvr>
                                        <p:cTn id="50" dur="770" decel="100000"/>
                                        <p:tgtEl>
                                          <p:spTgt spid="119826"/>
                                        </p:tgtEl>
                                      </p:cBhvr>
                                      <p:from x="10000" y="10000"/>
                                      <p:to x="200000" y="450000"/>
                                    </p:animScale>
                                    <p:animScale>
                                      <p:cBhvr>
                                        <p:cTn id="51" dur="1230" accel="100000" fill="hold">
                                          <p:stCondLst>
                                            <p:cond delay="770"/>
                                          </p:stCondLst>
                                        </p:cTn>
                                        <p:tgtEl>
                                          <p:spTgt spid="119826"/>
                                        </p:tgtEl>
                                      </p:cBhvr>
                                      <p:from x="200000" y="450000"/>
                                      <p:to x="100000" y="100000"/>
                                    </p:animScale>
                                    <p:set>
                                      <p:cBhvr>
                                        <p:cTn id="52" dur="770" fill="hold"/>
                                        <p:tgtEl>
                                          <p:spTgt spid="119826"/>
                                        </p:tgtEl>
                                        <p:attrNameLst>
                                          <p:attrName>ppt_x</p:attrName>
                                        </p:attrNameLst>
                                      </p:cBhvr>
                                      <p:to>
                                        <p:strVal val="(0.5)"/>
                                      </p:to>
                                    </p:set>
                                    <p:anim from="(0.5)" to="(#ppt_x)" calcmode="lin" valueType="num">
                                      <p:cBhvr>
                                        <p:cTn id="53" dur="1230" accel="100000" fill="hold">
                                          <p:stCondLst>
                                            <p:cond delay="770"/>
                                          </p:stCondLst>
                                        </p:cTn>
                                        <p:tgtEl>
                                          <p:spTgt spid="119826"/>
                                        </p:tgtEl>
                                        <p:attrNameLst>
                                          <p:attrName>ppt_x</p:attrName>
                                        </p:attrNameLst>
                                      </p:cBhvr>
                                    </p:anim>
                                    <p:set>
                                      <p:cBhvr>
                                        <p:cTn id="54" dur="770" fill="hold"/>
                                        <p:tgtEl>
                                          <p:spTgt spid="119826"/>
                                        </p:tgtEl>
                                        <p:attrNameLst>
                                          <p:attrName>ppt_y</p:attrName>
                                        </p:attrNameLst>
                                      </p:cBhvr>
                                      <p:to>
                                        <p:strVal val="(#ppt_y+0.4)"/>
                                      </p:to>
                                    </p:set>
                                    <p:anim from="(#ppt_y+0.4)" to="(#ppt_y)" calcmode="lin" valueType="num">
                                      <p:cBhvr>
                                        <p:cTn id="55" dur="1230" accel="100000" fill="hold">
                                          <p:stCondLst>
                                            <p:cond delay="770"/>
                                          </p:stCondLst>
                                        </p:cTn>
                                        <p:tgtEl>
                                          <p:spTgt spid="119826"/>
                                        </p:tgtEl>
                                        <p:attrNameLst>
                                          <p:attrName>ppt_y</p:attrName>
                                        </p:attrNameLst>
                                      </p:cBhvr>
                                    </p:anim>
                                  </p:childTnLst>
                                </p:cTn>
                              </p:par>
                            </p:childTnLst>
                          </p:cTn>
                        </p:par>
                      </p:childTnLst>
                    </p:cTn>
                  </p:par>
                  <p:par>
                    <p:cTn id="56" fill="hold">
                      <p:stCondLst>
                        <p:cond delay="indefinite"/>
                      </p:stCondLst>
                      <p:childTnLst>
                        <p:par>
                          <p:cTn id="57" fill="hold">
                            <p:stCondLst>
                              <p:cond delay="0"/>
                            </p:stCondLst>
                            <p:childTnLst>
                              <p:par>
                                <p:cTn id="58" presetID="20" presetClass="exit" presetSubtype="0" fill="hold" nodeType="clickEffect">
                                  <p:stCondLst>
                                    <p:cond delay="0"/>
                                  </p:stCondLst>
                                  <p:childTnLst>
                                    <p:animEffect transition="out" filter="wedge">
                                      <p:cBhvr>
                                        <p:cTn id="59" dur="2000"/>
                                        <p:tgtEl>
                                          <p:spTgt spid="119825"/>
                                        </p:tgtEl>
                                      </p:cBhvr>
                                    </p:animEffect>
                                    <p:set>
                                      <p:cBhvr>
                                        <p:cTn id="60" dur="1" fill="hold">
                                          <p:stCondLst>
                                            <p:cond delay="1999"/>
                                          </p:stCondLst>
                                        </p:cTn>
                                        <p:tgtEl>
                                          <p:spTgt spid="119825"/>
                                        </p:tgtEl>
                                        <p:attrNameLst>
                                          <p:attrName>style.visibility</p:attrName>
                                        </p:attrNameLst>
                                      </p:cBhvr>
                                      <p:to>
                                        <p:strVal val="hidden"/>
                                      </p:to>
                                    </p:set>
                                  </p:childTnLst>
                                </p:cTn>
                              </p:par>
                              <p:par>
                                <p:cTn id="61" presetID="20" presetClass="exit" presetSubtype="0" fill="hold" nodeType="withEffect">
                                  <p:stCondLst>
                                    <p:cond delay="0"/>
                                  </p:stCondLst>
                                  <p:childTnLst>
                                    <p:animEffect transition="out" filter="wedge">
                                      <p:cBhvr>
                                        <p:cTn id="62" dur="2000"/>
                                        <p:tgtEl>
                                          <p:spTgt spid="119826"/>
                                        </p:tgtEl>
                                      </p:cBhvr>
                                    </p:animEffect>
                                    <p:set>
                                      <p:cBhvr>
                                        <p:cTn id="63" dur="1" fill="hold">
                                          <p:stCondLst>
                                            <p:cond delay="1999"/>
                                          </p:stCondLst>
                                        </p:cTn>
                                        <p:tgtEl>
                                          <p:spTgt spid="11982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1" presetClass="entr" presetSubtype="0" fill="hold" nodeType="clickEffect">
                                  <p:stCondLst>
                                    <p:cond delay="0"/>
                                  </p:stCondLst>
                                  <p:childTnLst>
                                    <p:set>
                                      <p:cBhvr>
                                        <p:cTn id="67" dur="1" fill="hold">
                                          <p:stCondLst>
                                            <p:cond delay="0"/>
                                          </p:stCondLst>
                                        </p:cTn>
                                        <p:tgtEl>
                                          <p:spTgt spid="119827"/>
                                        </p:tgtEl>
                                        <p:attrNameLst>
                                          <p:attrName>style.visibility</p:attrName>
                                        </p:attrNameLst>
                                      </p:cBhvr>
                                      <p:to>
                                        <p:strVal val="visible"/>
                                      </p:to>
                                    </p:set>
                                    <p:animEffect transition="in" filter="fade">
                                      <p:cBhvr>
                                        <p:cTn id="68" dur="770" decel="100000"/>
                                        <p:tgtEl>
                                          <p:spTgt spid="119827"/>
                                        </p:tgtEl>
                                      </p:cBhvr>
                                    </p:animEffect>
                                    <p:animScale>
                                      <p:cBhvr>
                                        <p:cTn id="69" dur="770" decel="100000"/>
                                        <p:tgtEl>
                                          <p:spTgt spid="119827"/>
                                        </p:tgtEl>
                                      </p:cBhvr>
                                      <p:from x="10000" y="10000"/>
                                      <p:to x="200000" y="450000"/>
                                    </p:animScale>
                                    <p:animScale>
                                      <p:cBhvr>
                                        <p:cTn id="70" dur="1230" accel="100000" fill="hold">
                                          <p:stCondLst>
                                            <p:cond delay="770"/>
                                          </p:stCondLst>
                                        </p:cTn>
                                        <p:tgtEl>
                                          <p:spTgt spid="119827"/>
                                        </p:tgtEl>
                                      </p:cBhvr>
                                      <p:from x="200000" y="450000"/>
                                      <p:to x="100000" y="100000"/>
                                    </p:animScale>
                                    <p:set>
                                      <p:cBhvr>
                                        <p:cTn id="71" dur="770" fill="hold"/>
                                        <p:tgtEl>
                                          <p:spTgt spid="119827"/>
                                        </p:tgtEl>
                                        <p:attrNameLst>
                                          <p:attrName>ppt_x</p:attrName>
                                        </p:attrNameLst>
                                      </p:cBhvr>
                                      <p:to>
                                        <p:strVal val="(0.5)"/>
                                      </p:to>
                                    </p:set>
                                    <p:anim from="(0.5)" to="(#ppt_x)" calcmode="lin" valueType="num">
                                      <p:cBhvr>
                                        <p:cTn id="72" dur="1230" accel="100000" fill="hold">
                                          <p:stCondLst>
                                            <p:cond delay="770"/>
                                          </p:stCondLst>
                                        </p:cTn>
                                        <p:tgtEl>
                                          <p:spTgt spid="119827"/>
                                        </p:tgtEl>
                                        <p:attrNameLst>
                                          <p:attrName>ppt_x</p:attrName>
                                        </p:attrNameLst>
                                      </p:cBhvr>
                                    </p:anim>
                                    <p:set>
                                      <p:cBhvr>
                                        <p:cTn id="73" dur="770" fill="hold"/>
                                        <p:tgtEl>
                                          <p:spTgt spid="119827"/>
                                        </p:tgtEl>
                                        <p:attrNameLst>
                                          <p:attrName>ppt_y</p:attrName>
                                        </p:attrNameLst>
                                      </p:cBhvr>
                                      <p:to>
                                        <p:strVal val="(#ppt_y+0.4)"/>
                                      </p:to>
                                    </p:set>
                                    <p:anim from="(#ppt_y+0.4)" to="(#ppt_y)" calcmode="lin" valueType="num">
                                      <p:cBhvr>
                                        <p:cTn id="74" dur="1230" accel="100000" fill="hold">
                                          <p:stCondLst>
                                            <p:cond delay="770"/>
                                          </p:stCondLst>
                                        </p:cTn>
                                        <p:tgtEl>
                                          <p:spTgt spid="119827"/>
                                        </p:tgtEl>
                                        <p:attrNameLst>
                                          <p:attrName>ppt_y</p:attrName>
                                        </p:attrNameLst>
                                      </p:cBhvr>
                                    </p:anim>
                                  </p:childTnLst>
                                </p:cTn>
                              </p:par>
                            </p:childTnLst>
                          </p:cTn>
                        </p:par>
                      </p:childTnLst>
                    </p:cTn>
                  </p:par>
                  <p:par>
                    <p:cTn id="75" fill="hold">
                      <p:stCondLst>
                        <p:cond delay="indefinite"/>
                      </p:stCondLst>
                      <p:childTnLst>
                        <p:par>
                          <p:cTn id="76" fill="hold">
                            <p:stCondLst>
                              <p:cond delay="0"/>
                            </p:stCondLst>
                            <p:childTnLst>
                              <p:par>
                                <p:cTn id="77" presetID="20" presetClass="exit" presetSubtype="0" fill="hold" nodeType="clickEffect">
                                  <p:stCondLst>
                                    <p:cond delay="0"/>
                                  </p:stCondLst>
                                  <p:childTnLst>
                                    <p:animEffect transition="out" filter="wedge">
                                      <p:cBhvr>
                                        <p:cTn id="78" dur="2000"/>
                                        <p:tgtEl>
                                          <p:spTgt spid="119827"/>
                                        </p:tgtEl>
                                      </p:cBhvr>
                                    </p:animEffect>
                                    <p:set>
                                      <p:cBhvr>
                                        <p:cTn id="79" dur="1" fill="hold">
                                          <p:stCondLst>
                                            <p:cond delay="1999"/>
                                          </p:stCondLst>
                                        </p:cTn>
                                        <p:tgtEl>
                                          <p:spTgt spid="119827"/>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1" presetClass="entr" presetSubtype="0" fill="hold" nodeType="clickEffect">
                                  <p:stCondLst>
                                    <p:cond delay="0"/>
                                  </p:stCondLst>
                                  <p:childTnLst>
                                    <p:set>
                                      <p:cBhvr>
                                        <p:cTn id="83" dur="1" fill="hold">
                                          <p:stCondLst>
                                            <p:cond delay="0"/>
                                          </p:stCondLst>
                                        </p:cTn>
                                        <p:tgtEl>
                                          <p:spTgt spid="119828"/>
                                        </p:tgtEl>
                                        <p:attrNameLst>
                                          <p:attrName>style.visibility</p:attrName>
                                        </p:attrNameLst>
                                      </p:cBhvr>
                                      <p:to>
                                        <p:strVal val="visible"/>
                                      </p:to>
                                    </p:set>
                                    <p:animEffect transition="in" filter="fade">
                                      <p:cBhvr>
                                        <p:cTn id="84" dur="770" decel="100000"/>
                                        <p:tgtEl>
                                          <p:spTgt spid="119828"/>
                                        </p:tgtEl>
                                      </p:cBhvr>
                                    </p:animEffect>
                                    <p:animScale>
                                      <p:cBhvr>
                                        <p:cTn id="85" dur="770" decel="100000"/>
                                        <p:tgtEl>
                                          <p:spTgt spid="119828"/>
                                        </p:tgtEl>
                                      </p:cBhvr>
                                      <p:from x="10000" y="10000"/>
                                      <p:to x="200000" y="450000"/>
                                    </p:animScale>
                                    <p:animScale>
                                      <p:cBhvr>
                                        <p:cTn id="86" dur="1230" accel="100000" fill="hold">
                                          <p:stCondLst>
                                            <p:cond delay="770"/>
                                          </p:stCondLst>
                                        </p:cTn>
                                        <p:tgtEl>
                                          <p:spTgt spid="119828"/>
                                        </p:tgtEl>
                                      </p:cBhvr>
                                      <p:from x="200000" y="450000"/>
                                      <p:to x="100000" y="100000"/>
                                    </p:animScale>
                                    <p:set>
                                      <p:cBhvr>
                                        <p:cTn id="87" dur="770" fill="hold"/>
                                        <p:tgtEl>
                                          <p:spTgt spid="119828"/>
                                        </p:tgtEl>
                                        <p:attrNameLst>
                                          <p:attrName>ppt_x</p:attrName>
                                        </p:attrNameLst>
                                      </p:cBhvr>
                                      <p:to>
                                        <p:strVal val="(0.5)"/>
                                      </p:to>
                                    </p:set>
                                    <p:anim from="(0.5)" to="(#ppt_x)" calcmode="lin" valueType="num">
                                      <p:cBhvr>
                                        <p:cTn id="88" dur="1230" accel="100000" fill="hold">
                                          <p:stCondLst>
                                            <p:cond delay="770"/>
                                          </p:stCondLst>
                                        </p:cTn>
                                        <p:tgtEl>
                                          <p:spTgt spid="119828"/>
                                        </p:tgtEl>
                                        <p:attrNameLst>
                                          <p:attrName>ppt_x</p:attrName>
                                        </p:attrNameLst>
                                      </p:cBhvr>
                                    </p:anim>
                                    <p:set>
                                      <p:cBhvr>
                                        <p:cTn id="89" dur="770" fill="hold"/>
                                        <p:tgtEl>
                                          <p:spTgt spid="119828"/>
                                        </p:tgtEl>
                                        <p:attrNameLst>
                                          <p:attrName>ppt_y</p:attrName>
                                        </p:attrNameLst>
                                      </p:cBhvr>
                                      <p:to>
                                        <p:strVal val="(#ppt_y+0.4)"/>
                                      </p:to>
                                    </p:set>
                                    <p:anim from="(#ppt_y+0.4)" to="(#ppt_y)" calcmode="lin" valueType="num">
                                      <p:cBhvr>
                                        <p:cTn id="90" dur="1230" accel="100000" fill="hold">
                                          <p:stCondLst>
                                            <p:cond delay="770"/>
                                          </p:stCondLst>
                                        </p:cTn>
                                        <p:tgtEl>
                                          <p:spTgt spid="119828"/>
                                        </p:tgtEl>
                                        <p:attrNameLst>
                                          <p:attrName>ppt_y</p:attrName>
                                        </p:attrNameLst>
                                      </p:cBhvr>
                                    </p:anim>
                                  </p:childTnLst>
                                </p:cTn>
                              </p:par>
                            </p:childTnLst>
                          </p:cTn>
                        </p:par>
                      </p:childTnLst>
                    </p:cTn>
                  </p:par>
                  <p:par>
                    <p:cTn id="91" fill="hold">
                      <p:stCondLst>
                        <p:cond delay="indefinite"/>
                      </p:stCondLst>
                      <p:childTnLst>
                        <p:par>
                          <p:cTn id="92" fill="hold">
                            <p:stCondLst>
                              <p:cond delay="0"/>
                            </p:stCondLst>
                            <p:childTnLst>
                              <p:par>
                                <p:cTn id="93" presetID="47" presetClass="exit" presetSubtype="0" fill="hold" nodeType="clickEffect">
                                  <p:stCondLst>
                                    <p:cond delay="0"/>
                                  </p:stCondLst>
                                  <p:childTnLst>
                                    <p:animEffect transition="out" filter="fade">
                                      <p:cBhvr>
                                        <p:cTn id="94" dur="1000"/>
                                        <p:tgtEl>
                                          <p:spTgt spid="119828"/>
                                        </p:tgtEl>
                                      </p:cBhvr>
                                    </p:animEffect>
                                    <p:anim calcmode="lin" valueType="num">
                                      <p:cBhvr>
                                        <p:cTn id="95" dur="1000"/>
                                        <p:tgtEl>
                                          <p:spTgt spid="119828"/>
                                        </p:tgtEl>
                                        <p:attrNameLst>
                                          <p:attrName>ppt_x</p:attrName>
                                        </p:attrNameLst>
                                      </p:cBhvr>
                                      <p:tavLst>
                                        <p:tav tm="0">
                                          <p:val>
                                            <p:strVal val="ppt_x"/>
                                          </p:val>
                                        </p:tav>
                                        <p:tav tm="100000">
                                          <p:val>
                                            <p:strVal val="ppt_x"/>
                                          </p:val>
                                        </p:tav>
                                      </p:tavLst>
                                    </p:anim>
                                    <p:anim calcmode="lin" valueType="num">
                                      <p:cBhvr>
                                        <p:cTn id="96" dur="1000"/>
                                        <p:tgtEl>
                                          <p:spTgt spid="119828"/>
                                        </p:tgtEl>
                                        <p:attrNameLst>
                                          <p:attrName>ppt_y</p:attrName>
                                        </p:attrNameLst>
                                      </p:cBhvr>
                                      <p:tavLst>
                                        <p:tav tm="0">
                                          <p:val>
                                            <p:strVal val="ppt_y"/>
                                          </p:val>
                                        </p:tav>
                                        <p:tav tm="100000">
                                          <p:val>
                                            <p:strVal val="ppt_y-.1"/>
                                          </p:val>
                                        </p:tav>
                                      </p:tavLst>
                                    </p:anim>
                                    <p:set>
                                      <p:cBhvr>
                                        <p:cTn id="97" dur="1" fill="hold">
                                          <p:stCondLst>
                                            <p:cond delay="999"/>
                                          </p:stCondLst>
                                        </p:cTn>
                                        <p:tgtEl>
                                          <p:spTgt spid="119828"/>
                                        </p:tgtEl>
                                        <p:attrNameLst>
                                          <p:attrName>style.visibility</p:attrName>
                                        </p:attrNameLst>
                                      </p:cBhvr>
                                      <p:to>
                                        <p:strVal val="hidden"/>
                                      </p:to>
                                    </p:set>
                                  </p:childTnLst>
                                </p:cTn>
                              </p:par>
                            </p:childTnLst>
                          </p:cTn>
                        </p:par>
                        <p:par>
                          <p:cTn id="98" fill="hold">
                            <p:stCondLst>
                              <p:cond delay="1000"/>
                            </p:stCondLst>
                            <p:childTnLst>
                              <p:par>
                                <p:cTn id="99" presetID="10" presetClass="entr" presetSubtype="0" fill="hold" grpId="1" nodeType="afterEffect">
                                  <p:stCondLst>
                                    <p:cond delay="0"/>
                                  </p:stCondLst>
                                  <p:childTnLst>
                                    <p:set>
                                      <p:cBhvr>
                                        <p:cTn id="100" dur="1" fill="hold">
                                          <p:stCondLst>
                                            <p:cond delay="0"/>
                                          </p:stCondLst>
                                        </p:cTn>
                                        <p:tgtEl>
                                          <p:spTgt spid="119810"/>
                                        </p:tgtEl>
                                        <p:attrNameLst>
                                          <p:attrName>style.visibility</p:attrName>
                                        </p:attrNameLst>
                                      </p:cBhvr>
                                      <p:to>
                                        <p:strVal val="visible"/>
                                      </p:to>
                                    </p:set>
                                    <p:animEffect transition="in" filter="fade">
                                      <p:cBhvr>
                                        <p:cTn id="101" dur="2000"/>
                                        <p:tgtEl>
                                          <p:spTgt spid="119810"/>
                                        </p:tgtEl>
                                      </p:cBhvr>
                                    </p:animEffect>
                                  </p:childTnLst>
                                </p:cTn>
                              </p:par>
                              <p:par>
                                <p:cTn id="102" presetID="10" presetClass="entr" presetSubtype="0" fill="hold" grpId="1" nodeType="withEffect">
                                  <p:stCondLst>
                                    <p:cond delay="0"/>
                                  </p:stCondLst>
                                  <p:childTnLst>
                                    <p:set>
                                      <p:cBhvr>
                                        <p:cTn id="103" dur="1" fill="hold">
                                          <p:stCondLst>
                                            <p:cond delay="0"/>
                                          </p:stCondLst>
                                        </p:cTn>
                                        <p:tgtEl>
                                          <p:spTgt spid="119811"/>
                                        </p:tgtEl>
                                        <p:attrNameLst>
                                          <p:attrName>style.visibility</p:attrName>
                                        </p:attrNameLst>
                                      </p:cBhvr>
                                      <p:to>
                                        <p:strVal val="visible"/>
                                      </p:to>
                                    </p:set>
                                    <p:animEffect transition="in" filter="fade">
                                      <p:cBhvr>
                                        <p:cTn id="104" dur="2000"/>
                                        <p:tgtEl>
                                          <p:spTgt spid="119811"/>
                                        </p:tgtEl>
                                      </p:cBhvr>
                                    </p:animEffect>
                                  </p:childTnLst>
                                </p:cTn>
                              </p:par>
                              <p:par>
                                <p:cTn id="105" presetID="10" presetClass="entr" presetSubtype="0" fill="hold" grpId="1" nodeType="withEffect">
                                  <p:stCondLst>
                                    <p:cond delay="0"/>
                                  </p:stCondLst>
                                  <p:childTnLst>
                                    <p:set>
                                      <p:cBhvr>
                                        <p:cTn id="106" dur="1" fill="hold">
                                          <p:stCondLst>
                                            <p:cond delay="0"/>
                                          </p:stCondLst>
                                        </p:cTn>
                                        <p:tgtEl>
                                          <p:spTgt spid="119816"/>
                                        </p:tgtEl>
                                        <p:attrNameLst>
                                          <p:attrName>style.visibility</p:attrName>
                                        </p:attrNameLst>
                                      </p:cBhvr>
                                      <p:to>
                                        <p:strVal val="visible"/>
                                      </p:to>
                                    </p:set>
                                    <p:animEffect transition="in" filter="fade">
                                      <p:cBhvr>
                                        <p:cTn id="107" dur="2000"/>
                                        <p:tgtEl>
                                          <p:spTgt spid="119816"/>
                                        </p:tgtEl>
                                      </p:cBhvr>
                                    </p:animEffect>
                                  </p:childTnLst>
                                </p:cTn>
                              </p:par>
                              <p:par>
                                <p:cTn id="108" presetID="10" presetClass="entr" presetSubtype="0" fill="hold" grpId="1" nodeType="withEffect">
                                  <p:stCondLst>
                                    <p:cond delay="0"/>
                                  </p:stCondLst>
                                  <p:childTnLst>
                                    <p:set>
                                      <p:cBhvr>
                                        <p:cTn id="109" dur="1" fill="hold">
                                          <p:stCondLst>
                                            <p:cond delay="0"/>
                                          </p:stCondLst>
                                        </p:cTn>
                                        <p:tgtEl>
                                          <p:spTgt spid="119815"/>
                                        </p:tgtEl>
                                        <p:attrNameLst>
                                          <p:attrName>style.visibility</p:attrName>
                                        </p:attrNameLst>
                                      </p:cBhvr>
                                      <p:to>
                                        <p:strVal val="visible"/>
                                      </p:to>
                                    </p:set>
                                    <p:animEffect transition="in" filter="fade">
                                      <p:cBhvr>
                                        <p:cTn id="110" dur="2000"/>
                                        <p:tgtEl>
                                          <p:spTgt spid="119815"/>
                                        </p:tgtEl>
                                      </p:cBhvr>
                                    </p:animEffect>
                                  </p:childTnLst>
                                </p:cTn>
                              </p:par>
                              <p:par>
                                <p:cTn id="111" presetID="10" presetClass="entr" presetSubtype="0" fill="hold" grpId="1" nodeType="withEffect">
                                  <p:stCondLst>
                                    <p:cond delay="0"/>
                                  </p:stCondLst>
                                  <p:childTnLst>
                                    <p:set>
                                      <p:cBhvr>
                                        <p:cTn id="112" dur="1" fill="hold">
                                          <p:stCondLst>
                                            <p:cond delay="0"/>
                                          </p:stCondLst>
                                        </p:cTn>
                                        <p:tgtEl>
                                          <p:spTgt spid="119817"/>
                                        </p:tgtEl>
                                        <p:attrNameLst>
                                          <p:attrName>style.visibility</p:attrName>
                                        </p:attrNameLst>
                                      </p:cBhvr>
                                      <p:to>
                                        <p:strVal val="visible"/>
                                      </p:to>
                                    </p:set>
                                    <p:animEffect transition="in" filter="fade">
                                      <p:cBhvr>
                                        <p:cTn id="113" dur="2000"/>
                                        <p:tgtEl>
                                          <p:spTgt spid="119817"/>
                                        </p:tgtEl>
                                      </p:cBhvr>
                                    </p:animEffect>
                                  </p:childTnLst>
                                </p:cTn>
                              </p:par>
                              <p:par>
                                <p:cTn id="114" presetID="10" presetClass="entr" presetSubtype="0" fill="hold" grpId="1" nodeType="withEffect">
                                  <p:stCondLst>
                                    <p:cond delay="0"/>
                                  </p:stCondLst>
                                  <p:childTnLst>
                                    <p:set>
                                      <p:cBhvr>
                                        <p:cTn id="115" dur="1" fill="hold">
                                          <p:stCondLst>
                                            <p:cond delay="0"/>
                                          </p:stCondLst>
                                        </p:cTn>
                                        <p:tgtEl>
                                          <p:spTgt spid="119818"/>
                                        </p:tgtEl>
                                        <p:attrNameLst>
                                          <p:attrName>style.visibility</p:attrName>
                                        </p:attrNameLst>
                                      </p:cBhvr>
                                      <p:to>
                                        <p:strVal val="visible"/>
                                      </p:to>
                                    </p:set>
                                    <p:animEffect transition="in" filter="fade">
                                      <p:cBhvr>
                                        <p:cTn id="116" dur="2000"/>
                                        <p:tgtEl>
                                          <p:spTgt spid="119818"/>
                                        </p:tgtEl>
                                      </p:cBhvr>
                                    </p:animEffect>
                                  </p:childTnLst>
                                </p:cTn>
                              </p:par>
                              <p:par>
                                <p:cTn id="117" presetID="10" presetClass="entr" presetSubtype="0" fill="hold" grpId="1" nodeType="withEffect">
                                  <p:stCondLst>
                                    <p:cond delay="0"/>
                                  </p:stCondLst>
                                  <p:childTnLst>
                                    <p:set>
                                      <p:cBhvr>
                                        <p:cTn id="118" dur="1" fill="hold">
                                          <p:stCondLst>
                                            <p:cond delay="0"/>
                                          </p:stCondLst>
                                        </p:cTn>
                                        <p:tgtEl>
                                          <p:spTgt spid="119819"/>
                                        </p:tgtEl>
                                        <p:attrNameLst>
                                          <p:attrName>style.visibility</p:attrName>
                                        </p:attrNameLst>
                                      </p:cBhvr>
                                      <p:to>
                                        <p:strVal val="visible"/>
                                      </p:to>
                                    </p:set>
                                    <p:animEffect transition="in" filter="fade">
                                      <p:cBhvr>
                                        <p:cTn id="119" dur="2000"/>
                                        <p:tgtEl>
                                          <p:spTgt spid="119819"/>
                                        </p:tgtEl>
                                      </p:cBhvr>
                                    </p:animEffect>
                                  </p:childTnLst>
                                </p:cTn>
                              </p:par>
                              <p:par>
                                <p:cTn id="120" presetID="10" presetClass="entr" presetSubtype="0" fill="hold" grpId="2" nodeType="withEffect">
                                  <p:stCondLst>
                                    <p:cond delay="0"/>
                                  </p:stCondLst>
                                  <p:iterate type="lt">
                                    <p:tmAbs val="0"/>
                                  </p:iterate>
                                  <p:childTnLst>
                                    <p:set>
                                      <p:cBhvr>
                                        <p:cTn id="121" dur="1" fill="hold">
                                          <p:stCondLst>
                                            <p:cond delay="0"/>
                                          </p:stCondLst>
                                        </p:cTn>
                                        <p:tgtEl>
                                          <p:spTgt spid="119823"/>
                                        </p:tgtEl>
                                        <p:attrNameLst>
                                          <p:attrName>style.visibility</p:attrName>
                                        </p:attrNameLst>
                                      </p:cBhvr>
                                      <p:to>
                                        <p:strVal val="visible"/>
                                      </p:to>
                                    </p:set>
                                    <p:animEffect transition="in" filter="fade">
                                      <p:cBhvr>
                                        <p:cTn id="122" dur="2000"/>
                                        <p:tgtEl>
                                          <p:spTgt spid="119823"/>
                                        </p:tgtEl>
                                      </p:cBhvr>
                                    </p:animEffect>
                                  </p:childTnLst>
                                </p:cTn>
                              </p:par>
                            </p:childTnLst>
                          </p:cTn>
                        </p:par>
                        <p:par>
                          <p:cTn id="123" fill="hold">
                            <p:stCondLst>
                              <p:cond delay="3000"/>
                            </p:stCondLst>
                            <p:childTnLst>
                              <p:par>
                                <p:cTn id="124" presetID="29" presetClass="entr" presetSubtype="0" fill="hold" nodeType="afterEffect">
                                  <p:stCondLst>
                                    <p:cond delay="0"/>
                                  </p:stCondLst>
                                  <p:childTnLst>
                                    <p:set>
                                      <p:cBhvr>
                                        <p:cTn id="125" dur="1" fill="hold">
                                          <p:stCondLst>
                                            <p:cond delay="0"/>
                                          </p:stCondLst>
                                        </p:cTn>
                                        <p:tgtEl>
                                          <p:spTgt spid="119824"/>
                                        </p:tgtEl>
                                        <p:attrNameLst>
                                          <p:attrName>style.visibility</p:attrName>
                                        </p:attrNameLst>
                                      </p:cBhvr>
                                      <p:to>
                                        <p:strVal val="visible"/>
                                      </p:to>
                                    </p:set>
                                    <p:anim calcmode="lin" valueType="num">
                                      <p:cBhvr>
                                        <p:cTn id="126" dur="1000" fill="hold"/>
                                        <p:tgtEl>
                                          <p:spTgt spid="119824"/>
                                        </p:tgtEl>
                                        <p:attrNameLst>
                                          <p:attrName>ppt_x</p:attrName>
                                        </p:attrNameLst>
                                      </p:cBhvr>
                                      <p:tavLst>
                                        <p:tav tm="0">
                                          <p:val>
                                            <p:strVal val="#ppt_x-.2"/>
                                          </p:val>
                                        </p:tav>
                                        <p:tav tm="100000">
                                          <p:val>
                                            <p:strVal val="#ppt_x"/>
                                          </p:val>
                                        </p:tav>
                                      </p:tavLst>
                                    </p:anim>
                                    <p:anim calcmode="lin" valueType="num">
                                      <p:cBhvr>
                                        <p:cTn id="127" dur="1000" fill="hold"/>
                                        <p:tgtEl>
                                          <p:spTgt spid="119824"/>
                                        </p:tgtEl>
                                        <p:attrNameLst>
                                          <p:attrName>ppt_y</p:attrName>
                                        </p:attrNameLst>
                                      </p:cBhvr>
                                      <p:tavLst>
                                        <p:tav tm="0">
                                          <p:val>
                                            <p:strVal val="#ppt_y"/>
                                          </p:val>
                                        </p:tav>
                                        <p:tav tm="100000">
                                          <p:val>
                                            <p:strVal val="#ppt_y"/>
                                          </p:val>
                                        </p:tav>
                                      </p:tavLst>
                                    </p:anim>
                                    <p:animEffect transition="in" filter="wipe(right)" prLst="gradientSize: 0.1">
                                      <p:cBhvr>
                                        <p:cTn id="128" dur="1000"/>
                                        <p:tgtEl>
                                          <p:spTgt spid="119824"/>
                                        </p:tgtEl>
                                      </p:cBhvr>
                                    </p:animEffect>
                                  </p:childTnLst>
                                </p:cTn>
                              </p:par>
                            </p:childTnLst>
                          </p:cTn>
                        </p:par>
                        <p:par>
                          <p:cTn id="129" fill="hold">
                            <p:stCondLst>
                              <p:cond delay="4000"/>
                            </p:stCondLst>
                            <p:childTnLst>
                              <p:par>
                                <p:cTn id="130" presetID="27" presetClass="entr" presetSubtype="0" fill="hold" grpId="0" nodeType="afterEffect">
                                  <p:stCondLst>
                                    <p:cond delay="0"/>
                                  </p:stCondLst>
                                  <p:iterate type="lt">
                                    <p:tmPct val="50000"/>
                                  </p:iterate>
                                  <p:childTnLst>
                                    <p:set>
                                      <p:cBhvr>
                                        <p:cTn id="131" dur="1" fill="hold">
                                          <p:stCondLst>
                                            <p:cond delay="0"/>
                                          </p:stCondLst>
                                        </p:cTn>
                                        <p:tgtEl>
                                          <p:spTgt spid="119837"/>
                                        </p:tgtEl>
                                        <p:attrNameLst>
                                          <p:attrName>style.visibility</p:attrName>
                                        </p:attrNameLst>
                                      </p:cBhvr>
                                      <p:to>
                                        <p:strVal val="visible"/>
                                      </p:to>
                                    </p:set>
                                    <p:anim calcmode="discrete" valueType="clr">
                                      <p:cBhvr override="childStyle">
                                        <p:cTn id="132" dur="80"/>
                                        <p:tgtEl>
                                          <p:spTgt spid="119837"/>
                                        </p:tgtEl>
                                        <p:attrNameLst>
                                          <p:attrName>style.color</p:attrName>
                                        </p:attrNameLst>
                                      </p:cBhvr>
                                      <p:tavLst>
                                        <p:tav tm="0">
                                          <p:val>
                                            <p:clrVal>
                                              <a:schemeClr val="accent2"/>
                                            </p:clrVal>
                                          </p:val>
                                        </p:tav>
                                        <p:tav tm="50000">
                                          <p:val>
                                            <p:clrVal>
                                              <a:schemeClr val="hlink"/>
                                            </p:clrVal>
                                          </p:val>
                                        </p:tav>
                                      </p:tavLst>
                                    </p:anim>
                                    <p:anim calcmode="discrete" valueType="clr">
                                      <p:cBhvr>
                                        <p:cTn id="133" dur="80"/>
                                        <p:tgtEl>
                                          <p:spTgt spid="119837"/>
                                        </p:tgtEl>
                                        <p:attrNameLst>
                                          <p:attrName>fillcolor</p:attrName>
                                        </p:attrNameLst>
                                      </p:cBhvr>
                                      <p:tavLst>
                                        <p:tav tm="0">
                                          <p:val>
                                            <p:clrVal>
                                              <a:schemeClr val="accent2"/>
                                            </p:clrVal>
                                          </p:val>
                                        </p:tav>
                                        <p:tav tm="50000">
                                          <p:val>
                                            <p:clrVal>
                                              <a:schemeClr val="hlink"/>
                                            </p:clrVal>
                                          </p:val>
                                        </p:tav>
                                      </p:tavLst>
                                    </p:anim>
                                    <p:set>
                                      <p:cBhvr>
                                        <p:cTn id="134" dur="80"/>
                                        <p:tgtEl>
                                          <p:spTgt spid="1198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P spid="119810" grpId="1"/>
      <p:bldP spid="119811" grpId="0"/>
      <p:bldP spid="119811" grpId="1"/>
      <p:bldP spid="119815" grpId="0"/>
      <p:bldP spid="119815" grpId="1"/>
      <p:bldP spid="119816" grpId="0"/>
      <p:bldP spid="119816" grpId="1"/>
      <p:bldP spid="119817" grpId="0"/>
      <p:bldP spid="119817" grpId="1"/>
      <p:bldP spid="119818" grpId="0"/>
      <p:bldP spid="119818" grpId="1"/>
      <p:bldP spid="119819" grpId="0"/>
      <p:bldP spid="119819" grpId="1"/>
      <p:bldP spid="119823" grpId="0"/>
      <p:bldP spid="119823" grpId="1"/>
      <p:bldP spid="119823" grpId="2"/>
      <p:bldP spid="1198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s 124929"/>
          <p:cNvSpPr/>
          <p:nvPr/>
        </p:nvSpPr>
        <p:spPr>
          <a:xfrm>
            <a:off x="304800" y="304800"/>
            <a:ext cx="5334000" cy="457200"/>
          </a:xfrm>
          <a:prstGeom prst="rect">
            <a:avLst/>
          </a:prstGeom>
          <a:noFill/>
          <a:ln w="9525">
            <a:noFill/>
          </a:ln>
        </p:spPr>
        <p:txBody>
          <a:bodyPr wrap="none" anchor="ctr" anchorCtr="0"/>
          <a:lstStyle/>
          <a:p>
            <a:pPr algn="ctr" eaLnBrk="0" hangingPunct="0"/>
            <a:r>
              <a:rPr lang="en-US" altLang="zh-CN" sz="2400" b="1" i="1" u="sng" dirty="0" err="1">
                <a:solidFill>
                  <a:srgbClr val="FFFF00"/>
                </a:solidFill>
                <a:latin typeface="Times New Roman" panose="02020603050405020304" pitchFamily="18" charset="0"/>
              </a:rPr>
              <a:t>Bài</a:t>
            </a:r>
            <a:r>
              <a:rPr lang="en-US" altLang="zh-CN" sz="2400" b="1" i="1" u="sng" dirty="0">
                <a:solidFill>
                  <a:srgbClr val="FFFF00"/>
                </a:solidFill>
                <a:latin typeface="Times New Roman" panose="02020603050405020304" pitchFamily="18" charset="0"/>
              </a:rPr>
              <a:t> </a:t>
            </a:r>
            <a:r>
              <a:rPr lang="en-US" altLang="zh-CN" sz="2400" b="1" i="1" u="sng" dirty="0">
                <a:solidFill>
                  <a:srgbClr val="FFFF00"/>
                </a:solidFill>
                <a:latin typeface="Times New Roman" panose="02020603050405020304" pitchFamily="18" charset="0"/>
              </a:rPr>
              <a:t>3</a:t>
            </a:r>
            <a:r>
              <a:rPr lang="en-US" altLang="zh-CN" sz="2400" b="1" i="1" dirty="0" smtClean="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Thường</a:t>
            </a:r>
            <a:r>
              <a:rPr lang="en-US" altLang="zh-CN" sz="2400" b="1" i="1" u="sng" dirty="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thức</a:t>
            </a:r>
            <a:r>
              <a:rPr lang="en-US" altLang="zh-CN" sz="2400" b="1" i="1" u="sng" dirty="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mỹ</a:t>
            </a:r>
            <a:r>
              <a:rPr lang="en-US" altLang="zh-CN" sz="2400" b="1" i="1" u="sng" dirty="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thuật</a:t>
            </a:r>
            <a:endParaRPr lang="en-US" altLang="zh-CN" sz="2400" b="1" i="1" u="sng" dirty="0">
              <a:solidFill>
                <a:srgbClr val="FFFF00"/>
              </a:solidFill>
              <a:latin typeface="Times New Roman" panose="02020603050405020304" pitchFamily="18" charset="0"/>
            </a:endParaRPr>
          </a:p>
        </p:txBody>
      </p:sp>
      <p:sp>
        <p:nvSpPr>
          <p:cNvPr id="27650" name="Rectangles 124930"/>
          <p:cNvSpPr/>
          <p:nvPr/>
        </p:nvSpPr>
        <p:spPr>
          <a:xfrm>
            <a:off x="304800" y="685800"/>
            <a:ext cx="8382000" cy="1219200"/>
          </a:xfrm>
          <a:prstGeom prst="rect">
            <a:avLst/>
          </a:prstGeom>
          <a:noFill/>
          <a:ln w="9525">
            <a:noFill/>
          </a:ln>
        </p:spPr>
        <p:txBody>
          <a:bodyPr wrap="none" anchor="ctr" anchorCtr="0"/>
          <a:lstStyle/>
          <a:p>
            <a:pPr algn="ctr" eaLnBrk="0" hangingPunct="0"/>
            <a:r>
              <a:rPr lang="en-US" altLang="zh-CN" sz="3000" b="1">
                <a:solidFill>
                  <a:srgbClr val="00FFFF"/>
                </a:solidFill>
                <a:latin typeface="Times New Roman" panose="02020603050405020304" pitchFamily="18" charset="0"/>
              </a:rPr>
              <a:t>SƠ LƯỢC VỀ MĨ THUẬT </a:t>
            </a:r>
          </a:p>
          <a:p>
            <a:pPr algn="ctr" eaLnBrk="0" hangingPunct="0"/>
            <a:r>
              <a:rPr lang="en-US" altLang="zh-CN" sz="3000" b="1">
                <a:solidFill>
                  <a:srgbClr val="00FFFF"/>
                </a:solidFill>
                <a:latin typeface="Times New Roman" panose="02020603050405020304" pitchFamily="18" charset="0"/>
              </a:rPr>
              <a:t>CÁC DÂN TỘC ÍT NGƯỜI Ở VIỆT NAM</a:t>
            </a:r>
          </a:p>
        </p:txBody>
      </p:sp>
      <p:pic>
        <p:nvPicPr>
          <p:cNvPr id="27651" name="Picture 124931" descr="POINSET2"/>
          <p:cNvPicPr>
            <a:picLocks noChangeAspect="1"/>
          </p:cNvPicPr>
          <p:nvPr/>
        </p:nvPicPr>
        <p:blipFill>
          <a:blip r:embed="rId2"/>
          <a:stretch>
            <a:fillRect/>
          </a:stretch>
        </p:blipFill>
        <p:spPr>
          <a:xfrm rot="-5400000">
            <a:off x="-38100" y="5524500"/>
            <a:ext cx="1371600" cy="1295400"/>
          </a:xfrm>
          <a:prstGeom prst="rect">
            <a:avLst/>
          </a:prstGeom>
          <a:noFill/>
          <a:ln w="9525">
            <a:noFill/>
          </a:ln>
        </p:spPr>
      </p:pic>
      <p:pic>
        <p:nvPicPr>
          <p:cNvPr id="27652" name="Picture 124932" descr="POINSET2"/>
          <p:cNvPicPr>
            <a:picLocks noChangeAspect="1"/>
          </p:cNvPicPr>
          <p:nvPr/>
        </p:nvPicPr>
        <p:blipFill>
          <a:blip r:embed="rId2"/>
          <a:stretch>
            <a:fillRect/>
          </a:stretch>
        </p:blipFill>
        <p:spPr>
          <a:xfrm rot="10800000">
            <a:off x="7793038" y="5410200"/>
            <a:ext cx="1350962" cy="1447800"/>
          </a:xfrm>
          <a:prstGeom prst="rect">
            <a:avLst/>
          </a:prstGeom>
          <a:noFill/>
          <a:ln w="9525">
            <a:noFill/>
          </a:ln>
        </p:spPr>
      </p:pic>
      <p:pic>
        <p:nvPicPr>
          <p:cNvPr id="27653" name="Picture 124933" descr="floral"/>
          <p:cNvPicPr>
            <a:picLocks noChangeAspect="1"/>
          </p:cNvPicPr>
          <p:nvPr/>
        </p:nvPicPr>
        <p:blipFill>
          <a:blip r:embed="rId3"/>
          <a:stretch>
            <a:fillRect/>
          </a:stretch>
        </p:blipFill>
        <p:spPr>
          <a:xfrm>
            <a:off x="7848600" y="152400"/>
            <a:ext cx="1066800" cy="1066800"/>
          </a:xfrm>
          <a:prstGeom prst="rect">
            <a:avLst/>
          </a:prstGeom>
          <a:noFill/>
          <a:ln w="9525">
            <a:noFill/>
          </a:ln>
        </p:spPr>
      </p:pic>
      <p:sp>
        <p:nvSpPr>
          <p:cNvPr id="27654" name="Rectangles 124934"/>
          <p:cNvSpPr/>
          <p:nvPr/>
        </p:nvSpPr>
        <p:spPr>
          <a:xfrm>
            <a:off x="228600" y="1828800"/>
            <a:ext cx="4343400" cy="457200"/>
          </a:xfrm>
          <a:prstGeom prst="rect">
            <a:avLst/>
          </a:prstGeom>
          <a:noFill/>
          <a:ln w="9525">
            <a:noFill/>
          </a:ln>
        </p:spPr>
        <p:txBody>
          <a:bodyPr wrap="none" anchor="ctr" anchorCtr="0"/>
          <a:lstStyle/>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p>
        </p:txBody>
      </p:sp>
      <p:sp>
        <p:nvSpPr>
          <p:cNvPr id="27655" name="Rectangles 124935"/>
          <p:cNvSpPr/>
          <p:nvPr/>
        </p:nvSpPr>
        <p:spPr>
          <a:xfrm>
            <a:off x="533400" y="2057400"/>
            <a:ext cx="8686800" cy="990600"/>
          </a:xfrm>
          <a:prstGeom prst="rect">
            <a:avLst/>
          </a:prstGeom>
          <a:noFill/>
          <a:ln w="9525">
            <a:noFill/>
          </a:ln>
        </p:spPr>
        <p:txBody>
          <a:bodyPr wrap="none" anchor="ctr" anchorCtr="0"/>
          <a:lstStyle/>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p>
        </p:txBody>
      </p:sp>
      <p:sp>
        <p:nvSpPr>
          <p:cNvPr id="27656" name="Text Box 124936"/>
          <p:cNvSpPr txBox="1"/>
          <p:nvPr/>
        </p:nvSpPr>
        <p:spPr>
          <a:xfrm>
            <a:off x="533400" y="2895600"/>
            <a:ext cx="3978275" cy="427038"/>
          </a:xfrm>
          <a:prstGeom prst="rect">
            <a:avLst/>
          </a:prstGeom>
          <a:noFill/>
          <a:ln w="9525">
            <a:noFill/>
          </a:ln>
        </p:spPr>
        <p:txBody>
          <a:bodyPr anchor="t" anchorCtr="0">
            <a:spAutoFit/>
          </a:bodyPr>
          <a:lstStyle/>
          <a:p>
            <a:pPr marL="342900" indent="-342900" eaLnBrk="0" hangingPunct="0">
              <a:buAutoNum type="arabicPeriod"/>
            </a:pPr>
            <a:r>
              <a:rPr lang="en-US" altLang="zh-CN" sz="2200" err="1">
                <a:solidFill>
                  <a:srgbClr val="FFFF00"/>
                </a:solidFill>
                <a:latin typeface="Arial" panose="020B0604020202020204" pitchFamily="34" charset="0"/>
              </a:rPr>
              <a:t>Tranh thờ và thổ cẩm</a:t>
            </a:r>
            <a:endParaRPr lang="en-US" altLang="zh-CN" sz="2200">
              <a:solidFill>
                <a:srgbClr val="FFFF00"/>
              </a:solidFill>
              <a:latin typeface="Arial" panose="020B0604020202020204" pitchFamily="34" charset="0"/>
            </a:endParaRPr>
          </a:p>
        </p:txBody>
      </p:sp>
      <p:sp>
        <p:nvSpPr>
          <p:cNvPr id="27657" name="Text Box 124937"/>
          <p:cNvSpPr txBox="1"/>
          <p:nvPr/>
        </p:nvSpPr>
        <p:spPr>
          <a:xfrm>
            <a:off x="533400" y="3238500"/>
            <a:ext cx="5867400" cy="427038"/>
          </a:xfrm>
          <a:prstGeom prst="rect">
            <a:avLst/>
          </a:prstGeom>
          <a:noFill/>
          <a:ln w="9525">
            <a:noFill/>
          </a:ln>
        </p:spPr>
        <p:txBody>
          <a:bodyPr anchor="t" anchorCtr="0">
            <a:spAutoFit/>
          </a:bodyPr>
          <a:lstStyle/>
          <a:p>
            <a:pPr marL="342900" indent="-342900" eaLnBrk="0" hangingPunct="0"/>
            <a:r>
              <a:rPr lang="en-US" altLang="zh-CN" sz="2200" err="1">
                <a:solidFill>
                  <a:srgbClr val="FFFF00"/>
                </a:solidFill>
                <a:latin typeface="Arial" panose="020B0604020202020204" pitchFamily="34" charset="0"/>
              </a:rPr>
              <a:t>2. Nhà rông và tượng nhà mồ tây nguyên</a:t>
            </a:r>
            <a:endParaRPr lang="en-US" altLang="zh-CN" sz="2200">
              <a:solidFill>
                <a:srgbClr val="FFFF00"/>
              </a:solidFill>
              <a:latin typeface="Arial" panose="020B0604020202020204" pitchFamily="34" charset="0"/>
            </a:endParaRPr>
          </a:p>
        </p:txBody>
      </p:sp>
      <p:pic>
        <p:nvPicPr>
          <p:cNvPr id="27658" name="Picture 124939" descr="viet3"/>
          <p:cNvPicPr>
            <a:picLocks noChangeAspect="1"/>
          </p:cNvPicPr>
          <p:nvPr/>
        </p:nvPicPr>
        <p:blipFill>
          <a:blip r:embed="rId4"/>
          <a:stretch>
            <a:fillRect/>
          </a:stretch>
        </p:blipFill>
        <p:spPr>
          <a:xfrm>
            <a:off x="228600" y="6408738"/>
            <a:ext cx="457200" cy="449262"/>
          </a:xfrm>
          <a:prstGeom prst="rect">
            <a:avLst/>
          </a:prstGeom>
          <a:noFill/>
          <a:ln w="9525">
            <a:noFill/>
          </a:ln>
        </p:spPr>
      </p:pic>
      <p:sp>
        <p:nvSpPr>
          <p:cNvPr id="124946" name="Text Box 124945"/>
          <p:cNvSpPr txBox="1"/>
          <p:nvPr/>
        </p:nvSpPr>
        <p:spPr>
          <a:xfrm>
            <a:off x="533400" y="3573463"/>
            <a:ext cx="4343400" cy="427037"/>
          </a:xfrm>
          <a:prstGeom prst="rect">
            <a:avLst/>
          </a:prstGeom>
          <a:noFill/>
          <a:ln w="9525">
            <a:noFill/>
          </a:ln>
        </p:spPr>
        <p:txBody>
          <a:bodyPr anchor="t" anchorCtr="0">
            <a:spAutoFit/>
          </a:bodyPr>
          <a:lstStyle/>
          <a:p>
            <a:pPr marL="342900" indent="-342900" eaLnBrk="0" hangingPunct="0"/>
            <a:r>
              <a:rPr lang="en-US" altLang="zh-CN" sz="2200" err="1">
                <a:solidFill>
                  <a:srgbClr val="FFFF00"/>
                </a:solidFill>
                <a:latin typeface="Arial" panose="020B0604020202020204" pitchFamily="34" charset="0"/>
              </a:rPr>
              <a:t>3. Tháp và điêu khắc Chăm</a:t>
            </a:r>
            <a:endParaRPr lang="en-US" altLang="zh-CN" sz="2200">
              <a:solidFill>
                <a:srgbClr val="FFFF00"/>
              </a:solidFill>
              <a:latin typeface="Arial" panose="020B0604020202020204" pitchFamily="34" charset="0"/>
            </a:endParaRPr>
          </a:p>
        </p:txBody>
      </p:sp>
      <p:sp>
        <p:nvSpPr>
          <p:cNvPr id="124947" name="Text Box 124946"/>
          <p:cNvSpPr txBox="1"/>
          <p:nvPr/>
        </p:nvSpPr>
        <p:spPr>
          <a:xfrm>
            <a:off x="533400" y="3886200"/>
            <a:ext cx="2286000" cy="427038"/>
          </a:xfrm>
          <a:prstGeom prst="rect">
            <a:avLst/>
          </a:prstGeom>
          <a:noFill/>
          <a:ln w="9525">
            <a:noFill/>
          </a:ln>
        </p:spPr>
        <p:txBody>
          <a:bodyPr anchor="t" anchorCtr="0">
            <a:spAutoFit/>
          </a:bodyPr>
          <a:lstStyle/>
          <a:p>
            <a:pPr marL="342900" indent="-342900" eaLnBrk="0" hangingPunct="0"/>
            <a:r>
              <a:rPr lang="en-US" altLang="zh-CN" sz="2200" err="1">
                <a:solidFill>
                  <a:srgbClr val="FFFF00"/>
                </a:solidFill>
                <a:latin typeface="Arial" panose="020B0604020202020204" pitchFamily="34" charset="0"/>
              </a:rPr>
              <a:t>a. Tháp Chăm</a:t>
            </a:r>
            <a:endParaRPr lang="en-US" altLang="zh-CN" sz="22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4946"/>
                                        </p:tgtEl>
                                        <p:attrNameLst>
                                          <p:attrName>style.visibility</p:attrName>
                                        </p:attrNameLst>
                                      </p:cBhvr>
                                      <p:to>
                                        <p:strVal val="visible"/>
                                      </p:to>
                                    </p:set>
                                    <p:anim calcmode="discrete" valueType="clr">
                                      <p:cBhvr override="childStyle">
                                        <p:cTn id="7" dur="80"/>
                                        <p:tgtEl>
                                          <p:spTgt spid="12494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4946"/>
                                        </p:tgtEl>
                                        <p:attrNameLst>
                                          <p:attrName>fillcolor</p:attrName>
                                        </p:attrNameLst>
                                      </p:cBhvr>
                                      <p:tavLst>
                                        <p:tav tm="0">
                                          <p:val>
                                            <p:clrVal>
                                              <a:schemeClr val="accent2"/>
                                            </p:clrVal>
                                          </p:val>
                                        </p:tav>
                                        <p:tav tm="50000">
                                          <p:val>
                                            <p:clrVal>
                                              <a:schemeClr val="hlink"/>
                                            </p:clrVal>
                                          </p:val>
                                        </p:tav>
                                      </p:tavLst>
                                    </p:anim>
                                    <p:set>
                                      <p:cBhvr>
                                        <p:cTn id="9" dur="80"/>
                                        <p:tgtEl>
                                          <p:spTgt spid="12494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4947"/>
                                        </p:tgtEl>
                                        <p:attrNameLst>
                                          <p:attrName>style.visibility</p:attrName>
                                        </p:attrNameLst>
                                      </p:cBhvr>
                                      <p:to>
                                        <p:strVal val="visible"/>
                                      </p:to>
                                    </p:set>
                                    <p:anim calcmode="discrete" valueType="clr">
                                      <p:cBhvr override="childStyle">
                                        <p:cTn id="14" dur="80"/>
                                        <p:tgtEl>
                                          <p:spTgt spid="12494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4947"/>
                                        </p:tgtEl>
                                        <p:attrNameLst>
                                          <p:attrName>fillcolor</p:attrName>
                                        </p:attrNameLst>
                                      </p:cBhvr>
                                      <p:tavLst>
                                        <p:tav tm="0">
                                          <p:val>
                                            <p:clrVal>
                                              <a:schemeClr val="accent2"/>
                                            </p:clrVal>
                                          </p:val>
                                        </p:tav>
                                        <p:tav tm="50000">
                                          <p:val>
                                            <p:clrVal>
                                              <a:schemeClr val="hlink"/>
                                            </p:clrVal>
                                          </p:val>
                                        </p:tav>
                                      </p:tavLst>
                                    </p:anim>
                                    <p:set>
                                      <p:cBhvr>
                                        <p:cTn id="16" dur="80"/>
                                        <p:tgtEl>
                                          <p:spTgt spid="12494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6" grpId="0"/>
      <p:bldP spid="1249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121859" descr="dn_ve mien dat nang1"/>
          <p:cNvPicPr>
            <a:picLocks noChangeAspect="1"/>
          </p:cNvPicPr>
          <p:nvPr/>
        </p:nvPicPr>
        <p:blipFill>
          <a:blip r:embed="rId2"/>
          <a:stretch>
            <a:fillRect/>
          </a:stretch>
        </p:blipFill>
        <p:spPr>
          <a:xfrm>
            <a:off x="4681538" y="152400"/>
            <a:ext cx="4335462" cy="3200400"/>
          </a:xfrm>
          <a:prstGeom prst="rect">
            <a:avLst/>
          </a:prstGeom>
          <a:noFill/>
          <a:ln w="9525">
            <a:noFill/>
          </a:ln>
        </p:spPr>
      </p:pic>
      <p:pic>
        <p:nvPicPr>
          <p:cNvPr id="121861" name="Picture 121860" descr="thap Cham 5"/>
          <p:cNvPicPr>
            <a:picLocks noChangeAspect="1"/>
          </p:cNvPicPr>
          <p:nvPr/>
        </p:nvPicPr>
        <p:blipFill>
          <a:blip r:embed="rId3">
            <a:lum bright="29999"/>
          </a:blip>
          <a:stretch>
            <a:fillRect/>
          </a:stretch>
        </p:blipFill>
        <p:spPr>
          <a:xfrm>
            <a:off x="4681538" y="3502025"/>
            <a:ext cx="4335462" cy="3127375"/>
          </a:xfrm>
          <a:prstGeom prst="rect">
            <a:avLst/>
          </a:prstGeom>
          <a:noFill/>
          <a:ln w="9525">
            <a:noFill/>
          </a:ln>
        </p:spPr>
      </p:pic>
      <p:pic>
        <p:nvPicPr>
          <p:cNvPr id="121862" name="Picture 121861" descr="33-PoKlangGaraiFromBelow"/>
          <p:cNvPicPr>
            <a:picLocks noChangeAspect="1"/>
          </p:cNvPicPr>
          <p:nvPr/>
        </p:nvPicPr>
        <p:blipFill>
          <a:blip r:embed="rId4">
            <a:lum bright="12000"/>
          </a:blip>
          <a:stretch>
            <a:fillRect/>
          </a:stretch>
        </p:blipFill>
        <p:spPr>
          <a:xfrm>
            <a:off x="101600" y="152400"/>
            <a:ext cx="4502150" cy="3200400"/>
          </a:xfrm>
          <a:prstGeom prst="rect">
            <a:avLst/>
          </a:prstGeom>
          <a:noFill/>
          <a:ln w="9525">
            <a:noFill/>
          </a:ln>
        </p:spPr>
      </p:pic>
      <p:pic>
        <p:nvPicPr>
          <p:cNvPr id="121863" name="Picture 121862" descr="ChamMuiNe"/>
          <p:cNvPicPr>
            <a:picLocks noChangeAspect="1"/>
          </p:cNvPicPr>
          <p:nvPr/>
        </p:nvPicPr>
        <p:blipFill>
          <a:blip r:embed="rId5">
            <a:lum bright="17999"/>
          </a:blip>
          <a:stretch>
            <a:fillRect/>
          </a:stretch>
        </p:blipFill>
        <p:spPr>
          <a:xfrm>
            <a:off x="101600" y="3502025"/>
            <a:ext cx="4502150" cy="31702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1862"/>
                                        </p:tgtEl>
                                        <p:attrNameLst>
                                          <p:attrName>style.visibility</p:attrName>
                                        </p:attrNameLst>
                                      </p:cBhvr>
                                      <p:to>
                                        <p:strVal val="visible"/>
                                      </p:to>
                                    </p:set>
                                    <p:anim calcmode="lin" valueType="num">
                                      <p:cBhvr>
                                        <p:cTn id="7" dur="3000" fill="hold"/>
                                        <p:tgtEl>
                                          <p:spTgt spid="121862"/>
                                        </p:tgtEl>
                                        <p:attrNameLst>
                                          <p:attrName>ppt_w</p:attrName>
                                        </p:attrNameLst>
                                      </p:cBhvr>
                                      <p:tavLst>
                                        <p:tav tm="0">
                                          <p:val>
                                            <p:fltVal val="0"/>
                                          </p:val>
                                        </p:tav>
                                        <p:tav tm="100000">
                                          <p:val>
                                            <p:strVal val="#ppt_w"/>
                                          </p:val>
                                        </p:tav>
                                      </p:tavLst>
                                    </p:anim>
                                    <p:anim calcmode="lin" valueType="num">
                                      <p:cBhvr>
                                        <p:cTn id="8" dur="3000" fill="hold"/>
                                        <p:tgtEl>
                                          <p:spTgt spid="121862"/>
                                        </p:tgtEl>
                                        <p:attrNameLst>
                                          <p:attrName>ppt_h</p:attrName>
                                        </p:attrNameLst>
                                      </p:cBhvr>
                                      <p:tavLst>
                                        <p:tav tm="0">
                                          <p:val>
                                            <p:fltVal val="0"/>
                                          </p:val>
                                        </p:tav>
                                        <p:tav tm="100000">
                                          <p:val>
                                            <p:strVal val="#ppt_h"/>
                                          </p:val>
                                        </p:tav>
                                      </p:tavLst>
                                    </p:anim>
                                    <p:animEffect transition="in" filter="fade">
                                      <p:cBhvr>
                                        <p:cTn id="9" dur="3000"/>
                                        <p:tgtEl>
                                          <p:spTgt spid="121862"/>
                                        </p:tgtEl>
                                      </p:cBhvr>
                                    </p:animEffect>
                                  </p:childTnLst>
                                </p:cTn>
                              </p:par>
                            </p:childTnLst>
                          </p:cTn>
                        </p:par>
                        <p:par>
                          <p:cTn id="10" fill="hold">
                            <p:stCondLst>
                              <p:cond delay="3000"/>
                            </p:stCondLst>
                            <p:childTnLst>
                              <p:par>
                                <p:cTn id="11" presetID="53" presetClass="entr" presetSubtype="16" fill="hold" nodeType="afterEffect">
                                  <p:stCondLst>
                                    <p:cond delay="0"/>
                                  </p:stCondLst>
                                  <p:childTnLst>
                                    <p:set>
                                      <p:cBhvr>
                                        <p:cTn id="12" dur="1" fill="hold">
                                          <p:stCondLst>
                                            <p:cond delay="0"/>
                                          </p:stCondLst>
                                        </p:cTn>
                                        <p:tgtEl>
                                          <p:spTgt spid="121860"/>
                                        </p:tgtEl>
                                        <p:attrNameLst>
                                          <p:attrName>style.visibility</p:attrName>
                                        </p:attrNameLst>
                                      </p:cBhvr>
                                      <p:to>
                                        <p:strVal val="visible"/>
                                      </p:to>
                                    </p:set>
                                    <p:anim calcmode="lin" valueType="num">
                                      <p:cBhvr>
                                        <p:cTn id="13" dur="3000" fill="hold"/>
                                        <p:tgtEl>
                                          <p:spTgt spid="121860"/>
                                        </p:tgtEl>
                                        <p:attrNameLst>
                                          <p:attrName>ppt_w</p:attrName>
                                        </p:attrNameLst>
                                      </p:cBhvr>
                                      <p:tavLst>
                                        <p:tav tm="0">
                                          <p:val>
                                            <p:fltVal val="0"/>
                                          </p:val>
                                        </p:tav>
                                        <p:tav tm="100000">
                                          <p:val>
                                            <p:strVal val="#ppt_w"/>
                                          </p:val>
                                        </p:tav>
                                      </p:tavLst>
                                    </p:anim>
                                    <p:anim calcmode="lin" valueType="num">
                                      <p:cBhvr>
                                        <p:cTn id="14" dur="3000" fill="hold"/>
                                        <p:tgtEl>
                                          <p:spTgt spid="121860"/>
                                        </p:tgtEl>
                                        <p:attrNameLst>
                                          <p:attrName>ppt_h</p:attrName>
                                        </p:attrNameLst>
                                      </p:cBhvr>
                                      <p:tavLst>
                                        <p:tav tm="0">
                                          <p:val>
                                            <p:fltVal val="0"/>
                                          </p:val>
                                        </p:tav>
                                        <p:tav tm="100000">
                                          <p:val>
                                            <p:strVal val="#ppt_h"/>
                                          </p:val>
                                        </p:tav>
                                      </p:tavLst>
                                    </p:anim>
                                    <p:animEffect transition="in" filter="fade">
                                      <p:cBhvr>
                                        <p:cTn id="15" dur="3000"/>
                                        <p:tgtEl>
                                          <p:spTgt spid="121860"/>
                                        </p:tgtEl>
                                      </p:cBhvr>
                                    </p:animEffect>
                                  </p:childTnLst>
                                </p:cTn>
                              </p:par>
                            </p:childTnLst>
                          </p:cTn>
                        </p:par>
                        <p:par>
                          <p:cTn id="16" fill="hold">
                            <p:stCondLst>
                              <p:cond delay="6000"/>
                            </p:stCondLst>
                            <p:childTnLst>
                              <p:par>
                                <p:cTn id="17" presetID="53" presetClass="entr" presetSubtype="16" fill="hold" nodeType="afterEffect">
                                  <p:stCondLst>
                                    <p:cond delay="0"/>
                                  </p:stCondLst>
                                  <p:childTnLst>
                                    <p:set>
                                      <p:cBhvr>
                                        <p:cTn id="18" dur="1" fill="hold">
                                          <p:stCondLst>
                                            <p:cond delay="0"/>
                                          </p:stCondLst>
                                        </p:cTn>
                                        <p:tgtEl>
                                          <p:spTgt spid="121863"/>
                                        </p:tgtEl>
                                        <p:attrNameLst>
                                          <p:attrName>style.visibility</p:attrName>
                                        </p:attrNameLst>
                                      </p:cBhvr>
                                      <p:to>
                                        <p:strVal val="visible"/>
                                      </p:to>
                                    </p:set>
                                    <p:anim calcmode="lin" valueType="num">
                                      <p:cBhvr>
                                        <p:cTn id="19" dur="3000" fill="hold"/>
                                        <p:tgtEl>
                                          <p:spTgt spid="121863"/>
                                        </p:tgtEl>
                                        <p:attrNameLst>
                                          <p:attrName>ppt_w</p:attrName>
                                        </p:attrNameLst>
                                      </p:cBhvr>
                                      <p:tavLst>
                                        <p:tav tm="0">
                                          <p:val>
                                            <p:fltVal val="0"/>
                                          </p:val>
                                        </p:tav>
                                        <p:tav tm="100000">
                                          <p:val>
                                            <p:strVal val="#ppt_w"/>
                                          </p:val>
                                        </p:tav>
                                      </p:tavLst>
                                    </p:anim>
                                    <p:anim calcmode="lin" valueType="num">
                                      <p:cBhvr>
                                        <p:cTn id="20" dur="3000" fill="hold"/>
                                        <p:tgtEl>
                                          <p:spTgt spid="121863"/>
                                        </p:tgtEl>
                                        <p:attrNameLst>
                                          <p:attrName>ppt_h</p:attrName>
                                        </p:attrNameLst>
                                      </p:cBhvr>
                                      <p:tavLst>
                                        <p:tav tm="0">
                                          <p:val>
                                            <p:fltVal val="0"/>
                                          </p:val>
                                        </p:tav>
                                        <p:tav tm="100000">
                                          <p:val>
                                            <p:strVal val="#ppt_h"/>
                                          </p:val>
                                        </p:tav>
                                      </p:tavLst>
                                    </p:anim>
                                    <p:animEffect transition="in" filter="fade">
                                      <p:cBhvr>
                                        <p:cTn id="21" dur="3000"/>
                                        <p:tgtEl>
                                          <p:spTgt spid="121863"/>
                                        </p:tgtEl>
                                      </p:cBhvr>
                                    </p:animEffect>
                                  </p:childTnLst>
                                </p:cTn>
                              </p:par>
                            </p:childTnLst>
                          </p:cTn>
                        </p:par>
                        <p:par>
                          <p:cTn id="22" fill="hold">
                            <p:stCondLst>
                              <p:cond delay="9000"/>
                            </p:stCondLst>
                            <p:childTnLst>
                              <p:par>
                                <p:cTn id="23" presetID="53" presetClass="entr" presetSubtype="16" fill="hold" nodeType="afterEffect">
                                  <p:stCondLst>
                                    <p:cond delay="0"/>
                                  </p:stCondLst>
                                  <p:childTnLst>
                                    <p:set>
                                      <p:cBhvr>
                                        <p:cTn id="24" dur="1" fill="hold">
                                          <p:stCondLst>
                                            <p:cond delay="0"/>
                                          </p:stCondLst>
                                        </p:cTn>
                                        <p:tgtEl>
                                          <p:spTgt spid="121861"/>
                                        </p:tgtEl>
                                        <p:attrNameLst>
                                          <p:attrName>style.visibility</p:attrName>
                                        </p:attrNameLst>
                                      </p:cBhvr>
                                      <p:to>
                                        <p:strVal val="visible"/>
                                      </p:to>
                                    </p:set>
                                    <p:anim calcmode="lin" valueType="num">
                                      <p:cBhvr>
                                        <p:cTn id="25" dur="3000" fill="hold"/>
                                        <p:tgtEl>
                                          <p:spTgt spid="121861"/>
                                        </p:tgtEl>
                                        <p:attrNameLst>
                                          <p:attrName>ppt_w</p:attrName>
                                        </p:attrNameLst>
                                      </p:cBhvr>
                                      <p:tavLst>
                                        <p:tav tm="0">
                                          <p:val>
                                            <p:fltVal val="0"/>
                                          </p:val>
                                        </p:tav>
                                        <p:tav tm="100000">
                                          <p:val>
                                            <p:strVal val="#ppt_w"/>
                                          </p:val>
                                        </p:tav>
                                      </p:tavLst>
                                    </p:anim>
                                    <p:anim calcmode="lin" valueType="num">
                                      <p:cBhvr>
                                        <p:cTn id="26" dur="3000" fill="hold"/>
                                        <p:tgtEl>
                                          <p:spTgt spid="121861"/>
                                        </p:tgtEl>
                                        <p:attrNameLst>
                                          <p:attrName>ppt_h</p:attrName>
                                        </p:attrNameLst>
                                      </p:cBhvr>
                                      <p:tavLst>
                                        <p:tav tm="0">
                                          <p:val>
                                            <p:fltVal val="0"/>
                                          </p:val>
                                        </p:tav>
                                        <p:tav tm="100000">
                                          <p:val>
                                            <p:strVal val="#ppt_h"/>
                                          </p:val>
                                        </p:tav>
                                      </p:tavLst>
                                    </p:anim>
                                    <p:animEffect transition="in" filter="fade">
                                      <p:cBhvr>
                                        <p:cTn id="27" dur="3000"/>
                                        <p:tgtEl>
                                          <p:spTgt spid="121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8" name="Picture 120837" descr="Picture3"/>
          <p:cNvPicPr>
            <a:picLocks noChangeAspect="1"/>
          </p:cNvPicPr>
          <p:nvPr/>
        </p:nvPicPr>
        <p:blipFill>
          <a:blip r:embed="rId2"/>
          <a:stretch>
            <a:fillRect/>
          </a:stretch>
        </p:blipFill>
        <p:spPr>
          <a:xfrm>
            <a:off x="3581400" y="4495800"/>
            <a:ext cx="1219200" cy="1371600"/>
          </a:xfrm>
          <a:prstGeom prst="rect">
            <a:avLst/>
          </a:prstGeom>
          <a:noFill/>
          <a:ln w="9525">
            <a:noFill/>
          </a:ln>
        </p:spPr>
      </p:pic>
      <p:sp>
        <p:nvSpPr>
          <p:cNvPr id="120841" name="Oval Callout 120840"/>
          <p:cNvSpPr/>
          <p:nvPr/>
        </p:nvSpPr>
        <p:spPr>
          <a:xfrm>
            <a:off x="152400" y="1371600"/>
            <a:ext cx="4267200" cy="2362200"/>
          </a:xfrm>
          <a:prstGeom prst="wedgeEllipseCallout">
            <a:avLst>
              <a:gd name="adj1" fmla="val 30690"/>
              <a:gd name="adj2" fmla="val 114653"/>
            </a:avLst>
          </a:prstGeom>
          <a:solidFill>
            <a:schemeClr val="accent1"/>
          </a:solidFill>
          <a:ln w="9525" cap="flat" cmpd="sng">
            <a:solidFill>
              <a:schemeClr val="tx1"/>
            </a:solidFill>
            <a:prstDash val="solid"/>
            <a:miter/>
            <a:headEnd type="none" w="med" len="med"/>
            <a:tailEnd type="none" w="med" len="med"/>
          </a:ln>
        </p:spPr>
        <p:txBody>
          <a:bodyPr anchor="t" anchorCtr="0"/>
          <a:lstStyle/>
          <a:p>
            <a:pPr algn="ctr" eaLnBrk="0" hangingPunct="0"/>
            <a:r>
              <a:rPr lang="en-US" altLang="zh-CN" sz="2400" err="1">
                <a:latin typeface="Arial" panose="020B0604020202020204" pitchFamily="34" charset="0"/>
              </a:rPr>
              <a:t>Qua những hình ảnh các em vừa quan sát, em hãy miêu tả lại kiến trúc tháp Chăm</a:t>
            </a:r>
            <a:endParaRPr lang="en-US" altLang="zh-CN" sz="2400">
              <a:latin typeface="Arial" panose="020B0604020202020204" pitchFamily="34" charset="0"/>
            </a:endParaRPr>
          </a:p>
        </p:txBody>
      </p:sp>
      <p:pic>
        <p:nvPicPr>
          <p:cNvPr id="120844" name="Picture 120843" descr="33-PoKlangGaraiFromBelow"/>
          <p:cNvPicPr>
            <a:picLocks noChangeAspect="1"/>
          </p:cNvPicPr>
          <p:nvPr/>
        </p:nvPicPr>
        <p:blipFill>
          <a:blip r:embed="rId3">
            <a:lum bright="12000"/>
          </a:blip>
          <a:stretch>
            <a:fillRect/>
          </a:stretch>
        </p:blipFill>
        <p:spPr>
          <a:xfrm>
            <a:off x="4802188" y="152400"/>
            <a:ext cx="4152900" cy="3240088"/>
          </a:xfrm>
          <a:prstGeom prst="rect">
            <a:avLst/>
          </a:prstGeom>
          <a:noFill/>
          <a:ln w="9525">
            <a:noFill/>
          </a:ln>
        </p:spPr>
      </p:pic>
      <p:pic>
        <p:nvPicPr>
          <p:cNvPr id="120845" name="Picture 120844" descr="ChamMuiNe"/>
          <p:cNvPicPr>
            <a:picLocks noChangeAspect="1"/>
          </p:cNvPicPr>
          <p:nvPr/>
        </p:nvPicPr>
        <p:blipFill>
          <a:blip r:embed="rId4">
            <a:lum bright="17999"/>
          </a:blip>
          <a:stretch>
            <a:fillRect/>
          </a:stretch>
        </p:blipFill>
        <p:spPr>
          <a:xfrm>
            <a:off x="4800600" y="3505200"/>
            <a:ext cx="4191000" cy="32083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0838"/>
                                        </p:tgtEl>
                                        <p:attrNameLst>
                                          <p:attrName>style.visibility</p:attrName>
                                        </p:attrNameLst>
                                      </p:cBhvr>
                                      <p:to>
                                        <p:strVal val="visible"/>
                                      </p:to>
                                    </p:set>
                                    <p:anim calcmode="lin" valueType="num">
                                      <p:cBhvr>
                                        <p:cTn id="7" dur="2000" fill="hold"/>
                                        <p:tgtEl>
                                          <p:spTgt spid="120838"/>
                                        </p:tgtEl>
                                        <p:attrNameLst>
                                          <p:attrName>ppt_w</p:attrName>
                                        </p:attrNameLst>
                                      </p:cBhvr>
                                      <p:tavLst>
                                        <p:tav tm="0">
                                          <p:val>
                                            <p:fltVal val="0"/>
                                          </p:val>
                                        </p:tav>
                                        <p:tav tm="100000">
                                          <p:val>
                                            <p:strVal val="#ppt_w"/>
                                          </p:val>
                                        </p:tav>
                                      </p:tavLst>
                                    </p:anim>
                                    <p:anim calcmode="lin" valueType="num">
                                      <p:cBhvr>
                                        <p:cTn id="8" dur="2000" fill="hold"/>
                                        <p:tgtEl>
                                          <p:spTgt spid="120838"/>
                                        </p:tgtEl>
                                        <p:attrNameLst>
                                          <p:attrName>ppt_h</p:attrName>
                                        </p:attrNameLst>
                                      </p:cBhvr>
                                      <p:tavLst>
                                        <p:tav tm="0">
                                          <p:val>
                                            <p:fltVal val="0"/>
                                          </p:val>
                                        </p:tav>
                                        <p:tav tm="100000">
                                          <p:val>
                                            <p:strVal val="#ppt_h"/>
                                          </p:val>
                                        </p:tav>
                                      </p:tavLst>
                                    </p:anim>
                                    <p:anim calcmode="lin" valueType="num">
                                      <p:cBhvr>
                                        <p:cTn id="9" dur="2000" fill="hold"/>
                                        <p:tgtEl>
                                          <p:spTgt spid="120838"/>
                                        </p:tgtEl>
                                        <p:attrNameLst>
                                          <p:attrName>style.rotation</p:attrName>
                                        </p:attrNameLst>
                                      </p:cBhvr>
                                      <p:tavLst>
                                        <p:tav tm="0">
                                          <p:val>
                                            <p:fltVal val="360"/>
                                          </p:val>
                                        </p:tav>
                                        <p:tav tm="100000">
                                          <p:val>
                                            <p:fltVal val="0"/>
                                          </p:val>
                                        </p:tav>
                                      </p:tavLst>
                                    </p:anim>
                                    <p:animEffect transition="in" filter="fade">
                                      <p:cBhvr>
                                        <p:cTn id="10" dur="2000"/>
                                        <p:tgtEl>
                                          <p:spTgt spid="120838"/>
                                        </p:tgtEl>
                                      </p:cBhvr>
                                    </p:animEffect>
                                  </p:childTnLst>
                                </p:cTn>
                              </p:par>
                            </p:childTnLst>
                          </p:cTn>
                        </p:par>
                        <p:par>
                          <p:cTn id="11" fill="hold">
                            <p:stCondLst>
                              <p:cond delay="2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120841"/>
                                        </p:tgtEl>
                                        <p:attrNameLst>
                                          <p:attrName>style.visibility</p:attrName>
                                        </p:attrNameLst>
                                      </p:cBhvr>
                                      <p:to>
                                        <p:strVal val="visible"/>
                                      </p:to>
                                    </p:set>
                                    <p:anim calcmode="discrete" valueType="clr">
                                      <p:cBhvr override="childStyle">
                                        <p:cTn id="14" dur="80"/>
                                        <p:tgtEl>
                                          <p:spTgt spid="120841"/>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0841"/>
                                        </p:tgtEl>
                                        <p:attrNameLst>
                                          <p:attrName>fillcolor</p:attrName>
                                        </p:attrNameLst>
                                      </p:cBhvr>
                                      <p:tavLst>
                                        <p:tav tm="0">
                                          <p:val>
                                            <p:clrVal>
                                              <a:schemeClr val="accent2"/>
                                            </p:clrVal>
                                          </p:val>
                                        </p:tav>
                                        <p:tav tm="50000">
                                          <p:val>
                                            <p:clrVal>
                                              <a:schemeClr val="hlink"/>
                                            </p:clrVal>
                                          </p:val>
                                        </p:tav>
                                      </p:tavLst>
                                    </p:anim>
                                    <p:set>
                                      <p:cBhvr>
                                        <p:cTn id="16" dur="80"/>
                                        <p:tgtEl>
                                          <p:spTgt spid="120841"/>
                                        </p:tgtEl>
                                        <p:attrNameLst>
                                          <p:attrName>fill.type</p:attrName>
                                        </p:attrNameLst>
                                      </p:cBhvr>
                                      <p:to>
                                        <p:strVal val="solid"/>
                                      </p:to>
                                    </p:set>
                                  </p:childTnLst>
                                </p:cTn>
                              </p:par>
                            </p:childTnLst>
                          </p:cTn>
                        </p:par>
                        <p:par>
                          <p:cTn id="17" fill="hold">
                            <p:stCondLst>
                              <p:cond delay="5159"/>
                            </p:stCondLst>
                            <p:childTnLst>
                              <p:par>
                                <p:cTn id="18" presetID="31" presetClass="entr" presetSubtype="0" fill="hold" nodeType="afterEffect">
                                  <p:stCondLst>
                                    <p:cond delay="0"/>
                                  </p:stCondLst>
                                  <p:iterate type="lt">
                                    <p:tmPct val="5000"/>
                                  </p:iterate>
                                  <p:childTnLst>
                                    <p:set>
                                      <p:cBhvr>
                                        <p:cTn id="19" dur="1" fill="hold">
                                          <p:stCondLst>
                                            <p:cond delay="0"/>
                                          </p:stCondLst>
                                        </p:cTn>
                                        <p:tgtEl>
                                          <p:spTgt spid="120844"/>
                                        </p:tgtEl>
                                        <p:attrNameLst>
                                          <p:attrName>style.visibility</p:attrName>
                                        </p:attrNameLst>
                                      </p:cBhvr>
                                      <p:to>
                                        <p:strVal val="visible"/>
                                      </p:to>
                                    </p:set>
                                    <p:anim calcmode="lin" valueType="num">
                                      <p:cBhvr>
                                        <p:cTn id="20" dur="1000" fill="hold"/>
                                        <p:tgtEl>
                                          <p:spTgt spid="120844"/>
                                        </p:tgtEl>
                                        <p:attrNameLst>
                                          <p:attrName>ppt_w</p:attrName>
                                        </p:attrNameLst>
                                      </p:cBhvr>
                                      <p:tavLst>
                                        <p:tav tm="0">
                                          <p:val>
                                            <p:fltVal val="0"/>
                                          </p:val>
                                        </p:tav>
                                        <p:tav tm="100000">
                                          <p:val>
                                            <p:strVal val="#ppt_w"/>
                                          </p:val>
                                        </p:tav>
                                      </p:tavLst>
                                    </p:anim>
                                    <p:anim calcmode="lin" valueType="num">
                                      <p:cBhvr>
                                        <p:cTn id="21" dur="1000" fill="hold"/>
                                        <p:tgtEl>
                                          <p:spTgt spid="120844"/>
                                        </p:tgtEl>
                                        <p:attrNameLst>
                                          <p:attrName>ppt_h</p:attrName>
                                        </p:attrNameLst>
                                      </p:cBhvr>
                                      <p:tavLst>
                                        <p:tav tm="0">
                                          <p:val>
                                            <p:fltVal val="0"/>
                                          </p:val>
                                        </p:tav>
                                        <p:tav tm="100000">
                                          <p:val>
                                            <p:strVal val="#ppt_h"/>
                                          </p:val>
                                        </p:tav>
                                      </p:tavLst>
                                    </p:anim>
                                    <p:anim calcmode="lin" valueType="num">
                                      <p:cBhvr>
                                        <p:cTn id="22" dur="1000" fill="hold"/>
                                        <p:tgtEl>
                                          <p:spTgt spid="120844"/>
                                        </p:tgtEl>
                                        <p:attrNameLst>
                                          <p:attrName>style.rotation</p:attrName>
                                        </p:attrNameLst>
                                      </p:cBhvr>
                                      <p:tavLst>
                                        <p:tav tm="0">
                                          <p:val>
                                            <p:fltVal val="90"/>
                                          </p:val>
                                        </p:tav>
                                        <p:tav tm="100000">
                                          <p:val>
                                            <p:fltVal val="0"/>
                                          </p:val>
                                        </p:tav>
                                      </p:tavLst>
                                    </p:anim>
                                    <p:animEffect transition="in" filter="fade">
                                      <p:cBhvr>
                                        <p:cTn id="23" dur="1000"/>
                                        <p:tgtEl>
                                          <p:spTgt spid="120844"/>
                                        </p:tgtEl>
                                      </p:cBhvr>
                                    </p:animEffect>
                                  </p:childTnLst>
                                </p:cTn>
                              </p:par>
                            </p:childTnLst>
                          </p:cTn>
                        </p:par>
                        <p:par>
                          <p:cTn id="24" fill="hold">
                            <p:stCondLst>
                              <p:cond delay="6159"/>
                            </p:stCondLst>
                            <p:childTnLst>
                              <p:par>
                                <p:cTn id="25" presetID="31" presetClass="entr" presetSubtype="0" fill="hold" nodeType="afterEffect">
                                  <p:stCondLst>
                                    <p:cond delay="0"/>
                                  </p:stCondLst>
                                  <p:iterate type="lt">
                                    <p:tmPct val="5000"/>
                                  </p:iterate>
                                  <p:childTnLst>
                                    <p:set>
                                      <p:cBhvr>
                                        <p:cTn id="26" dur="1" fill="hold">
                                          <p:stCondLst>
                                            <p:cond delay="0"/>
                                          </p:stCondLst>
                                        </p:cTn>
                                        <p:tgtEl>
                                          <p:spTgt spid="120845"/>
                                        </p:tgtEl>
                                        <p:attrNameLst>
                                          <p:attrName>style.visibility</p:attrName>
                                        </p:attrNameLst>
                                      </p:cBhvr>
                                      <p:to>
                                        <p:strVal val="visible"/>
                                      </p:to>
                                    </p:set>
                                    <p:anim calcmode="lin" valueType="num">
                                      <p:cBhvr>
                                        <p:cTn id="27" dur="1000" fill="hold"/>
                                        <p:tgtEl>
                                          <p:spTgt spid="120845"/>
                                        </p:tgtEl>
                                        <p:attrNameLst>
                                          <p:attrName>ppt_w</p:attrName>
                                        </p:attrNameLst>
                                      </p:cBhvr>
                                      <p:tavLst>
                                        <p:tav tm="0">
                                          <p:val>
                                            <p:fltVal val="0"/>
                                          </p:val>
                                        </p:tav>
                                        <p:tav tm="100000">
                                          <p:val>
                                            <p:strVal val="#ppt_w"/>
                                          </p:val>
                                        </p:tav>
                                      </p:tavLst>
                                    </p:anim>
                                    <p:anim calcmode="lin" valueType="num">
                                      <p:cBhvr>
                                        <p:cTn id="28" dur="1000" fill="hold"/>
                                        <p:tgtEl>
                                          <p:spTgt spid="120845"/>
                                        </p:tgtEl>
                                        <p:attrNameLst>
                                          <p:attrName>ppt_h</p:attrName>
                                        </p:attrNameLst>
                                      </p:cBhvr>
                                      <p:tavLst>
                                        <p:tav tm="0">
                                          <p:val>
                                            <p:fltVal val="0"/>
                                          </p:val>
                                        </p:tav>
                                        <p:tav tm="100000">
                                          <p:val>
                                            <p:strVal val="#ppt_h"/>
                                          </p:val>
                                        </p:tav>
                                      </p:tavLst>
                                    </p:anim>
                                    <p:anim calcmode="lin" valueType="num">
                                      <p:cBhvr>
                                        <p:cTn id="29" dur="1000" fill="hold"/>
                                        <p:tgtEl>
                                          <p:spTgt spid="120845"/>
                                        </p:tgtEl>
                                        <p:attrNameLst>
                                          <p:attrName>style.rotation</p:attrName>
                                        </p:attrNameLst>
                                      </p:cBhvr>
                                      <p:tavLst>
                                        <p:tav tm="0">
                                          <p:val>
                                            <p:fltVal val="90"/>
                                          </p:val>
                                        </p:tav>
                                        <p:tav tm="100000">
                                          <p:val>
                                            <p:fltVal val="0"/>
                                          </p:val>
                                        </p:tav>
                                      </p:tavLst>
                                    </p:anim>
                                    <p:animEffect transition="in" filter="fade">
                                      <p:cBhvr>
                                        <p:cTn id="30" dur="1000"/>
                                        <p:tgtEl>
                                          <p:spTgt spid="120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26977" descr="dn_ve mien dat nang1"/>
          <p:cNvPicPr>
            <a:picLocks noChangeAspect="1"/>
          </p:cNvPicPr>
          <p:nvPr/>
        </p:nvPicPr>
        <p:blipFill>
          <a:blip r:embed="rId2"/>
          <a:stretch>
            <a:fillRect/>
          </a:stretch>
        </p:blipFill>
        <p:spPr>
          <a:xfrm>
            <a:off x="4681538" y="152400"/>
            <a:ext cx="4335462" cy="3200400"/>
          </a:xfrm>
          <a:prstGeom prst="rect">
            <a:avLst/>
          </a:prstGeom>
          <a:noFill/>
          <a:ln w="9525">
            <a:noFill/>
          </a:ln>
        </p:spPr>
      </p:pic>
      <p:pic>
        <p:nvPicPr>
          <p:cNvPr id="126979" name="Picture 126978" descr="thap Cham 5"/>
          <p:cNvPicPr>
            <a:picLocks noChangeAspect="1"/>
          </p:cNvPicPr>
          <p:nvPr/>
        </p:nvPicPr>
        <p:blipFill>
          <a:blip r:embed="rId3">
            <a:lum bright="29999"/>
          </a:blip>
          <a:stretch>
            <a:fillRect/>
          </a:stretch>
        </p:blipFill>
        <p:spPr>
          <a:xfrm>
            <a:off x="4681538" y="3502025"/>
            <a:ext cx="4335462" cy="3127375"/>
          </a:xfrm>
          <a:prstGeom prst="rect">
            <a:avLst/>
          </a:prstGeom>
          <a:noFill/>
          <a:ln w="9525">
            <a:noFill/>
          </a:ln>
        </p:spPr>
      </p:pic>
      <p:pic>
        <p:nvPicPr>
          <p:cNvPr id="126980" name="Picture 126979" descr="33-PoKlangGaraiFromBelow"/>
          <p:cNvPicPr>
            <a:picLocks noChangeAspect="1"/>
          </p:cNvPicPr>
          <p:nvPr/>
        </p:nvPicPr>
        <p:blipFill>
          <a:blip r:embed="rId4">
            <a:lum bright="12000"/>
          </a:blip>
          <a:stretch>
            <a:fillRect/>
          </a:stretch>
        </p:blipFill>
        <p:spPr>
          <a:xfrm>
            <a:off x="101600" y="152400"/>
            <a:ext cx="4502150" cy="3200400"/>
          </a:xfrm>
          <a:prstGeom prst="rect">
            <a:avLst/>
          </a:prstGeom>
          <a:noFill/>
          <a:ln w="9525">
            <a:noFill/>
          </a:ln>
        </p:spPr>
      </p:pic>
      <p:pic>
        <p:nvPicPr>
          <p:cNvPr id="126981" name="Picture 126980" descr="ChamMuiNe"/>
          <p:cNvPicPr>
            <a:picLocks noChangeAspect="1"/>
          </p:cNvPicPr>
          <p:nvPr/>
        </p:nvPicPr>
        <p:blipFill>
          <a:blip r:embed="rId5">
            <a:lum bright="17999"/>
          </a:blip>
          <a:stretch>
            <a:fillRect/>
          </a:stretch>
        </p:blipFill>
        <p:spPr>
          <a:xfrm>
            <a:off x="101600" y="3502025"/>
            <a:ext cx="4502150" cy="31702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6980"/>
                                        </p:tgtEl>
                                        <p:attrNameLst>
                                          <p:attrName>style.visibility</p:attrName>
                                        </p:attrNameLst>
                                      </p:cBhvr>
                                      <p:to>
                                        <p:strVal val="visible"/>
                                      </p:to>
                                    </p:set>
                                    <p:anim calcmode="lin" valueType="num">
                                      <p:cBhvr>
                                        <p:cTn id="7" dur="1000" fill="hold"/>
                                        <p:tgtEl>
                                          <p:spTgt spid="126980"/>
                                        </p:tgtEl>
                                        <p:attrNameLst>
                                          <p:attrName>ppt_w</p:attrName>
                                        </p:attrNameLst>
                                      </p:cBhvr>
                                      <p:tavLst>
                                        <p:tav tm="0">
                                          <p:val>
                                            <p:fltVal val="0"/>
                                          </p:val>
                                        </p:tav>
                                        <p:tav tm="100000">
                                          <p:val>
                                            <p:strVal val="#ppt_w"/>
                                          </p:val>
                                        </p:tav>
                                      </p:tavLst>
                                    </p:anim>
                                    <p:anim calcmode="lin" valueType="num">
                                      <p:cBhvr>
                                        <p:cTn id="8" dur="1000" fill="hold"/>
                                        <p:tgtEl>
                                          <p:spTgt spid="126980"/>
                                        </p:tgtEl>
                                        <p:attrNameLst>
                                          <p:attrName>ppt_h</p:attrName>
                                        </p:attrNameLst>
                                      </p:cBhvr>
                                      <p:tavLst>
                                        <p:tav tm="0">
                                          <p:val>
                                            <p:fltVal val="0"/>
                                          </p:val>
                                        </p:tav>
                                        <p:tav tm="100000">
                                          <p:val>
                                            <p:strVal val="#ppt_h"/>
                                          </p:val>
                                        </p:tav>
                                      </p:tavLst>
                                    </p:anim>
                                    <p:animEffect transition="in" filter="fade">
                                      <p:cBhvr>
                                        <p:cTn id="9" dur="1000"/>
                                        <p:tgtEl>
                                          <p:spTgt spid="126980"/>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6978"/>
                                        </p:tgtEl>
                                        <p:attrNameLst>
                                          <p:attrName>style.visibility</p:attrName>
                                        </p:attrNameLst>
                                      </p:cBhvr>
                                      <p:to>
                                        <p:strVal val="visible"/>
                                      </p:to>
                                    </p:set>
                                    <p:anim calcmode="lin" valueType="num">
                                      <p:cBhvr>
                                        <p:cTn id="13" dur="1000" fill="hold"/>
                                        <p:tgtEl>
                                          <p:spTgt spid="126978"/>
                                        </p:tgtEl>
                                        <p:attrNameLst>
                                          <p:attrName>ppt_w</p:attrName>
                                        </p:attrNameLst>
                                      </p:cBhvr>
                                      <p:tavLst>
                                        <p:tav tm="0">
                                          <p:val>
                                            <p:fltVal val="0"/>
                                          </p:val>
                                        </p:tav>
                                        <p:tav tm="100000">
                                          <p:val>
                                            <p:strVal val="#ppt_w"/>
                                          </p:val>
                                        </p:tav>
                                      </p:tavLst>
                                    </p:anim>
                                    <p:anim calcmode="lin" valueType="num">
                                      <p:cBhvr>
                                        <p:cTn id="14" dur="1000" fill="hold"/>
                                        <p:tgtEl>
                                          <p:spTgt spid="126978"/>
                                        </p:tgtEl>
                                        <p:attrNameLst>
                                          <p:attrName>ppt_h</p:attrName>
                                        </p:attrNameLst>
                                      </p:cBhvr>
                                      <p:tavLst>
                                        <p:tav tm="0">
                                          <p:val>
                                            <p:fltVal val="0"/>
                                          </p:val>
                                        </p:tav>
                                        <p:tav tm="100000">
                                          <p:val>
                                            <p:strVal val="#ppt_h"/>
                                          </p:val>
                                        </p:tav>
                                      </p:tavLst>
                                    </p:anim>
                                    <p:animEffect transition="in" filter="fade">
                                      <p:cBhvr>
                                        <p:cTn id="15" dur="1000"/>
                                        <p:tgtEl>
                                          <p:spTgt spid="126978"/>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26981"/>
                                        </p:tgtEl>
                                        <p:attrNameLst>
                                          <p:attrName>style.visibility</p:attrName>
                                        </p:attrNameLst>
                                      </p:cBhvr>
                                      <p:to>
                                        <p:strVal val="visible"/>
                                      </p:to>
                                    </p:set>
                                    <p:anim calcmode="lin" valueType="num">
                                      <p:cBhvr>
                                        <p:cTn id="19" dur="1000" fill="hold"/>
                                        <p:tgtEl>
                                          <p:spTgt spid="126981"/>
                                        </p:tgtEl>
                                        <p:attrNameLst>
                                          <p:attrName>ppt_w</p:attrName>
                                        </p:attrNameLst>
                                      </p:cBhvr>
                                      <p:tavLst>
                                        <p:tav tm="0">
                                          <p:val>
                                            <p:fltVal val="0"/>
                                          </p:val>
                                        </p:tav>
                                        <p:tav tm="100000">
                                          <p:val>
                                            <p:strVal val="#ppt_w"/>
                                          </p:val>
                                        </p:tav>
                                      </p:tavLst>
                                    </p:anim>
                                    <p:anim calcmode="lin" valueType="num">
                                      <p:cBhvr>
                                        <p:cTn id="20" dur="1000" fill="hold"/>
                                        <p:tgtEl>
                                          <p:spTgt spid="126981"/>
                                        </p:tgtEl>
                                        <p:attrNameLst>
                                          <p:attrName>ppt_h</p:attrName>
                                        </p:attrNameLst>
                                      </p:cBhvr>
                                      <p:tavLst>
                                        <p:tav tm="0">
                                          <p:val>
                                            <p:fltVal val="0"/>
                                          </p:val>
                                        </p:tav>
                                        <p:tav tm="100000">
                                          <p:val>
                                            <p:strVal val="#ppt_h"/>
                                          </p:val>
                                        </p:tav>
                                      </p:tavLst>
                                    </p:anim>
                                    <p:animEffect transition="in" filter="fade">
                                      <p:cBhvr>
                                        <p:cTn id="21" dur="1000"/>
                                        <p:tgtEl>
                                          <p:spTgt spid="126981"/>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26979"/>
                                        </p:tgtEl>
                                        <p:attrNameLst>
                                          <p:attrName>style.visibility</p:attrName>
                                        </p:attrNameLst>
                                      </p:cBhvr>
                                      <p:to>
                                        <p:strVal val="visible"/>
                                      </p:to>
                                    </p:set>
                                    <p:anim calcmode="lin" valueType="num">
                                      <p:cBhvr>
                                        <p:cTn id="25" dur="1000" fill="hold"/>
                                        <p:tgtEl>
                                          <p:spTgt spid="126979"/>
                                        </p:tgtEl>
                                        <p:attrNameLst>
                                          <p:attrName>ppt_w</p:attrName>
                                        </p:attrNameLst>
                                      </p:cBhvr>
                                      <p:tavLst>
                                        <p:tav tm="0">
                                          <p:val>
                                            <p:fltVal val="0"/>
                                          </p:val>
                                        </p:tav>
                                        <p:tav tm="100000">
                                          <p:val>
                                            <p:strVal val="#ppt_w"/>
                                          </p:val>
                                        </p:tav>
                                      </p:tavLst>
                                    </p:anim>
                                    <p:anim calcmode="lin" valueType="num">
                                      <p:cBhvr>
                                        <p:cTn id="26" dur="1000" fill="hold"/>
                                        <p:tgtEl>
                                          <p:spTgt spid="126979"/>
                                        </p:tgtEl>
                                        <p:attrNameLst>
                                          <p:attrName>ppt_h</p:attrName>
                                        </p:attrNameLst>
                                      </p:cBhvr>
                                      <p:tavLst>
                                        <p:tav tm="0">
                                          <p:val>
                                            <p:fltVal val="0"/>
                                          </p:val>
                                        </p:tav>
                                        <p:tav tm="100000">
                                          <p:val>
                                            <p:strVal val="#ppt_h"/>
                                          </p:val>
                                        </p:tav>
                                      </p:tavLst>
                                    </p:anim>
                                    <p:animEffect transition="in" filter="fade">
                                      <p:cBhvr>
                                        <p:cTn id="27" dur="1000"/>
                                        <p:tgtEl>
                                          <p:spTgt spid="126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s 128001"/>
          <p:cNvSpPr/>
          <p:nvPr/>
        </p:nvSpPr>
        <p:spPr>
          <a:xfrm>
            <a:off x="152400" y="177800"/>
            <a:ext cx="4419600" cy="457200"/>
          </a:xfrm>
          <a:prstGeom prst="rect">
            <a:avLst/>
          </a:prstGeom>
          <a:noFill/>
          <a:ln w="9525">
            <a:noFill/>
          </a:ln>
        </p:spPr>
        <p:txBody>
          <a:bodyPr wrap="none" anchor="ctr" anchorCtr="0"/>
          <a:lstStyle/>
          <a:p>
            <a:pPr algn="ctr" eaLnBrk="0" hangingPunct="0"/>
            <a:r>
              <a:rPr lang="en-US" altLang="zh-CN" sz="2400" b="1" i="1" u="sng" dirty="0" err="1">
                <a:solidFill>
                  <a:srgbClr val="FFFF00"/>
                </a:solidFill>
                <a:latin typeface="Times New Roman" panose="02020603050405020304" pitchFamily="18" charset="0"/>
              </a:rPr>
              <a:t>Bài</a:t>
            </a:r>
            <a:r>
              <a:rPr lang="en-US" altLang="zh-CN" sz="2400" b="1" i="1" u="sng" dirty="0">
                <a:solidFill>
                  <a:srgbClr val="FFFF00"/>
                </a:solidFill>
                <a:latin typeface="Times New Roman" panose="02020603050405020304" pitchFamily="18" charset="0"/>
              </a:rPr>
              <a:t> </a:t>
            </a:r>
            <a:r>
              <a:rPr lang="en-US" altLang="zh-CN" sz="2400" b="1" i="1" u="sng" dirty="0">
                <a:solidFill>
                  <a:srgbClr val="FFFF00"/>
                </a:solidFill>
                <a:latin typeface="Times New Roman" panose="02020603050405020304" pitchFamily="18" charset="0"/>
              </a:rPr>
              <a:t>3</a:t>
            </a:r>
            <a:r>
              <a:rPr lang="en-US" altLang="zh-CN" sz="2400" b="1" i="1" dirty="0" smtClean="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Thường</a:t>
            </a:r>
            <a:r>
              <a:rPr lang="en-US" altLang="zh-CN" sz="2400" b="1" i="1" u="sng" dirty="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thức</a:t>
            </a:r>
            <a:r>
              <a:rPr lang="en-US" altLang="zh-CN" sz="2400" b="1" i="1" u="sng" dirty="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mỹ</a:t>
            </a:r>
            <a:r>
              <a:rPr lang="en-US" altLang="zh-CN" sz="2400" b="1" i="1" u="sng" dirty="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thuật</a:t>
            </a:r>
            <a:endParaRPr lang="en-US" altLang="zh-CN" sz="2400" b="1" i="1" u="sng" dirty="0">
              <a:solidFill>
                <a:srgbClr val="FFFF00"/>
              </a:solidFill>
              <a:latin typeface="Times New Roman" panose="02020603050405020304" pitchFamily="18" charset="0"/>
            </a:endParaRPr>
          </a:p>
        </p:txBody>
      </p:sp>
      <p:sp>
        <p:nvSpPr>
          <p:cNvPr id="31746" name="Rectangles 128002"/>
          <p:cNvSpPr/>
          <p:nvPr/>
        </p:nvSpPr>
        <p:spPr>
          <a:xfrm>
            <a:off x="914400" y="558800"/>
            <a:ext cx="7772400" cy="1219200"/>
          </a:xfrm>
          <a:prstGeom prst="rect">
            <a:avLst/>
          </a:prstGeom>
          <a:noFill/>
          <a:ln w="9525">
            <a:noFill/>
          </a:ln>
        </p:spPr>
        <p:txBody>
          <a:bodyPr wrap="none" anchor="ctr" anchorCtr="0"/>
          <a:lstStyle/>
          <a:p>
            <a:pPr algn="ctr" eaLnBrk="0" hangingPunct="0"/>
            <a:r>
              <a:rPr lang="en-US" altLang="zh-CN" sz="3000" b="1">
                <a:solidFill>
                  <a:srgbClr val="00FFFF"/>
                </a:solidFill>
                <a:latin typeface="Times New Roman" panose="02020603050405020304" pitchFamily="18" charset="0"/>
              </a:rPr>
              <a:t>SƠ LƯỢC VỀ MĨ THUẬT </a:t>
            </a:r>
          </a:p>
          <a:p>
            <a:pPr algn="ctr" eaLnBrk="0" hangingPunct="0"/>
            <a:r>
              <a:rPr lang="en-US" altLang="zh-CN" sz="3000" b="1">
                <a:solidFill>
                  <a:srgbClr val="00FFFF"/>
                </a:solidFill>
                <a:latin typeface="Times New Roman" panose="02020603050405020304" pitchFamily="18" charset="0"/>
              </a:rPr>
              <a:t>CÁC DÂN TỘC ÍT NGƯỜI Ở VIỆT NAM</a:t>
            </a:r>
          </a:p>
        </p:txBody>
      </p:sp>
      <p:pic>
        <p:nvPicPr>
          <p:cNvPr id="31747" name="Picture 128003" descr="POINSET2"/>
          <p:cNvPicPr>
            <a:picLocks noChangeAspect="1"/>
          </p:cNvPicPr>
          <p:nvPr/>
        </p:nvPicPr>
        <p:blipFill>
          <a:blip r:embed="rId2"/>
          <a:stretch>
            <a:fillRect/>
          </a:stretch>
        </p:blipFill>
        <p:spPr>
          <a:xfrm rot="-5400000">
            <a:off x="-38100" y="5524500"/>
            <a:ext cx="1371600" cy="1295400"/>
          </a:xfrm>
          <a:prstGeom prst="rect">
            <a:avLst/>
          </a:prstGeom>
          <a:noFill/>
          <a:ln w="9525">
            <a:noFill/>
          </a:ln>
        </p:spPr>
      </p:pic>
      <p:pic>
        <p:nvPicPr>
          <p:cNvPr id="31748" name="Picture 128004" descr="POINSET2"/>
          <p:cNvPicPr>
            <a:picLocks noChangeAspect="1"/>
          </p:cNvPicPr>
          <p:nvPr/>
        </p:nvPicPr>
        <p:blipFill>
          <a:blip r:embed="rId2"/>
          <a:stretch>
            <a:fillRect/>
          </a:stretch>
        </p:blipFill>
        <p:spPr>
          <a:xfrm rot="10800000">
            <a:off x="7793038" y="5410200"/>
            <a:ext cx="1350962" cy="1447800"/>
          </a:xfrm>
          <a:prstGeom prst="rect">
            <a:avLst/>
          </a:prstGeom>
          <a:noFill/>
          <a:ln w="9525">
            <a:noFill/>
          </a:ln>
        </p:spPr>
      </p:pic>
      <p:pic>
        <p:nvPicPr>
          <p:cNvPr id="31749" name="Picture 128005" descr="floral"/>
          <p:cNvPicPr>
            <a:picLocks noChangeAspect="1"/>
          </p:cNvPicPr>
          <p:nvPr/>
        </p:nvPicPr>
        <p:blipFill>
          <a:blip r:embed="rId3"/>
          <a:stretch>
            <a:fillRect/>
          </a:stretch>
        </p:blipFill>
        <p:spPr>
          <a:xfrm>
            <a:off x="7848600" y="152400"/>
            <a:ext cx="1066800" cy="1066800"/>
          </a:xfrm>
          <a:prstGeom prst="rect">
            <a:avLst/>
          </a:prstGeom>
          <a:noFill/>
          <a:ln w="9525">
            <a:noFill/>
          </a:ln>
        </p:spPr>
      </p:pic>
      <p:sp>
        <p:nvSpPr>
          <p:cNvPr id="31750" name="Rectangles 128006"/>
          <p:cNvSpPr/>
          <p:nvPr/>
        </p:nvSpPr>
        <p:spPr>
          <a:xfrm>
            <a:off x="228600" y="1676400"/>
            <a:ext cx="4343400" cy="457200"/>
          </a:xfrm>
          <a:prstGeom prst="rect">
            <a:avLst/>
          </a:prstGeom>
          <a:noFill/>
          <a:ln w="9525">
            <a:noFill/>
          </a:ln>
        </p:spPr>
        <p:txBody>
          <a:bodyPr wrap="none" anchor="ctr" anchorCtr="0"/>
          <a:lstStyle/>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p>
        </p:txBody>
      </p:sp>
      <p:sp>
        <p:nvSpPr>
          <p:cNvPr id="31751" name="Rectangles 128007"/>
          <p:cNvSpPr/>
          <p:nvPr/>
        </p:nvSpPr>
        <p:spPr>
          <a:xfrm>
            <a:off x="533400" y="1930400"/>
            <a:ext cx="8686800" cy="990600"/>
          </a:xfrm>
          <a:prstGeom prst="rect">
            <a:avLst/>
          </a:prstGeom>
          <a:noFill/>
          <a:ln w="9525">
            <a:noFill/>
          </a:ln>
        </p:spPr>
        <p:txBody>
          <a:bodyPr wrap="none" anchor="ctr" anchorCtr="0"/>
          <a:lstStyle/>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p>
        </p:txBody>
      </p:sp>
      <p:sp>
        <p:nvSpPr>
          <p:cNvPr id="31752" name="Text Box 128008"/>
          <p:cNvSpPr txBox="1"/>
          <p:nvPr/>
        </p:nvSpPr>
        <p:spPr>
          <a:xfrm>
            <a:off x="533400" y="2743200"/>
            <a:ext cx="3978275" cy="427038"/>
          </a:xfrm>
          <a:prstGeom prst="rect">
            <a:avLst/>
          </a:prstGeom>
          <a:noFill/>
          <a:ln w="9525">
            <a:noFill/>
          </a:ln>
        </p:spPr>
        <p:txBody>
          <a:bodyPr anchor="t" anchorCtr="0">
            <a:spAutoFit/>
          </a:bodyPr>
          <a:lstStyle/>
          <a:p>
            <a:pPr marL="342900" indent="-342900" eaLnBrk="0" hangingPunct="0">
              <a:buAutoNum type="arabicPeriod"/>
            </a:pPr>
            <a:r>
              <a:rPr lang="en-US" altLang="zh-CN" sz="2200" err="1">
                <a:solidFill>
                  <a:srgbClr val="FFFF00"/>
                </a:solidFill>
                <a:latin typeface="Arial" panose="020B0604020202020204" pitchFamily="34" charset="0"/>
              </a:rPr>
              <a:t>Tranh thờ và thổ cẩm</a:t>
            </a:r>
            <a:endParaRPr lang="en-US" altLang="zh-CN" sz="2200">
              <a:solidFill>
                <a:srgbClr val="FFFF00"/>
              </a:solidFill>
              <a:latin typeface="Arial" panose="020B0604020202020204" pitchFamily="34" charset="0"/>
            </a:endParaRPr>
          </a:p>
        </p:txBody>
      </p:sp>
      <p:sp>
        <p:nvSpPr>
          <p:cNvPr id="31753" name="Text Box 128009"/>
          <p:cNvSpPr txBox="1"/>
          <p:nvPr/>
        </p:nvSpPr>
        <p:spPr>
          <a:xfrm>
            <a:off x="533400" y="3073400"/>
            <a:ext cx="5867400" cy="427038"/>
          </a:xfrm>
          <a:prstGeom prst="rect">
            <a:avLst/>
          </a:prstGeom>
          <a:noFill/>
          <a:ln w="9525">
            <a:noFill/>
          </a:ln>
        </p:spPr>
        <p:txBody>
          <a:bodyPr anchor="t" anchorCtr="0">
            <a:spAutoFit/>
          </a:bodyPr>
          <a:lstStyle/>
          <a:p>
            <a:pPr marL="342900" indent="-342900" eaLnBrk="0" hangingPunct="0"/>
            <a:r>
              <a:rPr lang="en-US" altLang="zh-CN" sz="2200" err="1">
                <a:solidFill>
                  <a:srgbClr val="FFFF00"/>
                </a:solidFill>
                <a:latin typeface="Arial" panose="020B0604020202020204" pitchFamily="34" charset="0"/>
              </a:rPr>
              <a:t>2. Nhà rông và tượng nhà mồ tây nguyên</a:t>
            </a:r>
            <a:endParaRPr lang="en-US" altLang="zh-CN" sz="2200">
              <a:solidFill>
                <a:srgbClr val="FFFF00"/>
              </a:solidFill>
              <a:latin typeface="Arial" panose="020B0604020202020204" pitchFamily="34" charset="0"/>
            </a:endParaRPr>
          </a:p>
        </p:txBody>
      </p:sp>
      <p:pic>
        <p:nvPicPr>
          <p:cNvPr id="128011" name="Picture 128010" descr="viet3"/>
          <p:cNvPicPr>
            <a:picLocks noChangeAspect="1"/>
          </p:cNvPicPr>
          <p:nvPr/>
        </p:nvPicPr>
        <p:blipFill>
          <a:blip r:embed="rId4"/>
          <a:stretch>
            <a:fillRect/>
          </a:stretch>
        </p:blipFill>
        <p:spPr>
          <a:xfrm>
            <a:off x="647700" y="4191000"/>
            <a:ext cx="457200" cy="449263"/>
          </a:xfrm>
          <a:prstGeom prst="rect">
            <a:avLst/>
          </a:prstGeom>
          <a:noFill/>
          <a:ln w="9525">
            <a:noFill/>
          </a:ln>
        </p:spPr>
      </p:pic>
      <p:sp>
        <p:nvSpPr>
          <p:cNvPr id="31755" name="Text Box 128011"/>
          <p:cNvSpPr txBox="1"/>
          <p:nvPr/>
        </p:nvSpPr>
        <p:spPr>
          <a:xfrm>
            <a:off x="533400" y="3416300"/>
            <a:ext cx="4343400" cy="427038"/>
          </a:xfrm>
          <a:prstGeom prst="rect">
            <a:avLst/>
          </a:prstGeom>
          <a:noFill/>
          <a:ln w="9525">
            <a:noFill/>
          </a:ln>
        </p:spPr>
        <p:txBody>
          <a:bodyPr anchor="t" anchorCtr="0">
            <a:spAutoFit/>
          </a:bodyPr>
          <a:lstStyle/>
          <a:p>
            <a:pPr marL="342900" indent="-342900" eaLnBrk="0" hangingPunct="0"/>
            <a:r>
              <a:rPr lang="en-US" altLang="zh-CN" sz="2200" err="1">
                <a:solidFill>
                  <a:srgbClr val="FFFF00"/>
                </a:solidFill>
                <a:latin typeface="Arial" panose="020B0604020202020204" pitchFamily="34" charset="0"/>
              </a:rPr>
              <a:t>3. Tháp và điêu khắc Chăm</a:t>
            </a:r>
            <a:endParaRPr lang="en-US" altLang="zh-CN" sz="2200">
              <a:solidFill>
                <a:srgbClr val="FFFF00"/>
              </a:solidFill>
              <a:latin typeface="Arial" panose="020B0604020202020204" pitchFamily="34" charset="0"/>
            </a:endParaRPr>
          </a:p>
        </p:txBody>
      </p:sp>
      <p:sp>
        <p:nvSpPr>
          <p:cNvPr id="31756" name="Text Box 128012"/>
          <p:cNvSpPr txBox="1"/>
          <p:nvPr/>
        </p:nvSpPr>
        <p:spPr>
          <a:xfrm>
            <a:off x="533400" y="3733800"/>
            <a:ext cx="2286000" cy="427038"/>
          </a:xfrm>
          <a:prstGeom prst="rect">
            <a:avLst/>
          </a:prstGeom>
          <a:noFill/>
          <a:ln w="9525">
            <a:noFill/>
          </a:ln>
        </p:spPr>
        <p:txBody>
          <a:bodyPr anchor="t" anchorCtr="0">
            <a:spAutoFit/>
          </a:bodyPr>
          <a:lstStyle/>
          <a:p>
            <a:pPr marL="342900" indent="-342900" eaLnBrk="0" hangingPunct="0"/>
            <a:r>
              <a:rPr lang="en-US" altLang="zh-CN" sz="2200" err="1">
                <a:solidFill>
                  <a:srgbClr val="FFFF00"/>
                </a:solidFill>
                <a:latin typeface="Arial" panose="020B0604020202020204" pitchFamily="34" charset="0"/>
              </a:rPr>
              <a:t>a. Tháp Chăm</a:t>
            </a:r>
            <a:endParaRPr lang="en-US" altLang="zh-CN" sz="2200">
              <a:solidFill>
                <a:srgbClr val="FFFF00"/>
              </a:solidFill>
              <a:latin typeface="Arial" panose="020B0604020202020204" pitchFamily="34" charset="0"/>
            </a:endParaRPr>
          </a:p>
        </p:txBody>
      </p:sp>
      <p:sp>
        <p:nvSpPr>
          <p:cNvPr id="128014" name="Text Box 128013"/>
          <p:cNvSpPr txBox="1"/>
          <p:nvPr/>
        </p:nvSpPr>
        <p:spPr>
          <a:xfrm>
            <a:off x="1143000" y="4127500"/>
            <a:ext cx="7543800" cy="1825625"/>
          </a:xfrm>
          <a:prstGeom prst="rect">
            <a:avLst/>
          </a:prstGeom>
          <a:noFill/>
          <a:ln w="9525">
            <a:noFill/>
          </a:ln>
        </p:spPr>
        <p:txBody>
          <a:bodyPr anchor="t" anchorCtr="0">
            <a:spAutoFit/>
          </a:bodyPr>
          <a:lstStyle/>
          <a:p>
            <a:pPr eaLnBrk="0" hangingPunct="0">
              <a:buChar char="-"/>
            </a:pPr>
            <a:r>
              <a:rPr lang="en-US" altLang="zh-CN" sz="1900" err="1">
                <a:solidFill>
                  <a:srgbClr val="FFFF00"/>
                </a:solidFill>
                <a:latin typeface="Arial" panose="020B0604020202020204" pitchFamily="34" charset="0"/>
              </a:rPr>
              <a:t>Tháp Chăm là công trình kiến trúc độc đáo của người Chăm. Tháp được xây trên đồi cao bằng gạch rất cứng. Mặt tháp luôn quay về hướng Đông</a:t>
            </a:r>
            <a:endParaRPr lang="en-US" altLang="zh-CN" sz="1900">
              <a:solidFill>
                <a:srgbClr val="FFFF00"/>
              </a:solidFill>
              <a:latin typeface="Arial" panose="020B0604020202020204" pitchFamily="34" charset="0"/>
            </a:endParaRPr>
          </a:p>
          <a:p>
            <a:pPr eaLnBrk="0" hangingPunct="0">
              <a:buChar char="-"/>
            </a:pPr>
            <a:r>
              <a:rPr lang="en-US" altLang="zh-CN" sz="1900" err="1">
                <a:solidFill>
                  <a:srgbClr val="FFFF00"/>
                </a:solidFill>
                <a:latin typeface="Arial" panose="020B0604020202020204" pitchFamily="34" charset="0"/>
              </a:rPr>
              <a:t> Tháp có cấu trúc hình vuông, nhiều tầng, các tầng thu nhỏ dần lên đỉnh, được trang trí trực tiếp lên tường bằng hình hoa lá, hình người hay thú vật</a:t>
            </a:r>
            <a:endParaRPr lang="en-US" altLang="zh-CN" sz="19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8011"/>
                                        </p:tgtEl>
                                        <p:attrNameLst>
                                          <p:attrName>style.visibility</p:attrName>
                                        </p:attrNameLst>
                                      </p:cBhvr>
                                      <p:to>
                                        <p:strVal val="visible"/>
                                      </p:to>
                                    </p:set>
                                    <p:anim calcmode="lin" valueType="num">
                                      <p:cBhvr>
                                        <p:cTn id="7" dur="500" fill="hold"/>
                                        <p:tgtEl>
                                          <p:spTgt spid="128011"/>
                                        </p:tgtEl>
                                        <p:attrNameLst>
                                          <p:attrName>ppt_w</p:attrName>
                                        </p:attrNameLst>
                                      </p:cBhvr>
                                      <p:tavLst>
                                        <p:tav tm="0">
                                          <p:val>
                                            <p:fltVal val="0"/>
                                          </p:val>
                                        </p:tav>
                                        <p:tav tm="100000">
                                          <p:val>
                                            <p:strVal val="#ppt_w"/>
                                          </p:val>
                                        </p:tav>
                                      </p:tavLst>
                                    </p:anim>
                                    <p:anim calcmode="lin" valueType="num">
                                      <p:cBhvr>
                                        <p:cTn id="8" dur="500" fill="hold"/>
                                        <p:tgtEl>
                                          <p:spTgt spid="128011"/>
                                        </p:tgtEl>
                                        <p:attrNameLst>
                                          <p:attrName>ppt_h</p:attrName>
                                        </p:attrNameLst>
                                      </p:cBhvr>
                                      <p:tavLst>
                                        <p:tav tm="0">
                                          <p:val>
                                            <p:fltVal val="0"/>
                                          </p:val>
                                        </p:tav>
                                        <p:tav tm="100000">
                                          <p:val>
                                            <p:strVal val="#ppt_h"/>
                                          </p:val>
                                        </p:tav>
                                      </p:tavLst>
                                    </p:anim>
                                    <p:animEffect transition="in" filter="fade">
                                      <p:cBhvr>
                                        <p:cTn id="9" dur="500"/>
                                        <p:tgtEl>
                                          <p:spTgt spid="128011"/>
                                        </p:tgtEl>
                                      </p:cBhvr>
                                    </p:animEffect>
                                  </p:childTnLst>
                                </p:cTn>
                              </p:par>
                            </p:childTnLst>
                          </p:cTn>
                        </p:par>
                        <p:par>
                          <p:cTn id="10" fill="hold">
                            <p:stCondLst>
                              <p:cond delay="5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28014"/>
                                        </p:tgtEl>
                                        <p:attrNameLst>
                                          <p:attrName>style.visibility</p:attrName>
                                        </p:attrNameLst>
                                      </p:cBhvr>
                                      <p:to>
                                        <p:strVal val="visible"/>
                                      </p:to>
                                    </p:set>
                                    <p:anim calcmode="discrete" valueType="clr">
                                      <p:cBhvr override="childStyle">
                                        <p:cTn id="13" dur="80"/>
                                        <p:tgtEl>
                                          <p:spTgt spid="12801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28014"/>
                                        </p:tgtEl>
                                        <p:attrNameLst>
                                          <p:attrName>fillcolor</p:attrName>
                                        </p:attrNameLst>
                                      </p:cBhvr>
                                      <p:tavLst>
                                        <p:tav tm="0">
                                          <p:val>
                                            <p:clrVal>
                                              <a:schemeClr val="accent2"/>
                                            </p:clrVal>
                                          </p:val>
                                        </p:tav>
                                        <p:tav tm="50000">
                                          <p:val>
                                            <p:clrVal>
                                              <a:schemeClr val="hlink"/>
                                            </p:clrVal>
                                          </p:val>
                                        </p:tav>
                                      </p:tavLst>
                                    </p:anim>
                                    <p:set>
                                      <p:cBhvr>
                                        <p:cTn id="15" dur="80"/>
                                        <p:tgtEl>
                                          <p:spTgt spid="1280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s 98305"/>
          <p:cNvSpPr/>
          <p:nvPr/>
        </p:nvSpPr>
        <p:spPr>
          <a:xfrm>
            <a:off x="304800" y="304800"/>
            <a:ext cx="5334000" cy="457200"/>
          </a:xfrm>
          <a:prstGeom prst="rect">
            <a:avLst/>
          </a:prstGeom>
          <a:noFill/>
          <a:ln w="9525">
            <a:noFill/>
          </a:ln>
        </p:spPr>
        <p:txBody>
          <a:bodyPr wrap="none" anchor="ctr" anchorCtr="0"/>
          <a:lstStyle/>
          <a:p>
            <a:pPr algn="ctr" eaLnBrk="0" hangingPunct="0"/>
            <a:r>
              <a:rPr lang="en-US" altLang="zh-CN" sz="3200" b="1" i="1" u="sng" dirty="0" err="1">
                <a:solidFill>
                  <a:srgbClr val="FFFF00"/>
                </a:solidFill>
                <a:latin typeface="Times New Roman" panose="02020603050405020304" pitchFamily="18" charset="0"/>
              </a:rPr>
              <a:t>Bài</a:t>
            </a:r>
            <a:r>
              <a:rPr lang="en-US" altLang="zh-CN" sz="3200" b="1" i="1" u="sng" dirty="0">
                <a:solidFill>
                  <a:srgbClr val="FFFF00"/>
                </a:solidFill>
                <a:latin typeface="Times New Roman" panose="02020603050405020304" pitchFamily="18" charset="0"/>
              </a:rPr>
              <a:t> </a:t>
            </a:r>
            <a:r>
              <a:rPr lang="en-US" altLang="zh-CN" sz="3200" b="1" i="1" u="sng" dirty="0">
                <a:solidFill>
                  <a:srgbClr val="FFFF00"/>
                </a:solidFill>
                <a:latin typeface="Times New Roman" panose="02020603050405020304" pitchFamily="18" charset="0"/>
              </a:rPr>
              <a:t>3</a:t>
            </a:r>
            <a:r>
              <a:rPr lang="en-US" altLang="zh-CN" sz="3200" b="1" i="1" dirty="0" smtClean="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Thường</a:t>
            </a:r>
            <a:r>
              <a:rPr lang="en-US" altLang="zh-CN" sz="3200" b="1" i="1" u="sng" dirty="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thức</a:t>
            </a:r>
            <a:r>
              <a:rPr lang="en-US" altLang="zh-CN" sz="3200" b="1" i="1" u="sng" dirty="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mỹ</a:t>
            </a:r>
            <a:r>
              <a:rPr lang="en-US" altLang="zh-CN" sz="3200" b="1" i="1" u="sng" dirty="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thuật</a:t>
            </a:r>
            <a:endParaRPr lang="en-US" altLang="zh-CN" sz="3200" b="1" i="1" u="sng" dirty="0">
              <a:solidFill>
                <a:srgbClr val="FFFF00"/>
              </a:solidFill>
              <a:latin typeface="Times New Roman" panose="02020603050405020304" pitchFamily="18" charset="0"/>
            </a:endParaRPr>
          </a:p>
        </p:txBody>
      </p:sp>
      <p:sp>
        <p:nvSpPr>
          <p:cNvPr id="13314" name="Rectangles 98306"/>
          <p:cNvSpPr/>
          <p:nvPr/>
        </p:nvSpPr>
        <p:spPr>
          <a:xfrm>
            <a:off x="304800" y="685800"/>
            <a:ext cx="8382000" cy="1371600"/>
          </a:xfrm>
          <a:prstGeom prst="rect">
            <a:avLst/>
          </a:prstGeom>
          <a:noFill/>
          <a:ln w="9525">
            <a:noFill/>
          </a:ln>
        </p:spPr>
        <p:txBody>
          <a:bodyPr wrap="none" anchor="ctr" anchorCtr="0"/>
          <a:lstStyle/>
          <a:p>
            <a:pPr algn="ctr" eaLnBrk="0" hangingPunct="0"/>
            <a:r>
              <a:rPr lang="en-US" altLang="zh-CN" sz="3200" b="1">
                <a:solidFill>
                  <a:srgbClr val="00FFFF"/>
                </a:solidFill>
                <a:latin typeface="Times New Roman" panose="02020603050405020304" pitchFamily="18" charset="0"/>
              </a:rPr>
              <a:t>SƠ LƯỢC VỀ MĨ THUẬT </a:t>
            </a:r>
          </a:p>
          <a:p>
            <a:pPr algn="ctr" eaLnBrk="0" hangingPunct="0"/>
            <a:r>
              <a:rPr lang="en-US" altLang="zh-CN" sz="3200" b="1">
                <a:solidFill>
                  <a:srgbClr val="00FFFF"/>
                </a:solidFill>
                <a:latin typeface="Times New Roman" panose="02020603050405020304" pitchFamily="18" charset="0"/>
              </a:rPr>
              <a:t>CÁC DÂN TỘC ÍT NGƯỜI Ở VIỆT NAM</a:t>
            </a:r>
          </a:p>
        </p:txBody>
      </p:sp>
      <p:pic>
        <p:nvPicPr>
          <p:cNvPr id="13315" name="Picture 98307" descr="POINSET2"/>
          <p:cNvPicPr>
            <a:picLocks noChangeAspect="1"/>
          </p:cNvPicPr>
          <p:nvPr/>
        </p:nvPicPr>
        <p:blipFill>
          <a:blip r:embed="rId2"/>
          <a:stretch>
            <a:fillRect/>
          </a:stretch>
        </p:blipFill>
        <p:spPr>
          <a:xfrm rot="-5400000">
            <a:off x="-38100" y="5524500"/>
            <a:ext cx="1371600" cy="1295400"/>
          </a:xfrm>
          <a:prstGeom prst="rect">
            <a:avLst/>
          </a:prstGeom>
          <a:noFill/>
          <a:ln w="9525">
            <a:noFill/>
          </a:ln>
        </p:spPr>
      </p:pic>
      <p:pic>
        <p:nvPicPr>
          <p:cNvPr id="13316" name="Picture 98308" descr="POINSET2"/>
          <p:cNvPicPr>
            <a:picLocks noChangeAspect="1"/>
          </p:cNvPicPr>
          <p:nvPr/>
        </p:nvPicPr>
        <p:blipFill>
          <a:blip r:embed="rId2"/>
          <a:stretch>
            <a:fillRect/>
          </a:stretch>
        </p:blipFill>
        <p:spPr>
          <a:xfrm rot="10800000">
            <a:off x="7793038" y="5410200"/>
            <a:ext cx="1350962" cy="1447800"/>
          </a:xfrm>
          <a:prstGeom prst="rect">
            <a:avLst/>
          </a:prstGeom>
          <a:noFill/>
          <a:ln w="9525">
            <a:noFill/>
          </a:ln>
        </p:spPr>
      </p:pic>
      <p:pic>
        <p:nvPicPr>
          <p:cNvPr id="13317" name="Picture 98309" descr="floral"/>
          <p:cNvPicPr>
            <a:picLocks noChangeAspect="1"/>
          </p:cNvPicPr>
          <p:nvPr/>
        </p:nvPicPr>
        <p:blipFill>
          <a:blip r:embed="rId3"/>
          <a:stretch>
            <a:fillRect/>
          </a:stretch>
        </p:blipFill>
        <p:spPr>
          <a:xfrm>
            <a:off x="7848600" y="152400"/>
            <a:ext cx="1066800" cy="1066800"/>
          </a:xfrm>
          <a:prstGeom prst="rect">
            <a:avLst/>
          </a:prstGeom>
          <a:noFill/>
          <a:ln w="9525">
            <a:noFill/>
          </a:ln>
        </p:spPr>
      </p:pic>
      <p:sp>
        <p:nvSpPr>
          <p:cNvPr id="13318" name="Rectangles 98310"/>
          <p:cNvSpPr/>
          <p:nvPr/>
        </p:nvSpPr>
        <p:spPr>
          <a:xfrm>
            <a:off x="228600" y="2057400"/>
            <a:ext cx="4343400" cy="457200"/>
          </a:xfrm>
          <a:prstGeom prst="rect">
            <a:avLst/>
          </a:prstGeom>
          <a:noFill/>
          <a:ln w="9525">
            <a:noFill/>
          </a:ln>
        </p:spPr>
        <p:txBody>
          <a:bodyPr wrap="none" anchor="ctr" anchorCtr="0"/>
          <a:lstStyle/>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p>
        </p:txBody>
      </p:sp>
      <p:sp>
        <p:nvSpPr>
          <p:cNvPr id="98314" name="Rectangles 98313"/>
          <p:cNvSpPr/>
          <p:nvPr/>
        </p:nvSpPr>
        <p:spPr>
          <a:xfrm>
            <a:off x="533400" y="2362200"/>
            <a:ext cx="8686800" cy="990600"/>
          </a:xfrm>
          <a:prstGeom prst="rect">
            <a:avLst/>
          </a:prstGeom>
          <a:noFill/>
          <a:ln w="9525">
            <a:noFill/>
          </a:ln>
        </p:spPr>
        <p:txBody>
          <a:bodyPr wrap="none" anchor="ctr" anchorCtr="0"/>
          <a:lstStyle/>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p>
        </p:txBody>
      </p:sp>
      <p:sp>
        <p:nvSpPr>
          <p:cNvPr id="98315" name="Text Box 98314"/>
          <p:cNvSpPr txBox="1"/>
          <p:nvPr/>
        </p:nvSpPr>
        <p:spPr>
          <a:xfrm>
            <a:off x="533400" y="3276600"/>
            <a:ext cx="3978275" cy="457200"/>
          </a:xfrm>
          <a:prstGeom prst="rect">
            <a:avLst/>
          </a:prstGeom>
          <a:noFill/>
          <a:ln w="9525">
            <a:noFill/>
          </a:ln>
        </p:spPr>
        <p:txBody>
          <a:bodyPr anchor="t" anchorCtr="0">
            <a:spAutoFit/>
          </a:bodyPr>
          <a:lstStyle/>
          <a:p>
            <a:pPr marL="342900" indent="-342900" eaLnBrk="0" hangingPunct="0">
              <a:buAutoNum type="arabicPeriod"/>
            </a:pPr>
            <a:r>
              <a:rPr lang="en-US" altLang="zh-CN" sz="2400" err="1">
                <a:solidFill>
                  <a:srgbClr val="FFFF00"/>
                </a:solidFill>
                <a:latin typeface="Arial" panose="020B0604020202020204" pitchFamily="34" charset="0"/>
              </a:rPr>
              <a:t>Tranh thờ và thổ cẩm</a:t>
            </a:r>
            <a:endParaRPr lang="en-US" altLang="zh-CN" sz="2400">
              <a:solidFill>
                <a:srgbClr val="FFFF00"/>
              </a:solidFill>
              <a:latin typeface="Arial" panose="020B0604020202020204" pitchFamily="34" charset="0"/>
            </a:endParaRPr>
          </a:p>
        </p:txBody>
      </p:sp>
      <p:sp>
        <p:nvSpPr>
          <p:cNvPr id="98316" name="Text Box 98315"/>
          <p:cNvSpPr txBox="1"/>
          <p:nvPr/>
        </p:nvSpPr>
        <p:spPr>
          <a:xfrm>
            <a:off x="584200" y="3657600"/>
            <a:ext cx="1981200" cy="457200"/>
          </a:xfrm>
          <a:prstGeom prst="rect">
            <a:avLst/>
          </a:prstGeom>
          <a:noFill/>
          <a:ln w="9525">
            <a:noFill/>
          </a:ln>
        </p:spPr>
        <p:txBody>
          <a:bodyPr anchor="t" anchorCtr="0">
            <a:spAutoFit/>
          </a:bodyPr>
          <a:lstStyle/>
          <a:p>
            <a:pPr marL="342900" indent="-342900" eaLnBrk="0" hangingPunct="0"/>
            <a:r>
              <a:rPr lang="en-US" altLang="zh-CN" sz="2400" err="1">
                <a:solidFill>
                  <a:srgbClr val="FFFF00"/>
                </a:solidFill>
                <a:latin typeface="Arial" panose="020B0604020202020204" pitchFamily="34" charset="0"/>
              </a:rPr>
              <a:t>a. Tranh thờ</a:t>
            </a:r>
            <a:endParaRPr lang="en-US" altLang="zh-CN" sz="24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8314"/>
                                        </p:tgtEl>
                                        <p:attrNameLst>
                                          <p:attrName>style.visibility</p:attrName>
                                        </p:attrNameLst>
                                      </p:cBhvr>
                                      <p:to>
                                        <p:strVal val="visible"/>
                                      </p:to>
                                    </p:set>
                                    <p:anim calcmode="discrete" valueType="clr">
                                      <p:cBhvr override="childStyle">
                                        <p:cTn id="7" dur="80"/>
                                        <p:tgtEl>
                                          <p:spTgt spid="983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8314"/>
                                        </p:tgtEl>
                                        <p:attrNameLst>
                                          <p:attrName>fillcolor</p:attrName>
                                        </p:attrNameLst>
                                      </p:cBhvr>
                                      <p:tavLst>
                                        <p:tav tm="0">
                                          <p:val>
                                            <p:clrVal>
                                              <a:schemeClr val="accent2"/>
                                            </p:clrVal>
                                          </p:val>
                                        </p:tav>
                                        <p:tav tm="50000">
                                          <p:val>
                                            <p:clrVal>
                                              <a:schemeClr val="hlink"/>
                                            </p:clrVal>
                                          </p:val>
                                        </p:tav>
                                      </p:tavLst>
                                    </p:anim>
                                    <p:set>
                                      <p:cBhvr>
                                        <p:cTn id="9" dur="80"/>
                                        <p:tgtEl>
                                          <p:spTgt spid="983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98315"/>
                                        </p:tgtEl>
                                        <p:attrNameLst>
                                          <p:attrName>style.visibility</p:attrName>
                                        </p:attrNameLst>
                                      </p:cBhvr>
                                      <p:to>
                                        <p:strVal val="visible"/>
                                      </p:to>
                                    </p:set>
                                    <p:anim calcmode="discrete" valueType="clr">
                                      <p:cBhvr override="childStyle">
                                        <p:cTn id="14" dur="80"/>
                                        <p:tgtEl>
                                          <p:spTgt spid="9831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8315"/>
                                        </p:tgtEl>
                                        <p:attrNameLst>
                                          <p:attrName>fillcolor</p:attrName>
                                        </p:attrNameLst>
                                      </p:cBhvr>
                                      <p:tavLst>
                                        <p:tav tm="0">
                                          <p:val>
                                            <p:clrVal>
                                              <a:schemeClr val="accent2"/>
                                            </p:clrVal>
                                          </p:val>
                                        </p:tav>
                                        <p:tav tm="50000">
                                          <p:val>
                                            <p:clrVal>
                                              <a:schemeClr val="hlink"/>
                                            </p:clrVal>
                                          </p:val>
                                        </p:tav>
                                      </p:tavLst>
                                    </p:anim>
                                    <p:set>
                                      <p:cBhvr>
                                        <p:cTn id="16" dur="80"/>
                                        <p:tgtEl>
                                          <p:spTgt spid="9831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98316"/>
                                        </p:tgtEl>
                                        <p:attrNameLst>
                                          <p:attrName>style.visibility</p:attrName>
                                        </p:attrNameLst>
                                      </p:cBhvr>
                                      <p:to>
                                        <p:strVal val="visible"/>
                                      </p:to>
                                    </p:set>
                                    <p:anim calcmode="discrete" valueType="clr">
                                      <p:cBhvr override="childStyle">
                                        <p:cTn id="21" dur="80"/>
                                        <p:tgtEl>
                                          <p:spTgt spid="9831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98316"/>
                                        </p:tgtEl>
                                        <p:attrNameLst>
                                          <p:attrName>fillcolor</p:attrName>
                                        </p:attrNameLst>
                                      </p:cBhvr>
                                      <p:tavLst>
                                        <p:tav tm="0">
                                          <p:val>
                                            <p:clrVal>
                                              <a:schemeClr val="accent2"/>
                                            </p:clrVal>
                                          </p:val>
                                        </p:tav>
                                        <p:tav tm="50000">
                                          <p:val>
                                            <p:clrVal>
                                              <a:schemeClr val="hlink"/>
                                            </p:clrVal>
                                          </p:val>
                                        </p:tav>
                                      </p:tavLst>
                                    </p:anim>
                                    <p:set>
                                      <p:cBhvr>
                                        <p:cTn id="23" dur="80"/>
                                        <p:tgtEl>
                                          <p:spTgt spid="983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4" grpId="0"/>
      <p:bldP spid="98315" grpId="0"/>
      <p:bldP spid="983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4"/>
          <p:cNvSpPr txBox="1"/>
          <p:nvPr/>
        </p:nvSpPr>
        <p:spPr>
          <a:xfrm>
            <a:off x="314325" y="696913"/>
            <a:ext cx="8513763" cy="3046412"/>
          </a:xfrm>
          <a:prstGeom prst="rect">
            <a:avLst/>
          </a:prstGeom>
          <a:noFill/>
          <a:ln w="9525">
            <a:noFill/>
          </a:ln>
        </p:spPr>
        <p:txBody>
          <a:bodyPr wrap="square" anchor="t" anchorCtr="0">
            <a:spAutoFit/>
          </a:bodyPr>
          <a:lstStyle/>
          <a:p>
            <a:r>
              <a:rPr lang="en-US" altLang="zh-CN" sz="2400">
                <a:latin typeface="Arial" panose="020B0604020202020204" pitchFamily="34" charset="0"/>
              </a:rPr>
              <a:t>Thánh địa Mỹ Sơn thuộc xã Duy Phú, huyện Duy Xuyên, tỉnh Quảng Nam, cách thành phố Đà Nẵng khoảng 69 km và gần thành cổ Trà Kiệu, bao gồm nhiều đền đài Chăm Pa, trong một thung lũng đường kính khoảng 2 km, bao quanh bởi đồi núi. Wikipedia</a:t>
            </a:r>
          </a:p>
          <a:p>
            <a:r>
              <a:rPr lang="en-US" altLang="zh-CN" sz="2400">
                <a:latin typeface="Arial" panose="020B0604020202020204" pitchFamily="34" charset="0"/>
              </a:rPr>
              <a:t>Địa chỉ: Thôn, Mỹ Sơn, Duy Xuyên, Quảng Nam</a:t>
            </a:r>
          </a:p>
          <a:p>
            <a:r>
              <a:rPr lang="en-US" altLang="zh-CN" sz="2400">
                <a:latin typeface="Arial" panose="020B0604020202020204" pitchFamily="34" charset="0"/>
              </a:rPr>
              <a:t>Tỉnh: Quảng Nam</a:t>
            </a:r>
          </a:p>
          <a:p>
            <a:r>
              <a:rPr lang="en-US" altLang="zh-CN" sz="2400">
                <a:latin typeface="Arial" panose="020B0604020202020204" pitchFamily="34" charset="0"/>
              </a:rPr>
              <a:t>Năm được UNESCO công nhận là Di sản thế giới: 1999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Text Placeholder 122885" descr="my-son-panorama_toan canh"/>
          <p:cNvPicPr>
            <a:picLocks noGrp="1" noChangeAspect="1"/>
          </p:cNvPicPr>
          <p:nvPr>
            <p:ph idx="1"/>
          </p:nvPr>
        </p:nvPicPr>
        <p:blipFill>
          <a:blip r:embed="rId2">
            <a:lum bright="17999"/>
          </a:blip>
          <a:stretch>
            <a:fillRect/>
          </a:stretch>
        </p:blipFill>
        <p:spPr>
          <a:xfrm>
            <a:off x="0" y="0"/>
            <a:ext cx="9144000" cy="6858000"/>
          </a:xfrm>
        </p:spPr>
      </p:pic>
      <p:pic>
        <p:nvPicPr>
          <p:cNvPr id="122887" name="Picture 122886" descr="thap Cham"/>
          <p:cNvPicPr>
            <a:picLocks noChangeAspect="1"/>
          </p:cNvPicPr>
          <p:nvPr/>
        </p:nvPicPr>
        <p:blipFill>
          <a:blip r:embed="rId3">
            <a:lum bright="12000"/>
          </a:blip>
          <a:stretch>
            <a:fillRect/>
          </a:stretch>
        </p:blipFill>
        <p:spPr>
          <a:xfrm>
            <a:off x="1447800" y="831850"/>
            <a:ext cx="6629400" cy="5119688"/>
          </a:xfrm>
          <a:prstGeom prst="rect">
            <a:avLst/>
          </a:prstGeom>
          <a:noFill/>
          <a:ln w="9525">
            <a:noFill/>
          </a:ln>
        </p:spPr>
      </p:pic>
      <p:pic>
        <p:nvPicPr>
          <p:cNvPr id="122888" name="Picture 122887" descr="My_Son 4"/>
          <p:cNvPicPr>
            <a:picLocks noChangeAspect="1"/>
          </p:cNvPicPr>
          <p:nvPr/>
        </p:nvPicPr>
        <p:blipFill>
          <a:blip r:embed="rId4">
            <a:lum bright="17999"/>
          </a:blip>
          <a:stretch>
            <a:fillRect/>
          </a:stretch>
        </p:blipFill>
        <p:spPr>
          <a:xfrm>
            <a:off x="2667000" y="1066800"/>
            <a:ext cx="4049713" cy="4724400"/>
          </a:xfrm>
          <a:prstGeom prst="rect">
            <a:avLst/>
          </a:prstGeom>
          <a:noFill/>
          <a:ln w="9525">
            <a:noFill/>
          </a:ln>
        </p:spPr>
      </p:pic>
      <p:pic>
        <p:nvPicPr>
          <p:cNvPr id="122889" name="Picture 122888" descr="Thap Cham 2"/>
          <p:cNvPicPr>
            <a:picLocks noChangeAspect="1"/>
          </p:cNvPicPr>
          <p:nvPr/>
        </p:nvPicPr>
        <p:blipFill>
          <a:blip r:embed="rId5">
            <a:lum bright="12000"/>
          </a:blip>
          <a:stretch>
            <a:fillRect/>
          </a:stretch>
        </p:blipFill>
        <p:spPr>
          <a:xfrm>
            <a:off x="2362200" y="1362075"/>
            <a:ext cx="4800600" cy="40735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122887"/>
                                        </p:tgtEl>
                                        <p:attrNameLst>
                                          <p:attrName>style.visibility</p:attrName>
                                        </p:attrNameLst>
                                      </p:cBhvr>
                                      <p:to>
                                        <p:strVal val="visible"/>
                                      </p:to>
                                    </p:set>
                                    <p:anim to="" calcmode="lin" valueType="num">
                                      <p:cBhvr>
                                        <p:cTn id="7" dur="1" fill="hold"/>
                                        <p:tgtEl>
                                          <p:spTgt spid="122887"/>
                                        </p:tgtEl>
                                        <p:attrNameLst>
                                          <p:attrName>style.visibility</p:attrName>
                                        </p:attrNameLst>
                                      </p:cBhvr>
                                    </p:anim>
                                  </p:childTnLst>
                                </p:cTn>
                              </p:par>
                            </p:childTnLst>
                          </p:cTn>
                        </p:par>
                        <p:par>
                          <p:cTn id="8" fill="hold">
                            <p:stCondLst>
                              <p:cond delay="0"/>
                            </p:stCondLst>
                            <p:childTnLst>
                              <p:par>
                                <p:cTn id="9" presetID="6" presetClass="emph" presetSubtype="0" fill="hold" nodeType="afterEffect">
                                  <p:stCondLst>
                                    <p:cond delay="0"/>
                                  </p:stCondLst>
                                  <p:childTnLst>
                                    <p:animScale>
                                      <p:cBhvr>
                                        <p:cTn id="10" dur="5000" fill="hold"/>
                                        <p:tgtEl>
                                          <p:spTgt spid="122887"/>
                                        </p:tgtEl>
                                      </p:cBhvr>
                                      <p:by x="150000" y="150000"/>
                                    </p:animScale>
                                  </p:childTnLst>
                                </p:cTn>
                              </p:par>
                            </p:childTnLst>
                          </p:cTn>
                        </p:par>
                        <p:par>
                          <p:cTn id="11" fill="hold">
                            <p:stCondLst>
                              <p:cond delay="5000"/>
                            </p:stCondLst>
                            <p:childTnLst>
                              <p:par>
                                <p:cTn id="12" presetID="24" presetClass="exit" presetSubtype="0" fill="hold" nodeType="afterEffect">
                                  <p:stCondLst>
                                    <p:cond delay="0"/>
                                  </p:stCondLst>
                                  <p:childTnLst>
                                    <p:anim to="" calcmode="lin" valueType="num">
                                      <p:cBhvr>
                                        <p:cTn id="13" dur="1"/>
                                        <p:tgtEl>
                                          <p:spTgt spid="122887"/>
                                        </p:tgtEl>
                                        <p:attrNameLst>
                                          <p:attrName>style.visibility</p:attrName>
                                        </p:attrNameLst>
                                      </p:cBhvr>
                                    </p:anim>
                                    <p:set>
                                      <p:cBhvr>
                                        <p:cTn id="14" dur="1" fill="hold">
                                          <p:stCondLst>
                                            <p:cond delay="0"/>
                                          </p:stCondLst>
                                        </p:cTn>
                                        <p:tgtEl>
                                          <p:spTgt spid="122887"/>
                                        </p:tgtEl>
                                        <p:attrNameLst>
                                          <p:attrName>style.visibility</p:attrName>
                                        </p:attrNameLst>
                                      </p:cBhvr>
                                      <p:to>
                                        <p:strVal val="hidden"/>
                                      </p:to>
                                    </p:set>
                                  </p:childTnLst>
                                </p:cTn>
                              </p:par>
                            </p:childTnLst>
                          </p:cTn>
                        </p:par>
                        <p:par>
                          <p:cTn id="15" fill="hold">
                            <p:stCondLst>
                              <p:cond delay="5000"/>
                            </p:stCondLst>
                            <p:childTnLst>
                              <p:par>
                                <p:cTn id="16" presetID="24" presetClass="entr" presetSubtype="0" fill="hold" nodeType="afterEffect">
                                  <p:stCondLst>
                                    <p:cond delay="0"/>
                                  </p:stCondLst>
                                  <p:childTnLst>
                                    <p:set>
                                      <p:cBhvr>
                                        <p:cTn id="17" dur="1" fill="hold">
                                          <p:stCondLst>
                                            <p:cond delay="0"/>
                                          </p:stCondLst>
                                        </p:cTn>
                                        <p:tgtEl>
                                          <p:spTgt spid="122888"/>
                                        </p:tgtEl>
                                        <p:attrNameLst>
                                          <p:attrName>style.visibility</p:attrName>
                                        </p:attrNameLst>
                                      </p:cBhvr>
                                      <p:to>
                                        <p:strVal val="visible"/>
                                      </p:to>
                                    </p:set>
                                    <p:anim to="" calcmode="lin" valueType="num">
                                      <p:cBhvr>
                                        <p:cTn id="18" dur="1" fill="hold"/>
                                        <p:tgtEl>
                                          <p:spTgt spid="122888"/>
                                        </p:tgtEl>
                                        <p:attrNameLst>
                                          <p:attrName>style.visibility</p:attrName>
                                        </p:attrNameLst>
                                      </p:cBhvr>
                                    </p:anim>
                                  </p:childTnLst>
                                </p:cTn>
                              </p:par>
                            </p:childTnLst>
                          </p:cTn>
                        </p:par>
                        <p:par>
                          <p:cTn id="19" fill="hold">
                            <p:stCondLst>
                              <p:cond delay="5000"/>
                            </p:stCondLst>
                            <p:childTnLst>
                              <p:par>
                                <p:cTn id="20" presetID="6" presetClass="emph" presetSubtype="0" fill="hold" nodeType="afterEffect">
                                  <p:stCondLst>
                                    <p:cond delay="0"/>
                                  </p:stCondLst>
                                  <p:childTnLst>
                                    <p:animScale>
                                      <p:cBhvr>
                                        <p:cTn id="21" dur="5000" fill="hold"/>
                                        <p:tgtEl>
                                          <p:spTgt spid="122888"/>
                                        </p:tgtEl>
                                      </p:cBhvr>
                                      <p:by x="150000" y="150000"/>
                                    </p:animScale>
                                  </p:childTnLst>
                                </p:cTn>
                              </p:par>
                            </p:childTnLst>
                          </p:cTn>
                        </p:par>
                        <p:par>
                          <p:cTn id="22" fill="hold">
                            <p:stCondLst>
                              <p:cond delay="10000"/>
                            </p:stCondLst>
                            <p:childTnLst>
                              <p:par>
                                <p:cTn id="23" presetID="24" presetClass="exit" presetSubtype="0" fill="hold" nodeType="afterEffect">
                                  <p:stCondLst>
                                    <p:cond delay="0"/>
                                  </p:stCondLst>
                                  <p:childTnLst>
                                    <p:anim to="" calcmode="lin" valueType="num">
                                      <p:cBhvr>
                                        <p:cTn id="24" dur="1"/>
                                        <p:tgtEl>
                                          <p:spTgt spid="122888"/>
                                        </p:tgtEl>
                                        <p:attrNameLst>
                                          <p:attrName>style.visibility</p:attrName>
                                        </p:attrNameLst>
                                      </p:cBhvr>
                                    </p:anim>
                                    <p:set>
                                      <p:cBhvr>
                                        <p:cTn id="25" dur="1" fill="hold">
                                          <p:stCondLst>
                                            <p:cond delay="0"/>
                                          </p:stCondLst>
                                        </p:cTn>
                                        <p:tgtEl>
                                          <p:spTgt spid="122888"/>
                                        </p:tgtEl>
                                        <p:attrNameLst>
                                          <p:attrName>style.visibility</p:attrName>
                                        </p:attrNameLst>
                                      </p:cBhvr>
                                      <p:to>
                                        <p:strVal val="hidden"/>
                                      </p:to>
                                    </p:set>
                                  </p:childTnLst>
                                </p:cTn>
                              </p:par>
                            </p:childTnLst>
                          </p:cTn>
                        </p:par>
                        <p:par>
                          <p:cTn id="26" fill="hold">
                            <p:stCondLst>
                              <p:cond delay="10000"/>
                            </p:stCondLst>
                            <p:childTnLst>
                              <p:par>
                                <p:cTn id="27" presetID="24" presetClass="entr" presetSubtype="0" fill="hold" nodeType="afterEffect">
                                  <p:stCondLst>
                                    <p:cond delay="0"/>
                                  </p:stCondLst>
                                  <p:childTnLst>
                                    <p:set>
                                      <p:cBhvr>
                                        <p:cTn id="28" dur="1" fill="hold">
                                          <p:stCondLst>
                                            <p:cond delay="0"/>
                                          </p:stCondLst>
                                        </p:cTn>
                                        <p:tgtEl>
                                          <p:spTgt spid="122889"/>
                                        </p:tgtEl>
                                        <p:attrNameLst>
                                          <p:attrName>style.visibility</p:attrName>
                                        </p:attrNameLst>
                                      </p:cBhvr>
                                      <p:to>
                                        <p:strVal val="visible"/>
                                      </p:to>
                                    </p:set>
                                    <p:anim to="" calcmode="lin" valueType="num">
                                      <p:cBhvr>
                                        <p:cTn id="29" dur="1" fill="hold"/>
                                        <p:tgtEl>
                                          <p:spTgt spid="122889"/>
                                        </p:tgtEl>
                                        <p:attrNameLst>
                                          <p:attrName>style.visibility</p:attrName>
                                        </p:attrNameLst>
                                      </p:cBhvr>
                                    </p:anim>
                                  </p:childTnLst>
                                </p:cTn>
                              </p:par>
                            </p:childTnLst>
                          </p:cTn>
                        </p:par>
                        <p:par>
                          <p:cTn id="30" fill="hold">
                            <p:stCondLst>
                              <p:cond delay="10000"/>
                            </p:stCondLst>
                            <p:childTnLst>
                              <p:par>
                                <p:cTn id="31" presetID="6" presetClass="emph" presetSubtype="0" fill="hold" nodeType="afterEffect">
                                  <p:stCondLst>
                                    <p:cond delay="0"/>
                                  </p:stCondLst>
                                  <p:childTnLst>
                                    <p:animScale>
                                      <p:cBhvr>
                                        <p:cTn id="32" dur="5000" fill="hold"/>
                                        <p:tgtEl>
                                          <p:spTgt spid="122889"/>
                                        </p:tgtEl>
                                      </p:cBhvr>
                                      <p:by x="150000" y="150000"/>
                                    </p:animScale>
                                  </p:childTnLst>
                                </p:cTn>
                              </p:par>
                            </p:childTnLst>
                          </p:cTn>
                        </p:par>
                        <p:par>
                          <p:cTn id="33" fill="hold">
                            <p:stCondLst>
                              <p:cond delay="15000"/>
                            </p:stCondLst>
                            <p:childTnLst>
                              <p:par>
                                <p:cTn id="34" presetID="24" presetClass="exit" presetSubtype="0" fill="hold" nodeType="afterEffect">
                                  <p:stCondLst>
                                    <p:cond delay="0"/>
                                  </p:stCondLst>
                                  <p:childTnLst>
                                    <p:anim to="" calcmode="lin" valueType="num">
                                      <p:cBhvr>
                                        <p:cTn id="35" dur="1"/>
                                        <p:tgtEl>
                                          <p:spTgt spid="122889"/>
                                        </p:tgtEl>
                                        <p:attrNameLst>
                                          <p:attrName>style.visibility</p:attrName>
                                        </p:attrNameLst>
                                      </p:cBhvr>
                                    </p:anim>
                                    <p:set>
                                      <p:cBhvr>
                                        <p:cTn id="36" dur="1" fill="hold">
                                          <p:stCondLst>
                                            <p:cond delay="0"/>
                                          </p:stCondLst>
                                        </p:cTn>
                                        <p:tgtEl>
                                          <p:spTgt spid="1228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s 129025"/>
          <p:cNvSpPr/>
          <p:nvPr/>
        </p:nvSpPr>
        <p:spPr>
          <a:xfrm>
            <a:off x="152400" y="177800"/>
            <a:ext cx="4419600" cy="457200"/>
          </a:xfrm>
          <a:prstGeom prst="rect">
            <a:avLst/>
          </a:prstGeom>
          <a:noFill/>
          <a:ln w="9525">
            <a:noFill/>
          </a:ln>
        </p:spPr>
        <p:txBody>
          <a:bodyPr wrap="none" anchor="ctr" anchorCtr="0"/>
          <a:lstStyle/>
          <a:p>
            <a:pPr algn="ctr" eaLnBrk="0" hangingPunct="0"/>
            <a:r>
              <a:rPr lang="en-US" altLang="zh-CN" sz="2400" b="1" i="1" u="sng" dirty="0" err="1">
                <a:solidFill>
                  <a:srgbClr val="FFFF00"/>
                </a:solidFill>
                <a:latin typeface="Times New Roman" panose="02020603050405020304" pitchFamily="18" charset="0"/>
              </a:rPr>
              <a:t>Bài</a:t>
            </a:r>
            <a:r>
              <a:rPr lang="en-US" altLang="zh-CN" sz="2400" b="1" i="1" u="sng" dirty="0">
                <a:solidFill>
                  <a:srgbClr val="FFFF00"/>
                </a:solidFill>
                <a:latin typeface="Times New Roman" panose="02020603050405020304" pitchFamily="18" charset="0"/>
              </a:rPr>
              <a:t> </a:t>
            </a:r>
            <a:r>
              <a:rPr lang="en-US" altLang="zh-CN" sz="2400" b="1" i="1" u="sng" dirty="0">
                <a:solidFill>
                  <a:srgbClr val="FFFF00"/>
                </a:solidFill>
                <a:latin typeface="Times New Roman" panose="02020603050405020304" pitchFamily="18" charset="0"/>
              </a:rPr>
              <a:t>3</a:t>
            </a:r>
            <a:r>
              <a:rPr lang="en-US" altLang="zh-CN" sz="2400" b="1" i="1" dirty="0" smtClean="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Thường</a:t>
            </a:r>
            <a:r>
              <a:rPr lang="en-US" altLang="zh-CN" sz="2400" b="1" i="1" u="sng" dirty="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thức</a:t>
            </a:r>
            <a:r>
              <a:rPr lang="en-US" altLang="zh-CN" sz="2400" b="1" i="1" u="sng" dirty="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mỹ</a:t>
            </a:r>
            <a:r>
              <a:rPr lang="en-US" altLang="zh-CN" sz="2400" b="1" i="1" u="sng" dirty="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thuật</a:t>
            </a:r>
            <a:endParaRPr lang="en-US" altLang="zh-CN" sz="2400" b="1" i="1" u="sng" dirty="0">
              <a:solidFill>
                <a:srgbClr val="FFFF00"/>
              </a:solidFill>
              <a:latin typeface="Times New Roman" panose="02020603050405020304" pitchFamily="18" charset="0"/>
            </a:endParaRPr>
          </a:p>
        </p:txBody>
      </p:sp>
      <p:sp>
        <p:nvSpPr>
          <p:cNvPr id="34818" name="Rectangles 129026"/>
          <p:cNvSpPr/>
          <p:nvPr/>
        </p:nvSpPr>
        <p:spPr>
          <a:xfrm>
            <a:off x="914400" y="558800"/>
            <a:ext cx="7772400" cy="1219200"/>
          </a:xfrm>
          <a:prstGeom prst="rect">
            <a:avLst/>
          </a:prstGeom>
          <a:noFill/>
          <a:ln w="9525">
            <a:noFill/>
          </a:ln>
        </p:spPr>
        <p:txBody>
          <a:bodyPr wrap="none" anchor="ctr" anchorCtr="0"/>
          <a:lstStyle/>
          <a:p>
            <a:pPr algn="ctr" eaLnBrk="0" hangingPunct="0"/>
            <a:r>
              <a:rPr lang="en-US" altLang="zh-CN" sz="3000" b="1">
                <a:solidFill>
                  <a:srgbClr val="00FFFF"/>
                </a:solidFill>
                <a:latin typeface="Times New Roman" panose="02020603050405020304" pitchFamily="18" charset="0"/>
              </a:rPr>
              <a:t>SƠ LƯỢC VỀ MĨ THUẬT </a:t>
            </a:r>
          </a:p>
          <a:p>
            <a:pPr algn="ctr" eaLnBrk="0" hangingPunct="0"/>
            <a:r>
              <a:rPr lang="en-US" altLang="zh-CN" sz="3000" b="1">
                <a:solidFill>
                  <a:srgbClr val="00FFFF"/>
                </a:solidFill>
                <a:latin typeface="Times New Roman" panose="02020603050405020304" pitchFamily="18" charset="0"/>
              </a:rPr>
              <a:t>CÁC DÂN TỘC ÍT NGƯỜI Ở VIỆT NAM</a:t>
            </a:r>
          </a:p>
        </p:txBody>
      </p:sp>
      <p:pic>
        <p:nvPicPr>
          <p:cNvPr id="34819" name="Picture 129027" descr="POINSET2"/>
          <p:cNvPicPr>
            <a:picLocks noChangeAspect="1"/>
          </p:cNvPicPr>
          <p:nvPr/>
        </p:nvPicPr>
        <p:blipFill>
          <a:blip r:embed="rId2"/>
          <a:stretch>
            <a:fillRect/>
          </a:stretch>
        </p:blipFill>
        <p:spPr>
          <a:xfrm rot="-5400000">
            <a:off x="-38100" y="5524500"/>
            <a:ext cx="1371600" cy="1295400"/>
          </a:xfrm>
          <a:prstGeom prst="rect">
            <a:avLst/>
          </a:prstGeom>
          <a:noFill/>
          <a:ln w="9525">
            <a:noFill/>
          </a:ln>
        </p:spPr>
      </p:pic>
      <p:pic>
        <p:nvPicPr>
          <p:cNvPr id="34820" name="Picture 129028" descr="POINSET2"/>
          <p:cNvPicPr>
            <a:picLocks noChangeAspect="1"/>
          </p:cNvPicPr>
          <p:nvPr/>
        </p:nvPicPr>
        <p:blipFill>
          <a:blip r:embed="rId2"/>
          <a:stretch>
            <a:fillRect/>
          </a:stretch>
        </p:blipFill>
        <p:spPr>
          <a:xfrm rot="10800000">
            <a:off x="7793038" y="5410200"/>
            <a:ext cx="1350962" cy="1447800"/>
          </a:xfrm>
          <a:prstGeom prst="rect">
            <a:avLst/>
          </a:prstGeom>
          <a:noFill/>
          <a:ln w="9525">
            <a:noFill/>
          </a:ln>
        </p:spPr>
      </p:pic>
      <p:pic>
        <p:nvPicPr>
          <p:cNvPr id="34821" name="Picture 129029" descr="floral"/>
          <p:cNvPicPr>
            <a:picLocks noChangeAspect="1"/>
          </p:cNvPicPr>
          <p:nvPr/>
        </p:nvPicPr>
        <p:blipFill>
          <a:blip r:embed="rId3"/>
          <a:stretch>
            <a:fillRect/>
          </a:stretch>
        </p:blipFill>
        <p:spPr>
          <a:xfrm>
            <a:off x="7848600" y="152400"/>
            <a:ext cx="1066800" cy="1066800"/>
          </a:xfrm>
          <a:prstGeom prst="rect">
            <a:avLst/>
          </a:prstGeom>
          <a:noFill/>
          <a:ln w="9525">
            <a:noFill/>
          </a:ln>
        </p:spPr>
      </p:pic>
      <p:sp>
        <p:nvSpPr>
          <p:cNvPr id="34822" name="Rectangles 129030"/>
          <p:cNvSpPr/>
          <p:nvPr/>
        </p:nvSpPr>
        <p:spPr>
          <a:xfrm>
            <a:off x="228600" y="1676400"/>
            <a:ext cx="4343400" cy="457200"/>
          </a:xfrm>
          <a:prstGeom prst="rect">
            <a:avLst/>
          </a:prstGeom>
          <a:noFill/>
          <a:ln w="9525">
            <a:noFill/>
          </a:ln>
        </p:spPr>
        <p:txBody>
          <a:bodyPr wrap="none" anchor="ctr" anchorCtr="0"/>
          <a:lstStyle/>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p>
        </p:txBody>
      </p:sp>
      <p:sp>
        <p:nvSpPr>
          <p:cNvPr id="34823" name="Rectangles 129031"/>
          <p:cNvSpPr/>
          <p:nvPr/>
        </p:nvSpPr>
        <p:spPr>
          <a:xfrm>
            <a:off x="533400" y="1930400"/>
            <a:ext cx="8686800" cy="990600"/>
          </a:xfrm>
          <a:prstGeom prst="rect">
            <a:avLst/>
          </a:prstGeom>
          <a:noFill/>
          <a:ln w="9525">
            <a:noFill/>
          </a:ln>
        </p:spPr>
        <p:txBody>
          <a:bodyPr wrap="none" anchor="ctr" anchorCtr="0"/>
          <a:lstStyle/>
          <a:p>
            <a:pPr eaLnBrk="0" hangingPunct="0"/>
            <a:r>
              <a:rPr lang="en-US" altLang="zh-CN" sz="2400" b="1" dirty="0">
                <a:solidFill>
                  <a:srgbClr val="FFFF00"/>
                </a:solidFill>
                <a:latin typeface="Times New Roman" panose="02020603050405020304" pitchFamily="18" charset="0"/>
              </a:rPr>
              <a:t>II. </a:t>
            </a:r>
            <a:r>
              <a:rPr lang="en-US" altLang="zh-CN" sz="2400" b="1" u="sng" dirty="0">
                <a:solidFill>
                  <a:srgbClr val="FFFF00"/>
                </a:solidFill>
                <a:latin typeface="Times New Roman" panose="02020603050405020304" pitchFamily="18" charset="0"/>
              </a:rPr>
              <a:t>MỘT SỐ LOẠI HÌNH VÀ ĐẶC ĐIỂM CỦA MĨ</a:t>
            </a:r>
          </a:p>
          <a:p>
            <a:pPr eaLnBrk="0" hangingPunct="0"/>
            <a:r>
              <a:rPr lang="en-US" altLang="zh-CN" sz="2400" b="1" u="sng" dirty="0">
                <a:solidFill>
                  <a:srgbClr val="FFFF00"/>
                </a:solidFill>
                <a:latin typeface="Times New Roman" panose="02020603050405020304" pitchFamily="18" charset="0"/>
              </a:rPr>
              <a:t>THUẬT CÁC DÂN TỘC ÍT NGƯỜI Ở VIỆT NAM</a:t>
            </a:r>
            <a:r>
              <a:rPr lang="en-US" altLang="zh-CN" sz="2400" b="1" dirty="0">
                <a:solidFill>
                  <a:srgbClr val="FFFF00"/>
                </a:solidFill>
                <a:latin typeface="Times New Roman" panose="02020603050405020304" pitchFamily="18" charset="0"/>
              </a:rPr>
              <a:t>:</a:t>
            </a:r>
          </a:p>
        </p:txBody>
      </p:sp>
      <p:sp>
        <p:nvSpPr>
          <p:cNvPr id="34824" name="Text Box 129032"/>
          <p:cNvSpPr txBox="1"/>
          <p:nvPr/>
        </p:nvSpPr>
        <p:spPr>
          <a:xfrm>
            <a:off x="533400" y="2743200"/>
            <a:ext cx="3978275" cy="427038"/>
          </a:xfrm>
          <a:prstGeom prst="rect">
            <a:avLst/>
          </a:prstGeom>
          <a:noFill/>
          <a:ln w="9525">
            <a:noFill/>
          </a:ln>
        </p:spPr>
        <p:txBody>
          <a:bodyPr anchor="t" anchorCtr="0">
            <a:spAutoFit/>
          </a:bodyPr>
          <a:lstStyle/>
          <a:p>
            <a:pPr marL="342900" indent="-342900" eaLnBrk="0" hangingPunct="0">
              <a:buAutoNum type="arabicPeriod"/>
            </a:pPr>
            <a:r>
              <a:rPr lang="en-US" altLang="zh-CN" sz="2200" err="1">
                <a:solidFill>
                  <a:srgbClr val="FFFF00"/>
                </a:solidFill>
                <a:latin typeface="Arial" panose="020B0604020202020204" pitchFamily="34" charset="0"/>
              </a:rPr>
              <a:t>Tranh thờ và thổ cẩm</a:t>
            </a:r>
            <a:endParaRPr lang="en-US" altLang="zh-CN" sz="2200">
              <a:solidFill>
                <a:srgbClr val="FFFF00"/>
              </a:solidFill>
              <a:latin typeface="Arial" panose="020B0604020202020204" pitchFamily="34" charset="0"/>
            </a:endParaRPr>
          </a:p>
        </p:txBody>
      </p:sp>
      <p:sp>
        <p:nvSpPr>
          <p:cNvPr id="34825" name="Text Box 129033"/>
          <p:cNvSpPr txBox="1"/>
          <p:nvPr/>
        </p:nvSpPr>
        <p:spPr>
          <a:xfrm>
            <a:off x="533400" y="3073400"/>
            <a:ext cx="5867400" cy="427038"/>
          </a:xfrm>
          <a:prstGeom prst="rect">
            <a:avLst/>
          </a:prstGeom>
          <a:noFill/>
          <a:ln w="9525">
            <a:noFill/>
          </a:ln>
        </p:spPr>
        <p:txBody>
          <a:bodyPr anchor="t" anchorCtr="0">
            <a:spAutoFit/>
          </a:bodyPr>
          <a:lstStyle/>
          <a:p>
            <a:pPr marL="342900" indent="-342900" eaLnBrk="0" hangingPunct="0"/>
            <a:r>
              <a:rPr lang="en-US" altLang="zh-CN" sz="2200" err="1">
                <a:solidFill>
                  <a:srgbClr val="FFFF00"/>
                </a:solidFill>
                <a:latin typeface="Arial" panose="020B0604020202020204" pitchFamily="34" charset="0"/>
              </a:rPr>
              <a:t>2. Nhà rông và tượng nhà mồ tây nguyên</a:t>
            </a:r>
            <a:endParaRPr lang="en-US" altLang="zh-CN" sz="2200">
              <a:solidFill>
                <a:srgbClr val="FFFF00"/>
              </a:solidFill>
              <a:latin typeface="Arial" panose="020B0604020202020204" pitchFamily="34" charset="0"/>
            </a:endParaRPr>
          </a:p>
        </p:txBody>
      </p:sp>
      <p:pic>
        <p:nvPicPr>
          <p:cNvPr id="129035" name="Picture 129034" descr="viet3"/>
          <p:cNvPicPr>
            <a:picLocks noChangeAspect="1"/>
          </p:cNvPicPr>
          <p:nvPr/>
        </p:nvPicPr>
        <p:blipFill>
          <a:blip r:embed="rId4"/>
          <a:stretch>
            <a:fillRect/>
          </a:stretch>
        </p:blipFill>
        <p:spPr>
          <a:xfrm>
            <a:off x="685800" y="5867400"/>
            <a:ext cx="457200" cy="449263"/>
          </a:xfrm>
          <a:prstGeom prst="rect">
            <a:avLst/>
          </a:prstGeom>
          <a:noFill/>
          <a:ln w="9525">
            <a:noFill/>
          </a:ln>
        </p:spPr>
      </p:pic>
      <p:sp>
        <p:nvSpPr>
          <p:cNvPr id="34827" name="Text Box 129035"/>
          <p:cNvSpPr txBox="1"/>
          <p:nvPr/>
        </p:nvSpPr>
        <p:spPr>
          <a:xfrm>
            <a:off x="533400" y="3416300"/>
            <a:ext cx="4343400" cy="427038"/>
          </a:xfrm>
          <a:prstGeom prst="rect">
            <a:avLst/>
          </a:prstGeom>
          <a:noFill/>
          <a:ln w="9525">
            <a:noFill/>
          </a:ln>
        </p:spPr>
        <p:txBody>
          <a:bodyPr anchor="t" anchorCtr="0">
            <a:spAutoFit/>
          </a:bodyPr>
          <a:lstStyle/>
          <a:p>
            <a:pPr marL="342900" indent="-342900" eaLnBrk="0" hangingPunct="0"/>
            <a:r>
              <a:rPr lang="en-US" altLang="zh-CN" sz="2200" err="1">
                <a:solidFill>
                  <a:srgbClr val="FFFF00"/>
                </a:solidFill>
                <a:latin typeface="Arial" panose="020B0604020202020204" pitchFamily="34" charset="0"/>
              </a:rPr>
              <a:t>3. Tháp và điêu khắc Chăm</a:t>
            </a:r>
            <a:endParaRPr lang="en-US" altLang="zh-CN" sz="2200">
              <a:solidFill>
                <a:srgbClr val="FFFF00"/>
              </a:solidFill>
              <a:latin typeface="Arial" panose="020B0604020202020204" pitchFamily="34" charset="0"/>
            </a:endParaRPr>
          </a:p>
        </p:txBody>
      </p:sp>
      <p:sp>
        <p:nvSpPr>
          <p:cNvPr id="34828" name="Text Box 129036"/>
          <p:cNvSpPr txBox="1"/>
          <p:nvPr/>
        </p:nvSpPr>
        <p:spPr>
          <a:xfrm>
            <a:off x="533400" y="3733800"/>
            <a:ext cx="2286000" cy="427038"/>
          </a:xfrm>
          <a:prstGeom prst="rect">
            <a:avLst/>
          </a:prstGeom>
          <a:noFill/>
          <a:ln w="9525">
            <a:noFill/>
          </a:ln>
        </p:spPr>
        <p:txBody>
          <a:bodyPr anchor="t" anchorCtr="0">
            <a:spAutoFit/>
          </a:bodyPr>
          <a:lstStyle/>
          <a:p>
            <a:pPr marL="342900" indent="-342900" eaLnBrk="0" hangingPunct="0"/>
            <a:r>
              <a:rPr lang="en-US" altLang="zh-CN" sz="2200" err="1">
                <a:solidFill>
                  <a:srgbClr val="FFFF00"/>
                </a:solidFill>
                <a:latin typeface="Arial" panose="020B0604020202020204" pitchFamily="34" charset="0"/>
              </a:rPr>
              <a:t>a. Tháp Chăm</a:t>
            </a:r>
            <a:endParaRPr lang="en-US" altLang="zh-CN" sz="2200">
              <a:solidFill>
                <a:srgbClr val="FFFF00"/>
              </a:solidFill>
              <a:latin typeface="Arial" panose="020B0604020202020204" pitchFamily="34" charset="0"/>
            </a:endParaRPr>
          </a:p>
        </p:txBody>
      </p:sp>
      <p:sp>
        <p:nvSpPr>
          <p:cNvPr id="34829" name="Text Box 129037"/>
          <p:cNvSpPr txBox="1"/>
          <p:nvPr/>
        </p:nvSpPr>
        <p:spPr>
          <a:xfrm>
            <a:off x="1143000" y="4127500"/>
            <a:ext cx="7543800" cy="1825625"/>
          </a:xfrm>
          <a:prstGeom prst="rect">
            <a:avLst/>
          </a:prstGeom>
          <a:noFill/>
          <a:ln w="9525">
            <a:noFill/>
          </a:ln>
        </p:spPr>
        <p:txBody>
          <a:bodyPr anchor="t" anchorCtr="0">
            <a:spAutoFit/>
          </a:bodyPr>
          <a:lstStyle/>
          <a:p>
            <a:pPr eaLnBrk="0" hangingPunct="0">
              <a:buChar char="-"/>
            </a:pPr>
            <a:r>
              <a:rPr lang="en-US" altLang="zh-CN" sz="1900" err="1">
                <a:solidFill>
                  <a:srgbClr val="FFFF00"/>
                </a:solidFill>
                <a:latin typeface="Arial" panose="020B0604020202020204" pitchFamily="34" charset="0"/>
              </a:rPr>
              <a:t>Tháp Chăm là công trình kiến trúc độc đáo của người Chăm. Tháp được xây trên đồi cao bằng gạch rất cứng. Mặt tháp luôn quay về hướng Đông</a:t>
            </a:r>
            <a:endParaRPr lang="en-US" altLang="zh-CN" sz="1900">
              <a:solidFill>
                <a:srgbClr val="FFFF00"/>
              </a:solidFill>
              <a:latin typeface="Arial" panose="020B0604020202020204" pitchFamily="34" charset="0"/>
            </a:endParaRPr>
          </a:p>
          <a:p>
            <a:pPr eaLnBrk="0" hangingPunct="0">
              <a:buChar char="-"/>
            </a:pPr>
            <a:r>
              <a:rPr lang="en-US" altLang="zh-CN" sz="1900" err="1">
                <a:solidFill>
                  <a:srgbClr val="FFFF00"/>
                </a:solidFill>
                <a:latin typeface="Arial" panose="020B0604020202020204" pitchFamily="34" charset="0"/>
              </a:rPr>
              <a:t> Tháp có cấu trúc hình vuông, nhiều tầng, các tầng thu nhỏ dần lên đỉnh, được trang trí trực tiếp lên tường bằng hình hoa lá, hình người hay thú vật</a:t>
            </a:r>
            <a:endParaRPr lang="en-US" altLang="zh-CN" sz="1900">
              <a:solidFill>
                <a:srgbClr val="FFFF00"/>
              </a:solidFill>
              <a:latin typeface="Arial" panose="020B0604020202020204" pitchFamily="34" charset="0"/>
            </a:endParaRPr>
          </a:p>
        </p:txBody>
      </p:sp>
      <p:sp>
        <p:nvSpPr>
          <p:cNvPr id="129039" name="Text Box 129038"/>
          <p:cNvSpPr txBox="1"/>
          <p:nvPr/>
        </p:nvSpPr>
        <p:spPr>
          <a:xfrm>
            <a:off x="1143000" y="5867400"/>
            <a:ext cx="7424738" cy="381000"/>
          </a:xfrm>
          <a:prstGeom prst="rect">
            <a:avLst/>
          </a:prstGeom>
          <a:noFill/>
          <a:ln w="9525">
            <a:noFill/>
          </a:ln>
        </p:spPr>
        <p:txBody>
          <a:bodyPr wrap="none" anchor="t" anchorCtr="0">
            <a:spAutoFit/>
          </a:bodyPr>
          <a:lstStyle/>
          <a:p>
            <a:pPr eaLnBrk="0" hangingPunct="0"/>
            <a:r>
              <a:rPr lang="en-US" altLang="zh-CN" sz="1900" err="1">
                <a:solidFill>
                  <a:srgbClr val="FFFF00"/>
                </a:solidFill>
                <a:latin typeface="Arial" panose="020B0604020202020204" pitchFamily="34" charset="0"/>
              </a:rPr>
              <a:t>- Năm 1999 UNESCO công nhận Mỹ Sơn là di sản văn hóa thế giới</a:t>
            </a:r>
            <a:endParaRPr lang="en-US" altLang="zh-CN" sz="19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9035"/>
                                        </p:tgtEl>
                                        <p:attrNameLst>
                                          <p:attrName>style.visibility</p:attrName>
                                        </p:attrNameLst>
                                      </p:cBhvr>
                                      <p:to>
                                        <p:strVal val="visible"/>
                                      </p:to>
                                    </p:set>
                                    <p:anim calcmode="lin" valueType="num">
                                      <p:cBhvr>
                                        <p:cTn id="7" dur="500" fill="hold"/>
                                        <p:tgtEl>
                                          <p:spTgt spid="129035"/>
                                        </p:tgtEl>
                                        <p:attrNameLst>
                                          <p:attrName>ppt_w</p:attrName>
                                        </p:attrNameLst>
                                      </p:cBhvr>
                                      <p:tavLst>
                                        <p:tav tm="0">
                                          <p:val>
                                            <p:fltVal val="0"/>
                                          </p:val>
                                        </p:tav>
                                        <p:tav tm="100000">
                                          <p:val>
                                            <p:strVal val="#ppt_w"/>
                                          </p:val>
                                        </p:tav>
                                      </p:tavLst>
                                    </p:anim>
                                    <p:anim calcmode="lin" valueType="num">
                                      <p:cBhvr>
                                        <p:cTn id="8" dur="500" fill="hold"/>
                                        <p:tgtEl>
                                          <p:spTgt spid="129035"/>
                                        </p:tgtEl>
                                        <p:attrNameLst>
                                          <p:attrName>ppt_h</p:attrName>
                                        </p:attrNameLst>
                                      </p:cBhvr>
                                      <p:tavLst>
                                        <p:tav tm="0">
                                          <p:val>
                                            <p:fltVal val="0"/>
                                          </p:val>
                                        </p:tav>
                                        <p:tav tm="100000">
                                          <p:val>
                                            <p:strVal val="#ppt_h"/>
                                          </p:val>
                                        </p:tav>
                                      </p:tavLst>
                                    </p:anim>
                                    <p:animEffect transition="in" filter="fade">
                                      <p:cBhvr>
                                        <p:cTn id="9" dur="500"/>
                                        <p:tgtEl>
                                          <p:spTgt spid="129035"/>
                                        </p:tgtEl>
                                      </p:cBhvr>
                                    </p:animEffect>
                                  </p:childTnLst>
                                </p:cTn>
                              </p:par>
                            </p:childTnLst>
                          </p:cTn>
                        </p:par>
                        <p:par>
                          <p:cTn id="10" fill="hold">
                            <p:stCondLst>
                              <p:cond delay="5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29039"/>
                                        </p:tgtEl>
                                        <p:attrNameLst>
                                          <p:attrName>style.visibility</p:attrName>
                                        </p:attrNameLst>
                                      </p:cBhvr>
                                      <p:to>
                                        <p:strVal val="visible"/>
                                      </p:to>
                                    </p:set>
                                    <p:anim calcmode="discrete" valueType="clr">
                                      <p:cBhvr override="childStyle">
                                        <p:cTn id="13" dur="80"/>
                                        <p:tgtEl>
                                          <p:spTgt spid="12903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29039"/>
                                        </p:tgtEl>
                                        <p:attrNameLst>
                                          <p:attrName>fillcolor</p:attrName>
                                        </p:attrNameLst>
                                      </p:cBhvr>
                                      <p:tavLst>
                                        <p:tav tm="0">
                                          <p:val>
                                            <p:clrVal>
                                              <a:schemeClr val="accent2"/>
                                            </p:clrVal>
                                          </p:val>
                                        </p:tav>
                                        <p:tav tm="50000">
                                          <p:val>
                                            <p:clrVal>
                                              <a:schemeClr val="hlink"/>
                                            </p:clrVal>
                                          </p:val>
                                        </p:tav>
                                      </p:tavLst>
                                    </p:anim>
                                    <p:set>
                                      <p:cBhvr>
                                        <p:cTn id="15" dur="80"/>
                                        <p:tgtEl>
                                          <p:spTgt spid="1290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s 130049"/>
          <p:cNvSpPr/>
          <p:nvPr/>
        </p:nvSpPr>
        <p:spPr>
          <a:xfrm>
            <a:off x="152400" y="177800"/>
            <a:ext cx="4419600" cy="457200"/>
          </a:xfrm>
          <a:prstGeom prst="rect">
            <a:avLst/>
          </a:prstGeom>
          <a:noFill/>
          <a:ln w="9525">
            <a:noFill/>
          </a:ln>
        </p:spPr>
        <p:txBody>
          <a:bodyPr wrap="none" anchor="ctr" anchorCtr="0"/>
          <a:lstStyle/>
          <a:p>
            <a:pPr algn="ctr" eaLnBrk="0" hangingPunct="0"/>
            <a:r>
              <a:rPr lang="en-US" altLang="zh-CN" sz="2400" b="1" i="1" u="sng" dirty="0" err="1">
                <a:solidFill>
                  <a:srgbClr val="FFFF00"/>
                </a:solidFill>
                <a:latin typeface="Times New Roman" panose="02020603050405020304" pitchFamily="18" charset="0"/>
              </a:rPr>
              <a:t>Bài</a:t>
            </a:r>
            <a:r>
              <a:rPr lang="en-US" altLang="zh-CN" sz="2400" b="1" i="1" u="sng" dirty="0">
                <a:solidFill>
                  <a:srgbClr val="FFFF00"/>
                </a:solidFill>
                <a:latin typeface="Times New Roman" panose="02020603050405020304" pitchFamily="18" charset="0"/>
              </a:rPr>
              <a:t> </a:t>
            </a:r>
            <a:r>
              <a:rPr lang="en-US" altLang="zh-CN" sz="2400" b="1" i="1" u="sng" dirty="0">
                <a:solidFill>
                  <a:srgbClr val="FFFF00"/>
                </a:solidFill>
                <a:latin typeface="Times New Roman" panose="02020603050405020304" pitchFamily="18" charset="0"/>
              </a:rPr>
              <a:t>3</a:t>
            </a:r>
            <a:r>
              <a:rPr lang="en-US" altLang="zh-CN" sz="2400" b="1" i="1" dirty="0" smtClean="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Thường</a:t>
            </a:r>
            <a:r>
              <a:rPr lang="en-US" altLang="zh-CN" sz="2400" b="1" i="1" u="sng" dirty="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thức</a:t>
            </a:r>
            <a:r>
              <a:rPr lang="en-US" altLang="zh-CN" sz="2400" b="1" i="1" u="sng" dirty="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mỹ</a:t>
            </a:r>
            <a:r>
              <a:rPr lang="en-US" altLang="zh-CN" sz="2400" b="1" i="1" u="sng" dirty="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thuật</a:t>
            </a:r>
            <a:endParaRPr lang="en-US" altLang="zh-CN" sz="2400" b="1" i="1" u="sng" dirty="0">
              <a:solidFill>
                <a:srgbClr val="FFFF00"/>
              </a:solidFill>
              <a:latin typeface="Times New Roman" panose="02020603050405020304" pitchFamily="18" charset="0"/>
            </a:endParaRPr>
          </a:p>
        </p:txBody>
      </p:sp>
      <p:sp>
        <p:nvSpPr>
          <p:cNvPr id="35842" name="Rectangles 130050"/>
          <p:cNvSpPr/>
          <p:nvPr/>
        </p:nvSpPr>
        <p:spPr>
          <a:xfrm>
            <a:off x="914400" y="558800"/>
            <a:ext cx="7772400" cy="1219200"/>
          </a:xfrm>
          <a:prstGeom prst="rect">
            <a:avLst/>
          </a:prstGeom>
          <a:noFill/>
          <a:ln w="9525">
            <a:noFill/>
          </a:ln>
        </p:spPr>
        <p:txBody>
          <a:bodyPr wrap="none" anchor="ctr" anchorCtr="0"/>
          <a:lstStyle/>
          <a:p>
            <a:pPr algn="ctr" eaLnBrk="0" hangingPunct="0"/>
            <a:r>
              <a:rPr lang="en-US" altLang="zh-CN" sz="3000" b="1">
                <a:solidFill>
                  <a:srgbClr val="00FFFF"/>
                </a:solidFill>
                <a:latin typeface="Times New Roman" panose="02020603050405020304" pitchFamily="18" charset="0"/>
              </a:rPr>
              <a:t>SƠ LƯỢC VỀ MĨ THUẬT </a:t>
            </a:r>
          </a:p>
          <a:p>
            <a:pPr algn="ctr" eaLnBrk="0" hangingPunct="0"/>
            <a:r>
              <a:rPr lang="en-US" altLang="zh-CN" sz="3000" b="1">
                <a:solidFill>
                  <a:srgbClr val="00FFFF"/>
                </a:solidFill>
                <a:latin typeface="Times New Roman" panose="02020603050405020304" pitchFamily="18" charset="0"/>
              </a:rPr>
              <a:t>CÁC DÂN TỘC ÍT NGƯỜI Ở VIỆT NAM</a:t>
            </a:r>
          </a:p>
        </p:txBody>
      </p:sp>
      <p:pic>
        <p:nvPicPr>
          <p:cNvPr id="35843" name="Picture 130051" descr="POINSET2"/>
          <p:cNvPicPr>
            <a:picLocks noChangeAspect="1"/>
          </p:cNvPicPr>
          <p:nvPr/>
        </p:nvPicPr>
        <p:blipFill>
          <a:blip r:embed="rId2"/>
          <a:stretch>
            <a:fillRect/>
          </a:stretch>
        </p:blipFill>
        <p:spPr>
          <a:xfrm rot="-5400000">
            <a:off x="-38100" y="5524500"/>
            <a:ext cx="1371600" cy="1295400"/>
          </a:xfrm>
          <a:prstGeom prst="rect">
            <a:avLst/>
          </a:prstGeom>
          <a:noFill/>
          <a:ln w="9525">
            <a:noFill/>
          </a:ln>
        </p:spPr>
      </p:pic>
      <p:pic>
        <p:nvPicPr>
          <p:cNvPr id="35844" name="Picture 130052" descr="POINSET2"/>
          <p:cNvPicPr>
            <a:picLocks noChangeAspect="1"/>
          </p:cNvPicPr>
          <p:nvPr/>
        </p:nvPicPr>
        <p:blipFill>
          <a:blip r:embed="rId2"/>
          <a:stretch>
            <a:fillRect/>
          </a:stretch>
        </p:blipFill>
        <p:spPr>
          <a:xfrm rot="10800000">
            <a:off x="7793038" y="5410200"/>
            <a:ext cx="1350962" cy="1447800"/>
          </a:xfrm>
          <a:prstGeom prst="rect">
            <a:avLst/>
          </a:prstGeom>
          <a:noFill/>
          <a:ln w="9525">
            <a:noFill/>
          </a:ln>
        </p:spPr>
      </p:pic>
      <p:pic>
        <p:nvPicPr>
          <p:cNvPr id="35845" name="Picture 130053" descr="floral"/>
          <p:cNvPicPr>
            <a:picLocks noChangeAspect="1"/>
          </p:cNvPicPr>
          <p:nvPr/>
        </p:nvPicPr>
        <p:blipFill>
          <a:blip r:embed="rId3"/>
          <a:stretch>
            <a:fillRect/>
          </a:stretch>
        </p:blipFill>
        <p:spPr>
          <a:xfrm>
            <a:off x="7848600" y="152400"/>
            <a:ext cx="1066800" cy="1066800"/>
          </a:xfrm>
          <a:prstGeom prst="rect">
            <a:avLst/>
          </a:prstGeom>
          <a:noFill/>
          <a:ln w="9525">
            <a:noFill/>
          </a:ln>
        </p:spPr>
      </p:pic>
      <p:sp>
        <p:nvSpPr>
          <p:cNvPr id="35846" name="Rectangles 130054"/>
          <p:cNvSpPr/>
          <p:nvPr/>
        </p:nvSpPr>
        <p:spPr>
          <a:xfrm>
            <a:off x="228600" y="1676400"/>
            <a:ext cx="4343400" cy="457200"/>
          </a:xfrm>
          <a:prstGeom prst="rect">
            <a:avLst/>
          </a:prstGeom>
          <a:noFill/>
          <a:ln w="9525">
            <a:noFill/>
          </a:ln>
        </p:spPr>
        <p:txBody>
          <a:bodyPr wrap="none" anchor="ctr" anchorCtr="0"/>
          <a:lstStyle/>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p>
        </p:txBody>
      </p:sp>
      <p:sp>
        <p:nvSpPr>
          <p:cNvPr id="35847" name="Rectangles 130055"/>
          <p:cNvSpPr/>
          <p:nvPr/>
        </p:nvSpPr>
        <p:spPr>
          <a:xfrm>
            <a:off x="533400" y="1930400"/>
            <a:ext cx="8686800" cy="990600"/>
          </a:xfrm>
          <a:prstGeom prst="rect">
            <a:avLst/>
          </a:prstGeom>
          <a:noFill/>
          <a:ln w="9525">
            <a:noFill/>
          </a:ln>
        </p:spPr>
        <p:txBody>
          <a:bodyPr wrap="none" anchor="ctr" anchorCtr="0"/>
          <a:lstStyle/>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p>
        </p:txBody>
      </p:sp>
      <p:sp>
        <p:nvSpPr>
          <p:cNvPr id="35848" name="Text Box 130056"/>
          <p:cNvSpPr txBox="1"/>
          <p:nvPr/>
        </p:nvSpPr>
        <p:spPr>
          <a:xfrm>
            <a:off x="533400" y="2743200"/>
            <a:ext cx="3978275" cy="427038"/>
          </a:xfrm>
          <a:prstGeom prst="rect">
            <a:avLst/>
          </a:prstGeom>
          <a:noFill/>
          <a:ln w="9525">
            <a:noFill/>
          </a:ln>
        </p:spPr>
        <p:txBody>
          <a:bodyPr anchor="t" anchorCtr="0">
            <a:spAutoFit/>
          </a:bodyPr>
          <a:lstStyle/>
          <a:p>
            <a:pPr marL="342900" indent="-342900" eaLnBrk="0" hangingPunct="0">
              <a:buAutoNum type="arabicPeriod"/>
            </a:pPr>
            <a:r>
              <a:rPr lang="en-US" altLang="zh-CN" sz="2200" err="1">
                <a:solidFill>
                  <a:srgbClr val="FFFF00"/>
                </a:solidFill>
                <a:latin typeface="Arial" panose="020B0604020202020204" pitchFamily="34" charset="0"/>
              </a:rPr>
              <a:t>Tranh thờ và thổ cẩm</a:t>
            </a:r>
            <a:endParaRPr lang="en-US" altLang="zh-CN" sz="2200">
              <a:solidFill>
                <a:srgbClr val="FFFF00"/>
              </a:solidFill>
              <a:latin typeface="Arial" panose="020B0604020202020204" pitchFamily="34" charset="0"/>
            </a:endParaRPr>
          </a:p>
        </p:txBody>
      </p:sp>
      <p:sp>
        <p:nvSpPr>
          <p:cNvPr id="35849" name="Text Box 130057"/>
          <p:cNvSpPr txBox="1"/>
          <p:nvPr/>
        </p:nvSpPr>
        <p:spPr>
          <a:xfrm>
            <a:off x="533400" y="3073400"/>
            <a:ext cx="5867400" cy="427038"/>
          </a:xfrm>
          <a:prstGeom prst="rect">
            <a:avLst/>
          </a:prstGeom>
          <a:noFill/>
          <a:ln w="9525">
            <a:noFill/>
          </a:ln>
        </p:spPr>
        <p:txBody>
          <a:bodyPr anchor="t" anchorCtr="0">
            <a:spAutoFit/>
          </a:bodyPr>
          <a:lstStyle/>
          <a:p>
            <a:pPr marL="342900" indent="-342900" eaLnBrk="0" hangingPunct="0"/>
            <a:r>
              <a:rPr lang="en-US" altLang="zh-CN" sz="2200" err="1">
                <a:solidFill>
                  <a:srgbClr val="FFFF00"/>
                </a:solidFill>
                <a:latin typeface="Arial" panose="020B0604020202020204" pitchFamily="34" charset="0"/>
              </a:rPr>
              <a:t>2. Nhà rông và tượng nhà mồ tây nguyên</a:t>
            </a:r>
            <a:endParaRPr lang="en-US" altLang="zh-CN" sz="2200">
              <a:solidFill>
                <a:srgbClr val="FFFF00"/>
              </a:solidFill>
              <a:latin typeface="Arial" panose="020B0604020202020204" pitchFamily="34" charset="0"/>
            </a:endParaRPr>
          </a:p>
        </p:txBody>
      </p:sp>
      <p:pic>
        <p:nvPicPr>
          <p:cNvPr id="35850" name="Picture 130058" descr="viet3"/>
          <p:cNvPicPr>
            <a:picLocks noChangeAspect="1"/>
          </p:cNvPicPr>
          <p:nvPr/>
        </p:nvPicPr>
        <p:blipFill>
          <a:blip r:embed="rId4"/>
          <a:stretch>
            <a:fillRect/>
          </a:stretch>
        </p:blipFill>
        <p:spPr>
          <a:xfrm>
            <a:off x="685800" y="5867400"/>
            <a:ext cx="457200" cy="449263"/>
          </a:xfrm>
          <a:prstGeom prst="rect">
            <a:avLst/>
          </a:prstGeom>
          <a:noFill/>
          <a:ln w="9525">
            <a:noFill/>
          </a:ln>
        </p:spPr>
      </p:pic>
      <p:sp>
        <p:nvSpPr>
          <p:cNvPr id="35851" name="Text Box 130059"/>
          <p:cNvSpPr txBox="1"/>
          <p:nvPr/>
        </p:nvSpPr>
        <p:spPr>
          <a:xfrm>
            <a:off x="533400" y="3416300"/>
            <a:ext cx="4343400" cy="427038"/>
          </a:xfrm>
          <a:prstGeom prst="rect">
            <a:avLst/>
          </a:prstGeom>
          <a:noFill/>
          <a:ln w="9525">
            <a:noFill/>
          </a:ln>
        </p:spPr>
        <p:txBody>
          <a:bodyPr anchor="t" anchorCtr="0">
            <a:spAutoFit/>
          </a:bodyPr>
          <a:lstStyle/>
          <a:p>
            <a:pPr marL="342900" indent="-342900" eaLnBrk="0" hangingPunct="0"/>
            <a:r>
              <a:rPr lang="en-US" altLang="zh-CN" sz="2200" err="1">
                <a:solidFill>
                  <a:srgbClr val="FFFF00"/>
                </a:solidFill>
                <a:latin typeface="Arial" panose="020B0604020202020204" pitchFamily="34" charset="0"/>
              </a:rPr>
              <a:t>3. Tháp và điêu khắc Chăm</a:t>
            </a:r>
            <a:endParaRPr lang="en-US" altLang="zh-CN" sz="2200">
              <a:solidFill>
                <a:srgbClr val="FFFF00"/>
              </a:solidFill>
              <a:latin typeface="Arial" panose="020B0604020202020204" pitchFamily="34" charset="0"/>
            </a:endParaRPr>
          </a:p>
        </p:txBody>
      </p:sp>
      <p:sp>
        <p:nvSpPr>
          <p:cNvPr id="35852" name="Text Box 130060"/>
          <p:cNvSpPr txBox="1"/>
          <p:nvPr/>
        </p:nvSpPr>
        <p:spPr>
          <a:xfrm>
            <a:off x="533400" y="3733800"/>
            <a:ext cx="2286000" cy="427038"/>
          </a:xfrm>
          <a:prstGeom prst="rect">
            <a:avLst/>
          </a:prstGeom>
          <a:noFill/>
          <a:ln w="9525">
            <a:noFill/>
          </a:ln>
        </p:spPr>
        <p:txBody>
          <a:bodyPr anchor="t" anchorCtr="0">
            <a:spAutoFit/>
          </a:bodyPr>
          <a:lstStyle/>
          <a:p>
            <a:pPr marL="342900" indent="-342900" eaLnBrk="0" hangingPunct="0"/>
            <a:r>
              <a:rPr lang="en-US" altLang="zh-CN" sz="2200" err="1">
                <a:solidFill>
                  <a:srgbClr val="FFFF00"/>
                </a:solidFill>
                <a:latin typeface="Arial" panose="020B0604020202020204" pitchFamily="34" charset="0"/>
              </a:rPr>
              <a:t>a. Tháp Chăm</a:t>
            </a:r>
            <a:endParaRPr lang="en-US" altLang="zh-CN" sz="2200">
              <a:solidFill>
                <a:srgbClr val="FFFF00"/>
              </a:solidFill>
              <a:latin typeface="Arial" panose="020B0604020202020204" pitchFamily="34" charset="0"/>
            </a:endParaRPr>
          </a:p>
        </p:txBody>
      </p:sp>
      <p:sp>
        <p:nvSpPr>
          <p:cNvPr id="130064" name="Text Box 130063"/>
          <p:cNvSpPr txBox="1"/>
          <p:nvPr/>
        </p:nvSpPr>
        <p:spPr>
          <a:xfrm>
            <a:off x="533400" y="4056063"/>
            <a:ext cx="2667000" cy="427037"/>
          </a:xfrm>
          <a:prstGeom prst="rect">
            <a:avLst/>
          </a:prstGeom>
          <a:noFill/>
          <a:ln w="9525">
            <a:noFill/>
          </a:ln>
        </p:spPr>
        <p:txBody>
          <a:bodyPr anchor="t" anchorCtr="0">
            <a:spAutoFit/>
          </a:bodyPr>
          <a:lstStyle/>
          <a:p>
            <a:pPr marL="342900" indent="-342900" eaLnBrk="0" hangingPunct="0"/>
            <a:r>
              <a:rPr lang="en-US" altLang="zh-CN" sz="2200" err="1">
                <a:solidFill>
                  <a:srgbClr val="FFFF00"/>
                </a:solidFill>
                <a:latin typeface="Arial" panose="020B0604020202020204" pitchFamily="34" charset="0"/>
              </a:rPr>
              <a:t>b. Điêu khắc Chăm</a:t>
            </a:r>
            <a:endParaRPr lang="en-US" altLang="zh-CN" sz="22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0064"/>
                                        </p:tgtEl>
                                        <p:attrNameLst>
                                          <p:attrName>style.visibility</p:attrName>
                                        </p:attrNameLst>
                                      </p:cBhvr>
                                      <p:to>
                                        <p:strVal val="visible"/>
                                      </p:to>
                                    </p:set>
                                    <p:anim calcmode="discrete" valueType="clr">
                                      <p:cBhvr override="childStyle">
                                        <p:cTn id="7" dur="80"/>
                                        <p:tgtEl>
                                          <p:spTgt spid="13006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0064"/>
                                        </p:tgtEl>
                                        <p:attrNameLst>
                                          <p:attrName>fillcolor</p:attrName>
                                        </p:attrNameLst>
                                      </p:cBhvr>
                                      <p:tavLst>
                                        <p:tav tm="0">
                                          <p:val>
                                            <p:clrVal>
                                              <a:schemeClr val="accent2"/>
                                            </p:clrVal>
                                          </p:val>
                                        </p:tav>
                                        <p:tav tm="50000">
                                          <p:val>
                                            <p:clrVal>
                                              <a:schemeClr val="hlink"/>
                                            </p:clrVal>
                                          </p:val>
                                        </p:tav>
                                      </p:tavLst>
                                    </p:anim>
                                    <p:set>
                                      <p:cBhvr>
                                        <p:cTn id="9" dur="80"/>
                                        <p:tgtEl>
                                          <p:spTgt spid="1300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6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8" name="Picture 123907" descr="champa"/>
          <p:cNvPicPr>
            <a:picLocks noChangeAspect="1"/>
          </p:cNvPicPr>
          <p:nvPr/>
        </p:nvPicPr>
        <p:blipFill>
          <a:blip r:embed="rId2"/>
          <a:stretch>
            <a:fillRect/>
          </a:stretch>
        </p:blipFill>
        <p:spPr>
          <a:xfrm>
            <a:off x="0" y="381000"/>
            <a:ext cx="4549775" cy="5791200"/>
          </a:xfrm>
          <a:prstGeom prst="rect">
            <a:avLst/>
          </a:prstGeom>
          <a:noFill/>
          <a:ln w="9525">
            <a:noFill/>
          </a:ln>
        </p:spPr>
      </p:pic>
      <p:pic>
        <p:nvPicPr>
          <p:cNvPr id="123909" name="Picture 123908" descr="C_SiVa_TK_X"/>
          <p:cNvPicPr>
            <a:picLocks noChangeAspect="1"/>
          </p:cNvPicPr>
          <p:nvPr/>
        </p:nvPicPr>
        <p:blipFill>
          <a:blip r:embed="rId3">
            <a:lum bright="17999"/>
          </a:blip>
          <a:stretch>
            <a:fillRect/>
          </a:stretch>
        </p:blipFill>
        <p:spPr>
          <a:xfrm>
            <a:off x="4610100" y="382588"/>
            <a:ext cx="4533900" cy="5788025"/>
          </a:xfrm>
          <a:prstGeom prst="rect">
            <a:avLst/>
          </a:prstGeom>
          <a:noFill/>
          <a:ln w="9525">
            <a:noFill/>
          </a:ln>
        </p:spPr>
      </p:pic>
      <p:pic>
        <p:nvPicPr>
          <p:cNvPr id="123914" name="Picture 123913" descr="Gajasimha"/>
          <p:cNvPicPr>
            <a:picLocks noChangeAspect="1"/>
          </p:cNvPicPr>
          <p:nvPr/>
        </p:nvPicPr>
        <p:blipFill>
          <a:blip r:embed="rId4">
            <a:lum bright="35999"/>
          </a:blip>
          <a:stretch>
            <a:fillRect/>
          </a:stretch>
        </p:blipFill>
        <p:spPr>
          <a:xfrm>
            <a:off x="457200" y="152400"/>
            <a:ext cx="4294188" cy="6553200"/>
          </a:xfrm>
          <a:prstGeom prst="rect">
            <a:avLst/>
          </a:prstGeom>
          <a:noFill/>
          <a:ln w="9525">
            <a:noFill/>
          </a:ln>
        </p:spPr>
      </p:pic>
      <p:grpSp>
        <p:nvGrpSpPr>
          <p:cNvPr id="123915" name="Group 123914"/>
          <p:cNvGrpSpPr/>
          <p:nvPr/>
        </p:nvGrpSpPr>
        <p:grpSpPr>
          <a:xfrm>
            <a:off x="5334000" y="0"/>
            <a:ext cx="3086100" cy="6858000"/>
            <a:chOff x="3360" y="0"/>
            <a:chExt cx="1944" cy="4320"/>
          </a:xfrm>
        </p:grpSpPr>
        <p:pic>
          <p:nvPicPr>
            <p:cNvPr id="36869" name="Picture 123915" descr="MH2790533800"/>
            <p:cNvPicPr>
              <a:picLocks noChangeAspect="1"/>
            </p:cNvPicPr>
            <p:nvPr/>
          </p:nvPicPr>
          <p:blipFill>
            <a:blip r:embed="rId5">
              <a:lum bright="17999"/>
            </a:blip>
            <a:stretch>
              <a:fillRect/>
            </a:stretch>
          </p:blipFill>
          <p:spPr>
            <a:xfrm>
              <a:off x="3360" y="2993"/>
              <a:ext cx="1943" cy="1327"/>
            </a:xfrm>
            <a:prstGeom prst="rect">
              <a:avLst/>
            </a:prstGeom>
            <a:noFill/>
            <a:ln w="9525">
              <a:noFill/>
            </a:ln>
          </p:spPr>
        </p:pic>
        <p:pic>
          <p:nvPicPr>
            <p:cNvPr id="36870" name="Picture 123916" descr="my son 5"/>
            <p:cNvPicPr>
              <a:picLocks noChangeAspect="1"/>
            </p:cNvPicPr>
            <p:nvPr/>
          </p:nvPicPr>
          <p:blipFill>
            <a:blip r:embed="rId6">
              <a:lum bright="17999"/>
            </a:blip>
            <a:stretch>
              <a:fillRect/>
            </a:stretch>
          </p:blipFill>
          <p:spPr>
            <a:xfrm>
              <a:off x="3360" y="1599"/>
              <a:ext cx="1944" cy="1329"/>
            </a:xfrm>
            <a:prstGeom prst="rect">
              <a:avLst/>
            </a:prstGeom>
            <a:noFill/>
            <a:ln w="9525">
              <a:noFill/>
            </a:ln>
          </p:spPr>
        </p:pic>
        <p:pic>
          <p:nvPicPr>
            <p:cNvPr id="36871" name="Picture 123917" descr="Khuong My"/>
            <p:cNvPicPr>
              <a:picLocks noChangeAspect="1"/>
            </p:cNvPicPr>
            <p:nvPr/>
          </p:nvPicPr>
          <p:blipFill>
            <a:blip r:embed="rId7">
              <a:lum bright="35999"/>
            </a:blip>
            <a:stretch>
              <a:fillRect/>
            </a:stretch>
          </p:blipFill>
          <p:spPr>
            <a:xfrm>
              <a:off x="3360" y="0"/>
              <a:ext cx="1944" cy="1541"/>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23908"/>
                                        </p:tgtEl>
                                        <p:attrNameLst>
                                          <p:attrName>style.visibility</p:attrName>
                                        </p:attrNameLst>
                                      </p:cBhvr>
                                      <p:to>
                                        <p:strVal val="visible"/>
                                      </p:to>
                                    </p:set>
                                    <p:anim calcmode="lin" valueType="num">
                                      <p:cBhvr>
                                        <p:cTn id="7" dur="2000" fill="hold"/>
                                        <p:tgtEl>
                                          <p:spTgt spid="123908"/>
                                        </p:tgtEl>
                                        <p:attrNameLst>
                                          <p:attrName>ppt_w</p:attrName>
                                        </p:attrNameLst>
                                      </p:cBhvr>
                                      <p:tavLst>
                                        <p:tav tm="0">
                                          <p:val>
                                            <p:fltVal val="0"/>
                                          </p:val>
                                        </p:tav>
                                        <p:tav tm="100000">
                                          <p:val>
                                            <p:strVal val="#ppt_w"/>
                                          </p:val>
                                        </p:tav>
                                      </p:tavLst>
                                    </p:anim>
                                    <p:anim calcmode="lin" valueType="num">
                                      <p:cBhvr>
                                        <p:cTn id="8" dur="2000" fill="hold"/>
                                        <p:tgtEl>
                                          <p:spTgt spid="123908"/>
                                        </p:tgtEl>
                                        <p:attrNameLst>
                                          <p:attrName>ppt_h</p:attrName>
                                        </p:attrNameLst>
                                      </p:cBhvr>
                                      <p:tavLst>
                                        <p:tav tm="0">
                                          <p:val>
                                            <p:fltVal val="0"/>
                                          </p:val>
                                        </p:tav>
                                        <p:tav tm="100000">
                                          <p:val>
                                            <p:strVal val="#ppt_h"/>
                                          </p:val>
                                        </p:tav>
                                      </p:tavLst>
                                    </p:anim>
                                    <p:anim calcmode="lin" valueType="num">
                                      <p:cBhvr>
                                        <p:cTn id="9" dur="2000" fill="hold"/>
                                        <p:tgtEl>
                                          <p:spTgt spid="123908"/>
                                        </p:tgtEl>
                                        <p:attrNameLst>
                                          <p:attrName>style.rotation</p:attrName>
                                        </p:attrNameLst>
                                      </p:cBhvr>
                                      <p:tavLst>
                                        <p:tav tm="0">
                                          <p:val>
                                            <p:fltVal val="90"/>
                                          </p:val>
                                        </p:tav>
                                        <p:tav tm="100000">
                                          <p:val>
                                            <p:fltVal val="0"/>
                                          </p:val>
                                        </p:tav>
                                      </p:tavLst>
                                    </p:anim>
                                    <p:animEffect transition="in" filter="fade">
                                      <p:cBhvr>
                                        <p:cTn id="10" dur="2000"/>
                                        <p:tgtEl>
                                          <p:spTgt spid="123908"/>
                                        </p:tgtEl>
                                      </p:cBhvr>
                                    </p:animEffect>
                                  </p:childTnLst>
                                </p:cTn>
                              </p:par>
                            </p:childTnLst>
                          </p:cTn>
                        </p:par>
                        <p:par>
                          <p:cTn id="11" fill="hold">
                            <p:stCondLst>
                              <p:cond delay="2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123909"/>
                                        </p:tgtEl>
                                        <p:attrNameLst>
                                          <p:attrName>style.visibility</p:attrName>
                                        </p:attrNameLst>
                                      </p:cBhvr>
                                      <p:to>
                                        <p:strVal val="visible"/>
                                      </p:to>
                                    </p:set>
                                    <p:anim calcmode="lin" valueType="num">
                                      <p:cBhvr>
                                        <p:cTn id="14" dur="2000" fill="hold"/>
                                        <p:tgtEl>
                                          <p:spTgt spid="123909"/>
                                        </p:tgtEl>
                                        <p:attrNameLst>
                                          <p:attrName>ppt_w</p:attrName>
                                        </p:attrNameLst>
                                      </p:cBhvr>
                                      <p:tavLst>
                                        <p:tav tm="0">
                                          <p:val>
                                            <p:fltVal val="0"/>
                                          </p:val>
                                        </p:tav>
                                        <p:tav tm="100000">
                                          <p:val>
                                            <p:strVal val="#ppt_w"/>
                                          </p:val>
                                        </p:tav>
                                      </p:tavLst>
                                    </p:anim>
                                    <p:anim calcmode="lin" valueType="num">
                                      <p:cBhvr>
                                        <p:cTn id="15" dur="2000" fill="hold"/>
                                        <p:tgtEl>
                                          <p:spTgt spid="123909"/>
                                        </p:tgtEl>
                                        <p:attrNameLst>
                                          <p:attrName>ppt_h</p:attrName>
                                        </p:attrNameLst>
                                      </p:cBhvr>
                                      <p:tavLst>
                                        <p:tav tm="0">
                                          <p:val>
                                            <p:fltVal val="0"/>
                                          </p:val>
                                        </p:tav>
                                        <p:tav tm="100000">
                                          <p:val>
                                            <p:strVal val="#ppt_h"/>
                                          </p:val>
                                        </p:tav>
                                      </p:tavLst>
                                    </p:anim>
                                    <p:anim calcmode="lin" valueType="num">
                                      <p:cBhvr>
                                        <p:cTn id="16" dur="2000" fill="hold"/>
                                        <p:tgtEl>
                                          <p:spTgt spid="123909"/>
                                        </p:tgtEl>
                                        <p:attrNameLst>
                                          <p:attrName>style.rotation</p:attrName>
                                        </p:attrNameLst>
                                      </p:cBhvr>
                                      <p:tavLst>
                                        <p:tav tm="0">
                                          <p:val>
                                            <p:fltVal val="90"/>
                                          </p:val>
                                        </p:tav>
                                        <p:tav tm="100000">
                                          <p:val>
                                            <p:fltVal val="0"/>
                                          </p:val>
                                        </p:tav>
                                      </p:tavLst>
                                    </p:anim>
                                    <p:animEffect transition="in" filter="fade">
                                      <p:cBhvr>
                                        <p:cTn id="17" dur="2000"/>
                                        <p:tgtEl>
                                          <p:spTgt spid="123909"/>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xit" presetSubtype="0" fill="hold" nodeType="clickEffect">
                                  <p:stCondLst>
                                    <p:cond delay="0"/>
                                  </p:stCondLst>
                                  <p:iterate type="lt">
                                    <p:tmAbs val="0"/>
                                  </p:iterate>
                                  <p:childTnLst>
                                    <p:anim calcmode="lin" valueType="num">
                                      <p:cBhvr>
                                        <p:cTn id="21" dur="1000"/>
                                        <p:tgtEl>
                                          <p:spTgt spid="123908"/>
                                        </p:tgtEl>
                                        <p:attrNameLst>
                                          <p:attrName>ppt_x</p:attrName>
                                        </p:attrNameLst>
                                      </p:cBhvr>
                                      <p:tavLst>
                                        <p:tav tm="0">
                                          <p:val>
                                            <p:strVal val="ppt_x"/>
                                          </p:val>
                                        </p:tav>
                                        <p:tav tm="100000">
                                          <p:val>
                                            <p:strVal val="ppt_x-.2"/>
                                          </p:val>
                                        </p:tav>
                                      </p:tavLst>
                                    </p:anim>
                                    <p:anim calcmode="lin" valueType="num">
                                      <p:cBhvr>
                                        <p:cTn id="22" dur="1000"/>
                                        <p:tgtEl>
                                          <p:spTgt spid="123908"/>
                                        </p:tgtEl>
                                        <p:attrNameLst>
                                          <p:attrName>ppt_y</p:attrName>
                                        </p:attrNameLst>
                                      </p:cBhvr>
                                      <p:tavLst>
                                        <p:tav tm="0">
                                          <p:val>
                                            <p:strVal val="ppt_y"/>
                                          </p:val>
                                        </p:tav>
                                        <p:tav tm="100000">
                                          <p:val>
                                            <p:strVal val="ppt_y"/>
                                          </p:val>
                                        </p:tav>
                                      </p:tavLst>
                                    </p:anim>
                                    <p:animEffect transition="out" filter="fade">
                                      <p:cBhvr>
                                        <p:cTn id="23" dur="1000"/>
                                        <p:tgtEl>
                                          <p:spTgt spid="123908"/>
                                        </p:tgtEl>
                                      </p:cBhvr>
                                    </p:animEffect>
                                    <p:set>
                                      <p:cBhvr>
                                        <p:cTn id="24" dur="1" fill="hold">
                                          <p:stCondLst>
                                            <p:cond delay="999"/>
                                          </p:stCondLst>
                                        </p:cTn>
                                        <p:tgtEl>
                                          <p:spTgt spid="123908"/>
                                        </p:tgtEl>
                                        <p:attrNameLst>
                                          <p:attrName>style.visibility</p:attrName>
                                        </p:attrNameLst>
                                      </p:cBhvr>
                                      <p:to>
                                        <p:strVal val="hidden"/>
                                      </p:to>
                                    </p:set>
                                  </p:childTnLst>
                                </p:cTn>
                              </p:par>
                              <p:par>
                                <p:cTn id="25" presetID="29" presetClass="exit" presetSubtype="0" fill="hold" nodeType="withEffect">
                                  <p:stCondLst>
                                    <p:cond delay="0"/>
                                  </p:stCondLst>
                                  <p:iterate type="lt">
                                    <p:tmAbs val="0"/>
                                  </p:iterate>
                                  <p:childTnLst>
                                    <p:anim calcmode="lin" valueType="num">
                                      <p:cBhvr>
                                        <p:cTn id="26" dur="1000"/>
                                        <p:tgtEl>
                                          <p:spTgt spid="123909"/>
                                        </p:tgtEl>
                                        <p:attrNameLst>
                                          <p:attrName>ppt_x</p:attrName>
                                        </p:attrNameLst>
                                      </p:cBhvr>
                                      <p:tavLst>
                                        <p:tav tm="0">
                                          <p:val>
                                            <p:strVal val="ppt_x"/>
                                          </p:val>
                                        </p:tav>
                                        <p:tav tm="100000">
                                          <p:val>
                                            <p:strVal val="ppt_x-.2"/>
                                          </p:val>
                                        </p:tav>
                                      </p:tavLst>
                                    </p:anim>
                                    <p:anim calcmode="lin" valueType="num">
                                      <p:cBhvr>
                                        <p:cTn id="27" dur="1000"/>
                                        <p:tgtEl>
                                          <p:spTgt spid="123909"/>
                                        </p:tgtEl>
                                        <p:attrNameLst>
                                          <p:attrName>ppt_y</p:attrName>
                                        </p:attrNameLst>
                                      </p:cBhvr>
                                      <p:tavLst>
                                        <p:tav tm="0">
                                          <p:val>
                                            <p:strVal val="ppt_y"/>
                                          </p:val>
                                        </p:tav>
                                        <p:tav tm="100000">
                                          <p:val>
                                            <p:strVal val="ppt_y"/>
                                          </p:val>
                                        </p:tav>
                                      </p:tavLst>
                                    </p:anim>
                                    <p:animEffect transition="out" filter="fade">
                                      <p:cBhvr>
                                        <p:cTn id="28" dur="1000"/>
                                        <p:tgtEl>
                                          <p:spTgt spid="123909"/>
                                        </p:tgtEl>
                                      </p:cBhvr>
                                    </p:animEffect>
                                    <p:set>
                                      <p:cBhvr>
                                        <p:cTn id="29" dur="1" fill="hold">
                                          <p:stCondLst>
                                            <p:cond delay="999"/>
                                          </p:stCondLst>
                                        </p:cTn>
                                        <p:tgtEl>
                                          <p:spTgt spid="123909"/>
                                        </p:tgtEl>
                                        <p:attrNameLst>
                                          <p:attrName>style.visibility</p:attrName>
                                        </p:attrNameLst>
                                      </p:cBhvr>
                                      <p:to>
                                        <p:strVal val="hidden"/>
                                      </p:to>
                                    </p:set>
                                  </p:childTnLst>
                                </p:cTn>
                              </p:par>
                            </p:childTnLst>
                          </p:cTn>
                        </p:par>
                        <p:par>
                          <p:cTn id="30" fill="hold">
                            <p:stCondLst>
                              <p:cond delay="1000"/>
                            </p:stCondLst>
                            <p:childTnLst>
                              <p:par>
                                <p:cTn id="31" presetID="51" presetClass="entr" presetSubtype="0" fill="hold" nodeType="afterEffect">
                                  <p:stCondLst>
                                    <p:cond delay="0"/>
                                  </p:stCondLst>
                                  <p:childTnLst>
                                    <p:set>
                                      <p:cBhvr>
                                        <p:cTn id="32" dur="1" fill="hold">
                                          <p:stCondLst>
                                            <p:cond delay="0"/>
                                          </p:stCondLst>
                                        </p:cTn>
                                        <p:tgtEl>
                                          <p:spTgt spid="123914"/>
                                        </p:tgtEl>
                                        <p:attrNameLst>
                                          <p:attrName>style.visibility</p:attrName>
                                        </p:attrNameLst>
                                      </p:cBhvr>
                                      <p:to>
                                        <p:strVal val="visible"/>
                                      </p:to>
                                    </p:set>
                                    <p:animEffect transition="in" filter="fade">
                                      <p:cBhvr>
                                        <p:cTn id="33" dur="770" decel="100000"/>
                                        <p:tgtEl>
                                          <p:spTgt spid="123914"/>
                                        </p:tgtEl>
                                      </p:cBhvr>
                                    </p:animEffect>
                                    <p:animScale>
                                      <p:cBhvr>
                                        <p:cTn id="34" dur="770" decel="100000"/>
                                        <p:tgtEl>
                                          <p:spTgt spid="123914"/>
                                        </p:tgtEl>
                                      </p:cBhvr>
                                      <p:from x="10000" y="10000"/>
                                      <p:to x="200000" y="450000"/>
                                    </p:animScale>
                                    <p:animScale>
                                      <p:cBhvr>
                                        <p:cTn id="35" dur="1230" accel="100000" fill="hold">
                                          <p:stCondLst>
                                            <p:cond delay="770"/>
                                          </p:stCondLst>
                                        </p:cTn>
                                        <p:tgtEl>
                                          <p:spTgt spid="123914"/>
                                        </p:tgtEl>
                                      </p:cBhvr>
                                      <p:from x="200000" y="450000"/>
                                      <p:to x="100000" y="100000"/>
                                    </p:animScale>
                                    <p:set>
                                      <p:cBhvr>
                                        <p:cTn id="36" dur="770" fill="hold"/>
                                        <p:tgtEl>
                                          <p:spTgt spid="123914"/>
                                        </p:tgtEl>
                                        <p:attrNameLst>
                                          <p:attrName>ppt_x</p:attrName>
                                        </p:attrNameLst>
                                      </p:cBhvr>
                                      <p:to>
                                        <p:strVal val="(0.5)"/>
                                      </p:to>
                                    </p:set>
                                    <p:anim from="(0.5)" to="(#ppt_x)" calcmode="lin" valueType="num">
                                      <p:cBhvr>
                                        <p:cTn id="37" dur="1230" accel="100000" fill="hold">
                                          <p:stCondLst>
                                            <p:cond delay="770"/>
                                          </p:stCondLst>
                                        </p:cTn>
                                        <p:tgtEl>
                                          <p:spTgt spid="123914"/>
                                        </p:tgtEl>
                                        <p:attrNameLst>
                                          <p:attrName>ppt_x</p:attrName>
                                        </p:attrNameLst>
                                      </p:cBhvr>
                                    </p:anim>
                                    <p:set>
                                      <p:cBhvr>
                                        <p:cTn id="38" dur="770" fill="hold"/>
                                        <p:tgtEl>
                                          <p:spTgt spid="123914"/>
                                        </p:tgtEl>
                                        <p:attrNameLst>
                                          <p:attrName>ppt_y</p:attrName>
                                        </p:attrNameLst>
                                      </p:cBhvr>
                                      <p:to>
                                        <p:strVal val="(#ppt_y+0.4)"/>
                                      </p:to>
                                    </p:set>
                                    <p:anim from="(#ppt_y+0.4)" to="(#ppt_y)" calcmode="lin" valueType="num">
                                      <p:cBhvr>
                                        <p:cTn id="39" dur="1230" accel="100000" fill="hold">
                                          <p:stCondLst>
                                            <p:cond delay="770"/>
                                          </p:stCondLst>
                                        </p:cTn>
                                        <p:tgtEl>
                                          <p:spTgt spid="123914"/>
                                        </p:tgtEl>
                                        <p:attrNameLst>
                                          <p:attrName>ppt_y</p:attrName>
                                        </p:attrNameLst>
                                      </p:cBhvr>
                                    </p:anim>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23915"/>
                                        </p:tgtEl>
                                        <p:attrNameLst>
                                          <p:attrName>style.visibility</p:attrName>
                                        </p:attrNameLst>
                                      </p:cBhvr>
                                      <p:to>
                                        <p:strVal val="visible"/>
                                      </p:to>
                                    </p:set>
                                    <p:anim calcmode="lin" valueType="num">
                                      <p:cBhvr>
                                        <p:cTn id="43" dur="2000" fill="hold"/>
                                        <p:tgtEl>
                                          <p:spTgt spid="123915"/>
                                        </p:tgtEl>
                                        <p:attrNameLst>
                                          <p:attrName>ppt_w</p:attrName>
                                        </p:attrNameLst>
                                      </p:cBhvr>
                                      <p:tavLst>
                                        <p:tav tm="0">
                                          <p:val>
                                            <p:fltVal val="0"/>
                                          </p:val>
                                        </p:tav>
                                        <p:tav tm="100000">
                                          <p:val>
                                            <p:strVal val="#ppt_w"/>
                                          </p:val>
                                        </p:tav>
                                      </p:tavLst>
                                    </p:anim>
                                    <p:anim calcmode="lin" valueType="num">
                                      <p:cBhvr>
                                        <p:cTn id="44" dur="2000" fill="hold"/>
                                        <p:tgtEl>
                                          <p:spTgt spid="123915"/>
                                        </p:tgtEl>
                                        <p:attrNameLst>
                                          <p:attrName>ppt_h</p:attrName>
                                        </p:attrNameLst>
                                      </p:cBhvr>
                                      <p:tavLst>
                                        <p:tav tm="0">
                                          <p:val>
                                            <p:fltVal val="0"/>
                                          </p:val>
                                        </p:tav>
                                        <p:tav tm="100000">
                                          <p:val>
                                            <p:strVal val="#ppt_h"/>
                                          </p:val>
                                        </p:tav>
                                      </p:tavLst>
                                    </p:anim>
                                    <p:animEffect transition="in" filter="fade">
                                      <p:cBhvr>
                                        <p:cTn id="45" dur="2000"/>
                                        <p:tgtEl>
                                          <p:spTgt spid="123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s 132097"/>
          <p:cNvSpPr/>
          <p:nvPr/>
        </p:nvSpPr>
        <p:spPr>
          <a:xfrm>
            <a:off x="152400" y="177800"/>
            <a:ext cx="4419600" cy="457200"/>
          </a:xfrm>
          <a:prstGeom prst="rect">
            <a:avLst/>
          </a:prstGeom>
          <a:noFill/>
          <a:ln w="9525">
            <a:noFill/>
          </a:ln>
        </p:spPr>
        <p:txBody>
          <a:bodyPr wrap="none" anchor="ctr" anchorCtr="0"/>
          <a:lstStyle/>
          <a:p>
            <a:pPr algn="ctr" eaLnBrk="0" hangingPunct="0"/>
            <a:r>
              <a:rPr lang="en-US" altLang="zh-CN" sz="2400" b="1" i="1" u="sng" dirty="0" err="1">
                <a:solidFill>
                  <a:srgbClr val="FFFF00"/>
                </a:solidFill>
                <a:latin typeface="Times New Roman" panose="02020603050405020304" pitchFamily="18" charset="0"/>
              </a:rPr>
              <a:t>Bài</a:t>
            </a:r>
            <a:r>
              <a:rPr lang="en-US" altLang="zh-CN" sz="2400" b="1" i="1" u="sng" dirty="0">
                <a:solidFill>
                  <a:srgbClr val="FFFF00"/>
                </a:solidFill>
                <a:latin typeface="Times New Roman" panose="02020603050405020304" pitchFamily="18" charset="0"/>
              </a:rPr>
              <a:t> </a:t>
            </a:r>
            <a:r>
              <a:rPr lang="en-US" altLang="zh-CN" sz="2400" b="1" i="1" u="sng" dirty="0">
                <a:solidFill>
                  <a:srgbClr val="FFFF00"/>
                </a:solidFill>
                <a:latin typeface="Times New Roman" panose="02020603050405020304" pitchFamily="18" charset="0"/>
              </a:rPr>
              <a:t>3</a:t>
            </a:r>
            <a:r>
              <a:rPr lang="en-US" altLang="zh-CN" sz="2400" b="1" i="1" dirty="0" smtClean="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Thường</a:t>
            </a:r>
            <a:r>
              <a:rPr lang="en-US" altLang="zh-CN" sz="2400" b="1" i="1" u="sng" dirty="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thức</a:t>
            </a:r>
            <a:r>
              <a:rPr lang="en-US" altLang="zh-CN" sz="2400" b="1" i="1" u="sng" dirty="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mỹ</a:t>
            </a:r>
            <a:r>
              <a:rPr lang="en-US" altLang="zh-CN" sz="2400" b="1" i="1" u="sng" dirty="0">
                <a:solidFill>
                  <a:srgbClr val="FFFF00"/>
                </a:solidFill>
                <a:latin typeface="Times New Roman" panose="02020603050405020304" pitchFamily="18" charset="0"/>
              </a:rPr>
              <a:t> </a:t>
            </a:r>
            <a:r>
              <a:rPr lang="en-US" altLang="zh-CN" sz="2400" b="1" i="1" u="sng" dirty="0" err="1">
                <a:solidFill>
                  <a:srgbClr val="FFFF00"/>
                </a:solidFill>
                <a:latin typeface="Times New Roman" panose="02020603050405020304" pitchFamily="18" charset="0"/>
              </a:rPr>
              <a:t>thuật</a:t>
            </a:r>
            <a:endParaRPr lang="en-US" altLang="zh-CN" sz="2400" b="1" i="1" u="sng" dirty="0">
              <a:solidFill>
                <a:srgbClr val="FFFF00"/>
              </a:solidFill>
              <a:latin typeface="Times New Roman" panose="02020603050405020304" pitchFamily="18" charset="0"/>
            </a:endParaRPr>
          </a:p>
        </p:txBody>
      </p:sp>
      <p:sp>
        <p:nvSpPr>
          <p:cNvPr id="37890" name="Rectangles 132098"/>
          <p:cNvSpPr/>
          <p:nvPr/>
        </p:nvSpPr>
        <p:spPr>
          <a:xfrm>
            <a:off x="914400" y="558800"/>
            <a:ext cx="7772400" cy="1219200"/>
          </a:xfrm>
          <a:prstGeom prst="rect">
            <a:avLst/>
          </a:prstGeom>
          <a:noFill/>
          <a:ln w="9525">
            <a:noFill/>
          </a:ln>
        </p:spPr>
        <p:txBody>
          <a:bodyPr wrap="none" anchor="ctr" anchorCtr="0"/>
          <a:lstStyle/>
          <a:p>
            <a:pPr algn="ctr" eaLnBrk="0" hangingPunct="0"/>
            <a:r>
              <a:rPr lang="en-US" altLang="zh-CN" sz="3000" b="1">
                <a:solidFill>
                  <a:srgbClr val="00FFFF"/>
                </a:solidFill>
                <a:latin typeface="Times New Roman" panose="02020603050405020304" pitchFamily="18" charset="0"/>
              </a:rPr>
              <a:t>SƠ LƯỢC VỀ MĨ THUẬT </a:t>
            </a:r>
          </a:p>
          <a:p>
            <a:pPr algn="ctr" eaLnBrk="0" hangingPunct="0"/>
            <a:r>
              <a:rPr lang="en-US" altLang="zh-CN" sz="3000" b="1">
                <a:solidFill>
                  <a:srgbClr val="00FFFF"/>
                </a:solidFill>
                <a:latin typeface="Times New Roman" panose="02020603050405020304" pitchFamily="18" charset="0"/>
              </a:rPr>
              <a:t>CÁC DÂN TỘC ÍT NGƯỜI Ở VIỆT NAM</a:t>
            </a:r>
          </a:p>
        </p:txBody>
      </p:sp>
      <p:pic>
        <p:nvPicPr>
          <p:cNvPr id="37891" name="Picture 132099" descr="POINSET2"/>
          <p:cNvPicPr>
            <a:picLocks noChangeAspect="1"/>
          </p:cNvPicPr>
          <p:nvPr/>
        </p:nvPicPr>
        <p:blipFill>
          <a:blip r:embed="rId2"/>
          <a:stretch>
            <a:fillRect/>
          </a:stretch>
        </p:blipFill>
        <p:spPr>
          <a:xfrm rot="-5400000">
            <a:off x="-38100" y="5524500"/>
            <a:ext cx="1371600" cy="1295400"/>
          </a:xfrm>
          <a:prstGeom prst="rect">
            <a:avLst/>
          </a:prstGeom>
          <a:noFill/>
          <a:ln w="9525">
            <a:noFill/>
          </a:ln>
        </p:spPr>
      </p:pic>
      <p:pic>
        <p:nvPicPr>
          <p:cNvPr id="37892" name="Picture 132100" descr="POINSET2"/>
          <p:cNvPicPr>
            <a:picLocks noChangeAspect="1"/>
          </p:cNvPicPr>
          <p:nvPr/>
        </p:nvPicPr>
        <p:blipFill>
          <a:blip r:embed="rId2"/>
          <a:stretch>
            <a:fillRect/>
          </a:stretch>
        </p:blipFill>
        <p:spPr>
          <a:xfrm rot="10800000">
            <a:off x="7793038" y="5410200"/>
            <a:ext cx="1350962" cy="1447800"/>
          </a:xfrm>
          <a:prstGeom prst="rect">
            <a:avLst/>
          </a:prstGeom>
          <a:noFill/>
          <a:ln w="9525">
            <a:noFill/>
          </a:ln>
        </p:spPr>
      </p:pic>
      <p:pic>
        <p:nvPicPr>
          <p:cNvPr id="37893" name="Picture 132101" descr="floral"/>
          <p:cNvPicPr>
            <a:picLocks noChangeAspect="1"/>
          </p:cNvPicPr>
          <p:nvPr/>
        </p:nvPicPr>
        <p:blipFill>
          <a:blip r:embed="rId3"/>
          <a:stretch>
            <a:fillRect/>
          </a:stretch>
        </p:blipFill>
        <p:spPr>
          <a:xfrm>
            <a:off x="7848600" y="152400"/>
            <a:ext cx="1066800" cy="1066800"/>
          </a:xfrm>
          <a:prstGeom prst="rect">
            <a:avLst/>
          </a:prstGeom>
          <a:noFill/>
          <a:ln w="9525">
            <a:noFill/>
          </a:ln>
        </p:spPr>
      </p:pic>
      <p:sp>
        <p:nvSpPr>
          <p:cNvPr id="37894" name="Rectangles 132102"/>
          <p:cNvSpPr/>
          <p:nvPr/>
        </p:nvSpPr>
        <p:spPr>
          <a:xfrm>
            <a:off x="228600" y="1676400"/>
            <a:ext cx="4343400" cy="457200"/>
          </a:xfrm>
          <a:prstGeom prst="rect">
            <a:avLst/>
          </a:prstGeom>
          <a:noFill/>
          <a:ln w="9525">
            <a:noFill/>
          </a:ln>
        </p:spPr>
        <p:txBody>
          <a:bodyPr wrap="none" anchor="ctr" anchorCtr="0"/>
          <a:lstStyle/>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p>
        </p:txBody>
      </p:sp>
      <p:sp>
        <p:nvSpPr>
          <p:cNvPr id="37895" name="Rectangles 132103"/>
          <p:cNvSpPr/>
          <p:nvPr/>
        </p:nvSpPr>
        <p:spPr>
          <a:xfrm>
            <a:off x="533400" y="1930400"/>
            <a:ext cx="8686800" cy="990600"/>
          </a:xfrm>
          <a:prstGeom prst="rect">
            <a:avLst/>
          </a:prstGeom>
          <a:noFill/>
          <a:ln w="9525">
            <a:noFill/>
          </a:ln>
        </p:spPr>
        <p:txBody>
          <a:bodyPr wrap="none" anchor="ctr" anchorCtr="0"/>
          <a:lstStyle/>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p>
        </p:txBody>
      </p:sp>
      <p:sp>
        <p:nvSpPr>
          <p:cNvPr id="37896" name="Text Box 132104"/>
          <p:cNvSpPr txBox="1"/>
          <p:nvPr/>
        </p:nvSpPr>
        <p:spPr>
          <a:xfrm>
            <a:off x="533400" y="2743200"/>
            <a:ext cx="3978275" cy="427038"/>
          </a:xfrm>
          <a:prstGeom prst="rect">
            <a:avLst/>
          </a:prstGeom>
          <a:noFill/>
          <a:ln w="9525">
            <a:noFill/>
          </a:ln>
        </p:spPr>
        <p:txBody>
          <a:bodyPr anchor="t" anchorCtr="0">
            <a:spAutoFit/>
          </a:bodyPr>
          <a:lstStyle/>
          <a:p>
            <a:pPr marL="342900" indent="-342900" eaLnBrk="0" hangingPunct="0">
              <a:buAutoNum type="arabicPeriod"/>
            </a:pPr>
            <a:r>
              <a:rPr lang="en-US" altLang="zh-CN" sz="2200" err="1">
                <a:solidFill>
                  <a:srgbClr val="FFFF00"/>
                </a:solidFill>
                <a:latin typeface="Arial" panose="020B0604020202020204" pitchFamily="34" charset="0"/>
              </a:rPr>
              <a:t>Tranh thờ và thổ cẩm</a:t>
            </a:r>
            <a:endParaRPr lang="en-US" altLang="zh-CN" sz="2200">
              <a:solidFill>
                <a:srgbClr val="FFFF00"/>
              </a:solidFill>
              <a:latin typeface="Arial" panose="020B0604020202020204" pitchFamily="34" charset="0"/>
            </a:endParaRPr>
          </a:p>
        </p:txBody>
      </p:sp>
      <p:sp>
        <p:nvSpPr>
          <p:cNvPr id="37897" name="Text Box 132105"/>
          <p:cNvSpPr txBox="1"/>
          <p:nvPr/>
        </p:nvSpPr>
        <p:spPr>
          <a:xfrm>
            <a:off x="533400" y="3073400"/>
            <a:ext cx="5867400" cy="427038"/>
          </a:xfrm>
          <a:prstGeom prst="rect">
            <a:avLst/>
          </a:prstGeom>
          <a:noFill/>
          <a:ln w="9525">
            <a:noFill/>
          </a:ln>
        </p:spPr>
        <p:txBody>
          <a:bodyPr anchor="t" anchorCtr="0">
            <a:spAutoFit/>
          </a:bodyPr>
          <a:lstStyle/>
          <a:p>
            <a:pPr marL="342900" indent="-342900" eaLnBrk="0" hangingPunct="0"/>
            <a:r>
              <a:rPr lang="en-US" altLang="zh-CN" sz="2200" err="1">
                <a:solidFill>
                  <a:srgbClr val="FFFF00"/>
                </a:solidFill>
                <a:latin typeface="Arial" panose="020B0604020202020204" pitchFamily="34" charset="0"/>
              </a:rPr>
              <a:t>2. Nhà rông và tượng nhà mồ tây nguyên</a:t>
            </a:r>
            <a:endParaRPr lang="en-US" altLang="zh-CN" sz="2200">
              <a:solidFill>
                <a:srgbClr val="FFFF00"/>
              </a:solidFill>
              <a:latin typeface="Arial" panose="020B0604020202020204" pitchFamily="34" charset="0"/>
            </a:endParaRPr>
          </a:p>
        </p:txBody>
      </p:sp>
      <p:pic>
        <p:nvPicPr>
          <p:cNvPr id="132107" name="Picture 132106" descr="viet3"/>
          <p:cNvPicPr>
            <a:picLocks noChangeAspect="1"/>
          </p:cNvPicPr>
          <p:nvPr/>
        </p:nvPicPr>
        <p:blipFill>
          <a:blip r:embed="rId4"/>
          <a:stretch>
            <a:fillRect/>
          </a:stretch>
        </p:blipFill>
        <p:spPr>
          <a:xfrm>
            <a:off x="647700" y="4495800"/>
            <a:ext cx="457200" cy="449263"/>
          </a:xfrm>
          <a:prstGeom prst="rect">
            <a:avLst/>
          </a:prstGeom>
          <a:noFill/>
          <a:ln w="9525">
            <a:noFill/>
          </a:ln>
        </p:spPr>
      </p:pic>
      <p:sp>
        <p:nvSpPr>
          <p:cNvPr id="37899" name="Text Box 132107"/>
          <p:cNvSpPr txBox="1"/>
          <p:nvPr/>
        </p:nvSpPr>
        <p:spPr>
          <a:xfrm>
            <a:off x="533400" y="3416300"/>
            <a:ext cx="4343400" cy="427038"/>
          </a:xfrm>
          <a:prstGeom prst="rect">
            <a:avLst/>
          </a:prstGeom>
          <a:noFill/>
          <a:ln w="9525">
            <a:noFill/>
          </a:ln>
        </p:spPr>
        <p:txBody>
          <a:bodyPr anchor="t" anchorCtr="0">
            <a:spAutoFit/>
          </a:bodyPr>
          <a:lstStyle/>
          <a:p>
            <a:pPr marL="342900" indent="-342900" eaLnBrk="0" hangingPunct="0"/>
            <a:r>
              <a:rPr lang="en-US" altLang="zh-CN" sz="2200" err="1">
                <a:solidFill>
                  <a:srgbClr val="FFFF00"/>
                </a:solidFill>
                <a:latin typeface="Arial" panose="020B0604020202020204" pitchFamily="34" charset="0"/>
              </a:rPr>
              <a:t>3. Tháp và điêu khắc Chăm</a:t>
            </a:r>
            <a:endParaRPr lang="en-US" altLang="zh-CN" sz="2200">
              <a:solidFill>
                <a:srgbClr val="FFFF00"/>
              </a:solidFill>
              <a:latin typeface="Arial" panose="020B0604020202020204" pitchFamily="34" charset="0"/>
            </a:endParaRPr>
          </a:p>
        </p:txBody>
      </p:sp>
      <p:sp>
        <p:nvSpPr>
          <p:cNvPr id="37900" name="Text Box 132108"/>
          <p:cNvSpPr txBox="1"/>
          <p:nvPr/>
        </p:nvSpPr>
        <p:spPr>
          <a:xfrm>
            <a:off x="533400" y="3733800"/>
            <a:ext cx="2286000" cy="427038"/>
          </a:xfrm>
          <a:prstGeom prst="rect">
            <a:avLst/>
          </a:prstGeom>
          <a:noFill/>
          <a:ln w="9525">
            <a:noFill/>
          </a:ln>
        </p:spPr>
        <p:txBody>
          <a:bodyPr anchor="t" anchorCtr="0">
            <a:spAutoFit/>
          </a:bodyPr>
          <a:lstStyle/>
          <a:p>
            <a:pPr marL="342900" indent="-342900" eaLnBrk="0" hangingPunct="0"/>
            <a:r>
              <a:rPr lang="en-US" altLang="zh-CN" sz="2200" err="1">
                <a:solidFill>
                  <a:srgbClr val="FFFF00"/>
                </a:solidFill>
                <a:latin typeface="Arial" panose="020B0604020202020204" pitchFamily="34" charset="0"/>
              </a:rPr>
              <a:t>a. Tháp Chăm</a:t>
            </a:r>
            <a:endParaRPr lang="en-US" altLang="zh-CN" sz="2200">
              <a:solidFill>
                <a:srgbClr val="FFFF00"/>
              </a:solidFill>
              <a:latin typeface="Arial" panose="020B0604020202020204" pitchFamily="34" charset="0"/>
            </a:endParaRPr>
          </a:p>
        </p:txBody>
      </p:sp>
      <p:sp>
        <p:nvSpPr>
          <p:cNvPr id="37901" name="Text Box 132109"/>
          <p:cNvSpPr txBox="1"/>
          <p:nvPr/>
        </p:nvSpPr>
        <p:spPr>
          <a:xfrm>
            <a:off x="533400" y="4056063"/>
            <a:ext cx="2667000" cy="427037"/>
          </a:xfrm>
          <a:prstGeom prst="rect">
            <a:avLst/>
          </a:prstGeom>
          <a:noFill/>
          <a:ln w="9525">
            <a:noFill/>
          </a:ln>
        </p:spPr>
        <p:txBody>
          <a:bodyPr anchor="t" anchorCtr="0">
            <a:spAutoFit/>
          </a:bodyPr>
          <a:lstStyle/>
          <a:p>
            <a:pPr marL="342900" indent="-342900" eaLnBrk="0" hangingPunct="0"/>
            <a:r>
              <a:rPr lang="en-US" altLang="zh-CN" sz="2200" err="1">
                <a:solidFill>
                  <a:srgbClr val="FFFF00"/>
                </a:solidFill>
                <a:latin typeface="Arial" panose="020B0604020202020204" pitchFamily="34" charset="0"/>
              </a:rPr>
              <a:t>b. Điêu khắc Chăm</a:t>
            </a:r>
            <a:endParaRPr lang="en-US" altLang="zh-CN" sz="2200">
              <a:solidFill>
                <a:srgbClr val="FFFF00"/>
              </a:solidFill>
              <a:latin typeface="Arial" panose="020B0604020202020204" pitchFamily="34" charset="0"/>
            </a:endParaRPr>
          </a:p>
        </p:txBody>
      </p:sp>
      <p:sp>
        <p:nvSpPr>
          <p:cNvPr id="132111" name="Text Box 132110"/>
          <p:cNvSpPr txBox="1"/>
          <p:nvPr/>
        </p:nvSpPr>
        <p:spPr>
          <a:xfrm>
            <a:off x="1143000" y="4419600"/>
            <a:ext cx="6858000" cy="958850"/>
          </a:xfrm>
          <a:prstGeom prst="rect">
            <a:avLst/>
          </a:prstGeom>
          <a:noFill/>
          <a:ln w="9525">
            <a:noFill/>
          </a:ln>
        </p:spPr>
        <p:txBody>
          <a:bodyPr anchor="t" anchorCtr="0">
            <a:spAutoFit/>
          </a:bodyPr>
          <a:lstStyle/>
          <a:p>
            <a:pPr algn="just" eaLnBrk="0" hangingPunct="0"/>
            <a:r>
              <a:rPr lang="en-US" altLang="zh-CN" sz="1900" err="1">
                <a:solidFill>
                  <a:srgbClr val="FFFF00"/>
                </a:solidFill>
                <a:latin typeface="Arial" panose="020B0604020202020204" pitchFamily="34" charset="0"/>
              </a:rPr>
              <a:t>- Nghệ thuật điêu khắc Chăm có cách tạo khối tròn căng, uyển chuyển đầy gợi cảm, ngôn ngữ tạo hình giản dị có tính khái quát cao</a:t>
            </a:r>
            <a:endParaRPr lang="en-US" altLang="zh-CN" sz="19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107"/>
                                        </p:tgtEl>
                                        <p:attrNameLst>
                                          <p:attrName>style.visibility</p:attrName>
                                        </p:attrNameLst>
                                      </p:cBhvr>
                                      <p:to>
                                        <p:strVal val="visible"/>
                                      </p:to>
                                    </p:set>
                                    <p:animEffect transition="in" filter="fade">
                                      <p:cBhvr>
                                        <p:cTn id="7" dur="2000"/>
                                        <p:tgtEl>
                                          <p:spTgt spid="132107"/>
                                        </p:tgtEl>
                                      </p:cBhvr>
                                    </p:animEffect>
                                  </p:childTnLst>
                                </p:cTn>
                              </p:par>
                            </p:childTnLst>
                          </p:cTn>
                        </p:par>
                        <p:par>
                          <p:cTn id="8" fill="hold">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132111"/>
                                        </p:tgtEl>
                                        <p:attrNameLst>
                                          <p:attrName>style.visibility</p:attrName>
                                        </p:attrNameLst>
                                      </p:cBhvr>
                                      <p:to>
                                        <p:strVal val="visible"/>
                                      </p:to>
                                    </p:set>
                                    <p:anim calcmode="discrete" valueType="clr">
                                      <p:cBhvr override="childStyle">
                                        <p:cTn id="11" dur="80"/>
                                        <p:tgtEl>
                                          <p:spTgt spid="13211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32111"/>
                                        </p:tgtEl>
                                        <p:attrNameLst>
                                          <p:attrName>fillcolor</p:attrName>
                                        </p:attrNameLst>
                                      </p:cBhvr>
                                      <p:tavLst>
                                        <p:tav tm="0">
                                          <p:val>
                                            <p:clrVal>
                                              <a:schemeClr val="accent2"/>
                                            </p:clrVal>
                                          </p:val>
                                        </p:tav>
                                        <p:tav tm="50000">
                                          <p:val>
                                            <p:clrVal>
                                              <a:schemeClr val="hlink"/>
                                            </p:clrVal>
                                          </p:val>
                                        </p:tav>
                                      </p:tavLst>
                                    </p:anim>
                                    <p:set>
                                      <p:cBhvr>
                                        <p:cTn id="13" dur="80"/>
                                        <p:tgtEl>
                                          <p:spTgt spid="1321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DẶN DÒ</a:t>
            </a:r>
            <a:endParaRPr lang="en-US" dirty="0"/>
          </a:p>
        </p:txBody>
      </p:sp>
      <p:sp>
        <p:nvSpPr>
          <p:cNvPr id="3" name="Content Placeholder 2"/>
          <p:cNvSpPr>
            <a:spLocks noGrp="1"/>
          </p:cNvSpPr>
          <p:nvPr>
            <p:ph sz="half" idx="1"/>
          </p:nvPr>
        </p:nvSpPr>
        <p:spPr>
          <a:xfrm>
            <a:off x="457200" y="1600200"/>
            <a:ext cx="8229492" cy="4495800"/>
          </a:xfrm>
        </p:spPr>
        <p:txBody>
          <a:bodyPr/>
          <a:lstStyle/>
          <a:p>
            <a:r>
              <a:rPr lang="en-US" dirty="0" err="1" smtClean="0"/>
              <a:t>Xem</a:t>
            </a:r>
            <a:r>
              <a:rPr lang="en-US" dirty="0" smtClean="0"/>
              <a:t> </a:t>
            </a:r>
            <a:r>
              <a:rPr lang="en-US" dirty="0" err="1" smtClean="0"/>
              <a:t>lại</a:t>
            </a:r>
            <a:r>
              <a:rPr lang="en-US" dirty="0" smtClean="0"/>
              <a:t> </a:t>
            </a:r>
            <a:r>
              <a:rPr lang="en-US" dirty="0" err="1" smtClean="0"/>
              <a:t>bài</a:t>
            </a:r>
            <a:r>
              <a:rPr lang="en-US" dirty="0" smtClean="0"/>
              <a:t> </a:t>
            </a:r>
            <a:r>
              <a:rPr lang="en-US" dirty="0" err="1" smtClean="0"/>
              <a:t>học</a:t>
            </a:r>
            <a:r>
              <a:rPr lang="en-US" dirty="0" smtClean="0"/>
              <a:t>, </a:t>
            </a:r>
            <a:r>
              <a:rPr lang="en-US" dirty="0" err="1" smtClean="0"/>
              <a:t>nghiên</a:t>
            </a:r>
            <a:r>
              <a:rPr lang="en-US" dirty="0" smtClean="0"/>
              <a:t> </a:t>
            </a:r>
            <a:r>
              <a:rPr lang="en-US" dirty="0" err="1" smtClean="0"/>
              <a:t>cứu</a:t>
            </a:r>
            <a:r>
              <a:rPr lang="en-US" dirty="0" smtClean="0"/>
              <a:t> </a:t>
            </a:r>
            <a:r>
              <a:rPr lang="en-US" dirty="0" err="1" smtClean="0"/>
              <a:t>thêm</a:t>
            </a:r>
            <a:r>
              <a:rPr lang="en-US" dirty="0" smtClean="0"/>
              <a:t> </a:t>
            </a:r>
            <a:r>
              <a:rPr lang="en-US" dirty="0" err="1" smtClean="0"/>
              <a:t>các</a:t>
            </a:r>
            <a:r>
              <a:rPr lang="en-US" dirty="0" smtClean="0"/>
              <a:t> </a:t>
            </a:r>
            <a:r>
              <a:rPr lang="en-US" dirty="0" err="1" smtClean="0"/>
              <a:t>phần</a:t>
            </a:r>
            <a:r>
              <a:rPr lang="en-US" dirty="0" smtClean="0"/>
              <a:t> </a:t>
            </a:r>
            <a:r>
              <a:rPr lang="en-US" dirty="0" err="1" smtClean="0"/>
              <a:t>tự</a:t>
            </a:r>
            <a:r>
              <a:rPr lang="en-US" dirty="0" smtClean="0"/>
              <a:t> </a:t>
            </a:r>
            <a:r>
              <a:rPr lang="en-US" dirty="0" err="1" smtClean="0"/>
              <a:t>học</a:t>
            </a:r>
            <a:r>
              <a:rPr lang="en-US" dirty="0" smtClean="0"/>
              <a:t> ở </a:t>
            </a:r>
            <a:r>
              <a:rPr lang="en-US" dirty="0" err="1" smtClean="0"/>
              <a:t>sách</a:t>
            </a:r>
            <a:r>
              <a:rPr lang="en-US" dirty="0" smtClean="0"/>
              <a:t>, </a:t>
            </a:r>
            <a:r>
              <a:rPr lang="en-US" dirty="0" err="1" smtClean="0"/>
              <a:t>mạng</a:t>
            </a:r>
            <a:r>
              <a:rPr lang="en-US" dirty="0" smtClean="0"/>
              <a:t>.</a:t>
            </a:r>
          </a:p>
          <a:p>
            <a:r>
              <a:rPr lang="en-US" dirty="0" err="1" smtClean="0"/>
              <a:t>Mô</a:t>
            </a:r>
            <a:r>
              <a:rPr lang="en-US" dirty="0" smtClean="0"/>
              <a:t> </a:t>
            </a:r>
            <a:r>
              <a:rPr lang="en-US" dirty="0" err="1" smtClean="0"/>
              <a:t>phỏng</a:t>
            </a:r>
            <a:r>
              <a:rPr lang="en-US" dirty="0" smtClean="0"/>
              <a:t> </a:t>
            </a:r>
            <a:r>
              <a:rPr lang="en-US" dirty="0" err="1" smtClean="0"/>
              <a:t>tác</a:t>
            </a:r>
            <a:r>
              <a:rPr lang="en-US" dirty="0" smtClean="0"/>
              <a:t> </a:t>
            </a:r>
            <a:r>
              <a:rPr lang="en-US" dirty="0" err="1" smtClean="0"/>
              <a:t>phẩm</a:t>
            </a:r>
            <a:r>
              <a:rPr lang="en-US" dirty="0" smtClean="0"/>
              <a:t>, </a:t>
            </a:r>
            <a:r>
              <a:rPr lang="en-US" dirty="0" err="1" smtClean="0"/>
              <a:t>họa</a:t>
            </a:r>
            <a:r>
              <a:rPr lang="en-US" dirty="0" smtClean="0"/>
              <a:t> </a:t>
            </a:r>
            <a:r>
              <a:rPr lang="en-US" dirty="0" err="1" smtClean="0"/>
              <a:t>tiết</a:t>
            </a:r>
            <a:r>
              <a:rPr lang="en-US" dirty="0" smtClean="0"/>
              <a:t> </a:t>
            </a:r>
            <a:r>
              <a:rPr lang="en-US" dirty="0" err="1" smtClean="0"/>
              <a:t>dân</a:t>
            </a:r>
            <a:r>
              <a:rPr lang="en-US" dirty="0" smtClean="0"/>
              <a:t> </a:t>
            </a:r>
            <a:r>
              <a:rPr lang="en-US" dirty="0" err="1" smtClean="0"/>
              <a:t>tộc</a:t>
            </a:r>
            <a:r>
              <a:rPr lang="en-US" dirty="0" smtClean="0"/>
              <a:t> </a:t>
            </a:r>
            <a:r>
              <a:rPr lang="en-US" dirty="0" err="1" smtClean="0"/>
              <a:t>em</a:t>
            </a:r>
            <a:r>
              <a:rPr lang="en-US" dirty="0" smtClean="0"/>
              <a:t> </a:t>
            </a:r>
            <a:r>
              <a:rPr lang="en-US" dirty="0" err="1" smtClean="0"/>
              <a:t>thấy</a:t>
            </a:r>
            <a:r>
              <a:rPr lang="en-US" dirty="0" smtClean="0"/>
              <a:t> </a:t>
            </a:r>
            <a:r>
              <a:rPr lang="en-US" dirty="0" err="1" smtClean="0"/>
              <a:t>ấn</a:t>
            </a:r>
            <a:r>
              <a:rPr lang="en-US" dirty="0" smtClean="0"/>
              <a:t> </a:t>
            </a:r>
            <a:r>
              <a:rPr lang="en-US" dirty="0" err="1" smtClean="0"/>
              <a:t>tượng</a:t>
            </a:r>
            <a:r>
              <a:rPr lang="en-US" dirty="0" smtClean="0"/>
              <a:t>. </a:t>
            </a:r>
          </a:p>
          <a:p>
            <a:r>
              <a:rPr lang="en-US" dirty="0" err="1" smtClean="0"/>
              <a:t>Chuẩn</a:t>
            </a:r>
            <a:r>
              <a:rPr lang="en-US" dirty="0" smtClean="0"/>
              <a:t> </a:t>
            </a:r>
            <a:r>
              <a:rPr lang="en-US" dirty="0" err="1" smtClean="0"/>
              <a:t>bị</a:t>
            </a:r>
            <a:r>
              <a:rPr lang="en-US" dirty="0" smtClean="0"/>
              <a:t> </a:t>
            </a:r>
            <a:r>
              <a:rPr lang="en-US" dirty="0" err="1" smtClean="0"/>
              <a:t>bài</a:t>
            </a:r>
            <a:r>
              <a:rPr lang="en-US" dirty="0" smtClean="0"/>
              <a:t>: “</a:t>
            </a:r>
            <a:r>
              <a:rPr lang="en-US" dirty="0" err="1"/>
              <a:t>Sơ</a:t>
            </a:r>
            <a:r>
              <a:rPr lang="en-US" dirty="0"/>
              <a:t> </a:t>
            </a:r>
            <a:r>
              <a:rPr lang="en-US" dirty="0" err="1"/>
              <a:t>lược</a:t>
            </a:r>
            <a:r>
              <a:rPr lang="en-US" dirty="0"/>
              <a:t> </a:t>
            </a:r>
            <a:r>
              <a:rPr lang="en-US" dirty="0" err="1"/>
              <a:t>về</a:t>
            </a:r>
            <a:r>
              <a:rPr lang="en-US" dirty="0"/>
              <a:t> 1 </a:t>
            </a:r>
            <a:r>
              <a:rPr lang="en-US" dirty="0" err="1"/>
              <a:t>số</a:t>
            </a:r>
            <a:r>
              <a:rPr lang="en-US" dirty="0"/>
              <a:t> </a:t>
            </a:r>
            <a:r>
              <a:rPr lang="en-US" dirty="0" err="1"/>
              <a:t>nền</a:t>
            </a:r>
            <a:r>
              <a:rPr lang="en-US" dirty="0"/>
              <a:t> </a:t>
            </a:r>
            <a:r>
              <a:rPr lang="en-US" dirty="0" err="1"/>
              <a:t>mĩ</a:t>
            </a:r>
            <a:r>
              <a:rPr lang="en-US" dirty="0"/>
              <a:t> </a:t>
            </a:r>
            <a:r>
              <a:rPr lang="en-US" dirty="0" err="1"/>
              <a:t>thuật</a:t>
            </a:r>
            <a:r>
              <a:rPr lang="en-US" dirty="0"/>
              <a:t> </a:t>
            </a:r>
            <a:r>
              <a:rPr lang="en-US" dirty="0" err="1"/>
              <a:t>Châu</a:t>
            </a:r>
            <a:r>
              <a:rPr lang="en-US" dirty="0"/>
              <a:t> </a:t>
            </a:r>
            <a:r>
              <a:rPr lang="en-US" dirty="0" smtClean="0"/>
              <a:t>Á”. </a:t>
            </a:r>
            <a:r>
              <a:rPr lang="en-US" dirty="0" err="1" smtClean="0"/>
              <a:t>Đọc</a:t>
            </a:r>
            <a:r>
              <a:rPr lang="en-US" dirty="0" smtClean="0"/>
              <a:t> </a:t>
            </a:r>
            <a:r>
              <a:rPr lang="en-US" dirty="0" err="1" smtClean="0"/>
              <a:t>trước</a:t>
            </a:r>
            <a:r>
              <a:rPr lang="en-US" dirty="0" smtClean="0"/>
              <a:t> </a:t>
            </a:r>
            <a:r>
              <a:rPr lang="en-US" dirty="0" err="1" smtClean="0"/>
              <a:t>sách</a:t>
            </a:r>
            <a:r>
              <a:rPr lang="en-US" dirty="0" smtClean="0"/>
              <a:t> </a:t>
            </a:r>
            <a:r>
              <a:rPr lang="en-US" dirty="0" err="1" smtClean="0"/>
              <a:t>giáo</a:t>
            </a:r>
            <a:r>
              <a:rPr lang="en-US" dirty="0" smtClean="0"/>
              <a:t> </a:t>
            </a:r>
            <a:r>
              <a:rPr lang="en-US" dirty="0" err="1" smtClean="0"/>
              <a:t>khoa</a:t>
            </a:r>
            <a:r>
              <a:rPr lang="en-US" smtClean="0"/>
              <a:t>.</a:t>
            </a:r>
            <a:endParaRPr lang="en-US" dirty="0"/>
          </a:p>
        </p:txBody>
      </p:sp>
    </p:spTree>
    <p:extLst>
      <p:ext uri="{BB962C8B-B14F-4D97-AF65-F5344CB8AC3E}">
        <p14:creationId xmlns:p14="http://schemas.microsoft.com/office/powerpoint/2010/main" val="3839159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13" name="Group 102412"/>
          <p:cNvGrpSpPr/>
          <p:nvPr/>
        </p:nvGrpSpPr>
        <p:grpSpPr>
          <a:xfrm>
            <a:off x="533400" y="762000"/>
            <a:ext cx="7988300" cy="5141913"/>
            <a:chOff x="320" y="528"/>
            <a:chExt cx="5032" cy="3239"/>
          </a:xfrm>
        </p:grpSpPr>
        <p:pic>
          <p:nvPicPr>
            <p:cNvPr id="14338" name="Picture 4" descr="C:\Users\THE VUONG\Pictures\04-coi-tam-30109-180%20(de%20ben%20phai).jpg"/>
            <p:cNvPicPr>
              <a:picLocks noChangeAspect="1"/>
            </p:cNvPicPr>
            <p:nvPr/>
          </p:nvPicPr>
          <p:blipFill>
            <a:blip r:embed="rId2"/>
            <a:stretch>
              <a:fillRect/>
            </a:stretch>
          </p:blipFill>
          <p:spPr>
            <a:xfrm>
              <a:off x="1954" y="536"/>
              <a:ext cx="1694" cy="3216"/>
            </a:xfrm>
            <a:prstGeom prst="rect">
              <a:avLst/>
            </a:prstGeom>
            <a:noFill/>
            <a:ln w="9525">
              <a:noFill/>
            </a:ln>
          </p:spPr>
        </p:pic>
        <p:pic>
          <p:nvPicPr>
            <p:cNvPr id="14339" name="Picture 5" descr="C:\Users\THE VUONG\Pictures\04-coi-tam-30109-180-a2(de%20ben%20trai.jpg"/>
            <p:cNvPicPr>
              <a:picLocks noChangeAspect="1"/>
            </p:cNvPicPr>
            <p:nvPr/>
          </p:nvPicPr>
          <p:blipFill>
            <a:blip r:embed="rId3"/>
            <a:stretch>
              <a:fillRect/>
            </a:stretch>
          </p:blipFill>
          <p:spPr>
            <a:xfrm>
              <a:off x="3744" y="528"/>
              <a:ext cx="1608" cy="3216"/>
            </a:xfrm>
            <a:prstGeom prst="rect">
              <a:avLst/>
            </a:prstGeom>
            <a:noFill/>
            <a:ln w="9525">
              <a:noFill/>
            </a:ln>
          </p:spPr>
        </p:pic>
        <p:grpSp>
          <p:nvGrpSpPr>
            <p:cNvPr id="14340" name="Group 102411"/>
            <p:cNvGrpSpPr/>
            <p:nvPr/>
          </p:nvGrpSpPr>
          <p:grpSpPr>
            <a:xfrm>
              <a:off x="320" y="528"/>
              <a:ext cx="1536" cy="3239"/>
              <a:chOff x="320" y="528"/>
              <a:chExt cx="1536" cy="3239"/>
            </a:xfrm>
          </p:grpSpPr>
          <p:pic>
            <p:nvPicPr>
              <p:cNvPr id="14341" name="Picture 102409" descr="Triệu nguyên sư"/>
              <p:cNvPicPr>
                <a:picLocks noChangeAspect="1"/>
              </p:cNvPicPr>
              <p:nvPr/>
            </p:nvPicPr>
            <p:blipFill>
              <a:blip r:embed="rId4">
                <a:lum bright="23999" contrast="24000"/>
              </a:blip>
              <a:stretch>
                <a:fillRect/>
              </a:stretch>
            </p:blipFill>
            <p:spPr>
              <a:xfrm>
                <a:off x="336" y="528"/>
                <a:ext cx="1513" cy="3120"/>
              </a:xfrm>
              <a:prstGeom prst="rect">
                <a:avLst/>
              </a:prstGeom>
              <a:noFill/>
              <a:ln w="9525">
                <a:noFill/>
              </a:ln>
            </p:spPr>
          </p:pic>
          <p:sp>
            <p:nvSpPr>
              <p:cNvPr id="102411" name="Rectangles 102410"/>
              <p:cNvSpPr/>
              <p:nvPr/>
            </p:nvSpPr>
            <p:spPr>
              <a:xfrm>
                <a:off x="320" y="3536"/>
                <a:ext cx="1536" cy="231"/>
              </a:xfrm>
              <a:prstGeom prst="rect">
                <a:avLst/>
              </a:prstGeom>
              <a:solidFill>
                <a:srgbClr val="FF99FF"/>
              </a:solidFill>
              <a:ln w="9525">
                <a:noFill/>
              </a:ln>
            </p:spPr>
            <p:txBody>
              <a:bodyPr>
                <a:spAutoFit/>
              </a:bodyPr>
              <a:lstStyle/>
              <a:p>
                <a:pPr marL="0" marR="0" indent="0" algn="l" defTabSz="914400" rtl="0" eaLnBrk="0" fontAlgn="base" latinLnBrk="0" hangingPunct="0">
                  <a:lnSpc>
                    <a:spcPct val="100000"/>
                  </a:lnSpc>
                  <a:spcBef>
                    <a:spcPct val="0"/>
                  </a:spcBef>
                  <a:spcAft>
                    <a:spcPct val="0"/>
                  </a:spcAft>
                  <a:buClrTx/>
                  <a:buSzTx/>
                  <a:buFontTx/>
                  <a:buNone/>
                </a:pPr>
                <a:r>
                  <a:rPr kumimoji="0" lang="vi-VN" altLang="x-none" sz="1800" b="1" i="0" u="none" strike="noStrike" kern="1200" cap="none" spc="0" normalizeH="0" baseline="0" noProof="1">
                    <a:solidFill>
                      <a:srgbClr val="00FF00"/>
                    </a:solidFill>
                    <a:effectLst>
                      <a:outerShdw blurRad="38100" dist="38100" dir="2700000">
                        <a:srgbClr val="000000"/>
                      </a:outerShdw>
                    </a:effectLst>
                    <a:latin typeface="Arial" panose="020B0604020202020204" pitchFamily="34" charset="0"/>
                    <a:ea typeface="+mn-ea"/>
                    <a:cs typeface="+mn-cs"/>
                  </a:rPr>
                  <a:t>Triệu nguyên sư</a:t>
                </a:r>
              </a:p>
            </p:txBody>
          </p:sp>
        </p:grpSp>
      </p:grpSp>
      <p:grpSp>
        <p:nvGrpSpPr>
          <p:cNvPr id="102421" name="Group 102420"/>
          <p:cNvGrpSpPr/>
          <p:nvPr/>
        </p:nvGrpSpPr>
        <p:grpSpPr>
          <a:xfrm>
            <a:off x="3048000" y="762000"/>
            <a:ext cx="2774950" cy="5165725"/>
            <a:chOff x="1944" y="528"/>
            <a:chExt cx="1728" cy="3255"/>
          </a:xfrm>
        </p:grpSpPr>
        <p:pic>
          <p:nvPicPr>
            <p:cNvPr id="14344" name="Picture 102414" descr="Đương kim hoàng đế"/>
            <p:cNvPicPr>
              <a:picLocks noChangeAspect="1"/>
            </p:cNvPicPr>
            <p:nvPr/>
          </p:nvPicPr>
          <p:blipFill>
            <a:blip r:embed="rId5">
              <a:lum bright="23999" contrast="24000"/>
            </a:blip>
            <a:stretch>
              <a:fillRect/>
            </a:stretch>
          </p:blipFill>
          <p:spPr>
            <a:xfrm>
              <a:off x="1954" y="528"/>
              <a:ext cx="1694" cy="3072"/>
            </a:xfrm>
            <a:prstGeom prst="rect">
              <a:avLst/>
            </a:prstGeom>
            <a:noFill/>
            <a:ln w="9525">
              <a:noFill/>
            </a:ln>
          </p:spPr>
        </p:pic>
        <p:sp>
          <p:nvSpPr>
            <p:cNvPr id="102416" name="Rectangles 102415"/>
            <p:cNvSpPr/>
            <p:nvPr/>
          </p:nvSpPr>
          <p:spPr>
            <a:xfrm>
              <a:off x="1944" y="3552"/>
              <a:ext cx="1728" cy="231"/>
            </a:xfrm>
            <a:prstGeom prst="rect">
              <a:avLst/>
            </a:prstGeom>
            <a:solidFill>
              <a:srgbClr val="FF99FF"/>
            </a:solidFill>
            <a:ln w="9525">
              <a:noFill/>
            </a:ln>
          </p:spPr>
          <p:txBody>
            <a:bodyPr>
              <a:spAutoFit/>
            </a:bodyPr>
            <a:lstStyle/>
            <a:p>
              <a:pPr marL="0" marR="0" indent="0" algn="l" defTabSz="914400" rtl="0" eaLnBrk="0" fontAlgn="base" latinLnBrk="0" hangingPunct="0">
                <a:lnSpc>
                  <a:spcPct val="100000"/>
                </a:lnSpc>
                <a:spcBef>
                  <a:spcPct val="0"/>
                </a:spcBef>
                <a:spcAft>
                  <a:spcPct val="0"/>
                </a:spcAft>
                <a:buClrTx/>
                <a:buSzTx/>
                <a:buFontTx/>
                <a:buNone/>
              </a:pPr>
              <a:r>
                <a:rPr kumimoji="0" lang="vi-VN" altLang="x-none" sz="1800" b="1" i="0" u="none" strike="noStrike" kern="1200" cap="none" spc="0" normalizeH="0" baseline="0" noProof="1">
                  <a:solidFill>
                    <a:srgbClr val="00FF00"/>
                  </a:solidFill>
                  <a:effectLst>
                    <a:outerShdw blurRad="38100" dist="38100" dir="2700000">
                      <a:srgbClr val="000000"/>
                    </a:outerShdw>
                  </a:effectLst>
                  <a:latin typeface="Arial" panose="020B0604020202020204" pitchFamily="34" charset="0"/>
                  <a:ea typeface="+mn-ea"/>
                  <a:cs typeface="+mn-cs"/>
                </a:rPr>
                <a:t>Đương kim hoàng đế</a:t>
              </a:r>
            </a:p>
          </p:txBody>
        </p:sp>
      </p:grpSp>
      <p:pic>
        <p:nvPicPr>
          <p:cNvPr id="102417" name="Picture 102416" descr="Tranh tho cua dan toc Dao"/>
          <p:cNvPicPr>
            <a:picLocks noChangeAspect="1"/>
          </p:cNvPicPr>
          <p:nvPr/>
        </p:nvPicPr>
        <p:blipFill>
          <a:blip r:embed="rId6">
            <a:lum contrast="29999"/>
          </a:blip>
          <a:stretch>
            <a:fillRect/>
          </a:stretch>
        </p:blipFill>
        <p:spPr>
          <a:xfrm>
            <a:off x="5943600" y="762000"/>
            <a:ext cx="2590800" cy="5105400"/>
          </a:xfrm>
          <a:prstGeom prst="rect">
            <a:avLst/>
          </a:prstGeom>
          <a:noFill/>
          <a:ln w="9525">
            <a:noFill/>
          </a:ln>
        </p:spPr>
      </p:pic>
      <p:grpSp>
        <p:nvGrpSpPr>
          <p:cNvPr id="102418" name="Group 102417"/>
          <p:cNvGrpSpPr/>
          <p:nvPr/>
        </p:nvGrpSpPr>
        <p:grpSpPr>
          <a:xfrm flipH="1">
            <a:off x="457200" y="762000"/>
            <a:ext cx="2476500" cy="5162550"/>
            <a:chOff x="4300" y="384"/>
            <a:chExt cx="1412" cy="3619"/>
          </a:xfrm>
        </p:grpSpPr>
        <p:pic>
          <p:nvPicPr>
            <p:cNvPr id="14348" name="Picture 102418" descr="Chúa sao"/>
            <p:cNvPicPr>
              <a:picLocks noChangeAspect="1"/>
            </p:cNvPicPr>
            <p:nvPr/>
          </p:nvPicPr>
          <p:blipFill>
            <a:blip r:embed="rId7">
              <a:lum bright="6000" contrast="35999"/>
            </a:blip>
            <a:stretch>
              <a:fillRect/>
            </a:stretch>
          </p:blipFill>
          <p:spPr>
            <a:xfrm>
              <a:off x="4300" y="384"/>
              <a:ext cx="1412" cy="3600"/>
            </a:xfrm>
            <a:prstGeom prst="rect">
              <a:avLst/>
            </a:prstGeom>
            <a:noFill/>
            <a:ln w="9525">
              <a:noFill/>
            </a:ln>
          </p:spPr>
        </p:pic>
        <p:sp>
          <p:nvSpPr>
            <p:cNvPr id="102420" name="Rectangles 102419"/>
            <p:cNvSpPr/>
            <p:nvPr/>
          </p:nvSpPr>
          <p:spPr>
            <a:xfrm>
              <a:off x="4301" y="3746"/>
              <a:ext cx="692" cy="257"/>
            </a:xfrm>
            <a:prstGeom prst="rect">
              <a:avLst/>
            </a:prstGeom>
            <a:solidFill>
              <a:srgbClr val="FF99FF"/>
            </a:solidFill>
            <a:ln w="9525">
              <a:noFill/>
            </a:ln>
          </p:spPr>
          <p:txBody>
            <a:bodyPr wrap="none" anchor="t">
              <a:spAutoFit/>
            </a:bodyPr>
            <a:lstStyle/>
            <a:p>
              <a:pPr marL="0" marR="0" indent="0" algn="l" defTabSz="914400" rtl="0" eaLnBrk="0" fontAlgn="base" latinLnBrk="0" hangingPunct="0">
                <a:lnSpc>
                  <a:spcPct val="100000"/>
                </a:lnSpc>
                <a:spcBef>
                  <a:spcPct val="0"/>
                </a:spcBef>
                <a:spcAft>
                  <a:spcPct val="0"/>
                </a:spcAft>
                <a:buClrTx/>
                <a:buSzTx/>
                <a:buFontTx/>
                <a:buNone/>
              </a:pPr>
              <a:r>
                <a:rPr kumimoji="0" lang="vi-VN" altLang="x-none" sz="1800" b="1" i="0" u="none" strike="noStrike" kern="1200" cap="none" spc="0" normalizeH="0" baseline="0" noProof="1">
                  <a:solidFill>
                    <a:srgbClr val="00FF00"/>
                  </a:solidFill>
                  <a:effectLst>
                    <a:outerShdw blurRad="38100" dist="38100" dir="2700000">
                      <a:srgbClr val="000000"/>
                    </a:outerShdw>
                  </a:effectLst>
                  <a:latin typeface="Arial" panose="020B0604020202020204" pitchFamily="34" charset="0"/>
                  <a:ea typeface="+mn-ea"/>
                  <a:cs typeface="+mn-cs"/>
                </a:rPr>
                <a:t>Chúa sao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413"/>
                                        </p:tgtEl>
                                        <p:attrNameLst>
                                          <p:attrName>style.visibility</p:attrName>
                                        </p:attrNameLst>
                                      </p:cBhvr>
                                      <p:to>
                                        <p:strVal val="visible"/>
                                      </p:to>
                                    </p:set>
                                    <p:anim calcmode="lin" valueType="num">
                                      <p:cBhvr>
                                        <p:cTn id="7" dur="500" fill="hold"/>
                                        <p:tgtEl>
                                          <p:spTgt spid="102413"/>
                                        </p:tgtEl>
                                        <p:attrNameLst>
                                          <p:attrName>ppt_w</p:attrName>
                                        </p:attrNameLst>
                                      </p:cBhvr>
                                      <p:tavLst>
                                        <p:tav tm="0">
                                          <p:val>
                                            <p:fltVal val="0"/>
                                          </p:val>
                                        </p:tav>
                                        <p:tav tm="100000">
                                          <p:val>
                                            <p:strVal val="#ppt_w"/>
                                          </p:val>
                                        </p:tav>
                                      </p:tavLst>
                                    </p:anim>
                                    <p:anim calcmode="lin" valueType="num">
                                      <p:cBhvr>
                                        <p:cTn id="8" dur="500" fill="hold"/>
                                        <p:tgtEl>
                                          <p:spTgt spid="1024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16" fill="hold" nodeType="clickEffect">
                                  <p:stCondLst>
                                    <p:cond delay="0"/>
                                  </p:stCondLst>
                                  <p:childTnLst>
                                    <p:animEffect transition="out" filter="circle(in)">
                                      <p:cBhvr>
                                        <p:cTn id="12" dur="2000"/>
                                        <p:tgtEl>
                                          <p:spTgt spid="102413"/>
                                        </p:tgtEl>
                                      </p:cBhvr>
                                    </p:animEffect>
                                    <p:set>
                                      <p:cBhvr>
                                        <p:cTn id="13" dur="1" fill="hold">
                                          <p:stCondLst>
                                            <p:cond delay="1999"/>
                                          </p:stCondLst>
                                        </p:cTn>
                                        <p:tgtEl>
                                          <p:spTgt spid="10241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nodeType="clickEffect">
                                  <p:stCondLst>
                                    <p:cond delay="0"/>
                                  </p:stCondLst>
                                  <p:iterate type="lt">
                                    <p:tmAbs val="0"/>
                                  </p:iterate>
                                  <p:childTnLst>
                                    <p:set>
                                      <p:cBhvr>
                                        <p:cTn id="17" dur="1" fill="hold">
                                          <p:stCondLst>
                                            <p:cond delay="0"/>
                                          </p:stCondLst>
                                        </p:cTn>
                                        <p:tgtEl>
                                          <p:spTgt spid="102417"/>
                                        </p:tgtEl>
                                        <p:attrNameLst>
                                          <p:attrName>style.visibility</p:attrName>
                                        </p:attrNameLst>
                                      </p:cBhvr>
                                      <p:to>
                                        <p:strVal val="visible"/>
                                      </p:to>
                                    </p:set>
                                    <p:animEffect transition="in" filter="fade">
                                      <p:cBhvr>
                                        <p:cTn id="18" dur="770" decel="100000"/>
                                        <p:tgtEl>
                                          <p:spTgt spid="102417"/>
                                        </p:tgtEl>
                                      </p:cBhvr>
                                    </p:animEffect>
                                    <p:animScale>
                                      <p:cBhvr>
                                        <p:cTn id="19" dur="770" decel="100000"/>
                                        <p:tgtEl>
                                          <p:spTgt spid="102417"/>
                                        </p:tgtEl>
                                      </p:cBhvr>
                                      <p:from x="10000" y="10000"/>
                                      <p:to x="200000" y="450000"/>
                                    </p:animScale>
                                    <p:animScale>
                                      <p:cBhvr>
                                        <p:cTn id="20" dur="1230" accel="100000" fill="hold">
                                          <p:stCondLst>
                                            <p:cond delay="770"/>
                                          </p:stCondLst>
                                        </p:cTn>
                                        <p:tgtEl>
                                          <p:spTgt spid="102417"/>
                                        </p:tgtEl>
                                      </p:cBhvr>
                                      <p:from x="200000" y="450000"/>
                                      <p:to x="100000" y="100000"/>
                                    </p:animScale>
                                    <p:set>
                                      <p:cBhvr>
                                        <p:cTn id="21" dur="770" fill="hold"/>
                                        <p:tgtEl>
                                          <p:spTgt spid="102417"/>
                                        </p:tgtEl>
                                        <p:attrNameLst>
                                          <p:attrName>ppt_x</p:attrName>
                                        </p:attrNameLst>
                                      </p:cBhvr>
                                      <p:to>
                                        <p:strVal val="(0.5)"/>
                                      </p:to>
                                    </p:set>
                                    <p:anim from="(0.5)" to="(#ppt_x)" calcmode="lin" valueType="num">
                                      <p:cBhvr>
                                        <p:cTn id="22" dur="1230" accel="100000" fill="hold">
                                          <p:stCondLst>
                                            <p:cond delay="770"/>
                                          </p:stCondLst>
                                        </p:cTn>
                                        <p:tgtEl>
                                          <p:spTgt spid="102417"/>
                                        </p:tgtEl>
                                        <p:attrNameLst>
                                          <p:attrName>ppt_x</p:attrName>
                                        </p:attrNameLst>
                                      </p:cBhvr>
                                    </p:anim>
                                    <p:set>
                                      <p:cBhvr>
                                        <p:cTn id="23" dur="770" fill="hold"/>
                                        <p:tgtEl>
                                          <p:spTgt spid="102417"/>
                                        </p:tgtEl>
                                        <p:attrNameLst>
                                          <p:attrName>ppt_y</p:attrName>
                                        </p:attrNameLst>
                                      </p:cBhvr>
                                      <p:to>
                                        <p:strVal val="(#ppt_y+0.4)"/>
                                      </p:to>
                                    </p:set>
                                    <p:anim from="(#ppt_y+0.4)" to="(#ppt_y)" calcmode="lin" valueType="num">
                                      <p:cBhvr>
                                        <p:cTn id="24" dur="1230" accel="100000" fill="hold">
                                          <p:stCondLst>
                                            <p:cond delay="770"/>
                                          </p:stCondLst>
                                        </p:cTn>
                                        <p:tgtEl>
                                          <p:spTgt spid="102417"/>
                                        </p:tgtEl>
                                        <p:attrNameLst>
                                          <p:attrName>ppt_y</p:attrName>
                                        </p:attrNameLst>
                                      </p:cBhvr>
                                    </p:anim>
                                  </p:childTnLst>
                                </p:cTn>
                              </p:par>
                              <p:par>
                                <p:cTn id="25" presetID="51" presetClass="entr" presetSubtype="0" fill="hold" nodeType="withEffect">
                                  <p:stCondLst>
                                    <p:cond delay="0"/>
                                  </p:stCondLst>
                                  <p:childTnLst>
                                    <p:set>
                                      <p:cBhvr>
                                        <p:cTn id="26" dur="1" fill="hold">
                                          <p:stCondLst>
                                            <p:cond delay="0"/>
                                          </p:stCondLst>
                                        </p:cTn>
                                        <p:tgtEl>
                                          <p:spTgt spid="102421"/>
                                        </p:tgtEl>
                                        <p:attrNameLst>
                                          <p:attrName>style.visibility</p:attrName>
                                        </p:attrNameLst>
                                      </p:cBhvr>
                                      <p:to>
                                        <p:strVal val="visible"/>
                                      </p:to>
                                    </p:set>
                                    <p:animEffect transition="in" filter="fade">
                                      <p:cBhvr>
                                        <p:cTn id="27" dur="770" decel="100000"/>
                                        <p:tgtEl>
                                          <p:spTgt spid="102421"/>
                                        </p:tgtEl>
                                      </p:cBhvr>
                                    </p:animEffect>
                                    <p:animScale>
                                      <p:cBhvr>
                                        <p:cTn id="28" dur="770" decel="100000"/>
                                        <p:tgtEl>
                                          <p:spTgt spid="102421"/>
                                        </p:tgtEl>
                                      </p:cBhvr>
                                      <p:from x="10000" y="10000"/>
                                      <p:to x="200000" y="450000"/>
                                    </p:animScale>
                                    <p:animScale>
                                      <p:cBhvr>
                                        <p:cTn id="29" dur="1230" accel="100000" fill="hold">
                                          <p:stCondLst>
                                            <p:cond delay="770"/>
                                          </p:stCondLst>
                                        </p:cTn>
                                        <p:tgtEl>
                                          <p:spTgt spid="102421"/>
                                        </p:tgtEl>
                                      </p:cBhvr>
                                      <p:from x="200000" y="450000"/>
                                      <p:to x="100000" y="100000"/>
                                    </p:animScale>
                                    <p:set>
                                      <p:cBhvr>
                                        <p:cTn id="30" dur="770" fill="hold"/>
                                        <p:tgtEl>
                                          <p:spTgt spid="102421"/>
                                        </p:tgtEl>
                                        <p:attrNameLst>
                                          <p:attrName>ppt_x</p:attrName>
                                        </p:attrNameLst>
                                      </p:cBhvr>
                                      <p:to>
                                        <p:strVal val="(0.5)"/>
                                      </p:to>
                                    </p:set>
                                    <p:anim from="(0.5)" to="(#ppt_x)" calcmode="lin" valueType="num">
                                      <p:cBhvr>
                                        <p:cTn id="31" dur="1230" accel="100000" fill="hold">
                                          <p:stCondLst>
                                            <p:cond delay="770"/>
                                          </p:stCondLst>
                                        </p:cTn>
                                        <p:tgtEl>
                                          <p:spTgt spid="102421"/>
                                        </p:tgtEl>
                                        <p:attrNameLst>
                                          <p:attrName>ppt_x</p:attrName>
                                        </p:attrNameLst>
                                      </p:cBhvr>
                                    </p:anim>
                                    <p:set>
                                      <p:cBhvr>
                                        <p:cTn id="32" dur="770" fill="hold"/>
                                        <p:tgtEl>
                                          <p:spTgt spid="102421"/>
                                        </p:tgtEl>
                                        <p:attrNameLst>
                                          <p:attrName>ppt_y</p:attrName>
                                        </p:attrNameLst>
                                      </p:cBhvr>
                                      <p:to>
                                        <p:strVal val="(#ppt_y+0.4)"/>
                                      </p:to>
                                    </p:set>
                                    <p:anim from="(#ppt_y+0.4)" to="(#ppt_y)" calcmode="lin" valueType="num">
                                      <p:cBhvr>
                                        <p:cTn id="33" dur="1230" accel="100000" fill="hold">
                                          <p:stCondLst>
                                            <p:cond delay="770"/>
                                          </p:stCondLst>
                                        </p:cTn>
                                        <p:tgtEl>
                                          <p:spTgt spid="102421"/>
                                        </p:tgtEl>
                                        <p:attrNameLst>
                                          <p:attrName>ppt_y</p:attrName>
                                        </p:attrNameLst>
                                      </p:cBhvr>
                                    </p:anim>
                                  </p:childTnLst>
                                </p:cTn>
                              </p:par>
                              <p:par>
                                <p:cTn id="34" presetID="51" presetClass="entr" presetSubtype="0" fill="hold" nodeType="withEffect">
                                  <p:stCondLst>
                                    <p:cond delay="0"/>
                                  </p:stCondLst>
                                  <p:childTnLst>
                                    <p:set>
                                      <p:cBhvr>
                                        <p:cTn id="35" dur="1" fill="hold">
                                          <p:stCondLst>
                                            <p:cond delay="0"/>
                                          </p:stCondLst>
                                        </p:cTn>
                                        <p:tgtEl>
                                          <p:spTgt spid="102418"/>
                                        </p:tgtEl>
                                        <p:attrNameLst>
                                          <p:attrName>style.visibility</p:attrName>
                                        </p:attrNameLst>
                                      </p:cBhvr>
                                      <p:to>
                                        <p:strVal val="visible"/>
                                      </p:to>
                                    </p:set>
                                    <p:animEffect transition="in" filter="fade">
                                      <p:cBhvr>
                                        <p:cTn id="36" dur="770" decel="100000"/>
                                        <p:tgtEl>
                                          <p:spTgt spid="102418"/>
                                        </p:tgtEl>
                                      </p:cBhvr>
                                    </p:animEffect>
                                    <p:animScale>
                                      <p:cBhvr>
                                        <p:cTn id="37" dur="770" decel="100000"/>
                                        <p:tgtEl>
                                          <p:spTgt spid="102418"/>
                                        </p:tgtEl>
                                      </p:cBhvr>
                                      <p:from x="10000" y="10000"/>
                                      <p:to x="200000" y="450000"/>
                                    </p:animScale>
                                    <p:animScale>
                                      <p:cBhvr>
                                        <p:cTn id="38" dur="1230" accel="100000" fill="hold">
                                          <p:stCondLst>
                                            <p:cond delay="770"/>
                                          </p:stCondLst>
                                        </p:cTn>
                                        <p:tgtEl>
                                          <p:spTgt spid="102418"/>
                                        </p:tgtEl>
                                      </p:cBhvr>
                                      <p:from x="200000" y="450000"/>
                                      <p:to x="100000" y="100000"/>
                                    </p:animScale>
                                    <p:set>
                                      <p:cBhvr>
                                        <p:cTn id="39" dur="770" fill="hold"/>
                                        <p:tgtEl>
                                          <p:spTgt spid="102418"/>
                                        </p:tgtEl>
                                        <p:attrNameLst>
                                          <p:attrName>ppt_x</p:attrName>
                                        </p:attrNameLst>
                                      </p:cBhvr>
                                      <p:to>
                                        <p:strVal val="(0.5)"/>
                                      </p:to>
                                    </p:set>
                                    <p:anim from="(0.5)" to="(#ppt_x)" calcmode="lin" valueType="num">
                                      <p:cBhvr>
                                        <p:cTn id="40" dur="1230" accel="100000" fill="hold">
                                          <p:stCondLst>
                                            <p:cond delay="770"/>
                                          </p:stCondLst>
                                        </p:cTn>
                                        <p:tgtEl>
                                          <p:spTgt spid="102418"/>
                                        </p:tgtEl>
                                        <p:attrNameLst>
                                          <p:attrName>ppt_x</p:attrName>
                                        </p:attrNameLst>
                                      </p:cBhvr>
                                    </p:anim>
                                    <p:set>
                                      <p:cBhvr>
                                        <p:cTn id="41" dur="770" fill="hold"/>
                                        <p:tgtEl>
                                          <p:spTgt spid="102418"/>
                                        </p:tgtEl>
                                        <p:attrNameLst>
                                          <p:attrName>ppt_y</p:attrName>
                                        </p:attrNameLst>
                                      </p:cBhvr>
                                      <p:to>
                                        <p:strVal val="(#ppt_y+0.4)"/>
                                      </p:to>
                                    </p:set>
                                    <p:anim from="(#ppt_y+0.4)" to="(#ppt_y)" calcmode="lin" valueType="num">
                                      <p:cBhvr>
                                        <p:cTn id="42" dur="1230" accel="100000" fill="hold">
                                          <p:stCondLst>
                                            <p:cond delay="770"/>
                                          </p:stCondLst>
                                        </p:cTn>
                                        <p:tgtEl>
                                          <p:spTgt spid="10241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s 106497"/>
          <p:cNvSpPr/>
          <p:nvPr/>
        </p:nvSpPr>
        <p:spPr>
          <a:xfrm>
            <a:off x="304800" y="304800"/>
            <a:ext cx="5334000" cy="457200"/>
          </a:xfrm>
          <a:prstGeom prst="rect">
            <a:avLst/>
          </a:prstGeom>
          <a:noFill/>
          <a:ln w="9525">
            <a:noFill/>
          </a:ln>
        </p:spPr>
        <p:txBody>
          <a:bodyPr wrap="none" anchor="ctr" anchorCtr="0"/>
          <a:lstStyle/>
          <a:p>
            <a:pPr algn="ctr" eaLnBrk="0" hangingPunct="0"/>
            <a:r>
              <a:rPr lang="en-US" altLang="zh-CN" sz="3200" b="1" i="1" u="sng" dirty="0" err="1">
                <a:solidFill>
                  <a:srgbClr val="FFFF00"/>
                </a:solidFill>
                <a:latin typeface="Times New Roman" panose="02020603050405020304" pitchFamily="18" charset="0"/>
              </a:rPr>
              <a:t>Bài</a:t>
            </a:r>
            <a:r>
              <a:rPr lang="en-US" altLang="zh-CN" sz="3200" b="1" i="1" u="sng" dirty="0">
                <a:solidFill>
                  <a:srgbClr val="FFFF00"/>
                </a:solidFill>
                <a:latin typeface="Times New Roman" panose="02020603050405020304" pitchFamily="18" charset="0"/>
              </a:rPr>
              <a:t> </a:t>
            </a:r>
            <a:r>
              <a:rPr lang="en-US" altLang="zh-CN" sz="3200" b="1" i="1" u="sng" dirty="0">
                <a:solidFill>
                  <a:srgbClr val="FFFF00"/>
                </a:solidFill>
                <a:latin typeface="Times New Roman" panose="02020603050405020304" pitchFamily="18" charset="0"/>
              </a:rPr>
              <a:t>3</a:t>
            </a:r>
            <a:r>
              <a:rPr lang="en-US" altLang="zh-CN" sz="3200" b="1" i="1" dirty="0" smtClean="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Thường</a:t>
            </a:r>
            <a:r>
              <a:rPr lang="en-US" altLang="zh-CN" sz="3200" b="1" i="1" u="sng" dirty="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thức</a:t>
            </a:r>
            <a:r>
              <a:rPr lang="en-US" altLang="zh-CN" sz="3200" b="1" i="1" u="sng" dirty="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mỹ</a:t>
            </a:r>
            <a:r>
              <a:rPr lang="en-US" altLang="zh-CN" sz="3200" b="1" i="1" u="sng" dirty="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thuật</a:t>
            </a:r>
            <a:endParaRPr lang="en-US" altLang="zh-CN" sz="3200" b="1" i="1" u="sng" dirty="0">
              <a:solidFill>
                <a:srgbClr val="FFFF00"/>
              </a:solidFill>
              <a:latin typeface="Times New Roman" panose="02020603050405020304" pitchFamily="18" charset="0"/>
            </a:endParaRPr>
          </a:p>
        </p:txBody>
      </p:sp>
      <p:sp>
        <p:nvSpPr>
          <p:cNvPr id="106499" name="Rectangles 106498"/>
          <p:cNvSpPr/>
          <p:nvPr/>
        </p:nvSpPr>
        <p:spPr>
          <a:xfrm>
            <a:off x="304800" y="685800"/>
            <a:ext cx="8382000" cy="1371600"/>
          </a:xfrm>
          <a:prstGeom prst="rect">
            <a:avLst/>
          </a:prstGeom>
          <a:noFill/>
          <a:ln w="9525">
            <a:noFill/>
          </a:ln>
        </p:spPr>
        <p:txBody>
          <a:bodyPr wrap="none" anchor="ctr" anchorCtr="0"/>
          <a:lstStyle/>
          <a:p>
            <a:pPr algn="ctr" eaLnBrk="0" hangingPunct="0"/>
            <a:r>
              <a:rPr lang="en-US" altLang="zh-CN" sz="3200" b="1">
                <a:solidFill>
                  <a:srgbClr val="00FFFF"/>
                </a:solidFill>
                <a:latin typeface="Times New Roman" panose="02020603050405020304" pitchFamily="18" charset="0"/>
              </a:rPr>
              <a:t>SƠ LƯỢC VỀ MĨ THUẬT </a:t>
            </a:r>
          </a:p>
          <a:p>
            <a:pPr algn="ctr" eaLnBrk="0" hangingPunct="0"/>
            <a:r>
              <a:rPr lang="en-US" altLang="zh-CN" sz="3200" b="1">
                <a:solidFill>
                  <a:srgbClr val="00FFFF"/>
                </a:solidFill>
                <a:latin typeface="Times New Roman" panose="02020603050405020304" pitchFamily="18" charset="0"/>
              </a:rPr>
              <a:t>CÁC DÂN TỘC ÍT NGƯỜI Ở VIỆT NAM</a:t>
            </a:r>
          </a:p>
        </p:txBody>
      </p:sp>
      <p:pic>
        <p:nvPicPr>
          <p:cNvPr id="15363" name="Picture 106499" descr="POINSET2"/>
          <p:cNvPicPr>
            <a:picLocks noChangeAspect="1"/>
          </p:cNvPicPr>
          <p:nvPr/>
        </p:nvPicPr>
        <p:blipFill>
          <a:blip r:embed="rId2"/>
          <a:stretch>
            <a:fillRect/>
          </a:stretch>
        </p:blipFill>
        <p:spPr>
          <a:xfrm rot="-5400000">
            <a:off x="-38100" y="5524500"/>
            <a:ext cx="1371600" cy="1295400"/>
          </a:xfrm>
          <a:prstGeom prst="rect">
            <a:avLst/>
          </a:prstGeom>
          <a:noFill/>
          <a:ln w="9525">
            <a:noFill/>
          </a:ln>
        </p:spPr>
      </p:pic>
      <p:pic>
        <p:nvPicPr>
          <p:cNvPr id="15364" name="Picture 106500" descr="POINSET2"/>
          <p:cNvPicPr>
            <a:picLocks noChangeAspect="1"/>
          </p:cNvPicPr>
          <p:nvPr/>
        </p:nvPicPr>
        <p:blipFill>
          <a:blip r:embed="rId2"/>
          <a:stretch>
            <a:fillRect/>
          </a:stretch>
        </p:blipFill>
        <p:spPr>
          <a:xfrm rot="10800000">
            <a:off x="7793038" y="5410200"/>
            <a:ext cx="1350962" cy="1447800"/>
          </a:xfrm>
          <a:prstGeom prst="rect">
            <a:avLst/>
          </a:prstGeom>
          <a:noFill/>
          <a:ln w="9525">
            <a:noFill/>
          </a:ln>
        </p:spPr>
      </p:pic>
      <p:pic>
        <p:nvPicPr>
          <p:cNvPr id="15365" name="Picture 106501" descr="floral"/>
          <p:cNvPicPr>
            <a:picLocks noChangeAspect="1"/>
          </p:cNvPicPr>
          <p:nvPr/>
        </p:nvPicPr>
        <p:blipFill>
          <a:blip r:embed="rId3"/>
          <a:stretch>
            <a:fillRect/>
          </a:stretch>
        </p:blipFill>
        <p:spPr>
          <a:xfrm>
            <a:off x="7848600" y="152400"/>
            <a:ext cx="1066800" cy="1066800"/>
          </a:xfrm>
          <a:prstGeom prst="rect">
            <a:avLst/>
          </a:prstGeom>
          <a:noFill/>
          <a:ln w="9525">
            <a:noFill/>
          </a:ln>
        </p:spPr>
      </p:pic>
      <p:sp>
        <p:nvSpPr>
          <p:cNvPr id="106503" name="Rectangles 106502"/>
          <p:cNvSpPr/>
          <p:nvPr/>
        </p:nvSpPr>
        <p:spPr>
          <a:xfrm>
            <a:off x="228600" y="2057400"/>
            <a:ext cx="4343400" cy="457200"/>
          </a:xfrm>
          <a:prstGeom prst="rect">
            <a:avLst/>
          </a:prstGeom>
          <a:noFill/>
          <a:ln w="9525">
            <a:noFill/>
          </a:ln>
        </p:spPr>
        <p:txBody>
          <a:bodyPr wrap="none" anchor="ctr" anchorCtr="0"/>
          <a:lstStyle/>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p>
        </p:txBody>
      </p:sp>
      <p:sp>
        <p:nvSpPr>
          <p:cNvPr id="106504" name="Rectangles 106503"/>
          <p:cNvSpPr/>
          <p:nvPr/>
        </p:nvSpPr>
        <p:spPr>
          <a:xfrm>
            <a:off x="533400" y="2362200"/>
            <a:ext cx="8686800" cy="990600"/>
          </a:xfrm>
          <a:prstGeom prst="rect">
            <a:avLst/>
          </a:prstGeom>
          <a:noFill/>
          <a:ln w="9525">
            <a:noFill/>
          </a:ln>
        </p:spPr>
        <p:txBody>
          <a:bodyPr wrap="none" anchor="ctr" anchorCtr="0"/>
          <a:lstStyle/>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p>
        </p:txBody>
      </p:sp>
      <p:sp>
        <p:nvSpPr>
          <p:cNvPr id="106505" name="Text Box 106504"/>
          <p:cNvSpPr txBox="1"/>
          <p:nvPr/>
        </p:nvSpPr>
        <p:spPr>
          <a:xfrm>
            <a:off x="533400" y="3276600"/>
            <a:ext cx="3978275" cy="457200"/>
          </a:xfrm>
          <a:prstGeom prst="rect">
            <a:avLst/>
          </a:prstGeom>
          <a:noFill/>
          <a:ln w="9525">
            <a:noFill/>
          </a:ln>
        </p:spPr>
        <p:txBody>
          <a:bodyPr anchor="t" anchorCtr="0">
            <a:spAutoFit/>
          </a:bodyPr>
          <a:lstStyle/>
          <a:p>
            <a:pPr marL="342900" indent="-342900" eaLnBrk="0" hangingPunct="0">
              <a:buAutoNum type="arabicPeriod"/>
            </a:pPr>
            <a:r>
              <a:rPr lang="en-US" altLang="zh-CN" sz="2400" err="1">
                <a:solidFill>
                  <a:srgbClr val="FFFF00"/>
                </a:solidFill>
                <a:latin typeface="Arial" panose="020B0604020202020204" pitchFamily="34" charset="0"/>
              </a:rPr>
              <a:t>Tranh thờ và thổ cẩm</a:t>
            </a:r>
            <a:endParaRPr lang="en-US" altLang="zh-CN" sz="2400">
              <a:solidFill>
                <a:srgbClr val="FFFF00"/>
              </a:solidFill>
              <a:latin typeface="Arial" panose="020B0604020202020204" pitchFamily="34" charset="0"/>
            </a:endParaRPr>
          </a:p>
        </p:txBody>
      </p:sp>
      <p:sp>
        <p:nvSpPr>
          <p:cNvPr id="106506" name="Text Box 106505"/>
          <p:cNvSpPr txBox="1"/>
          <p:nvPr/>
        </p:nvSpPr>
        <p:spPr>
          <a:xfrm>
            <a:off x="584200" y="3657600"/>
            <a:ext cx="1981200" cy="457200"/>
          </a:xfrm>
          <a:prstGeom prst="rect">
            <a:avLst/>
          </a:prstGeom>
          <a:noFill/>
          <a:ln w="9525">
            <a:noFill/>
          </a:ln>
        </p:spPr>
        <p:txBody>
          <a:bodyPr anchor="t" anchorCtr="0">
            <a:spAutoFit/>
          </a:bodyPr>
          <a:lstStyle/>
          <a:p>
            <a:pPr marL="342900" indent="-342900" eaLnBrk="0" hangingPunct="0"/>
            <a:r>
              <a:rPr lang="en-US" altLang="zh-CN" sz="2400" err="1">
                <a:solidFill>
                  <a:srgbClr val="FFFF00"/>
                </a:solidFill>
                <a:latin typeface="Arial" panose="020B0604020202020204" pitchFamily="34" charset="0"/>
              </a:rPr>
              <a:t>a. Tranh thờ</a:t>
            </a:r>
            <a:endParaRPr lang="en-US" altLang="zh-CN" sz="2400">
              <a:solidFill>
                <a:srgbClr val="FFFF00"/>
              </a:solidFill>
              <a:latin typeface="Arial" panose="020B0604020202020204" pitchFamily="34" charset="0"/>
            </a:endParaRPr>
          </a:p>
        </p:txBody>
      </p:sp>
      <p:sp>
        <p:nvSpPr>
          <p:cNvPr id="106507" name="Text Box 106506"/>
          <p:cNvSpPr txBox="1"/>
          <p:nvPr/>
        </p:nvSpPr>
        <p:spPr>
          <a:xfrm>
            <a:off x="838200" y="3962400"/>
            <a:ext cx="7543800" cy="701675"/>
          </a:xfrm>
          <a:prstGeom prst="rect">
            <a:avLst/>
          </a:prstGeom>
          <a:noFill/>
          <a:ln w="9525">
            <a:noFill/>
          </a:ln>
        </p:spPr>
        <p:txBody>
          <a:bodyPr anchor="t" anchorCtr="0">
            <a:spAutoFit/>
          </a:bodyPr>
          <a:lstStyle/>
          <a:p>
            <a:pPr marL="342900" indent="-342900" algn="just" eaLnBrk="0" hangingPunct="0"/>
            <a:r>
              <a:rPr lang="en-US" altLang="zh-CN" sz="2000" err="1">
                <a:solidFill>
                  <a:srgbClr val="FFFF00"/>
                </a:solidFill>
                <a:latin typeface="Arial" panose="020B0604020202020204" pitchFamily="34" charset="0"/>
              </a:rPr>
              <a:t>    - Tranh thờ dùng để thờ cúng, có ý nghĩa hướng thiện, răn đe cái ác, cầu may mắn, phúc lành cho mọi người</a:t>
            </a:r>
            <a:endParaRPr lang="en-US" altLang="zh-CN" sz="2000">
              <a:solidFill>
                <a:srgbClr val="FFFF00"/>
              </a:solidFill>
              <a:latin typeface="Arial" panose="020B0604020202020204" pitchFamily="34" charset="0"/>
            </a:endParaRPr>
          </a:p>
        </p:txBody>
      </p:sp>
      <p:pic>
        <p:nvPicPr>
          <p:cNvPr id="106508" name="Picture 106507" descr="viet3"/>
          <p:cNvPicPr>
            <a:picLocks noChangeAspect="1"/>
          </p:cNvPicPr>
          <p:nvPr/>
        </p:nvPicPr>
        <p:blipFill>
          <a:blip r:embed="rId4"/>
          <a:stretch>
            <a:fillRect/>
          </a:stretch>
        </p:blipFill>
        <p:spPr>
          <a:xfrm>
            <a:off x="685800" y="4114800"/>
            <a:ext cx="457200" cy="449263"/>
          </a:xfrm>
          <a:prstGeom prst="rect">
            <a:avLst/>
          </a:prstGeom>
          <a:noFill/>
          <a:ln w="9525">
            <a:noFill/>
          </a:ln>
        </p:spPr>
      </p:pic>
      <p:grpSp>
        <p:nvGrpSpPr>
          <p:cNvPr id="106509" name="Group 106508"/>
          <p:cNvGrpSpPr/>
          <p:nvPr/>
        </p:nvGrpSpPr>
        <p:grpSpPr>
          <a:xfrm>
            <a:off x="1066800" y="1049338"/>
            <a:ext cx="7162800" cy="4741862"/>
            <a:chOff x="576" y="240"/>
            <a:chExt cx="4464" cy="3825"/>
          </a:xfrm>
        </p:grpSpPr>
        <p:pic>
          <p:nvPicPr>
            <p:cNvPr id="15373" name="Picture 106509" descr="0107Fi20L"/>
            <p:cNvPicPr>
              <a:picLocks noChangeAspect="1"/>
            </p:cNvPicPr>
            <p:nvPr/>
          </p:nvPicPr>
          <p:blipFill>
            <a:blip r:embed="rId5"/>
            <a:stretch>
              <a:fillRect/>
            </a:stretch>
          </p:blipFill>
          <p:spPr>
            <a:xfrm>
              <a:off x="576" y="240"/>
              <a:ext cx="4464" cy="3456"/>
            </a:xfrm>
            <a:prstGeom prst="rect">
              <a:avLst/>
            </a:prstGeom>
            <a:noFill/>
            <a:ln w="9525">
              <a:noFill/>
            </a:ln>
          </p:spPr>
        </p:pic>
        <p:sp>
          <p:nvSpPr>
            <p:cNvPr id="15374" name="Text Box 106510"/>
            <p:cNvSpPr txBox="1"/>
            <p:nvPr/>
          </p:nvSpPr>
          <p:spPr>
            <a:xfrm>
              <a:off x="1967" y="3696"/>
              <a:ext cx="1777" cy="369"/>
            </a:xfrm>
            <a:prstGeom prst="rect">
              <a:avLst/>
            </a:prstGeom>
            <a:solidFill>
              <a:schemeClr val="hlink"/>
            </a:solidFill>
            <a:ln w="9525">
              <a:noFill/>
            </a:ln>
          </p:spPr>
          <p:txBody>
            <a:bodyPr anchor="t" anchorCtr="0">
              <a:spAutoFit/>
            </a:bodyPr>
            <a:lstStyle/>
            <a:p>
              <a:pPr marL="342900" indent="-342900" eaLnBrk="0" hangingPunct="0"/>
              <a:r>
                <a:rPr lang="en-US" altLang="zh-CN" sz="2400" err="1">
                  <a:solidFill>
                    <a:srgbClr val="000000"/>
                  </a:solidFill>
                  <a:latin typeface="Arial" panose="020B0604020202020204" pitchFamily="34" charset="0"/>
                </a:rPr>
                <a:t>Cách làm tranh thờ</a:t>
              </a:r>
              <a:endParaRPr lang="en-US" altLang="zh-CN" sz="2400">
                <a:solidFill>
                  <a:srgbClr val="000000"/>
                </a:solidFill>
                <a:latin typeface="Arial" panose="020B0604020202020204" pitchFamily="34" charset="0"/>
              </a:endParaRPr>
            </a:p>
          </p:txBody>
        </p:sp>
      </p:grpSp>
      <p:grpSp>
        <p:nvGrpSpPr>
          <p:cNvPr id="106514" name="Group 106513"/>
          <p:cNvGrpSpPr/>
          <p:nvPr/>
        </p:nvGrpSpPr>
        <p:grpSpPr>
          <a:xfrm>
            <a:off x="685800" y="4724400"/>
            <a:ext cx="7924800" cy="712788"/>
            <a:chOff x="432" y="2976"/>
            <a:chExt cx="4992" cy="449"/>
          </a:xfrm>
        </p:grpSpPr>
        <p:pic>
          <p:nvPicPr>
            <p:cNvPr id="15376" name="Picture 106511" descr="viet3"/>
            <p:cNvPicPr>
              <a:picLocks noChangeAspect="1"/>
            </p:cNvPicPr>
            <p:nvPr/>
          </p:nvPicPr>
          <p:blipFill>
            <a:blip r:embed="rId4"/>
            <a:stretch>
              <a:fillRect/>
            </a:stretch>
          </p:blipFill>
          <p:spPr>
            <a:xfrm>
              <a:off x="432" y="2976"/>
              <a:ext cx="288" cy="283"/>
            </a:xfrm>
            <a:prstGeom prst="rect">
              <a:avLst/>
            </a:prstGeom>
            <a:noFill/>
            <a:ln w="9525">
              <a:noFill/>
            </a:ln>
          </p:spPr>
        </p:pic>
        <p:sp>
          <p:nvSpPr>
            <p:cNvPr id="15377" name="Text Box 106512"/>
            <p:cNvSpPr txBox="1"/>
            <p:nvPr/>
          </p:nvSpPr>
          <p:spPr>
            <a:xfrm>
              <a:off x="720" y="2983"/>
              <a:ext cx="4704" cy="442"/>
            </a:xfrm>
            <a:prstGeom prst="rect">
              <a:avLst/>
            </a:prstGeom>
            <a:noFill/>
            <a:ln w="9525">
              <a:noFill/>
            </a:ln>
          </p:spPr>
          <p:txBody>
            <a:bodyPr anchor="t" anchorCtr="0">
              <a:spAutoFit/>
            </a:bodyPr>
            <a:lstStyle/>
            <a:p>
              <a:pPr eaLnBrk="0" hangingPunct="0"/>
              <a:r>
                <a:rPr lang="en-US" altLang="zh-CN" sz="2000" err="1">
                  <a:solidFill>
                    <a:srgbClr val="FFFF00"/>
                  </a:solidFill>
                  <a:latin typeface="Arial" panose="020B0604020202020204" pitchFamily="34" charset="0"/>
                </a:rPr>
                <a:t>- Tranh thờ được in hoặc được vẽ bằng tay và sử dụng màu tự tạo : bột khoáng pha với nhựa cây cây sung, cây sơn</a:t>
              </a:r>
              <a:r>
                <a:rPr lang="en-US" altLang="zh-CN" sz="2000">
                  <a:solidFill>
                    <a:srgbClr val="FFFF00"/>
                  </a:solidFill>
                  <a:latin typeface="Arial" panose="020B0604020202020204" pitchFamily="34" charset="0"/>
                </a:rPr>
                <a: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6508"/>
                                        </p:tgtEl>
                                        <p:attrNameLst>
                                          <p:attrName>style.visibility</p:attrName>
                                        </p:attrNameLst>
                                      </p:cBhvr>
                                      <p:to>
                                        <p:strVal val="visible"/>
                                      </p:to>
                                    </p:set>
                                    <p:anim calcmode="lin" valueType="num">
                                      <p:cBhvr>
                                        <p:cTn id="7" dur="1000" fill="hold"/>
                                        <p:tgtEl>
                                          <p:spTgt spid="106508"/>
                                        </p:tgtEl>
                                        <p:attrNameLst>
                                          <p:attrName>ppt_x</p:attrName>
                                        </p:attrNameLst>
                                      </p:cBhvr>
                                      <p:tavLst>
                                        <p:tav tm="0">
                                          <p:val>
                                            <p:strVal val="#ppt_x-.2"/>
                                          </p:val>
                                        </p:tav>
                                        <p:tav tm="100000">
                                          <p:val>
                                            <p:strVal val="#ppt_x"/>
                                          </p:val>
                                        </p:tav>
                                      </p:tavLst>
                                    </p:anim>
                                    <p:anim calcmode="lin" valueType="num">
                                      <p:cBhvr>
                                        <p:cTn id="8" dur="1000" fill="hold"/>
                                        <p:tgtEl>
                                          <p:spTgt spid="10650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6508"/>
                                        </p:tgtEl>
                                      </p:cBhvr>
                                    </p:animEffect>
                                  </p:childTnLst>
                                </p:cTn>
                              </p:par>
                            </p:childTnLst>
                          </p:cTn>
                        </p:par>
                        <p:par>
                          <p:cTn id="10" fill="hold">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06507"/>
                                        </p:tgtEl>
                                        <p:attrNameLst>
                                          <p:attrName>style.visibility</p:attrName>
                                        </p:attrNameLst>
                                      </p:cBhvr>
                                      <p:to>
                                        <p:strVal val="visible"/>
                                      </p:to>
                                    </p:set>
                                    <p:anim calcmode="discrete" valueType="clr">
                                      <p:cBhvr override="childStyle">
                                        <p:cTn id="13" dur="80"/>
                                        <p:tgtEl>
                                          <p:spTgt spid="10650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06507"/>
                                        </p:tgtEl>
                                        <p:attrNameLst>
                                          <p:attrName>fillcolor</p:attrName>
                                        </p:attrNameLst>
                                      </p:cBhvr>
                                      <p:tavLst>
                                        <p:tav tm="0">
                                          <p:val>
                                            <p:clrVal>
                                              <a:schemeClr val="accent2"/>
                                            </p:clrVal>
                                          </p:val>
                                        </p:tav>
                                        <p:tav tm="50000">
                                          <p:val>
                                            <p:clrVal>
                                              <a:schemeClr val="hlink"/>
                                            </p:clrVal>
                                          </p:val>
                                        </p:tav>
                                      </p:tavLst>
                                    </p:anim>
                                    <p:set>
                                      <p:cBhvr>
                                        <p:cTn id="15" dur="80"/>
                                        <p:tgtEl>
                                          <p:spTgt spid="106507"/>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8" presetClass="exit" presetSubtype="16" fill="hold" grpId="0" nodeType="clickEffect">
                                  <p:stCondLst>
                                    <p:cond delay="0"/>
                                  </p:stCondLst>
                                  <p:childTnLst>
                                    <p:animEffect transition="out" filter="diamond(in)">
                                      <p:cBhvr>
                                        <p:cTn id="19" dur="2000"/>
                                        <p:tgtEl>
                                          <p:spTgt spid="106498"/>
                                        </p:tgtEl>
                                      </p:cBhvr>
                                    </p:animEffect>
                                    <p:set>
                                      <p:cBhvr>
                                        <p:cTn id="20" dur="1" fill="hold">
                                          <p:stCondLst>
                                            <p:cond delay="1999"/>
                                          </p:stCondLst>
                                        </p:cTn>
                                        <p:tgtEl>
                                          <p:spTgt spid="106498"/>
                                        </p:tgtEl>
                                        <p:attrNameLst>
                                          <p:attrName>style.visibility</p:attrName>
                                        </p:attrNameLst>
                                      </p:cBhvr>
                                      <p:to>
                                        <p:strVal val="hidden"/>
                                      </p:to>
                                    </p:set>
                                  </p:childTnLst>
                                </p:cTn>
                              </p:par>
                              <p:par>
                                <p:cTn id="21" presetID="8" presetClass="exit" presetSubtype="16" fill="hold" grpId="0" nodeType="withEffect">
                                  <p:stCondLst>
                                    <p:cond delay="0"/>
                                  </p:stCondLst>
                                  <p:childTnLst>
                                    <p:animEffect transition="out" filter="diamond(in)">
                                      <p:cBhvr>
                                        <p:cTn id="22" dur="2000"/>
                                        <p:tgtEl>
                                          <p:spTgt spid="106499"/>
                                        </p:tgtEl>
                                      </p:cBhvr>
                                    </p:animEffect>
                                    <p:set>
                                      <p:cBhvr>
                                        <p:cTn id="23" dur="1" fill="hold">
                                          <p:stCondLst>
                                            <p:cond delay="1999"/>
                                          </p:stCondLst>
                                        </p:cTn>
                                        <p:tgtEl>
                                          <p:spTgt spid="106499"/>
                                        </p:tgtEl>
                                        <p:attrNameLst>
                                          <p:attrName>style.visibility</p:attrName>
                                        </p:attrNameLst>
                                      </p:cBhvr>
                                      <p:to>
                                        <p:strVal val="hidden"/>
                                      </p:to>
                                    </p:set>
                                  </p:childTnLst>
                                </p:cTn>
                              </p:par>
                              <p:par>
                                <p:cTn id="24" presetID="8" presetClass="exit" presetSubtype="16" fill="hold" grpId="0" nodeType="withEffect">
                                  <p:stCondLst>
                                    <p:cond delay="0"/>
                                  </p:stCondLst>
                                  <p:childTnLst>
                                    <p:animEffect transition="out" filter="diamond(in)">
                                      <p:cBhvr>
                                        <p:cTn id="25" dur="2000"/>
                                        <p:tgtEl>
                                          <p:spTgt spid="106503"/>
                                        </p:tgtEl>
                                      </p:cBhvr>
                                    </p:animEffect>
                                    <p:set>
                                      <p:cBhvr>
                                        <p:cTn id="26" dur="1" fill="hold">
                                          <p:stCondLst>
                                            <p:cond delay="1999"/>
                                          </p:stCondLst>
                                        </p:cTn>
                                        <p:tgtEl>
                                          <p:spTgt spid="106503"/>
                                        </p:tgtEl>
                                        <p:attrNameLst>
                                          <p:attrName>style.visibility</p:attrName>
                                        </p:attrNameLst>
                                      </p:cBhvr>
                                      <p:to>
                                        <p:strVal val="hidden"/>
                                      </p:to>
                                    </p:set>
                                  </p:childTnLst>
                                </p:cTn>
                              </p:par>
                              <p:par>
                                <p:cTn id="27" presetID="8" presetClass="exit" presetSubtype="16" fill="hold" grpId="0" nodeType="withEffect">
                                  <p:stCondLst>
                                    <p:cond delay="0"/>
                                  </p:stCondLst>
                                  <p:childTnLst>
                                    <p:animEffect transition="out" filter="diamond(in)">
                                      <p:cBhvr>
                                        <p:cTn id="28" dur="2000"/>
                                        <p:tgtEl>
                                          <p:spTgt spid="106504"/>
                                        </p:tgtEl>
                                      </p:cBhvr>
                                    </p:animEffect>
                                    <p:set>
                                      <p:cBhvr>
                                        <p:cTn id="29" dur="1" fill="hold">
                                          <p:stCondLst>
                                            <p:cond delay="1999"/>
                                          </p:stCondLst>
                                        </p:cTn>
                                        <p:tgtEl>
                                          <p:spTgt spid="106504"/>
                                        </p:tgtEl>
                                        <p:attrNameLst>
                                          <p:attrName>style.visibility</p:attrName>
                                        </p:attrNameLst>
                                      </p:cBhvr>
                                      <p:to>
                                        <p:strVal val="hidden"/>
                                      </p:to>
                                    </p:set>
                                  </p:childTnLst>
                                </p:cTn>
                              </p:par>
                              <p:par>
                                <p:cTn id="30" presetID="8" presetClass="exit" presetSubtype="16" fill="hold" grpId="0" nodeType="withEffect">
                                  <p:stCondLst>
                                    <p:cond delay="0"/>
                                  </p:stCondLst>
                                  <p:childTnLst>
                                    <p:animEffect transition="out" filter="diamond(in)">
                                      <p:cBhvr>
                                        <p:cTn id="31" dur="2000"/>
                                        <p:tgtEl>
                                          <p:spTgt spid="106505"/>
                                        </p:tgtEl>
                                      </p:cBhvr>
                                    </p:animEffect>
                                    <p:set>
                                      <p:cBhvr>
                                        <p:cTn id="32" dur="1" fill="hold">
                                          <p:stCondLst>
                                            <p:cond delay="1999"/>
                                          </p:stCondLst>
                                        </p:cTn>
                                        <p:tgtEl>
                                          <p:spTgt spid="106505"/>
                                        </p:tgtEl>
                                        <p:attrNameLst>
                                          <p:attrName>style.visibility</p:attrName>
                                        </p:attrNameLst>
                                      </p:cBhvr>
                                      <p:to>
                                        <p:strVal val="hidden"/>
                                      </p:to>
                                    </p:set>
                                  </p:childTnLst>
                                </p:cTn>
                              </p:par>
                              <p:par>
                                <p:cTn id="33" presetID="8" presetClass="exit" presetSubtype="16" fill="hold" grpId="1" nodeType="withEffect">
                                  <p:stCondLst>
                                    <p:cond delay="0"/>
                                  </p:stCondLst>
                                  <p:iterate type="lt">
                                    <p:tmAbs val="0"/>
                                  </p:iterate>
                                  <p:childTnLst>
                                    <p:animEffect transition="out" filter="diamond(in)">
                                      <p:cBhvr>
                                        <p:cTn id="34" dur="2000"/>
                                        <p:tgtEl>
                                          <p:spTgt spid="106507"/>
                                        </p:tgtEl>
                                      </p:cBhvr>
                                    </p:animEffect>
                                    <p:set>
                                      <p:cBhvr>
                                        <p:cTn id="35" dur="1" fill="hold">
                                          <p:stCondLst>
                                            <p:cond delay="1999"/>
                                          </p:stCondLst>
                                        </p:cTn>
                                        <p:tgtEl>
                                          <p:spTgt spid="106507"/>
                                        </p:tgtEl>
                                        <p:attrNameLst>
                                          <p:attrName>style.visibility</p:attrName>
                                        </p:attrNameLst>
                                      </p:cBhvr>
                                      <p:to>
                                        <p:strVal val="hidden"/>
                                      </p:to>
                                    </p:set>
                                  </p:childTnLst>
                                </p:cTn>
                              </p:par>
                              <p:par>
                                <p:cTn id="36" presetID="8" presetClass="exit" presetSubtype="16" fill="hold" grpId="0" nodeType="withEffect">
                                  <p:stCondLst>
                                    <p:cond delay="0"/>
                                  </p:stCondLst>
                                  <p:childTnLst>
                                    <p:animEffect transition="out" filter="diamond(in)">
                                      <p:cBhvr>
                                        <p:cTn id="37" dur="2000"/>
                                        <p:tgtEl>
                                          <p:spTgt spid="106506"/>
                                        </p:tgtEl>
                                      </p:cBhvr>
                                    </p:animEffect>
                                    <p:set>
                                      <p:cBhvr>
                                        <p:cTn id="38" dur="1" fill="hold">
                                          <p:stCondLst>
                                            <p:cond delay="1999"/>
                                          </p:stCondLst>
                                        </p:cTn>
                                        <p:tgtEl>
                                          <p:spTgt spid="106506"/>
                                        </p:tgtEl>
                                        <p:attrNameLst>
                                          <p:attrName>style.visibility</p:attrName>
                                        </p:attrNameLst>
                                      </p:cBhvr>
                                      <p:to>
                                        <p:strVal val="hidden"/>
                                      </p:to>
                                    </p:set>
                                  </p:childTnLst>
                                </p:cTn>
                              </p:par>
                              <p:par>
                                <p:cTn id="39" presetID="8" presetClass="exit" presetSubtype="16" fill="hold" nodeType="withEffect">
                                  <p:stCondLst>
                                    <p:cond delay="0"/>
                                  </p:stCondLst>
                                  <p:childTnLst>
                                    <p:animEffect transition="out" filter="diamond(in)">
                                      <p:cBhvr>
                                        <p:cTn id="40" dur="2000"/>
                                        <p:tgtEl>
                                          <p:spTgt spid="106508"/>
                                        </p:tgtEl>
                                      </p:cBhvr>
                                    </p:animEffect>
                                    <p:set>
                                      <p:cBhvr>
                                        <p:cTn id="41" dur="1" fill="hold">
                                          <p:stCondLst>
                                            <p:cond delay="1999"/>
                                          </p:stCondLst>
                                        </p:cTn>
                                        <p:tgtEl>
                                          <p:spTgt spid="106508"/>
                                        </p:tgtEl>
                                        <p:attrNameLst>
                                          <p:attrName>style.visibility</p:attrName>
                                        </p:attrNameLst>
                                      </p:cBhvr>
                                      <p:to>
                                        <p:strVal val="hidden"/>
                                      </p:to>
                                    </p:set>
                                  </p:childTnLst>
                                </p:cTn>
                              </p:par>
                            </p:childTnLst>
                          </p:cTn>
                        </p:par>
                        <p:par>
                          <p:cTn id="42" fill="hold">
                            <p:stCondLst>
                              <p:cond delay="2000"/>
                            </p:stCondLst>
                            <p:childTnLst>
                              <p:par>
                                <p:cTn id="43" presetID="23" presetClass="entr" presetSubtype="16" fill="hold" nodeType="afterEffect">
                                  <p:stCondLst>
                                    <p:cond delay="0"/>
                                  </p:stCondLst>
                                  <p:childTnLst>
                                    <p:set>
                                      <p:cBhvr>
                                        <p:cTn id="44" dur="1" fill="hold">
                                          <p:stCondLst>
                                            <p:cond delay="0"/>
                                          </p:stCondLst>
                                        </p:cTn>
                                        <p:tgtEl>
                                          <p:spTgt spid="106509"/>
                                        </p:tgtEl>
                                        <p:attrNameLst>
                                          <p:attrName>style.visibility</p:attrName>
                                        </p:attrNameLst>
                                      </p:cBhvr>
                                      <p:to>
                                        <p:strVal val="visible"/>
                                      </p:to>
                                    </p:set>
                                    <p:anim calcmode="lin" valueType="num">
                                      <p:cBhvr>
                                        <p:cTn id="45" dur="500" fill="hold"/>
                                        <p:tgtEl>
                                          <p:spTgt spid="106509"/>
                                        </p:tgtEl>
                                        <p:attrNameLst>
                                          <p:attrName>ppt_w</p:attrName>
                                        </p:attrNameLst>
                                      </p:cBhvr>
                                      <p:tavLst>
                                        <p:tav tm="0">
                                          <p:val>
                                            <p:fltVal val="0"/>
                                          </p:val>
                                        </p:tav>
                                        <p:tav tm="100000">
                                          <p:val>
                                            <p:strVal val="#ppt_w"/>
                                          </p:val>
                                        </p:tav>
                                      </p:tavLst>
                                    </p:anim>
                                    <p:anim calcmode="lin" valueType="num">
                                      <p:cBhvr>
                                        <p:cTn id="46" dur="500" fill="hold"/>
                                        <p:tgtEl>
                                          <p:spTgt spid="106509"/>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2000"/>
                                        <p:tgtEl>
                                          <p:spTgt spid="106509"/>
                                        </p:tgtEl>
                                      </p:cBhvr>
                                    </p:animEffect>
                                    <p:set>
                                      <p:cBhvr>
                                        <p:cTn id="51" dur="1" fill="hold">
                                          <p:stCondLst>
                                            <p:cond delay="1999"/>
                                          </p:stCondLst>
                                        </p:cTn>
                                        <p:tgtEl>
                                          <p:spTgt spid="106509"/>
                                        </p:tgtEl>
                                        <p:attrNameLst>
                                          <p:attrName>style.visibility</p:attrName>
                                        </p:attrNameLst>
                                      </p:cBhvr>
                                      <p:to>
                                        <p:strVal val="hidden"/>
                                      </p:to>
                                    </p:set>
                                  </p:childTnLst>
                                </p:cTn>
                              </p:par>
                              <p:par>
                                <p:cTn id="52" presetID="10" presetClass="entr" presetSubtype="0" fill="hold" grpId="1" nodeType="withEffect">
                                  <p:stCondLst>
                                    <p:cond delay="0"/>
                                  </p:stCondLst>
                                  <p:childTnLst>
                                    <p:set>
                                      <p:cBhvr>
                                        <p:cTn id="53" dur="1" fill="hold">
                                          <p:stCondLst>
                                            <p:cond delay="0"/>
                                          </p:stCondLst>
                                        </p:cTn>
                                        <p:tgtEl>
                                          <p:spTgt spid="106498"/>
                                        </p:tgtEl>
                                        <p:attrNameLst>
                                          <p:attrName>style.visibility</p:attrName>
                                        </p:attrNameLst>
                                      </p:cBhvr>
                                      <p:to>
                                        <p:strVal val="visible"/>
                                      </p:to>
                                    </p:set>
                                    <p:animEffect transition="in" filter="fade">
                                      <p:cBhvr>
                                        <p:cTn id="54" dur="2000"/>
                                        <p:tgtEl>
                                          <p:spTgt spid="106498"/>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106499"/>
                                        </p:tgtEl>
                                        <p:attrNameLst>
                                          <p:attrName>style.visibility</p:attrName>
                                        </p:attrNameLst>
                                      </p:cBhvr>
                                      <p:to>
                                        <p:strVal val="visible"/>
                                      </p:to>
                                    </p:set>
                                    <p:animEffect transition="in" filter="fade">
                                      <p:cBhvr>
                                        <p:cTn id="57" dur="2000"/>
                                        <p:tgtEl>
                                          <p:spTgt spid="106499"/>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106503"/>
                                        </p:tgtEl>
                                        <p:attrNameLst>
                                          <p:attrName>style.visibility</p:attrName>
                                        </p:attrNameLst>
                                      </p:cBhvr>
                                      <p:to>
                                        <p:strVal val="visible"/>
                                      </p:to>
                                    </p:set>
                                    <p:animEffect transition="in" filter="fade">
                                      <p:cBhvr>
                                        <p:cTn id="60" dur="2000"/>
                                        <p:tgtEl>
                                          <p:spTgt spid="106503"/>
                                        </p:tgtEl>
                                      </p:cBhvr>
                                    </p:animEffect>
                                  </p:childTnLst>
                                </p:cTn>
                              </p:par>
                              <p:par>
                                <p:cTn id="61" presetID="10" presetClass="entr" presetSubtype="0" fill="hold" grpId="1" nodeType="withEffect">
                                  <p:stCondLst>
                                    <p:cond delay="0"/>
                                  </p:stCondLst>
                                  <p:childTnLst>
                                    <p:set>
                                      <p:cBhvr>
                                        <p:cTn id="62" dur="1" fill="hold">
                                          <p:stCondLst>
                                            <p:cond delay="0"/>
                                          </p:stCondLst>
                                        </p:cTn>
                                        <p:tgtEl>
                                          <p:spTgt spid="106504"/>
                                        </p:tgtEl>
                                        <p:attrNameLst>
                                          <p:attrName>style.visibility</p:attrName>
                                        </p:attrNameLst>
                                      </p:cBhvr>
                                      <p:to>
                                        <p:strVal val="visible"/>
                                      </p:to>
                                    </p:set>
                                    <p:animEffect transition="in" filter="fade">
                                      <p:cBhvr>
                                        <p:cTn id="63" dur="2000"/>
                                        <p:tgtEl>
                                          <p:spTgt spid="106504"/>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106505"/>
                                        </p:tgtEl>
                                        <p:attrNameLst>
                                          <p:attrName>style.visibility</p:attrName>
                                        </p:attrNameLst>
                                      </p:cBhvr>
                                      <p:to>
                                        <p:strVal val="visible"/>
                                      </p:to>
                                    </p:set>
                                    <p:animEffect transition="in" filter="fade">
                                      <p:cBhvr>
                                        <p:cTn id="66" dur="2000"/>
                                        <p:tgtEl>
                                          <p:spTgt spid="106505"/>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106506"/>
                                        </p:tgtEl>
                                        <p:attrNameLst>
                                          <p:attrName>style.visibility</p:attrName>
                                        </p:attrNameLst>
                                      </p:cBhvr>
                                      <p:to>
                                        <p:strVal val="visible"/>
                                      </p:to>
                                    </p:set>
                                    <p:animEffect transition="in" filter="fade">
                                      <p:cBhvr>
                                        <p:cTn id="69" dur="2000"/>
                                        <p:tgtEl>
                                          <p:spTgt spid="106506"/>
                                        </p:tgtEl>
                                      </p:cBhvr>
                                    </p:animEffect>
                                  </p:childTnLst>
                                </p:cTn>
                              </p:par>
                              <p:par>
                                <p:cTn id="70" presetID="10" presetClass="entr" presetSubtype="0" fill="hold" grpId="2" nodeType="withEffect">
                                  <p:stCondLst>
                                    <p:cond delay="0"/>
                                  </p:stCondLst>
                                  <p:iterate type="lt">
                                    <p:tmAbs val="0"/>
                                  </p:iterate>
                                  <p:childTnLst>
                                    <p:set>
                                      <p:cBhvr>
                                        <p:cTn id="71" dur="1" fill="hold">
                                          <p:stCondLst>
                                            <p:cond delay="0"/>
                                          </p:stCondLst>
                                        </p:cTn>
                                        <p:tgtEl>
                                          <p:spTgt spid="106507"/>
                                        </p:tgtEl>
                                        <p:attrNameLst>
                                          <p:attrName>style.visibility</p:attrName>
                                        </p:attrNameLst>
                                      </p:cBhvr>
                                      <p:to>
                                        <p:strVal val="visible"/>
                                      </p:to>
                                    </p:set>
                                    <p:animEffect transition="in" filter="fade">
                                      <p:cBhvr>
                                        <p:cTn id="72" dur="2000"/>
                                        <p:tgtEl>
                                          <p:spTgt spid="106507"/>
                                        </p:tgtEl>
                                      </p:cBhvr>
                                    </p:animEffect>
                                  </p:childTnLst>
                                </p:cTn>
                              </p:par>
                            </p:childTnLst>
                          </p:cTn>
                        </p:par>
                      </p:childTnLst>
                    </p:cTn>
                  </p:par>
                  <p:par>
                    <p:cTn id="73" fill="hold">
                      <p:stCondLst>
                        <p:cond delay="indefinite"/>
                      </p:stCondLst>
                      <p:childTnLst>
                        <p:par>
                          <p:cTn id="74" fill="hold">
                            <p:stCondLst>
                              <p:cond delay="0"/>
                            </p:stCondLst>
                            <p:childTnLst>
                              <p:par>
                                <p:cTn id="75" presetID="51" presetClass="entr" presetSubtype="0" fill="hold" nodeType="clickEffect">
                                  <p:stCondLst>
                                    <p:cond delay="0"/>
                                  </p:stCondLst>
                                  <p:childTnLst>
                                    <p:set>
                                      <p:cBhvr>
                                        <p:cTn id="76" dur="1" fill="hold">
                                          <p:stCondLst>
                                            <p:cond delay="0"/>
                                          </p:stCondLst>
                                        </p:cTn>
                                        <p:tgtEl>
                                          <p:spTgt spid="106514"/>
                                        </p:tgtEl>
                                        <p:attrNameLst>
                                          <p:attrName>style.visibility</p:attrName>
                                        </p:attrNameLst>
                                      </p:cBhvr>
                                      <p:to>
                                        <p:strVal val="visible"/>
                                      </p:to>
                                    </p:set>
                                    <p:animEffect transition="in" filter="fade">
                                      <p:cBhvr>
                                        <p:cTn id="77" dur="770" decel="100000"/>
                                        <p:tgtEl>
                                          <p:spTgt spid="106514"/>
                                        </p:tgtEl>
                                      </p:cBhvr>
                                    </p:animEffect>
                                    <p:animScale>
                                      <p:cBhvr>
                                        <p:cTn id="78" dur="770" decel="100000"/>
                                        <p:tgtEl>
                                          <p:spTgt spid="106514"/>
                                        </p:tgtEl>
                                      </p:cBhvr>
                                      <p:from x="10000" y="10000"/>
                                      <p:to x="200000" y="450000"/>
                                    </p:animScale>
                                    <p:animScale>
                                      <p:cBhvr>
                                        <p:cTn id="79" dur="1230" accel="100000" fill="hold">
                                          <p:stCondLst>
                                            <p:cond delay="770"/>
                                          </p:stCondLst>
                                        </p:cTn>
                                        <p:tgtEl>
                                          <p:spTgt spid="106514"/>
                                        </p:tgtEl>
                                      </p:cBhvr>
                                      <p:from x="200000" y="450000"/>
                                      <p:to x="100000" y="100000"/>
                                    </p:animScale>
                                    <p:set>
                                      <p:cBhvr>
                                        <p:cTn id="80" dur="770" fill="hold"/>
                                        <p:tgtEl>
                                          <p:spTgt spid="106514"/>
                                        </p:tgtEl>
                                        <p:attrNameLst>
                                          <p:attrName>ppt_x</p:attrName>
                                        </p:attrNameLst>
                                      </p:cBhvr>
                                      <p:to>
                                        <p:strVal val="(0.5)"/>
                                      </p:to>
                                    </p:set>
                                    <p:anim from="(0.5)" to="(#ppt_x)" calcmode="lin" valueType="num">
                                      <p:cBhvr>
                                        <p:cTn id="81" dur="1230" accel="100000" fill="hold">
                                          <p:stCondLst>
                                            <p:cond delay="770"/>
                                          </p:stCondLst>
                                        </p:cTn>
                                        <p:tgtEl>
                                          <p:spTgt spid="106514"/>
                                        </p:tgtEl>
                                        <p:attrNameLst>
                                          <p:attrName>ppt_x</p:attrName>
                                        </p:attrNameLst>
                                      </p:cBhvr>
                                    </p:anim>
                                    <p:set>
                                      <p:cBhvr>
                                        <p:cTn id="82" dur="770" fill="hold"/>
                                        <p:tgtEl>
                                          <p:spTgt spid="106514"/>
                                        </p:tgtEl>
                                        <p:attrNameLst>
                                          <p:attrName>ppt_y</p:attrName>
                                        </p:attrNameLst>
                                      </p:cBhvr>
                                      <p:to>
                                        <p:strVal val="(#ppt_y+0.4)"/>
                                      </p:to>
                                    </p:set>
                                    <p:anim from="(#ppt_y+0.4)" to="(#ppt_y)" calcmode="lin" valueType="num">
                                      <p:cBhvr>
                                        <p:cTn id="83" dur="1230" accel="100000" fill="hold">
                                          <p:stCondLst>
                                            <p:cond delay="770"/>
                                          </p:stCondLst>
                                        </p:cTn>
                                        <p:tgtEl>
                                          <p:spTgt spid="10651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106498" grpId="1"/>
      <p:bldP spid="106499" grpId="0"/>
      <p:bldP spid="106499" grpId="1"/>
      <p:bldP spid="106503" grpId="0"/>
      <p:bldP spid="106503" grpId="1"/>
      <p:bldP spid="106504" grpId="0"/>
      <p:bldP spid="106504" grpId="1"/>
      <p:bldP spid="106505" grpId="0"/>
      <p:bldP spid="106505" grpId="1"/>
      <p:bldP spid="106506" grpId="0"/>
      <p:bldP spid="106506" grpId="1"/>
      <p:bldP spid="106507" grpId="0"/>
      <p:bldP spid="106507" grpId="1"/>
      <p:bldP spid="106507"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104451" descr="Tranh tho cua dan toc Dao"/>
          <p:cNvPicPr>
            <a:picLocks noChangeAspect="1"/>
          </p:cNvPicPr>
          <p:nvPr/>
        </p:nvPicPr>
        <p:blipFill>
          <a:blip r:embed="rId2">
            <a:lum contrast="29999"/>
          </a:blip>
          <a:stretch>
            <a:fillRect/>
          </a:stretch>
        </p:blipFill>
        <p:spPr>
          <a:xfrm>
            <a:off x="685800" y="152400"/>
            <a:ext cx="1925638" cy="2971800"/>
          </a:xfrm>
          <a:prstGeom prst="rect">
            <a:avLst/>
          </a:prstGeom>
          <a:noFill/>
          <a:ln w="9525">
            <a:noFill/>
          </a:ln>
        </p:spPr>
      </p:pic>
      <p:grpSp>
        <p:nvGrpSpPr>
          <p:cNvPr id="104453" name="Group 104452"/>
          <p:cNvGrpSpPr/>
          <p:nvPr/>
        </p:nvGrpSpPr>
        <p:grpSpPr>
          <a:xfrm>
            <a:off x="3365500" y="228600"/>
            <a:ext cx="1739900" cy="2925763"/>
            <a:chOff x="1944" y="528"/>
            <a:chExt cx="1728" cy="3675"/>
          </a:xfrm>
        </p:grpSpPr>
        <p:pic>
          <p:nvPicPr>
            <p:cNvPr id="16387" name="Picture 104453" descr="Đương kim hoàng đế"/>
            <p:cNvPicPr>
              <a:picLocks noChangeAspect="1"/>
            </p:cNvPicPr>
            <p:nvPr/>
          </p:nvPicPr>
          <p:blipFill>
            <a:blip r:embed="rId3">
              <a:lum bright="23999" contrast="24000"/>
            </a:blip>
            <a:stretch>
              <a:fillRect/>
            </a:stretch>
          </p:blipFill>
          <p:spPr>
            <a:xfrm>
              <a:off x="1954" y="528"/>
              <a:ext cx="1694" cy="3072"/>
            </a:xfrm>
            <a:prstGeom prst="rect">
              <a:avLst/>
            </a:prstGeom>
            <a:noFill/>
            <a:ln w="9525">
              <a:noFill/>
            </a:ln>
          </p:spPr>
        </p:pic>
        <p:sp>
          <p:nvSpPr>
            <p:cNvPr id="104455" name="Rectangles 104454"/>
            <p:cNvSpPr/>
            <p:nvPr/>
          </p:nvSpPr>
          <p:spPr>
            <a:xfrm>
              <a:off x="1944" y="3553"/>
              <a:ext cx="1728" cy="650"/>
            </a:xfrm>
            <a:prstGeom prst="rect">
              <a:avLst/>
            </a:prstGeom>
            <a:solidFill>
              <a:srgbClr val="FF99FF"/>
            </a:solidFill>
            <a:ln w="9525">
              <a:noFill/>
            </a:ln>
          </p:spPr>
          <p:txBody>
            <a:bodyPr>
              <a:spAutoFit/>
            </a:bodyPr>
            <a:lstStyle/>
            <a:p>
              <a:pPr marL="0" marR="0" indent="0" algn="l" defTabSz="914400" rtl="0" eaLnBrk="0" fontAlgn="base" latinLnBrk="0" hangingPunct="0">
                <a:lnSpc>
                  <a:spcPct val="100000"/>
                </a:lnSpc>
                <a:spcBef>
                  <a:spcPct val="0"/>
                </a:spcBef>
                <a:spcAft>
                  <a:spcPct val="0"/>
                </a:spcAft>
                <a:buClrTx/>
                <a:buSzTx/>
                <a:buFontTx/>
                <a:buNone/>
              </a:pPr>
              <a:r>
                <a:rPr kumimoji="0" lang="vi-VN" altLang="x-none" sz="1400" b="1" i="0" u="none" strike="noStrike" kern="1200" cap="none" spc="0" normalizeH="0" baseline="0" noProof="1">
                  <a:solidFill>
                    <a:srgbClr val="00FF00"/>
                  </a:solidFill>
                  <a:effectLst>
                    <a:outerShdw blurRad="38100" dist="38100" dir="2700000">
                      <a:srgbClr val="000000"/>
                    </a:outerShdw>
                  </a:effectLst>
                  <a:latin typeface="Arial" panose="020B0604020202020204" pitchFamily="34" charset="0"/>
                  <a:ea typeface="+mn-ea"/>
                  <a:cs typeface="+mn-cs"/>
                </a:rPr>
                <a:t>Đương kim hoàng đế</a:t>
              </a:r>
            </a:p>
          </p:txBody>
        </p:sp>
      </p:grpSp>
      <p:grpSp>
        <p:nvGrpSpPr>
          <p:cNvPr id="104465" name="Group 104464"/>
          <p:cNvGrpSpPr/>
          <p:nvPr/>
        </p:nvGrpSpPr>
        <p:grpSpPr>
          <a:xfrm>
            <a:off x="5943600" y="228600"/>
            <a:ext cx="1676400" cy="2914650"/>
            <a:chOff x="3216" y="144"/>
            <a:chExt cx="1087" cy="1836"/>
          </a:xfrm>
        </p:grpSpPr>
        <p:pic>
          <p:nvPicPr>
            <p:cNvPr id="16390" name="Picture 104456" descr="Chúa sao"/>
            <p:cNvPicPr>
              <a:picLocks noChangeAspect="1"/>
            </p:cNvPicPr>
            <p:nvPr/>
          </p:nvPicPr>
          <p:blipFill>
            <a:blip r:embed="rId4">
              <a:lum bright="6000" contrast="35999"/>
            </a:blip>
            <a:stretch>
              <a:fillRect/>
            </a:stretch>
          </p:blipFill>
          <p:spPr>
            <a:xfrm flipH="1">
              <a:off x="3216" y="144"/>
              <a:ext cx="1087" cy="1719"/>
            </a:xfrm>
            <a:prstGeom prst="rect">
              <a:avLst/>
            </a:prstGeom>
            <a:noFill/>
            <a:ln w="9525">
              <a:noFill/>
            </a:ln>
          </p:spPr>
        </p:pic>
        <p:sp>
          <p:nvSpPr>
            <p:cNvPr id="104458" name="Rectangles 104457"/>
            <p:cNvSpPr/>
            <p:nvPr/>
          </p:nvSpPr>
          <p:spPr>
            <a:xfrm flipH="1">
              <a:off x="3216" y="1749"/>
              <a:ext cx="1087" cy="231"/>
            </a:xfrm>
            <a:prstGeom prst="rect">
              <a:avLst/>
            </a:prstGeom>
            <a:solidFill>
              <a:srgbClr val="FF99FF"/>
            </a:solidFill>
            <a:ln w="9525">
              <a:noFill/>
            </a:ln>
          </p:spPr>
          <p:txBody>
            <a:bodyPr>
              <a:spAutoFit/>
            </a:bodyPr>
            <a:lstStyle/>
            <a:p>
              <a:pPr marL="0" marR="0" indent="0" algn="ctr" defTabSz="914400" rtl="0" eaLnBrk="0" fontAlgn="base" latinLnBrk="0" hangingPunct="0">
                <a:lnSpc>
                  <a:spcPct val="100000"/>
                </a:lnSpc>
                <a:spcBef>
                  <a:spcPct val="0"/>
                </a:spcBef>
                <a:spcAft>
                  <a:spcPct val="0"/>
                </a:spcAft>
                <a:buClrTx/>
                <a:buSzTx/>
                <a:buFontTx/>
                <a:buNone/>
              </a:pPr>
              <a:r>
                <a:rPr kumimoji="0" lang="vi-VN" altLang="x-none" sz="1800" b="1" i="0" u="none" strike="noStrike" kern="1200" cap="none" spc="0" normalizeH="0" baseline="0" noProof="1">
                  <a:solidFill>
                    <a:srgbClr val="00FF00"/>
                  </a:solidFill>
                  <a:effectLst>
                    <a:outerShdw blurRad="38100" dist="38100" dir="2700000">
                      <a:srgbClr val="000000"/>
                    </a:outerShdw>
                  </a:effectLst>
                  <a:latin typeface="Arial" panose="020B0604020202020204" pitchFamily="34" charset="0"/>
                  <a:ea typeface="+mn-ea"/>
                  <a:cs typeface="+mn-cs"/>
                </a:rPr>
                <a:t>Chúa sao</a:t>
              </a:r>
            </a:p>
          </p:txBody>
        </p:sp>
      </p:grpSp>
      <p:pic>
        <p:nvPicPr>
          <p:cNvPr id="104460" name="Picture 4" descr="C:\Users\THE VUONG\Pictures\04-coi-tam-30109-180%20(de%20ben%20phai).jpg"/>
          <p:cNvPicPr>
            <a:picLocks noChangeAspect="1"/>
          </p:cNvPicPr>
          <p:nvPr/>
        </p:nvPicPr>
        <p:blipFill>
          <a:blip r:embed="rId5"/>
          <a:stretch>
            <a:fillRect/>
          </a:stretch>
        </p:blipFill>
        <p:spPr>
          <a:xfrm>
            <a:off x="3365500" y="3276600"/>
            <a:ext cx="1701800" cy="3124200"/>
          </a:xfrm>
          <a:prstGeom prst="rect">
            <a:avLst/>
          </a:prstGeom>
          <a:noFill/>
          <a:ln w="9525">
            <a:noFill/>
          </a:ln>
        </p:spPr>
      </p:pic>
      <p:pic>
        <p:nvPicPr>
          <p:cNvPr id="104461" name="Picture 5" descr="C:\Users\THE VUONG\Pictures\04-coi-tam-30109-180-a2(de%20ben%20trai.jpg"/>
          <p:cNvPicPr>
            <a:picLocks noChangeAspect="1"/>
          </p:cNvPicPr>
          <p:nvPr/>
        </p:nvPicPr>
        <p:blipFill>
          <a:blip r:embed="rId6"/>
          <a:stretch>
            <a:fillRect/>
          </a:stretch>
        </p:blipFill>
        <p:spPr>
          <a:xfrm>
            <a:off x="5943600" y="3352800"/>
            <a:ext cx="1738313" cy="3048000"/>
          </a:xfrm>
          <a:prstGeom prst="rect">
            <a:avLst/>
          </a:prstGeom>
          <a:noFill/>
          <a:ln w="9525">
            <a:noFill/>
          </a:ln>
        </p:spPr>
      </p:pic>
      <p:grpSp>
        <p:nvGrpSpPr>
          <p:cNvPr id="104462" name="Group 104461"/>
          <p:cNvGrpSpPr/>
          <p:nvPr/>
        </p:nvGrpSpPr>
        <p:grpSpPr>
          <a:xfrm>
            <a:off x="685800" y="3276600"/>
            <a:ext cx="1898650" cy="3168650"/>
            <a:chOff x="320" y="528"/>
            <a:chExt cx="1536" cy="3294"/>
          </a:xfrm>
        </p:grpSpPr>
        <p:pic>
          <p:nvPicPr>
            <p:cNvPr id="16395" name="Picture 104462" descr="Triệu nguyên sư"/>
            <p:cNvPicPr>
              <a:picLocks noChangeAspect="1"/>
            </p:cNvPicPr>
            <p:nvPr/>
          </p:nvPicPr>
          <p:blipFill>
            <a:blip r:embed="rId7">
              <a:lum bright="23999" contrast="24000"/>
            </a:blip>
            <a:stretch>
              <a:fillRect/>
            </a:stretch>
          </p:blipFill>
          <p:spPr>
            <a:xfrm>
              <a:off x="336" y="528"/>
              <a:ext cx="1513" cy="3120"/>
            </a:xfrm>
            <a:prstGeom prst="rect">
              <a:avLst/>
            </a:prstGeom>
            <a:noFill/>
            <a:ln w="9525">
              <a:noFill/>
            </a:ln>
          </p:spPr>
        </p:pic>
        <p:sp>
          <p:nvSpPr>
            <p:cNvPr id="104464" name="Rectangles 104463"/>
            <p:cNvSpPr/>
            <p:nvPr/>
          </p:nvSpPr>
          <p:spPr>
            <a:xfrm>
              <a:off x="320" y="3536"/>
              <a:ext cx="1536" cy="286"/>
            </a:xfrm>
            <a:prstGeom prst="rect">
              <a:avLst/>
            </a:prstGeom>
            <a:solidFill>
              <a:srgbClr val="FF99FF"/>
            </a:solidFill>
            <a:ln w="9525">
              <a:noFill/>
            </a:ln>
          </p:spPr>
          <p:txBody>
            <a:bodyPr>
              <a:spAutoFit/>
            </a:bodyPr>
            <a:lstStyle/>
            <a:p>
              <a:pPr marL="0" marR="0" indent="0" algn="ctr" defTabSz="914400" rtl="0" eaLnBrk="0" fontAlgn="base" latinLnBrk="0" hangingPunct="0">
                <a:lnSpc>
                  <a:spcPct val="100000"/>
                </a:lnSpc>
                <a:spcBef>
                  <a:spcPct val="0"/>
                </a:spcBef>
                <a:spcAft>
                  <a:spcPct val="0"/>
                </a:spcAft>
                <a:buClrTx/>
                <a:buSzTx/>
                <a:buFontTx/>
                <a:buNone/>
              </a:pPr>
              <a:r>
                <a:rPr kumimoji="0" lang="vi-VN" altLang="x-none" sz="1200" b="1" i="0" u="none" strike="noStrike" kern="1200" cap="none" spc="0" normalizeH="0" baseline="0" noProof="1">
                  <a:solidFill>
                    <a:srgbClr val="00FF00"/>
                  </a:solidFill>
                  <a:effectLst>
                    <a:outerShdw blurRad="38100" dist="38100" dir="2700000">
                      <a:srgbClr val="000000"/>
                    </a:outerShdw>
                  </a:effectLst>
                  <a:latin typeface="Arial" panose="020B0604020202020204" pitchFamily="34" charset="0"/>
                  <a:ea typeface="+mn-ea"/>
                  <a:cs typeface="+mn-cs"/>
                </a:rPr>
                <a:t>Triệu nguyên sư</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fade">
                                      <p:cBhvr>
                                        <p:cTn id="7" dur="770" decel="100000"/>
                                        <p:tgtEl>
                                          <p:spTgt spid="104452"/>
                                        </p:tgtEl>
                                      </p:cBhvr>
                                    </p:animEffect>
                                    <p:animScale>
                                      <p:cBhvr>
                                        <p:cTn id="8" dur="770" decel="100000"/>
                                        <p:tgtEl>
                                          <p:spTgt spid="104452"/>
                                        </p:tgtEl>
                                      </p:cBhvr>
                                      <p:from x="10000" y="10000"/>
                                      <p:to x="200000" y="450000"/>
                                    </p:animScale>
                                    <p:animScale>
                                      <p:cBhvr>
                                        <p:cTn id="9" dur="1230" accel="100000" fill="hold">
                                          <p:stCondLst>
                                            <p:cond delay="770"/>
                                          </p:stCondLst>
                                        </p:cTn>
                                        <p:tgtEl>
                                          <p:spTgt spid="104452"/>
                                        </p:tgtEl>
                                      </p:cBhvr>
                                      <p:from x="200000" y="450000"/>
                                      <p:to x="100000" y="100000"/>
                                    </p:animScale>
                                    <p:set>
                                      <p:cBhvr>
                                        <p:cTn id="10" dur="770" fill="hold"/>
                                        <p:tgtEl>
                                          <p:spTgt spid="104452"/>
                                        </p:tgtEl>
                                        <p:attrNameLst>
                                          <p:attrName>ppt_x</p:attrName>
                                        </p:attrNameLst>
                                      </p:cBhvr>
                                      <p:to>
                                        <p:strVal val="(0.5)"/>
                                      </p:to>
                                    </p:set>
                                    <p:anim from="(0.5)" to="(#ppt_x)" calcmode="lin" valueType="num">
                                      <p:cBhvr>
                                        <p:cTn id="11" dur="1230" accel="100000" fill="hold">
                                          <p:stCondLst>
                                            <p:cond delay="770"/>
                                          </p:stCondLst>
                                        </p:cTn>
                                        <p:tgtEl>
                                          <p:spTgt spid="104452"/>
                                        </p:tgtEl>
                                        <p:attrNameLst>
                                          <p:attrName>ppt_x</p:attrName>
                                        </p:attrNameLst>
                                      </p:cBhvr>
                                    </p:anim>
                                    <p:set>
                                      <p:cBhvr>
                                        <p:cTn id="12" dur="770" fill="hold"/>
                                        <p:tgtEl>
                                          <p:spTgt spid="104452"/>
                                        </p:tgtEl>
                                        <p:attrNameLst>
                                          <p:attrName>ppt_y</p:attrName>
                                        </p:attrNameLst>
                                      </p:cBhvr>
                                      <p:to>
                                        <p:strVal val="(#ppt_y+0.4)"/>
                                      </p:to>
                                    </p:set>
                                    <p:anim from="(#ppt_y+0.4)" to="(#ppt_y)" calcmode="lin" valueType="num">
                                      <p:cBhvr>
                                        <p:cTn id="13" dur="1230" accel="100000" fill="hold">
                                          <p:stCondLst>
                                            <p:cond delay="770"/>
                                          </p:stCondLst>
                                        </p:cTn>
                                        <p:tgtEl>
                                          <p:spTgt spid="104452"/>
                                        </p:tgtEl>
                                        <p:attrNameLst>
                                          <p:attrName>ppt_y</p:attrName>
                                        </p:attrNameLst>
                                      </p:cBhvr>
                                    </p:anim>
                                  </p:childTnLst>
                                </p:cTn>
                              </p:par>
                            </p:childTnLst>
                          </p:cTn>
                        </p:par>
                        <p:par>
                          <p:cTn id="14" fill="hold">
                            <p:stCondLst>
                              <p:cond delay="2000"/>
                            </p:stCondLst>
                            <p:childTnLst>
                              <p:par>
                                <p:cTn id="15" presetID="51" presetClass="entr" presetSubtype="0" fill="hold" nodeType="afterEffect">
                                  <p:stCondLst>
                                    <p:cond delay="0"/>
                                  </p:stCondLst>
                                  <p:childTnLst>
                                    <p:set>
                                      <p:cBhvr>
                                        <p:cTn id="16" dur="1" fill="hold">
                                          <p:stCondLst>
                                            <p:cond delay="0"/>
                                          </p:stCondLst>
                                        </p:cTn>
                                        <p:tgtEl>
                                          <p:spTgt spid="104453"/>
                                        </p:tgtEl>
                                        <p:attrNameLst>
                                          <p:attrName>style.visibility</p:attrName>
                                        </p:attrNameLst>
                                      </p:cBhvr>
                                      <p:to>
                                        <p:strVal val="visible"/>
                                      </p:to>
                                    </p:set>
                                    <p:animEffect transition="in" filter="fade">
                                      <p:cBhvr>
                                        <p:cTn id="17" dur="770" decel="100000"/>
                                        <p:tgtEl>
                                          <p:spTgt spid="104453"/>
                                        </p:tgtEl>
                                      </p:cBhvr>
                                    </p:animEffect>
                                    <p:animScale>
                                      <p:cBhvr>
                                        <p:cTn id="18" dur="770" decel="100000"/>
                                        <p:tgtEl>
                                          <p:spTgt spid="104453"/>
                                        </p:tgtEl>
                                      </p:cBhvr>
                                      <p:from x="10000" y="10000"/>
                                      <p:to x="200000" y="450000"/>
                                    </p:animScale>
                                    <p:animScale>
                                      <p:cBhvr>
                                        <p:cTn id="19" dur="1230" accel="100000" fill="hold">
                                          <p:stCondLst>
                                            <p:cond delay="770"/>
                                          </p:stCondLst>
                                        </p:cTn>
                                        <p:tgtEl>
                                          <p:spTgt spid="104453"/>
                                        </p:tgtEl>
                                      </p:cBhvr>
                                      <p:from x="200000" y="450000"/>
                                      <p:to x="100000" y="100000"/>
                                    </p:animScale>
                                    <p:set>
                                      <p:cBhvr>
                                        <p:cTn id="20" dur="770" fill="hold"/>
                                        <p:tgtEl>
                                          <p:spTgt spid="104453"/>
                                        </p:tgtEl>
                                        <p:attrNameLst>
                                          <p:attrName>ppt_x</p:attrName>
                                        </p:attrNameLst>
                                      </p:cBhvr>
                                      <p:to>
                                        <p:strVal val="(0.5)"/>
                                      </p:to>
                                    </p:set>
                                    <p:anim from="(0.5)" to="(#ppt_x)" calcmode="lin" valueType="num">
                                      <p:cBhvr>
                                        <p:cTn id="21" dur="1230" accel="100000" fill="hold">
                                          <p:stCondLst>
                                            <p:cond delay="770"/>
                                          </p:stCondLst>
                                        </p:cTn>
                                        <p:tgtEl>
                                          <p:spTgt spid="104453"/>
                                        </p:tgtEl>
                                        <p:attrNameLst>
                                          <p:attrName>ppt_x</p:attrName>
                                        </p:attrNameLst>
                                      </p:cBhvr>
                                    </p:anim>
                                    <p:set>
                                      <p:cBhvr>
                                        <p:cTn id="22" dur="770" fill="hold"/>
                                        <p:tgtEl>
                                          <p:spTgt spid="104453"/>
                                        </p:tgtEl>
                                        <p:attrNameLst>
                                          <p:attrName>ppt_y</p:attrName>
                                        </p:attrNameLst>
                                      </p:cBhvr>
                                      <p:to>
                                        <p:strVal val="(#ppt_y+0.4)"/>
                                      </p:to>
                                    </p:set>
                                    <p:anim from="(#ppt_y+0.4)" to="(#ppt_y)" calcmode="lin" valueType="num">
                                      <p:cBhvr>
                                        <p:cTn id="23" dur="1230" accel="100000" fill="hold">
                                          <p:stCondLst>
                                            <p:cond delay="770"/>
                                          </p:stCondLst>
                                        </p:cTn>
                                        <p:tgtEl>
                                          <p:spTgt spid="104453"/>
                                        </p:tgtEl>
                                        <p:attrNameLst>
                                          <p:attrName>ppt_y</p:attrName>
                                        </p:attrNameLst>
                                      </p:cBhvr>
                                    </p:anim>
                                  </p:childTnLst>
                                </p:cTn>
                              </p:par>
                            </p:childTnLst>
                          </p:cTn>
                        </p:par>
                        <p:par>
                          <p:cTn id="24" fill="hold">
                            <p:stCondLst>
                              <p:cond delay="4000"/>
                            </p:stCondLst>
                            <p:childTnLst>
                              <p:par>
                                <p:cTn id="25" presetID="51" presetClass="entr" presetSubtype="0" fill="hold" nodeType="afterEffect">
                                  <p:stCondLst>
                                    <p:cond delay="0"/>
                                  </p:stCondLst>
                                  <p:childTnLst>
                                    <p:set>
                                      <p:cBhvr>
                                        <p:cTn id="26" dur="1" fill="hold">
                                          <p:stCondLst>
                                            <p:cond delay="0"/>
                                          </p:stCondLst>
                                        </p:cTn>
                                        <p:tgtEl>
                                          <p:spTgt spid="104465"/>
                                        </p:tgtEl>
                                        <p:attrNameLst>
                                          <p:attrName>style.visibility</p:attrName>
                                        </p:attrNameLst>
                                      </p:cBhvr>
                                      <p:to>
                                        <p:strVal val="visible"/>
                                      </p:to>
                                    </p:set>
                                    <p:animEffect transition="in" filter="fade">
                                      <p:cBhvr>
                                        <p:cTn id="27" dur="770" decel="100000"/>
                                        <p:tgtEl>
                                          <p:spTgt spid="104465"/>
                                        </p:tgtEl>
                                      </p:cBhvr>
                                    </p:animEffect>
                                    <p:animScale>
                                      <p:cBhvr>
                                        <p:cTn id="28" dur="770" decel="100000"/>
                                        <p:tgtEl>
                                          <p:spTgt spid="104465"/>
                                        </p:tgtEl>
                                      </p:cBhvr>
                                      <p:from x="10000" y="10000"/>
                                      <p:to x="200000" y="450000"/>
                                    </p:animScale>
                                    <p:animScale>
                                      <p:cBhvr>
                                        <p:cTn id="29" dur="1230" accel="100000" fill="hold">
                                          <p:stCondLst>
                                            <p:cond delay="770"/>
                                          </p:stCondLst>
                                        </p:cTn>
                                        <p:tgtEl>
                                          <p:spTgt spid="104465"/>
                                        </p:tgtEl>
                                      </p:cBhvr>
                                      <p:from x="200000" y="450000"/>
                                      <p:to x="100000" y="100000"/>
                                    </p:animScale>
                                    <p:set>
                                      <p:cBhvr>
                                        <p:cTn id="30" dur="770" fill="hold"/>
                                        <p:tgtEl>
                                          <p:spTgt spid="104465"/>
                                        </p:tgtEl>
                                        <p:attrNameLst>
                                          <p:attrName>ppt_x</p:attrName>
                                        </p:attrNameLst>
                                      </p:cBhvr>
                                      <p:to>
                                        <p:strVal val="(0.5)"/>
                                      </p:to>
                                    </p:set>
                                    <p:anim from="(0.5)" to="(#ppt_x)" calcmode="lin" valueType="num">
                                      <p:cBhvr>
                                        <p:cTn id="31" dur="1230" accel="100000" fill="hold">
                                          <p:stCondLst>
                                            <p:cond delay="770"/>
                                          </p:stCondLst>
                                        </p:cTn>
                                        <p:tgtEl>
                                          <p:spTgt spid="104465"/>
                                        </p:tgtEl>
                                        <p:attrNameLst>
                                          <p:attrName>ppt_x</p:attrName>
                                        </p:attrNameLst>
                                      </p:cBhvr>
                                    </p:anim>
                                    <p:set>
                                      <p:cBhvr>
                                        <p:cTn id="32" dur="770" fill="hold"/>
                                        <p:tgtEl>
                                          <p:spTgt spid="104465"/>
                                        </p:tgtEl>
                                        <p:attrNameLst>
                                          <p:attrName>ppt_y</p:attrName>
                                        </p:attrNameLst>
                                      </p:cBhvr>
                                      <p:to>
                                        <p:strVal val="(#ppt_y+0.4)"/>
                                      </p:to>
                                    </p:set>
                                    <p:anim from="(#ppt_y+0.4)" to="(#ppt_y)" calcmode="lin" valueType="num">
                                      <p:cBhvr>
                                        <p:cTn id="33" dur="1230" accel="100000" fill="hold">
                                          <p:stCondLst>
                                            <p:cond delay="770"/>
                                          </p:stCondLst>
                                        </p:cTn>
                                        <p:tgtEl>
                                          <p:spTgt spid="104465"/>
                                        </p:tgtEl>
                                        <p:attrNameLst>
                                          <p:attrName>ppt_y</p:attrName>
                                        </p:attrNameLst>
                                      </p:cBhvr>
                                    </p:anim>
                                  </p:childTnLst>
                                </p:cTn>
                              </p:par>
                            </p:childTnLst>
                          </p:cTn>
                        </p:par>
                        <p:par>
                          <p:cTn id="34" fill="hold">
                            <p:stCondLst>
                              <p:cond delay="6000"/>
                            </p:stCondLst>
                            <p:childTnLst>
                              <p:par>
                                <p:cTn id="35" presetID="51" presetClass="entr" presetSubtype="0" fill="hold" nodeType="afterEffect">
                                  <p:stCondLst>
                                    <p:cond delay="0"/>
                                  </p:stCondLst>
                                  <p:childTnLst>
                                    <p:set>
                                      <p:cBhvr>
                                        <p:cTn id="36" dur="1" fill="hold">
                                          <p:stCondLst>
                                            <p:cond delay="0"/>
                                          </p:stCondLst>
                                        </p:cTn>
                                        <p:tgtEl>
                                          <p:spTgt spid="104462"/>
                                        </p:tgtEl>
                                        <p:attrNameLst>
                                          <p:attrName>style.visibility</p:attrName>
                                        </p:attrNameLst>
                                      </p:cBhvr>
                                      <p:to>
                                        <p:strVal val="visible"/>
                                      </p:to>
                                    </p:set>
                                    <p:animEffect transition="in" filter="fade">
                                      <p:cBhvr>
                                        <p:cTn id="37" dur="770" decel="100000"/>
                                        <p:tgtEl>
                                          <p:spTgt spid="104462"/>
                                        </p:tgtEl>
                                      </p:cBhvr>
                                    </p:animEffect>
                                    <p:animScale>
                                      <p:cBhvr>
                                        <p:cTn id="38" dur="770" decel="100000"/>
                                        <p:tgtEl>
                                          <p:spTgt spid="104462"/>
                                        </p:tgtEl>
                                      </p:cBhvr>
                                      <p:from x="10000" y="10000"/>
                                      <p:to x="200000" y="450000"/>
                                    </p:animScale>
                                    <p:animScale>
                                      <p:cBhvr>
                                        <p:cTn id="39" dur="1230" accel="100000" fill="hold">
                                          <p:stCondLst>
                                            <p:cond delay="770"/>
                                          </p:stCondLst>
                                        </p:cTn>
                                        <p:tgtEl>
                                          <p:spTgt spid="104462"/>
                                        </p:tgtEl>
                                      </p:cBhvr>
                                      <p:from x="200000" y="450000"/>
                                      <p:to x="100000" y="100000"/>
                                    </p:animScale>
                                    <p:set>
                                      <p:cBhvr>
                                        <p:cTn id="40" dur="770" fill="hold"/>
                                        <p:tgtEl>
                                          <p:spTgt spid="104462"/>
                                        </p:tgtEl>
                                        <p:attrNameLst>
                                          <p:attrName>ppt_x</p:attrName>
                                        </p:attrNameLst>
                                      </p:cBhvr>
                                      <p:to>
                                        <p:strVal val="(0.5)"/>
                                      </p:to>
                                    </p:set>
                                    <p:anim from="(0.5)" to="(#ppt_x)" calcmode="lin" valueType="num">
                                      <p:cBhvr>
                                        <p:cTn id="41" dur="1230" accel="100000" fill="hold">
                                          <p:stCondLst>
                                            <p:cond delay="770"/>
                                          </p:stCondLst>
                                        </p:cTn>
                                        <p:tgtEl>
                                          <p:spTgt spid="104462"/>
                                        </p:tgtEl>
                                        <p:attrNameLst>
                                          <p:attrName>ppt_x</p:attrName>
                                        </p:attrNameLst>
                                      </p:cBhvr>
                                    </p:anim>
                                    <p:set>
                                      <p:cBhvr>
                                        <p:cTn id="42" dur="770" fill="hold"/>
                                        <p:tgtEl>
                                          <p:spTgt spid="104462"/>
                                        </p:tgtEl>
                                        <p:attrNameLst>
                                          <p:attrName>ppt_y</p:attrName>
                                        </p:attrNameLst>
                                      </p:cBhvr>
                                      <p:to>
                                        <p:strVal val="(#ppt_y+0.4)"/>
                                      </p:to>
                                    </p:set>
                                    <p:anim from="(#ppt_y+0.4)" to="(#ppt_y)" calcmode="lin" valueType="num">
                                      <p:cBhvr>
                                        <p:cTn id="43" dur="1230" accel="100000" fill="hold">
                                          <p:stCondLst>
                                            <p:cond delay="770"/>
                                          </p:stCondLst>
                                        </p:cTn>
                                        <p:tgtEl>
                                          <p:spTgt spid="104462"/>
                                        </p:tgtEl>
                                        <p:attrNameLst>
                                          <p:attrName>ppt_y</p:attrName>
                                        </p:attrNameLst>
                                      </p:cBhvr>
                                    </p:anim>
                                  </p:childTnLst>
                                </p:cTn>
                              </p:par>
                            </p:childTnLst>
                          </p:cTn>
                        </p:par>
                        <p:par>
                          <p:cTn id="44" fill="hold">
                            <p:stCondLst>
                              <p:cond delay="8000"/>
                            </p:stCondLst>
                            <p:childTnLst>
                              <p:par>
                                <p:cTn id="45" presetID="51" presetClass="entr" presetSubtype="0" fill="hold" nodeType="afterEffect">
                                  <p:stCondLst>
                                    <p:cond delay="0"/>
                                  </p:stCondLst>
                                  <p:childTnLst>
                                    <p:set>
                                      <p:cBhvr>
                                        <p:cTn id="46" dur="1" fill="hold">
                                          <p:stCondLst>
                                            <p:cond delay="0"/>
                                          </p:stCondLst>
                                        </p:cTn>
                                        <p:tgtEl>
                                          <p:spTgt spid="104460"/>
                                        </p:tgtEl>
                                        <p:attrNameLst>
                                          <p:attrName>style.visibility</p:attrName>
                                        </p:attrNameLst>
                                      </p:cBhvr>
                                      <p:to>
                                        <p:strVal val="visible"/>
                                      </p:to>
                                    </p:set>
                                    <p:animEffect transition="in" filter="fade">
                                      <p:cBhvr>
                                        <p:cTn id="47" dur="770" decel="100000"/>
                                        <p:tgtEl>
                                          <p:spTgt spid="104460"/>
                                        </p:tgtEl>
                                      </p:cBhvr>
                                    </p:animEffect>
                                    <p:animScale>
                                      <p:cBhvr>
                                        <p:cTn id="48" dur="770" decel="100000"/>
                                        <p:tgtEl>
                                          <p:spTgt spid="104460"/>
                                        </p:tgtEl>
                                      </p:cBhvr>
                                      <p:from x="10000" y="10000"/>
                                      <p:to x="200000" y="450000"/>
                                    </p:animScale>
                                    <p:animScale>
                                      <p:cBhvr>
                                        <p:cTn id="49" dur="1230" accel="100000" fill="hold">
                                          <p:stCondLst>
                                            <p:cond delay="770"/>
                                          </p:stCondLst>
                                        </p:cTn>
                                        <p:tgtEl>
                                          <p:spTgt spid="104460"/>
                                        </p:tgtEl>
                                      </p:cBhvr>
                                      <p:from x="200000" y="450000"/>
                                      <p:to x="100000" y="100000"/>
                                    </p:animScale>
                                    <p:set>
                                      <p:cBhvr>
                                        <p:cTn id="50" dur="770" fill="hold"/>
                                        <p:tgtEl>
                                          <p:spTgt spid="104460"/>
                                        </p:tgtEl>
                                        <p:attrNameLst>
                                          <p:attrName>ppt_x</p:attrName>
                                        </p:attrNameLst>
                                      </p:cBhvr>
                                      <p:to>
                                        <p:strVal val="(0.5)"/>
                                      </p:to>
                                    </p:set>
                                    <p:anim from="(0.5)" to="(#ppt_x)" calcmode="lin" valueType="num">
                                      <p:cBhvr>
                                        <p:cTn id="51" dur="1230" accel="100000" fill="hold">
                                          <p:stCondLst>
                                            <p:cond delay="770"/>
                                          </p:stCondLst>
                                        </p:cTn>
                                        <p:tgtEl>
                                          <p:spTgt spid="104460"/>
                                        </p:tgtEl>
                                        <p:attrNameLst>
                                          <p:attrName>ppt_x</p:attrName>
                                        </p:attrNameLst>
                                      </p:cBhvr>
                                    </p:anim>
                                    <p:set>
                                      <p:cBhvr>
                                        <p:cTn id="52" dur="770" fill="hold"/>
                                        <p:tgtEl>
                                          <p:spTgt spid="104460"/>
                                        </p:tgtEl>
                                        <p:attrNameLst>
                                          <p:attrName>ppt_y</p:attrName>
                                        </p:attrNameLst>
                                      </p:cBhvr>
                                      <p:to>
                                        <p:strVal val="(#ppt_y+0.4)"/>
                                      </p:to>
                                    </p:set>
                                    <p:anim from="(#ppt_y+0.4)" to="(#ppt_y)" calcmode="lin" valueType="num">
                                      <p:cBhvr>
                                        <p:cTn id="53" dur="1230" accel="100000" fill="hold">
                                          <p:stCondLst>
                                            <p:cond delay="770"/>
                                          </p:stCondLst>
                                        </p:cTn>
                                        <p:tgtEl>
                                          <p:spTgt spid="104460"/>
                                        </p:tgtEl>
                                        <p:attrNameLst>
                                          <p:attrName>ppt_y</p:attrName>
                                        </p:attrNameLst>
                                      </p:cBhvr>
                                    </p:anim>
                                  </p:childTnLst>
                                </p:cTn>
                              </p:par>
                            </p:childTnLst>
                          </p:cTn>
                        </p:par>
                        <p:par>
                          <p:cTn id="54" fill="hold">
                            <p:stCondLst>
                              <p:cond delay="10000"/>
                            </p:stCondLst>
                            <p:childTnLst>
                              <p:par>
                                <p:cTn id="55" presetID="51" presetClass="entr" presetSubtype="0" fill="hold" nodeType="afterEffect">
                                  <p:stCondLst>
                                    <p:cond delay="0"/>
                                  </p:stCondLst>
                                  <p:childTnLst>
                                    <p:set>
                                      <p:cBhvr>
                                        <p:cTn id="56" dur="1" fill="hold">
                                          <p:stCondLst>
                                            <p:cond delay="0"/>
                                          </p:stCondLst>
                                        </p:cTn>
                                        <p:tgtEl>
                                          <p:spTgt spid="104461"/>
                                        </p:tgtEl>
                                        <p:attrNameLst>
                                          <p:attrName>style.visibility</p:attrName>
                                        </p:attrNameLst>
                                      </p:cBhvr>
                                      <p:to>
                                        <p:strVal val="visible"/>
                                      </p:to>
                                    </p:set>
                                    <p:animEffect transition="in" filter="fade">
                                      <p:cBhvr>
                                        <p:cTn id="57" dur="770" decel="100000"/>
                                        <p:tgtEl>
                                          <p:spTgt spid="104461"/>
                                        </p:tgtEl>
                                      </p:cBhvr>
                                    </p:animEffect>
                                    <p:animScale>
                                      <p:cBhvr>
                                        <p:cTn id="58" dur="770" decel="100000"/>
                                        <p:tgtEl>
                                          <p:spTgt spid="104461"/>
                                        </p:tgtEl>
                                      </p:cBhvr>
                                      <p:from x="10000" y="10000"/>
                                      <p:to x="200000" y="450000"/>
                                    </p:animScale>
                                    <p:animScale>
                                      <p:cBhvr>
                                        <p:cTn id="59" dur="1230" accel="100000" fill="hold">
                                          <p:stCondLst>
                                            <p:cond delay="770"/>
                                          </p:stCondLst>
                                        </p:cTn>
                                        <p:tgtEl>
                                          <p:spTgt spid="104461"/>
                                        </p:tgtEl>
                                      </p:cBhvr>
                                      <p:from x="200000" y="450000"/>
                                      <p:to x="100000" y="100000"/>
                                    </p:animScale>
                                    <p:set>
                                      <p:cBhvr>
                                        <p:cTn id="60" dur="770" fill="hold"/>
                                        <p:tgtEl>
                                          <p:spTgt spid="104461"/>
                                        </p:tgtEl>
                                        <p:attrNameLst>
                                          <p:attrName>ppt_x</p:attrName>
                                        </p:attrNameLst>
                                      </p:cBhvr>
                                      <p:to>
                                        <p:strVal val="(0.5)"/>
                                      </p:to>
                                    </p:set>
                                    <p:anim from="(0.5)" to="(#ppt_x)" calcmode="lin" valueType="num">
                                      <p:cBhvr>
                                        <p:cTn id="61" dur="1230" accel="100000" fill="hold">
                                          <p:stCondLst>
                                            <p:cond delay="770"/>
                                          </p:stCondLst>
                                        </p:cTn>
                                        <p:tgtEl>
                                          <p:spTgt spid="104461"/>
                                        </p:tgtEl>
                                        <p:attrNameLst>
                                          <p:attrName>ppt_x</p:attrName>
                                        </p:attrNameLst>
                                      </p:cBhvr>
                                    </p:anim>
                                    <p:set>
                                      <p:cBhvr>
                                        <p:cTn id="62" dur="770" fill="hold"/>
                                        <p:tgtEl>
                                          <p:spTgt spid="104461"/>
                                        </p:tgtEl>
                                        <p:attrNameLst>
                                          <p:attrName>ppt_y</p:attrName>
                                        </p:attrNameLst>
                                      </p:cBhvr>
                                      <p:to>
                                        <p:strVal val="(#ppt_y+0.4)"/>
                                      </p:to>
                                    </p:set>
                                    <p:anim from="(#ppt_y+0.4)" to="(#ppt_y)" calcmode="lin" valueType="num">
                                      <p:cBhvr>
                                        <p:cTn id="63" dur="1230" accel="100000" fill="hold">
                                          <p:stCondLst>
                                            <p:cond delay="770"/>
                                          </p:stCondLst>
                                        </p:cTn>
                                        <p:tgtEl>
                                          <p:spTgt spid="10446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s 107521"/>
          <p:cNvSpPr/>
          <p:nvPr/>
        </p:nvSpPr>
        <p:spPr>
          <a:xfrm>
            <a:off x="304800" y="304800"/>
            <a:ext cx="5334000" cy="457200"/>
          </a:xfrm>
          <a:prstGeom prst="rect">
            <a:avLst/>
          </a:prstGeom>
          <a:noFill/>
          <a:ln w="9525">
            <a:noFill/>
          </a:ln>
        </p:spPr>
        <p:txBody>
          <a:bodyPr wrap="none" anchor="ctr" anchorCtr="0"/>
          <a:lstStyle/>
          <a:p>
            <a:pPr algn="ctr" eaLnBrk="0" hangingPunct="0"/>
            <a:r>
              <a:rPr lang="en-US" altLang="zh-CN" sz="3200" b="1" i="1" u="sng" dirty="0" err="1">
                <a:solidFill>
                  <a:srgbClr val="FFFF00"/>
                </a:solidFill>
                <a:latin typeface="Times New Roman" panose="02020603050405020304" pitchFamily="18" charset="0"/>
              </a:rPr>
              <a:t>Bài</a:t>
            </a:r>
            <a:r>
              <a:rPr lang="en-US" altLang="zh-CN" sz="3200" b="1" i="1" u="sng" dirty="0">
                <a:solidFill>
                  <a:srgbClr val="FFFF00"/>
                </a:solidFill>
                <a:latin typeface="Times New Roman" panose="02020603050405020304" pitchFamily="18" charset="0"/>
              </a:rPr>
              <a:t> </a:t>
            </a:r>
            <a:r>
              <a:rPr lang="en-US" altLang="zh-CN" sz="3200" b="1" i="1" u="sng" dirty="0">
                <a:solidFill>
                  <a:srgbClr val="FFFF00"/>
                </a:solidFill>
                <a:latin typeface="Times New Roman" panose="02020603050405020304" pitchFamily="18" charset="0"/>
              </a:rPr>
              <a:t>3</a:t>
            </a:r>
            <a:r>
              <a:rPr lang="en-US" altLang="zh-CN" sz="3200" b="1" i="1" dirty="0" smtClean="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Thường</a:t>
            </a:r>
            <a:r>
              <a:rPr lang="en-US" altLang="zh-CN" sz="3200" b="1" i="1" u="sng" dirty="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thức</a:t>
            </a:r>
            <a:r>
              <a:rPr lang="en-US" altLang="zh-CN" sz="3200" b="1" i="1" u="sng" dirty="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mỹ</a:t>
            </a:r>
            <a:r>
              <a:rPr lang="en-US" altLang="zh-CN" sz="3200" b="1" i="1" u="sng" dirty="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thuật</a:t>
            </a:r>
            <a:endParaRPr lang="en-US" altLang="zh-CN" sz="3200" b="1" i="1" u="sng" dirty="0">
              <a:solidFill>
                <a:srgbClr val="FFFF00"/>
              </a:solidFill>
              <a:latin typeface="Times New Roman" panose="02020603050405020304" pitchFamily="18" charset="0"/>
            </a:endParaRPr>
          </a:p>
        </p:txBody>
      </p:sp>
      <p:sp>
        <p:nvSpPr>
          <p:cNvPr id="17410" name="Rectangles 107522"/>
          <p:cNvSpPr/>
          <p:nvPr/>
        </p:nvSpPr>
        <p:spPr>
          <a:xfrm>
            <a:off x="304800" y="685800"/>
            <a:ext cx="8382000" cy="1371600"/>
          </a:xfrm>
          <a:prstGeom prst="rect">
            <a:avLst/>
          </a:prstGeom>
          <a:noFill/>
          <a:ln w="9525">
            <a:noFill/>
          </a:ln>
        </p:spPr>
        <p:txBody>
          <a:bodyPr wrap="none" anchor="ctr" anchorCtr="0"/>
          <a:lstStyle/>
          <a:p>
            <a:pPr algn="ctr" eaLnBrk="0" hangingPunct="0"/>
            <a:r>
              <a:rPr lang="en-US" altLang="zh-CN" sz="3200" b="1">
                <a:solidFill>
                  <a:srgbClr val="00FFFF"/>
                </a:solidFill>
                <a:latin typeface="Times New Roman" panose="02020603050405020304" pitchFamily="18" charset="0"/>
              </a:rPr>
              <a:t>SƠ LƯỢC VỀ MĨ THUẬT </a:t>
            </a:r>
          </a:p>
          <a:p>
            <a:pPr algn="ctr" eaLnBrk="0" hangingPunct="0"/>
            <a:r>
              <a:rPr lang="en-US" altLang="zh-CN" sz="3200" b="1">
                <a:solidFill>
                  <a:srgbClr val="00FFFF"/>
                </a:solidFill>
                <a:latin typeface="Times New Roman" panose="02020603050405020304" pitchFamily="18" charset="0"/>
              </a:rPr>
              <a:t>CÁC DÂN TỘC ÍT NGƯỜI Ở VIỆT NAM</a:t>
            </a:r>
          </a:p>
        </p:txBody>
      </p:sp>
      <p:pic>
        <p:nvPicPr>
          <p:cNvPr id="17411" name="Picture 107523" descr="POINSET2"/>
          <p:cNvPicPr>
            <a:picLocks noChangeAspect="1"/>
          </p:cNvPicPr>
          <p:nvPr/>
        </p:nvPicPr>
        <p:blipFill>
          <a:blip r:embed="rId2"/>
          <a:stretch>
            <a:fillRect/>
          </a:stretch>
        </p:blipFill>
        <p:spPr>
          <a:xfrm rot="-5400000">
            <a:off x="-38100" y="5524500"/>
            <a:ext cx="1371600" cy="1295400"/>
          </a:xfrm>
          <a:prstGeom prst="rect">
            <a:avLst/>
          </a:prstGeom>
          <a:noFill/>
          <a:ln w="9525">
            <a:noFill/>
          </a:ln>
        </p:spPr>
      </p:pic>
      <p:pic>
        <p:nvPicPr>
          <p:cNvPr id="17412" name="Picture 107524" descr="POINSET2"/>
          <p:cNvPicPr>
            <a:picLocks noChangeAspect="1"/>
          </p:cNvPicPr>
          <p:nvPr/>
        </p:nvPicPr>
        <p:blipFill>
          <a:blip r:embed="rId2"/>
          <a:stretch>
            <a:fillRect/>
          </a:stretch>
        </p:blipFill>
        <p:spPr>
          <a:xfrm rot="10800000">
            <a:off x="7793038" y="5410200"/>
            <a:ext cx="1350962" cy="1447800"/>
          </a:xfrm>
          <a:prstGeom prst="rect">
            <a:avLst/>
          </a:prstGeom>
          <a:noFill/>
          <a:ln w="9525">
            <a:noFill/>
          </a:ln>
        </p:spPr>
      </p:pic>
      <p:pic>
        <p:nvPicPr>
          <p:cNvPr id="17413" name="Picture 107525" descr="floral"/>
          <p:cNvPicPr>
            <a:picLocks noChangeAspect="1"/>
          </p:cNvPicPr>
          <p:nvPr/>
        </p:nvPicPr>
        <p:blipFill>
          <a:blip r:embed="rId3"/>
          <a:stretch>
            <a:fillRect/>
          </a:stretch>
        </p:blipFill>
        <p:spPr>
          <a:xfrm>
            <a:off x="7848600" y="152400"/>
            <a:ext cx="1066800" cy="1066800"/>
          </a:xfrm>
          <a:prstGeom prst="rect">
            <a:avLst/>
          </a:prstGeom>
          <a:noFill/>
          <a:ln w="9525">
            <a:noFill/>
          </a:ln>
        </p:spPr>
      </p:pic>
      <p:sp>
        <p:nvSpPr>
          <p:cNvPr id="17414" name="Rectangles 107526"/>
          <p:cNvSpPr/>
          <p:nvPr/>
        </p:nvSpPr>
        <p:spPr>
          <a:xfrm>
            <a:off x="228600" y="2057400"/>
            <a:ext cx="4343400" cy="457200"/>
          </a:xfrm>
          <a:prstGeom prst="rect">
            <a:avLst/>
          </a:prstGeom>
          <a:noFill/>
          <a:ln w="9525">
            <a:noFill/>
          </a:ln>
        </p:spPr>
        <p:txBody>
          <a:bodyPr wrap="none" anchor="ctr" anchorCtr="0"/>
          <a:lstStyle/>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p>
        </p:txBody>
      </p:sp>
      <p:sp>
        <p:nvSpPr>
          <p:cNvPr id="17415" name="Rectangles 107527"/>
          <p:cNvSpPr/>
          <p:nvPr/>
        </p:nvSpPr>
        <p:spPr>
          <a:xfrm>
            <a:off x="533400" y="2362200"/>
            <a:ext cx="8686800" cy="990600"/>
          </a:xfrm>
          <a:prstGeom prst="rect">
            <a:avLst/>
          </a:prstGeom>
          <a:noFill/>
          <a:ln w="9525">
            <a:noFill/>
          </a:ln>
        </p:spPr>
        <p:txBody>
          <a:bodyPr wrap="none" anchor="ctr" anchorCtr="0"/>
          <a:lstStyle/>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p>
        </p:txBody>
      </p:sp>
      <p:sp>
        <p:nvSpPr>
          <p:cNvPr id="17416" name="Text Box 107528"/>
          <p:cNvSpPr txBox="1"/>
          <p:nvPr/>
        </p:nvSpPr>
        <p:spPr>
          <a:xfrm>
            <a:off x="533400" y="3276600"/>
            <a:ext cx="3978275" cy="457200"/>
          </a:xfrm>
          <a:prstGeom prst="rect">
            <a:avLst/>
          </a:prstGeom>
          <a:noFill/>
          <a:ln w="9525">
            <a:noFill/>
          </a:ln>
        </p:spPr>
        <p:txBody>
          <a:bodyPr anchor="t" anchorCtr="0">
            <a:spAutoFit/>
          </a:bodyPr>
          <a:lstStyle/>
          <a:p>
            <a:pPr marL="342900" indent="-342900" eaLnBrk="0" hangingPunct="0">
              <a:buAutoNum type="arabicPeriod"/>
            </a:pPr>
            <a:r>
              <a:rPr lang="en-US" altLang="zh-CN" sz="2400" err="1">
                <a:solidFill>
                  <a:srgbClr val="FFFF00"/>
                </a:solidFill>
                <a:latin typeface="Arial" panose="020B0604020202020204" pitchFamily="34" charset="0"/>
              </a:rPr>
              <a:t>Tranh thờ và thổ cẩm</a:t>
            </a:r>
            <a:endParaRPr lang="en-US" altLang="zh-CN" sz="2400">
              <a:solidFill>
                <a:srgbClr val="FFFF00"/>
              </a:solidFill>
              <a:latin typeface="Arial" panose="020B0604020202020204" pitchFamily="34" charset="0"/>
            </a:endParaRPr>
          </a:p>
        </p:txBody>
      </p:sp>
      <p:sp>
        <p:nvSpPr>
          <p:cNvPr id="17417" name="Text Box 107529"/>
          <p:cNvSpPr txBox="1"/>
          <p:nvPr/>
        </p:nvSpPr>
        <p:spPr>
          <a:xfrm>
            <a:off x="584200" y="3657600"/>
            <a:ext cx="1981200" cy="457200"/>
          </a:xfrm>
          <a:prstGeom prst="rect">
            <a:avLst/>
          </a:prstGeom>
          <a:noFill/>
          <a:ln w="9525">
            <a:noFill/>
          </a:ln>
        </p:spPr>
        <p:txBody>
          <a:bodyPr anchor="t" anchorCtr="0">
            <a:spAutoFit/>
          </a:bodyPr>
          <a:lstStyle/>
          <a:p>
            <a:pPr marL="342900" indent="-342900" eaLnBrk="0" hangingPunct="0"/>
            <a:r>
              <a:rPr lang="en-US" altLang="zh-CN" sz="2400" err="1">
                <a:solidFill>
                  <a:srgbClr val="FFFF00"/>
                </a:solidFill>
                <a:latin typeface="Arial" panose="020B0604020202020204" pitchFamily="34" charset="0"/>
              </a:rPr>
              <a:t>a. Tranh thờ</a:t>
            </a:r>
            <a:endParaRPr lang="en-US" altLang="zh-CN" sz="2400">
              <a:solidFill>
                <a:srgbClr val="FFFF00"/>
              </a:solidFill>
              <a:latin typeface="Arial" panose="020B0604020202020204" pitchFamily="34" charset="0"/>
            </a:endParaRPr>
          </a:p>
        </p:txBody>
      </p:sp>
      <p:sp>
        <p:nvSpPr>
          <p:cNvPr id="17418" name="Text Box 107530"/>
          <p:cNvSpPr txBox="1"/>
          <p:nvPr/>
        </p:nvSpPr>
        <p:spPr>
          <a:xfrm>
            <a:off x="838200" y="3962400"/>
            <a:ext cx="7543800" cy="701675"/>
          </a:xfrm>
          <a:prstGeom prst="rect">
            <a:avLst/>
          </a:prstGeom>
          <a:noFill/>
          <a:ln w="9525">
            <a:noFill/>
          </a:ln>
        </p:spPr>
        <p:txBody>
          <a:bodyPr anchor="t" anchorCtr="0">
            <a:spAutoFit/>
          </a:bodyPr>
          <a:lstStyle/>
          <a:p>
            <a:pPr marL="342900" indent="-342900" algn="just" eaLnBrk="0" hangingPunct="0"/>
            <a:r>
              <a:rPr lang="en-US" altLang="zh-CN" sz="2000" err="1">
                <a:solidFill>
                  <a:srgbClr val="FFFF00"/>
                </a:solidFill>
                <a:latin typeface="Arial" panose="020B0604020202020204" pitchFamily="34" charset="0"/>
              </a:rPr>
              <a:t>    - Tranh thờ dùng để thờ cúng, có ý nghĩa hướng thiện, răn đe cái ác, cầu may mắn, phúc lành cho mọi người</a:t>
            </a:r>
            <a:endParaRPr lang="en-US" altLang="zh-CN" sz="2000">
              <a:solidFill>
                <a:srgbClr val="FFFF00"/>
              </a:solidFill>
              <a:latin typeface="Arial" panose="020B0604020202020204" pitchFamily="34" charset="0"/>
            </a:endParaRPr>
          </a:p>
        </p:txBody>
      </p:sp>
      <p:sp>
        <p:nvSpPr>
          <p:cNvPr id="17419" name="Text Box 107537"/>
          <p:cNvSpPr txBox="1"/>
          <p:nvPr/>
        </p:nvSpPr>
        <p:spPr>
          <a:xfrm>
            <a:off x="1143000" y="4697413"/>
            <a:ext cx="7467600" cy="701675"/>
          </a:xfrm>
          <a:prstGeom prst="rect">
            <a:avLst/>
          </a:prstGeom>
          <a:noFill/>
          <a:ln w="9525">
            <a:noFill/>
          </a:ln>
        </p:spPr>
        <p:txBody>
          <a:bodyPr anchor="t" anchorCtr="0">
            <a:spAutoFit/>
          </a:bodyPr>
          <a:lstStyle/>
          <a:p>
            <a:pPr eaLnBrk="0" hangingPunct="0"/>
            <a:r>
              <a:rPr lang="en-US" altLang="zh-CN" sz="2000" err="1">
                <a:solidFill>
                  <a:srgbClr val="FFFF00"/>
                </a:solidFill>
                <a:latin typeface="Arial" panose="020B0604020202020204" pitchFamily="34" charset="0"/>
              </a:rPr>
              <a:t>- Tranh thờ được in hoặc được vẽ bằng tay và sử dụng màu tự tạo : bột khoáng pha với nhựa cây cây sung, cây sơn</a:t>
            </a:r>
            <a:r>
              <a:rPr lang="en-US" altLang="zh-CN" sz="2000">
                <a:solidFill>
                  <a:srgbClr val="FFFF00"/>
                </a:solidFill>
                <a:latin typeface="Arial" panose="020B0604020202020204" pitchFamily="34" charset="0"/>
              </a:rPr>
              <a:t>…</a:t>
            </a:r>
          </a:p>
        </p:txBody>
      </p:sp>
      <p:grpSp>
        <p:nvGrpSpPr>
          <p:cNvPr id="107541" name="Group 107540"/>
          <p:cNvGrpSpPr/>
          <p:nvPr/>
        </p:nvGrpSpPr>
        <p:grpSpPr>
          <a:xfrm>
            <a:off x="685800" y="5407025"/>
            <a:ext cx="7696200" cy="701675"/>
            <a:chOff x="432" y="3406"/>
            <a:chExt cx="4848" cy="442"/>
          </a:xfrm>
        </p:grpSpPr>
        <p:pic>
          <p:nvPicPr>
            <p:cNvPr id="17421" name="Picture 107538" descr="viet3"/>
            <p:cNvPicPr>
              <a:picLocks noChangeAspect="1"/>
            </p:cNvPicPr>
            <p:nvPr/>
          </p:nvPicPr>
          <p:blipFill>
            <a:blip r:embed="rId4"/>
            <a:stretch>
              <a:fillRect/>
            </a:stretch>
          </p:blipFill>
          <p:spPr>
            <a:xfrm>
              <a:off x="432" y="3456"/>
              <a:ext cx="288" cy="283"/>
            </a:xfrm>
            <a:prstGeom prst="rect">
              <a:avLst/>
            </a:prstGeom>
            <a:noFill/>
            <a:ln w="9525">
              <a:noFill/>
            </a:ln>
          </p:spPr>
        </p:pic>
        <p:sp>
          <p:nvSpPr>
            <p:cNvPr id="17422" name="Text Box 107539"/>
            <p:cNvSpPr txBox="1"/>
            <p:nvPr/>
          </p:nvSpPr>
          <p:spPr>
            <a:xfrm>
              <a:off x="528" y="3406"/>
              <a:ext cx="4752" cy="442"/>
            </a:xfrm>
            <a:prstGeom prst="rect">
              <a:avLst/>
            </a:prstGeom>
            <a:noFill/>
            <a:ln w="9525">
              <a:noFill/>
            </a:ln>
          </p:spPr>
          <p:txBody>
            <a:bodyPr anchor="t" anchorCtr="0">
              <a:spAutoFit/>
            </a:bodyPr>
            <a:lstStyle/>
            <a:p>
              <a:pPr marL="342900" indent="-342900" algn="just" eaLnBrk="0" hangingPunct="0"/>
              <a:r>
                <a:rPr lang="en-US" altLang="zh-CN" sz="2000" err="1">
                  <a:solidFill>
                    <a:srgbClr val="FFFF00"/>
                  </a:solidFill>
                  <a:latin typeface="Arial" panose="020B0604020202020204" pitchFamily="34" charset="0"/>
                </a:rPr>
                <a:t>    - Ngoài việc thờ cúng, tranh thờ còn có giá trị to lớn về mặt lịch sử và nghệ thuật</a:t>
              </a:r>
              <a:endParaRPr lang="en-US" altLang="zh-CN" sz="2000">
                <a:solidFill>
                  <a:srgbClr val="FFFF00"/>
                </a:solidFill>
                <a:latin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541"/>
                                        </p:tgtEl>
                                        <p:attrNameLst>
                                          <p:attrName>style.visibility</p:attrName>
                                        </p:attrNameLst>
                                      </p:cBhvr>
                                      <p:to>
                                        <p:strVal val="visible"/>
                                      </p:to>
                                    </p:set>
                                    <p:animEffect transition="in" filter="fade">
                                      <p:cBhvr>
                                        <p:cTn id="7" dur="2000"/>
                                        <p:tgtEl>
                                          <p:spTgt spid="107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s 108545"/>
          <p:cNvSpPr/>
          <p:nvPr/>
        </p:nvSpPr>
        <p:spPr>
          <a:xfrm>
            <a:off x="304800" y="304800"/>
            <a:ext cx="5334000" cy="457200"/>
          </a:xfrm>
          <a:prstGeom prst="rect">
            <a:avLst/>
          </a:prstGeom>
          <a:noFill/>
          <a:ln w="9525">
            <a:noFill/>
          </a:ln>
        </p:spPr>
        <p:txBody>
          <a:bodyPr wrap="none" anchor="ctr" anchorCtr="0"/>
          <a:lstStyle/>
          <a:p>
            <a:pPr algn="ctr" eaLnBrk="0" hangingPunct="0"/>
            <a:r>
              <a:rPr lang="en-US" altLang="zh-CN" sz="3200" b="1" i="1" u="sng" dirty="0" err="1">
                <a:solidFill>
                  <a:srgbClr val="FFFF00"/>
                </a:solidFill>
                <a:latin typeface="Times New Roman" panose="02020603050405020304" pitchFamily="18" charset="0"/>
              </a:rPr>
              <a:t>Bài</a:t>
            </a:r>
            <a:r>
              <a:rPr lang="en-US" altLang="zh-CN" sz="3200" b="1" i="1" u="sng" dirty="0">
                <a:solidFill>
                  <a:srgbClr val="FFFF00"/>
                </a:solidFill>
                <a:latin typeface="Times New Roman" panose="02020603050405020304" pitchFamily="18" charset="0"/>
              </a:rPr>
              <a:t> </a:t>
            </a:r>
            <a:r>
              <a:rPr lang="en-US" altLang="zh-CN" sz="3200" b="1" i="1" u="sng" dirty="0">
                <a:solidFill>
                  <a:srgbClr val="FFFF00"/>
                </a:solidFill>
                <a:latin typeface="Times New Roman" panose="02020603050405020304" pitchFamily="18" charset="0"/>
              </a:rPr>
              <a:t>3</a:t>
            </a:r>
            <a:r>
              <a:rPr lang="en-US" altLang="zh-CN" sz="3200" b="1" i="1" dirty="0" smtClean="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Thường</a:t>
            </a:r>
            <a:r>
              <a:rPr lang="en-US" altLang="zh-CN" sz="3200" b="1" i="1" u="sng" dirty="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thức</a:t>
            </a:r>
            <a:r>
              <a:rPr lang="en-US" altLang="zh-CN" sz="3200" b="1" i="1" u="sng" dirty="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mỹ</a:t>
            </a:r>
            <a:r>
              <a:rPr lang="en-US" altLang="zh-CN" sz="3200" b="1" i="1" u="sng" dirty="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thuật</a:t>
            </a:r>
            <a:endParaRPr lang="en-US" altLang="zh-CN" sz="3200" b="1" i="1" u="sng" dirty="0">
              <a:solidFill>
                <a:srgbClr val="FFFF00"/>
              </a:solidFill>
              <a:latin typeface="Times New Roman" panose="02020603050405020304" pitchFamily="18" charset="0"/>
            </a:endParaRPr>
          </a:p>
        </p:txBody>
      </p:sp>
      <p:sp>
        <p:nvSpPr>
          <p:cNvPr id="108547" name="Rectangles 108546"/>
          <p:cNvSpPr/>
          <p:nvPr/>
        </p:nvSpPr>
        <p:spPr>
          <a:xfrm>
            <a:off x="304800" y="685800"/>
            <a:ext cx="8382000" cy="1371600"/>
          </a:xfrm>
          <a:prstGeom prst="rect">
            <a:avLst/>
          </a:prstGeom>
          <a:noFill/>
          <a:ln w="9525">
            <a:noFill/>
          </a:ln>
        </p:spPr>
        <p:txBody>
          <a:bodyPr wrap="none" anchor="ctr" anchorCtr="0"/>
          <a:lstStyle/>
          <a:p>
            <a:pPr algn="ctr" eaLnBrk="0" hangingPunct="0"/>
            <a:r>
              <a:rPr lang="en-US" altLang="zh-CN" sz="3200" b="1">
                <a:solidFill>
                  <a:srgbClr val="00FFFF"/>
                </a:solidFill>
                <a:latin typeface="Times New Roman" panose="02020603050405020304" pitchFamily="18" charset="0"/>
              </a:rPr>
              <a:t>SƠ LƯỢC VỀ MĨ THUẬT </a:t>
            </a:r>
          </a:p>
          <a:p>
            <a:pPr algn="ctr" eaLnBrk="0" hangingPunct="0"/>
            <a:r>
              <a:rPr lang="en-US" altLang="zh-CN" sz="3200" b="1">
                <a:solidFill>
                  <a:srgbClr val="00FFFF"/>
                </a:solidFill>
                <a:latin typeface="Times New Roman" panose="02020603050405020304" pitchFamily="18" charset="0"/>
              </a:rPr>
              <a:t>CÁC DÂN TỘC ÍT NGƯỜI Ở VIỆT NAM</a:t>
            </a:r>
          </a:p>
        </p:txBody>
      </p:sp>
      <p:pic>
        <p:nvPicPr>
          <p:cNvPr id="18435" name="Picture 108547" descr="POINSET2"/>
          <p:cNvPicPr>
            <a:picLocks noChangeAspect="1"/>
          </p:cNvPicPr>
          <p:nvPr/>
        </p:nvPicPr>
        <p:blipFill>
          <a:blip r:embed="rId2"/>
          <a:stretch>
            <a:fillRect/>
          </a:stretch>
        </p:blipFill>
        <p:spPr>
          <a:xfrm rot="-5400000">
            <a:off x="-38100" y="5524500"/>
            <a:ext cx="1371600" cy="1295400"/>
          </a:xfrm>
          <a:prstGeom prst="rect">
            <a:avLst/>
          </a:prstGeom>
          <a:noFill/>
          <a:ln w="9525">
            <a:noFill/>
          </a:ln>
        </p:spPr>
      </p:pic>
      <p:pic>
        <p:nvPicPr>
          <p:cNvPr id="18436" name="Picture 108548" descr="POINSET2"/>
          <p:cNvPicPr>
            <a:picLocks noChangeAspect="1"/>
          </p:cNvPicPr>
          <p:nvPr/>
        </p:nvPicPr>
        <p:blipFill>
          <a:blip r:embed="rId2"/>
          <a:stretch>
            <a:fillRect/>
          </a:stretch>
        </p:blipFill>
        <p:spPr>
          <a:xfrm rot="10800000">
            <a:off x="7793038" y="5410200"/>
            <a:ext cx="1350962" cy="1447800"/>
          </a:xfrm>
          <a:prstGeom prst="rect">
            <a:avLst/>
          </a:prstGeom>
          <a:noFill/>
          <a:ln w="9525">
            <a:noFill/>
          </a:ln>
        </p:spPr>
      </p:pic>
      <p:pic>
        <p:nvPicPr>
          <p:cNvPr id="18437" name="Picture 108549" descr="floral"/>
          <p:cNvPicPr>
            <a:picLocks noChangeAspect="1"/>
          </p:cNvPicPr>
          <p:nvPr/>
        </p:nvPicPr>
        <p:blipFill>
          <a:blip r:embed="rId3"/>
          <a:stretch>
            <a:fillRect/>
          </a:stretch>
        </p:blipFill>
        <p:spPr>
          <a:xfrm>
            <a:off x="7848600" y="152400"/>
            <a:ext cx="1066800" cy="1066800"/>
          </a:xfrm>
          <a:prstGeom prst="rect">
            <a:avLst/>
          </a:prstGeom>
          <a:noFill/>
          <a:ln w="9525">
            <a:noFill/>
          </a:ln>
        </p:spPr>
      </p:pic>
      <p:sp>
        <p:nvSpPr>
          <p:cNvPr id="108551" name="Rectangles 108550"/>
          <p:cNvSpPr/>
          <p:nvPr/>
        </p:nvSpPr>
        <p:spPr>
          <a:xfrm>
            <a:off x="228600" y="2057400"/>
            <a:ext cx="4343400" cy="457200"/>
          </a:xfrm>
          <a:prstGeom prst="rect">
            <a:avLst/>
          </a:prstGeom>
          <a:noFill/>
          <a:ln w="9525">
            <a:noFill/>
          </a:ln>
        </p:spPr>
        <p:txBody>
          <a:bodyPr wrap="none" anchor="ctr" anchorCtr="0"/>
          <a:lstStyle/>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p>
        </p:txBody>
      </p:sp>
      <p:sp>
        <p:nvSpPr>
          <p:cNvPr id="108552" name="Rectangles 108551"/>
          <p:cNvSpPr/>
          <p:nvPr/>
        </p:nvSpPr>
        <p:spPr>
          <a:xfrm>
            <a:off x="533400" y="2362200"/>
            <a:ext cx="8686800" cy="990600"/>
          </a:xfrm>
          <a:prstGeom prst="rect">
            <a:avLst/>
          </a:prstGeom>
          <a:noFill/>
          <a:ln w="9525">
            <a:noFill/>
          </a:ln>
        </p:spPr>
        <p:txBody>
          <a:bodyPr wrap="none" anchor="ctr" anchorCtr="0"/>
          <a:lstStyle/>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p>
        </p:txBody>
      </p:sp>
      <p:sp>
        <p:nvSpPr>
          <p:cNvPr id="108553" name="Text Box 108552"/>
          <p:cNvSpPr txBox="1"/>
          <p:nvPr/>
        </p:nvSpPr>
        <p:spPr>
          <a:xfrm>
            <a:off x="533400" y="3276600"/>
            <a:ext cx="3978275" cy="457200"/>
          </a:xfrm>
          <a:prstGeom prst="rect">
            <a:avLst/>
          </a:prstGeom>
          <a:noFill/>
          <a:ln w="9525">
            <a:noFill/>
          </a:ln>
        </p:spPr>
        <p:txBody>
          <a:bodyPr anchor="t" anchorCtr="0">
            <a:spAutoFit/>
          </a:bodyPr>
          <a:lstStyle/>
          <a:p>
            <a:pPr marL="342900" indent="-342900" eaLnBrk="0" hangingPunct="0">
              <a:buAutoNum type="arabicPeriod"/>
            </a:pPr>
            <a:r>
              <a:rPr lang="en-US" altLang="zh-CN" sz="2400" err="1">
                <a:solidFill>
                  <a:srgbClr val="FFFF00"/>
                </a:solidFill>
                <a:latin typeface="Arial" panose="020B0604020202020204" pitchFamily="34" charset="0"/>
              </a:rPr>
              <a:t>Tranh thờ và thổ cẩm</a:t>
            </a:r>
            <a:endParaRPr lang="en-US" altLang="zh-CN" sz="2400">
              <a:solidFill>
                <a:srgbClr val="FFFF00"/>
              </a:solidFill>
              <a:latin typeface="Arial" panose="020B0604020202020204" pitchFamily="34" charset="0"/>
            </a:endParaRPr>
          </a:p>
        </p:txBody>
      </p:sp>
      <p:sp>
        <p:nvSpPr>
          <p:cNvPr id="108554" name="Text Box 108553"/>
          <p:cNvSpPr txBox="1"/>
          <p:nvPr/>
        </p:nvSpPr>
        <p:spPr>
          <a:xfrm>
            <a:off x="584200" y="3657600"/>
            <a:ext cx="1981200" cy="457200"/>
          </a:xfrm>
          <a:prstGeom prst="rect">
            <a:avLst/>
          </a:prstGeom>
          <a:noFill/>
          <a:ln w="9525">
            <a:noFill/>
          </a:ln>
        </p:spPr>
        <p:txBody>
          <a:bodyPr anchor="t" anchorCtr="0">
            <a:spAutoFit/>
          </a:bodyPr>
          <a:lstStyle/>
          <a:p>
            <a:pPr marL="342900" indent="-342900" eaLnBrk="0" hangingPunct="0"/>
            <a:r>
              <a:rPr lang="en-US" altLang="zh-CN" sz="2400" err="1">
                <a:solidFill>
                  <a:srgbClr val="FFFF00"/>
                </a:solidFill>
                <a:latin typeface="Arial" panose="020B0604020202020204" pitchFamily="34" charset="0"/>
              </a:rPr>
              <a:t>a. Tranh thờ</a:t>
            </a:r>
            <a:endParaRPr lang="en-US" altLang="zh-CN" sz="2400">
              <a:solidFill>
                <a:srgbClr val="FFFF00"/>
              </a:solidFill>
              <a:latin typeface="Arial" panose="020B0604020202020204" pitchFamily="34" charset="0"/>
            </a:endParaRPr>
          </a:p>
        </p:txBody>
      </p:sp>
      <p:sp>
        <p:nvSpPr>
          <p:cNvPr id="108560" name="Text Box 108559"/>
          <p:cNvSpPr txBox="1"/>
          <p:nvPr/>
        </p:nvSpPr>
        <p:spPr>
          <a:xfrm>
            <a:off x="609600" y="4038600"/>
            <a:ext cx="1981200" cy="457200"/>
          </a:xfrm>
          <a:prstGeom prst="rect">
            <a:avLst/>
          </a:prstGeom>
          <a:noFill/>
          <a:ln w="9525">
            <a:noFill/>
          </a:ln>
        </p:spPr>
        <p:txBody>
          <a:bodyPr anchor="t" anchorCtr="0">
            <a:spAutoFit/>
          </a:bodyPr>
          <a:lstStyle/>
          <a:p>
            <a:pPr marL="342900" indent="-342900" eaLnBrk="0" hangingPunct="0"/>
            <a:r>
              <a:rPr lang="en-US" altLang="zh-CN" sz="2400" err="1">
                <a:solidFill>
                  <a:srgbClr val="FFFF00"/>
                </a:solidFill>
                <a:latin typeface="Arial" panose="020B0604020202020204" pitchFamily="34" charset="0"/>
              </a:rPr>
              <a:t>b. Thổ cẩm</a:t>
            </a:r>
            <a:endParaRPr lang="en-US" altLang="zh-CN" sz="2400">
              <a:solidFill>
                <a:srgbClr val="FFFF00"/>
              </a:solidFill>
              <a:latin typeface="Arial" panose="020B0604020202020204" pitchFamily="34" charset="0"/>
            </a:endParaRPr>
          </a:p>
        </p:txBody>
      </p:sp>
      <p:grpSp>
        <p:nvGrpSpPr>
          <p:cNvPr id="108561" name="Group 108560"/>
          <p:cNvGrpSpPr/>
          <p:nvPr/>
        </p:nvGrpSpPr>
        <p:grpSpPr>
          <a:xfrm>
            <a:off x="571500" y="266700"/>
            <a:ext cx="7848600" cy="6172200"/>
            <a:chOff x="336" y="144"/>
            <a:chExt cx="5088" cy="3984"/>
          </a:xfrm>
        </p:grpSpPr>
        <p:pic>
          <p:nvPicPr>
            <p:cNvPr id="18444" name="Picture 108561" descr="tho cam nguoi dao"/>
            <p:cNvPicPr>
              <a:picLocks noChangeAspect="1"/>
            </p:cNvPicPr>
            <p:nvPr/>
          </p:nvPicPr>
          <p:blipFill>
            <a:blip r:embed="rId4"/>
            <a:stretch>
              <a:fillRect/>
            </a:stretch>
          </p:blipFill>
          <p:spPr>
            <a:xfrm>
              <a:off x="336" y="2232"/>
              <a:ext cx="2544" cy="1896"/>
            </a:xfrm>
            <a:prstGeom prst="rect">
              <a:avLst/>
            </a:prstGeom>
            <a:noFill/>
            <a:ln w="9525">
              <a:noFill/>
            </a:ln>
          </p:spPr>
        </p:pic>
        <p:pic>
          <p:nvPicPr>
            <p:cNvPr id="18445" name="Picture 11" descr="C:\Users\THE VUONG\Pictures\d4.jpg"/>
            <p:cNvPicPr>
              <a:picLocks noChangeAspect="1"/>
            </p:cNvPicPr>
            <p:nvPr/>
          </p:nvPicPr>
          <p:blipFill>
            <a:blip r:embed="rId5"/>
            <a:stretch>
              <a:fillRect/>
            </a:stretch>
          </p:blipFill>
          <p:spPr>
            <a:xfrm>
              <a:off x="336" y="144"/>
              <a:ext cx="2544" cy="1968"/>
            </a:xfrm>
            <a:prstGeom prst="rect">
              <a:avLst/>
            </a:prstGeom>
            <a:noFill/>
            <a:ln w="9525">
              <a:noFill/>
            </a:ln>
          </p:spPr>
        </p:pic>
        <p:pic>
          <p:nvPicPr>
            <p:cNvPr id="18446" name="Picture 9" descr="C:\Users\THE VUONG\Pictures\d6.jpg"/>
            <p:cNvPicPr>
              <a:picLocks noChangeAspect="1"/>
            </p:cNvPicPr>
            <p:nvPr/>
          </p:nvPicPr>
          <p:blipFill>
            <a:blip r:embed="rId6"/>
            <a:stretch>
              <a:fillRect/>
            </a:stretch>
          </p:blipFill>
          <p:spPr>
            <a:xfrm>
              <a:off x="3024" y="192"/>
              <a:ext cx="2400" cy="1932"/>
            </a:xfrm>
            <a:prstGeom prst="rect">
              <a:avLst/>
            </a:prstGeom>
            <a:noFill/>
            <a:ln w="9525">
              <a:noFill/>
            </a:ln>
          </p:spPr>
        </p:pic>
        <p:pic>
          <p:nvPicPr>
            <p:cNvPr id="18447" name="Picture 4" descr="C:\Users\THE VUONG\Pictures\Tc6.jpg"/>
            <p:cNvPicPr>
              <a:picLocks noChangeAspect="1"/>
            </p:cNvPicPr>
            <p:nvPr/>
          </p:nvPicPr>
          <p:blipFill>
            <a:blip r:embed="rId7"/>
            <a:stretch>
              <a:fillRect/>
            </a:stretch>
          </p:blipFill>
          <p:spPr>
            <a:xfrm>
              <a:off x="3024" y="2232"/>
              <a:ext cx="2400" cy="1853"/>
            </a:xfrm>
            <a:prstGeom prst="rect">
              <a:avLst/>
            </a:prstGeom>
            <a:noFill/>
            <a:ln w="9525">
              <a:noFill/>
            </a:ln>
          </p:spPr>
        </p:pic>
      </p:grpSp>
      <p:sp>
        <p:nvSpPr>
          <p:cNvPr id="108566" name="Text Box 108565"/>
          <p:cNvSpPr txBox="1"/>
          <p:nvPr/>
        </p:nvSpPr>
        <p:spPr>
          <a:xfrm>
            <a:off x="1143000" y="4479925"/>
            <a:ext cx="4775200" cy="396875"/>
          </a:xfrm>
          <a:prstGeom prst="rect">
            <a:avLst/>
          </a:prstGeom>
          <a:noFill/>
          <a:ln w="9525">
            <a:noFill/>
          </a:ln>
        </p:spPr>
        <p:txBody>
          <a:bodyPr wrap="none" anchor="t" anchorCtr="0">
            <a:spAutoFit/>
          </a:bodyPr>
          <a:lstStyle/>
          <a:p>
            <a:pPr eaLnBrk="0" hangingPunct="0"/>
            <a:r>
              <a:rPr lang="en-US" altLang="zh-CN" sz="2000" err="1">
                <a:solidFill>
                  <a:srgbClr val="FFFF00"/>
                </a:solidFill>
                <a:latin typeface="Arial" panose="020B0604020202020204" pitchFamily="34" charset="0"/>
              </a:rPr>
              <a:t>- Thổ cẩm là nghệ thuật trang trí trên vải</a:t>
            </a:r>
            <a:r>
              <a:rPr lang="en-US" altLang="zh-CN" sz="2000">
                <a:solidFill>
                  <a:srgbClr val="FFFF00"/>
                </a:solidFill>
                <a:latin typeface="Arial" panose="020B0604020202020204" pitchFamily="34" charset="0"/>
              </a:rPr>
              <a:t>,</a:t>
            </a:r>
          </a:p>
        </p:txBody>
      </p:sp>
      <p:pic>
        <p:nvPicPr>
          <p:cNvPr id="108567" name="Picture 108566" descr="viet3"/>
          <p:cNvPicPr>
            <a:picLocks noChangeAspect="1"/>
          </p:cNvPicPr>
          <p:nvPr/>
        </p:nvPicPr>
        <p:blipFill>
          <a:blip r:embed="rId8"/>
          <a:stretch>
            <a:fillRect/>
          </a:stretch>
        </p:blipFill>
        <p:spPr>
          <a:xfrm>
            <a:off x="685800" y="4503738"/>
            <a:ext cx="457200" cy="44926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2" nodeType="clickEffect">
                                  <p:stCondLst>
                                    <p:cond delay="0"/>
                                  </p:stCondLst>
                                  <p:iterate type="lt">
                                    <p:tmPct val="50000"/>
                                  </p:iterate>
                                  <p:childTnLst>
                                    <p:set>
                                      <p:cBhvr>
                                        <p:cTn id="6" dur="1" fill="hold">
                                          <p:stCondLst>
                                            <p:cond delay="0"/>
                                          </p:stCondLst>
                                        </p:cTn>
                                        <p:tgtEl>
                                          <p:spTgt spid="108560"/>
                                        </p:tgtEl>
                                        <p:attrNameLst>
                                          <p:attrName>style.visibility</p:attrName>
                                        </p:attrNameLst>
                                      </p:cBhvr>
                                      <p:to>
                                        <p:strVal val="visible"/>
                                      </p:to>
                                    </p:set>
                                    <p:anim calcmode="discrete" valueType="clr">
                                      <p:cBhvr override="childStyle">
                                        <p:cTn id="7" dur="80"/>
                                        <p:tgtEl>
                                          <p:spTgt spid="10856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8560"/>
                                        </p:tgtEl>
                                        <p:attrNameLst>
                                          <p:attrName>fillcolor</p:attrName>
                                        </p:attrNameLst>
                                      </p:cBhvr>
                                      <p:tavLst>
                                        <p:tav tm="0">
                                          <p:val>
                                            <p:clrVal>
                                              <a:schemeClr val="accent2"/>
                                            </p:clrVal>
                                          </p:val>
                                        </p:tav>
                                        <p:tav tm="50000">
                                          <p:val>
                                            <p:clrVal>
                                              <a:schemeClr val="hlink"/>
                                            </p:clrVal>
                                          </p:val>
                                        </p:tav>
                                      </p:tavLst>
                                    </p:anim>
                                    <p:set>
                                      <p:cBhvr>
                                        <p:cTn id="9" dur="80"/>
                                        <p:tgtEl>
                                          <p:spTgt spid="10856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16" fill="hold" grpId="1" nodeType="clickEffect">
                                  <p:stCondLst>
                                    <p:cond delay="0"/>
                                  </p:stCondLst>
                                  <p:iterate type="lt">
                                    <p:tmAbs val="0"/>
                                  </p:iterate>
                                  <p:childTnLst>
                                    <p:anim calcmode="lin" valueType="num">
                                      <p:cBhvr>
                                        <p:cTn id="13" dur="500"/>
                                        <p:tgtEl>
                                          <p:spTgt spid="108560"/>
                                        </p:tgtEl>
                                        <p:attrNameLst>
                                          <p:attrName>ppt_w</p:attrName>
                                        </p:attrNameLst>
                                      </p:cBhvr>
                                      <p:tavLst>
                                        <p:tav tm="0">
                                          <p:val>
                                            <p:strVal val="ppt_w"/>
                                          </p:val>
                                        </p:tav>
                                        <p:tav tm="100000">
                                          <p:val>
                                            <p:fltVal val="0"/>
                                          </p:val>
                                        </p:tav>
                                      </p:tavLst>
                                    </p:anim>
                                    <p:anim calcmode="lin" valueType="num">
                                      <p:cBhvr>
                                        <p:cTn id="14" dur="500"/>
                                        <p:tgtEl>
                                          <p:spTgt spid="108560"/>
                                        </p:tgtEl>
                                        <p:attrNameLst>
                                          <p:attrName>ppt_h</p:attrName>
                                        </p:attrNameLst>
                                      </p:cBhvr>
                                      <p:tavLst>
                                        <p:tav tm="0">
                                          <p:val>
                                            <p:strVal val="ppt_h"/>
                                          </p:val>
                                        </p:tav>
                                        <p:tav tm="100000">
                                          <p:val>
                                            <p:fltVal val="0"/>
                                          </p:val>
                                        </p:tav>
                                      </p:tavLst>
                                    </p:anim>
                                    <p:animEffect transition="out" filter="fade">
                                      <p:cBhvr>
                                        <p:cTn id="15" dur="500"/>
                                        <p:tgtEl>
                                          <p:spTgt spid="108560"/>
                                        </p:tgtEl>
                                      </p:cBhvr>
                                    </p:animEffect>
                                    <p:set>
                                      <p:cBhvr>
                                        <p:cTn id="16" dur="1" fill="hold">
                                          <p:stCondLst>
                                            <p:cond delay="499"/>
                                          </p:stCondLst>
                                        </p:cTn>
                                        <p:tgtEl>
                                          <p:spTgt spid="108560"/>
                                        </p:tgtEl>
                                        <p:attrNameLst>
                                          <p:attrName>style.visibility</p:attrName>
                                        </p:attrNameLst>
                                      </p:cBhvr>
                                      <p:to>
                                        <p:strVal val="hidden"/>
                                      </p:to>
                                    </p:set>
                                  </p:childTnLst>
                                </p:cTn>
                              </p:par>
                              <p:par>
                                <p:cTn id="17" presetID="53" presetClass="exit" presetSubtype="16" fill="hold" grpId="1" nodeType="withEffect">
                                  <p:stCondLst>
                                    <p:cond delay="0"/>
                                  </p:stCondLst>
                                  <p:childTnLst>
                                    <p:anim calcmode="lin" valueType="num">
                                      <p:cBhvr>
                                        <p:cTn id="18" dur="500"/>
                                        <p:tgtEl>
                                          <p:spTgt spid="108554"/>
                                        </p:tgtEl>
                                        <p:attrNameLst>
                                          <p:attrName>ppt_w</p:attrName>
                                        </p:attrNameLst>
                                      </p:cBhvr>
                                      <p:tavLst>
                                        <p:tav tm="0">
                                          <p:val>
                                            <p:strVal val="ppt_w"/>
                                          </p:val>
                                        </p:tav>
                                        <p:tav tm="100000">
                                          <p:val>
                                            <p:fltVal val="0"/>
                                          </p:val>
                                        </p:tav>
                                      </p:tavLst>
                                    </p:anim>
                                    <p:anim calcmode="lin" valueType="num">
                                      <p:cBhvr>
                                        <p:cTn id="19" dur="500"/>
                                        <p:tgtEl>
                                          <p:spTgt spid="108554"/>
                                        </p:tgtEl>
                                        <p:attrNameLst>
                                          <p:attrName>ppt_h</p:attrName>
                                        </p:attrNameLst>
                                      </p:cBhvr>
                                      <p:tavLst>
                                        <p:tav tm="0">
                                          <p:val>
                                            <p:strVal val="ppt_h"/>
                                          </p:val>
                                        </p:tav>
                                        <p:tav tm="100000">
                                          <p:val>
                                            <p:fltVal val="0"/>
                                          </p:val>
                                        </p:tav>
                                      </p:tavLst>
                                    </p:anim>
                                    <p:animEffect transition="out" filter="fade">
                                      <p:cBhvr>
                                        <p:cTn id="20" dur="500"/>
                                        <p:tgtEl>
                                          <p:spTgt spid="108554"/>
                                        </p:tgtEl>
                                      </p:cBhvr>
                                    </p:animEffect>
                                    <p:set>
                                      <p:cBhvr>
                                        <p:cTn id="21" dur="1" fill="hold">
                                          <p:stCondLst>
                                            <p:cond delay="499"/>
                                          </p:stCondLst>
                                        </p:cTn>
                                        <p:tgtEl>
                                          <p:spTgt spid="108554"/>
                                        </p:tgtEl>
                                        <p:attrNameLst>
                                          <p:attrName>style.visibility</p:attrName>
                                        </p:attrNameLst>
                                      </p:cBhvr>
                                      <p:to>
                                        <p:strVal val="hidden"/>
                                      </p:to>
                                    </p:set>
                                  </p:childTnLst>
                                </p:cTn>
                              </p:par>
                              <p:par>
                                <p:cTn id="22" presetID="53" presetClass="exit" presetSubtype="16" fill="hold" grpId="1" nodeType="withEffect">
                                  <p:stCondLst>
                                    <p:cond delay="0"/>
                                  </p:stCondLst>
                                  <p:childTnLst>
                                    <p:anim calcmode="lin" valueType="num">
                                      <p:cBhvr>
                                        <p:cTn id="23" dur="500"/>
                                        <p:tgtEl>
                                          <p:spTgt spid="108553"/>
                                        </p:tgtEl>
                                        <p:attrNameLst>
                                          <p:attrName>ppt_w</p:attrName>
                                        </p:attrNameLst>
                                      </p:cBhvr>
                                      <p:tavLst>
                                        <p:tav tm="0">
                                          <p:val>
                                            <p:strVal val="ppt_w"/>
                                          </p:val>
                                        </p:tav>
                                        <p:tav tm="100000">
                                          <p:val>
                                            <p:fltVal val="0"/>
                                          </p:val>
                                        </p:tav>
                                      </p:tavLst>
                                    </p:anim>
                                    <p:anim calcmode="lin" valueType="num">
                                      <p:cBhvr>
                                        <p:cTn id="24" dur="500"/>
                                        <p:tgtEl>
                                          <p:spTgt spid="108553"/>
                                        </p:tgtEl>
                                        <p:attrNameLst>
                                          <p:attrName>ppt_h</p:attrName>
                                        </p:attrNameLst>
                                      </p:cBhvr>
                                      <p:tavLst>
                                        <p:tav tm="0">
                                          <p:val>
                                            <p:strVal val="ppt_h"/>
                                          </p:val>
                                        </p:tav>
                                        <p:tav tm="100000">
                                          <p:val>
                                            <p:fltVal val="0"/>
                                          </p:val>
                                        </p:tav>
                                      </p:tavLst>
                                    </p:anim>
                                    <p:animEffect transition="out" filter="fade">
                                      <p:cBhvr>
                                        <p:cTn id="25" dur="500"/>
                                        <p:tgtEl>
                                          <p:spTgt spid="108553"/>
                                        </p:tgtEl>
                                      </p:cBhvr>
                                    </p:animEffect>
                                    <p:set>
                                      <p:cBhvr>
                                        <p:cTn id="26" dur="1" fill="hold">
                                          <p:stCondLst>
                                            <p:cond delay="499"/>
                                          </p:stCondLst>
                                        </p:cTn>
                                        <p:tgtEl>
                                          <p:spTgt spid="108553"/>
                                        </p:tgtEl>
                                        <p:attrNameLst>
                                          <p:attrName>style.visibility</p:attrName>
                                        </p:attrNameLst>
                                      </p:cBhvr>
                                      <p:to>
                                        <p:strVal val="hidden"/>
                                      </p:to>
                                    </p:set>
                                  </p:childTnLst>
                                </p:cTn>
                              </p:par>
                              <p:par>
                                <p:cTn id="27" presetID="53" presetClass="exit" presetSubtype="16" fill="hold" grpId="1" nodeType="withEffect">
                                  <p:stCondLst>
                                    <p:cond delay="0"/>
                                  </p:stCondLst>
                                  <p:childTnLst>
                                    <p:anim calcmode="lin" valueType="num">
                                      <p:cBhvr>
                                        <p:cTn id="28" dur="500"/>
                                        <p:tgtEl>
                                          <p:spTgt spid="108552"/>
                                        </p:tgtEl>
                                        <p:attrNameLst>
                                          <p:attrName>ppt_w</p:attrName>
                                        </p:attrNameLst>
                                      </p:cBhvr>
                                      <p:tavLst>
                                        <p:tav tm="0">
                                          <p:val>
                                            <p:strVal val="ppt_w"/>
                                          </p:val>
                                        </p:tav>
                                        <p:tav tm="100000">
                                          <p:val>
                                            <p:fltVal val="0"/>
                                          </p:val>
                                        </p:tav>
                                      </p:tavLst>
                                    </p:anim>
                                    <p:anim calcmode="lin" valueType="num">
                                      <p:cBhvr>
                                        <p:cTn id="29" dur="500"/>
                                        <p:tgtEl>
                                          <p:spTgt spid="108552"/>
                                        </p:tgtEl>
                                        <p:attrNameLst>
                                          <p:attrName>ppt_h</p:attrName>
                                        </p:attrNameLst>
                                      </p:cBhvr>
                                      <p:tavLst>
                                        <p:tav tm="0">
                                          <p:val>
                                            <p:strVal val="ppt_h"/>
                                          </p:val>
                                        </p:tav>
                                        <p:tav tm="100000">
                                          <p:val>
                                            <p:fltVal val="0"/>
                                          </p:val>
                                        </p:tav>
                                      </p:tavLst>
                                    </p:anim>
                                    <p:animEffect transition="out" filter="fade">
                                      <p:cBhvr>
                                        <p:cTn id="30" dur="500"/>
                                        <p:tgtEl>
                                          <p:spTgt spid="108552"/>
                                        </p:tgtEl>
                                      </p:cBhvr>
                                    </p:animEffect>
                                    <p:set>
                                      <p:cBhvr>
                                        <p:cTn id="31" dur="1" fill="hold">
                                          <p:stCondLst>
                                            <p:cond delay="499"/>
                                          </p:stCondLst>
                                        </p:cTn>
                                        <p:tgtEl>
                                          <p:spTgt spid="108552"/>
                                        </p:tgtEl>
                                        <p:attrNameLst>
                                          <p:attrName>style.visibility</p:attrName>
                                        </p:attrNameLst>
                                      </p:cBhvr>
                                      <p:to>
                                        <p:strVal val="hidden"/>
                                      </p:to>
                                    </p:set>
                                  </p:childTnLst>
                                </p:cTn>
                              </p:par>
                              <p:par>
                                <p:cTn id="32" presetID="53" presetClass="exit" presetSubtype="16" fill="hold" grpId="1" nodeType="withEffect">
                                  <p:stCondLst>
                                    <p:cond delay="0"/>
                                  </p:stCondLst>
                                  <p:childTnLst>
                                    <p:anim calcmode="lin" valueType="num">
                                      <p:cBhvr>
                                        <p:cTn id="33" dur="500"/>
                                        <p:tgtEl>
                                          <p:spTgt spid="108551"/>
                                        </p:tgtEl>
                                        <p:attrNameLst>
                                          <p:attrName>ppt_w</p:attrName>
                                        </p:attrNameLst>
                                      </p:cBhvr>
                                      <p:tavLst>
                                        <p:tav tm="0">
                                          <p:val>
                                            <p:strVal val="ppt_w"/>
                                          </p:val>
                                        </p:tav>
                                        <p:tav tm="100000">
                                          <p:val>
                                            <p:fltVal val="0"/>
                                          </p:val>
                                        </p:tav>
                                      </p:tavLst>
                                    </p:anim>
                                    <p:anim calcmode="lin" valueType="num">
                                      <p:cBhvr>
                                        <p:cTn id="34" dur="500"/>
                                        <p:tgtEl>
                                          <p:spTgt spid="108551"/>
                                        </p:tgtEl>
                                        <p:attrNameLst>
                                          <p:attrName>ppt_h</p:attrName>
                                        </p:attrNameLst>
                                      </p:cBhvr>
                                      <p:tavLst>
                                        <p:tav tm="0">
                                          <p:val>
                                            <p:strVal val="ppt_h"/>
                                          </p:val>
                                        </p:tav>
                                        <p:tav tm="100000">
                                          <p:val>
                                            <p:fltVal val="0"/>
                                          </p:val>
                                        </p:tav>
                                      </p:tavLst>
                                    </p:anim>
                                    <p:animEffect transition="out" filter="fade">
                                      <p:cBhvr>
                                        <p:cTn id="35" dur="500"/>
                                        <p:tgtEl>
                                          <p:spTgt spid="108551"/>
                                        </p:tgtEl>
                                      </p:cBhvr>
                                    </p:animEffect>
                                    <p:set>
                                      <p:cBhvr>
                                        <p:cTn id="36" dur="1" fill="hold">
                                          <p:stCondLst>
                                            <p:cond delay="499"/>
                                          </p:stCondLst>
                                        </p:cTn>
                                        <p:tgtEl>
                                          <p:spTgt spid="108551"/>
                                        </p:tgtEl>
                                        <p:attrNameLst>
                                          <p:attrName>style.visibility</p:attrName>
                                        </p:attrNameLst>
                                      </p:cBhvr>
                                      <p:to>
                                        <p:strVal val="hidden"/>
                                      </p:to>
                                    </p:set>
                                  </p:childTnLst>
                                </p:cTn>
                              </p:par>
                              <p:par>
                                <p:cTn id="37" presetID="53" presetClass="exit" presetSubtype="16" fill="hold" grpId="1" nodeType="withEffect">
                                  <p:stCondLst>
                                    <p:cond delay="0"/>
                                  </p:stCondLst>
                                  <p:childTnLst>
                                    <p:anim calcmode="lin" valueType="num">
                                      <p:cBhvr>
                                        <p:cTn id="38" dur="500"/>
                                        <p:tgtEl>
                                          <p:spTgt spid="108547"/>
                                        </p:tgtEl>
                                        <p:attrNameLst>
                                          <p:attrName>ppt_w</p:attrName>
                                        </p:attrNameLst>
                                      </p:cBhvr>
                                      <p:tavLst>
                                        <p:tav tm="0">
                                          <p:val>
                                            <p:strVal val="ppt_w"/>
                                          </p:val>
                                        </p:tav>
                                        <p:tav tm="100000">
                                          <p:val>
                                            <p:fltVal val="0"/>
                                          </p:val>
                                        </p:tav>
                                      </p:tavLst>
                                    </p:anim>
                                    <p:anim calcmode="lin" valueType="num">
                                      <p:cBhvr>
                                        <p:cTn id="39" dur="500"/>
                                        <p:tgtEl>
                                          <p:spTgt spid="108547"/>
                                        </p:tgtEl>
                                        <p:attrNameLst>
                                          <p:attrName>ppt_h</p:attrName>
                                        </p:attrNameLst>
                                      </p:cBhvr>
                                      <p:tavLst>
                                        <p:tav tm="0">
                                          <p:val>
                                            <p:strVal val="ppt_h"/>
                                          </p:val>
                                        </p:tav>
                                        <p:tav tm="100000">
                                          <p:val>
                                            <p:fltVal val="0"/>
                                          </p:val>
                                        </p:tav>
                                      </p:tavLst>
                                    </p:anim>
                                    <p:animEffect transition="out" filter="fade">
                                      <p:cBhvr>
                                        <p:cTn id="40" dur="500"/>
                                        <p:tgtEl>
                                          <p:spTgt spid="108547"/>
                                        </p:tgtEl>
                                      </p:cBhvr>
                                    </p:animEffect>
                                    <p:set>
                                      <p:cBhvr>
                                        <p:cTn id="41" dur="1" fill="hold">
                                          <p:stCondLst>
                                            <p:cond delay="499"/>
                                          </p:stCondLst>
                                        </p:cTn>
                                        <p:tgtEl>
                                          <p:spTgt spid="108547"/>
                                        </p:tgtEl>
                                        <p:attrNameLst>
                                          <p:attrName>style.visibility</p:attrName>
                                        </p:attrNameLst>
                                      </p:cBhvr>
                                      <p:to>
                                        <p:strVal val="hidden"/>
                                      </p:to>
                                    </p:set>
                                  </p:childTnLst>
                                </p:cTn>
                              </p:par>
                              <p:par>
                                <p:cTn id="42" presetID="53" presetClass="exit" presetSubtype="16" fill="hold" grpId="1" nodeType="withEffect">
                                  <p:stCondLst>
                                    <p:cond delay="0"/>
                                  </p:stCondLst>
                                  <p:childTnLst>
                                    <p:anim calcmode="lin" valueType="num">
                                      <p:cBhvr>
                                        <p:cTn id="43" dur="500"/>
                                        <p:tgtEl>
                                          <p:spTgt spid="108546"/>
                                        </p:tgtEl>
                                        <p:attrNameLst>
                                          <p:attrName>ppt_w</p:attrName>
                                        </p:attrNameLst>
                                      </p:cBhvr>
                                      <p:tavLst>
                                        <p:tav tm="0">
                                          <p:val>
                                            <p:strVal val="ppt_w"/>
                                          </p:val>
                                        </p:tav>
                                        <p:tav tm="100000">
                                          <p:val>
                                            <p:fltVal val="0"/>
                                          </p:val>
                                        </p:tav>
                                      </p:tavLst>
                                    </p:anim>
                                    <p:anim calcmode="lin" valueType="num">
                                      <p:cBhvr>
                                        <p:cTn id="44" dur="500"/>
                                        <p:tgtEl>
                                          <p:spTgt spid="108546"/>
                                        </p:tgtEl>
                                        <p:attrNameLst>
                                          <p:attrName>ppt_h</p:attrName>
                                        </p:attrNameLst>
                                      </p:cBhvr>
                                      <p:tavLst>
                                        <p:tav tm="0">
                                          <p:val>
                                            <p:strVal val="ppt_h"/>
                                          </p:val>
                                        </p:tav>
                                        <p:tav tm="100000">
                                          <p:val>
                                            <p:fltVal val="0"/>
                                          </p:val>
                                        </p:tav>
                                      </p:tavLst>
                                    </p:anim>
                                    <p:animEffect transition="out" filter="fade">
                                      <p:cBhvr>
                                        <p:cTn id="45" dur="500"/>
                                        <p:tgtEl>
                                          <p:spTgt spid="108546"/>
                                        </p:tgtEl>
                                      </p:cBhvr>
                                    </p:animEffect>
                                    <p:set>
                                      <p:cBhvr>
                                        <p:cTn id="46" dur="1" fill="hold">
                                          <p:stCondLst>
                                            <p:cond delay="499"/>
                                          </p:stCondLst>
                                        </p:cTn>
                                        <p:tgtEl>
                                          <p:spTgt spid="10854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nodeType="clickEffect">
                                  <p:stCondLst>
                                    <p:cond delay="0"/>
                                  </p:stCondLst>
                                  <p:childTnLst>
                                    <p:set>
                                      <p:cBhvr>
                                        <p:cTn id="50" dur="1" fill="hold">
                                          <p:stCondLst>
                                            <p:cond delay="0"/>
                                          </p:stCondLst>
                                        </p:cTn>
                                        <p:tgtEl>
                                          <p:spTgt spid="108561"/>
                                        </p:tgtEl>
                                        <p:attrNameLst>
                                          <p:attrName>style.visibility</p:attrName>
                                        </p:attrNameLst>
                                      </p:cBhvr>
                                      <p:to>
                                        <p:strVal val="visible"/>
                                      </p:to>
                                    </p:set>
                                    <p:animEffect transition="in" filter="fade">
                                      <p:cBhvr>
                                        <p:cTn id="51" dur="770" decel="100000"/>
                                        <p:tgtEl>
                                          <p:spTgt spid="108561"/>
                                        </p:tgtEl>
                                      </p:cBhvr>
                                    </p:animEffect>
                                    <p:animScale>
                                      <p:cBhvr>
                                        <p:cTn id="52" dur="770" decel="100000"/>
                                        <p:tgtEl>
                                          <p:spTgt spid="108561"/>
                                        </p:tgtEl>
                                      </p:cBhvr>
                                      <p:from x="10000" y="10000"/>
                                      <p:to x="200000" y="450000"/>
                                    </p:animScale>
                                    <p:animScale>
                                      <p:cBhvr>
                                        <p:cTn id="53" dur="1230" accel="100000" fill="hold">
                                          <p:stCondLst>
                                            <p:cond delay="770"/>
                                          </p:stCondLst>
                                        </p:cTn>
                                        <p:tgtEl>
                                          <p:spTgt spid="108561"/>
                                        </p:tgtEl>
                                      </p:cBhvr>
                                      <p:from x="200000" y="450000"/>
                                      <p:to x="100000" y="100000"/>
                                    </p:animScale>
                                    <p:set>
                                      <p:cBhvr>
                                        <p:cTn id="54" dur="770" fill="hold"/>
                                        <p:tgtEl>
                                          <p:spTgt spid="108561"/>
                                        </p:tgtEl>
                                        <p:attrNameLst>
                                          <p:attrName>ppt_x</p:attrName>
                                        </p:attrNameLst>
                                      </p:cBhvr>
                                      <p:to>
                                        <p:strVal val="(0.5)"/>
                                      </p:to>
                                    </p:set>
                                    <p:anim from="(0.5)" to="(#ppt_x)" calcmode="lin" valueType="num">
                                      <p:cBhvr>
                                        <p:cTn id="55" dur="1230" accel="100000" fill="hold">
                                          <p:stCondLst>
                                            <p:cond delay="770"/>
                                          </p:stCondLst>
                                        </p:cTn>
                                        <p:tgtEl>
                                          <p:spTgt spid="108561"/>
                                        </p:tgtEl>
                                        <p:attrNameLst>
                                          <p:attrName>ppt_x</p:attrName>
                                        </p:attrNameLst>
                                      </p:cBhvr>
                                    </p:anim>
                                    <p:set>
                                      <p:cBhvr>
                                        <p:cTn id="56" dur="770" fill="hold"/>
                                        <p:tgtEl>
                                          <p:spTgt spid="108561"/>
                                        </p:tgtEl>
                                        <p:attrNameLst>
                                          <p:attrName>ppt_y</p:attrName>
                                        </p:attrNameLst>
                                      </p:cBhvr>
                                      <p:to>
                                        <p:strVal val="(#ppt_y+0.4)"/>
                                      </p:to>
                                    </p:set>
                                    <p:anim from="(#ppt_y+0.4)" to="(#ppt_y)" calcmode="lin" valueType="num">
                                      <p:cBhvr>
                                        <p:cTn id="57" dur="1230" accel="100000" fill="hold">
                                          <p:stCondLst>
                                            <p:cond delay="770"/>
                                          </p:stCondLst>
                                        </p:cTn>
                                        <p:tgtEl>
                                          <p:spTgt spid="108561"/>
                                        </p:tgtEl>
                                        <p:attrNameLst>
                                          <p:attrName>ppt_y</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xit" presetSubtype="0" fill="hold" nodeType="clickEffect">
                                  <p:stCondLst>
                                    <p:cond delay="0"/>
                                  </p:stCondLst>
                                  <p:childTnLst>
                                    <p:anim to="" calcmode="lin" valueType="num">
                                      <p:cBhvr>
                                        <p:cTn id="61" dur="1"/>
                                        <p:tgtEl>
                                          <p:spTgt spid="108561"/>
                                        </p:tgtEl>
                                        <p:attrNameLst>
                                          <p:attrName>style.visibility</p:attrName>
                                        </p:attrNameLst>
                                      </p:cBhvr>
                                    </p:anim>
                                    <p:set>
                                      <p:cBhvr>
                                        <p:cTn id="62" dur="1" fill="hold">
                                          <p:stCondLst>
                                            <p:cond delay="0"/>
                                          </p:stCondLst>
                                        </p:cTn>
                                        <p:tgtEl>
                                          <p:spTgt spid="108561"/>
                                        </p:tgtEl>
                                        <p:attrNameLst>
                                          <p:attrName>style.visibility</p:attrName>
                                        </p:attrNameLst>
                                      </p:cBhvr>
                                      <p:to>
                                        <p:strVal val="hidden"/>
                                      </p:to>
                                    </p:set>
                                  </p:childTnLst>
                                </p:cTn>
                              </p:par>
                            </p:childTnLst>
                          </p:cTn>
                        </p:par>
                        <p:par>
                          <p:cTn id="63" fill="hold">
                            <p:stCondLst>
                              <p:cond delay="0"/>
                            </p:stCondLst>
                            <p:childTnLst>
                              <p:par>
                                <p:cTn id="64" presetID="10" presetClass="entr" presetSubtype="0" fill="hold" grpId="2" nodeType="afterEffect">
                                  <p:stCondLst>
                                    <p:cond delay="0"/>
                                  </p:stCondLst>
                                  <p:childTnLst>
                                    <p:set>
                                      <p:cBhvr>
                                        <p:cTn id="65" dur="1" fill="hold">
                                          <p:stCondLst>
                                            <p:cond delay="0"/>
                                          </p:stCondLst>
                                        </p:cTn>
                                        <p:tgtEl>
                                          <p:spTgt spid="108546"/>
                                        </p:tgtEl>
                                        <p:attrNameLst>
                                          <p:attrName>style.visibility</p:attrName>
                                        </p:attrNameLst>
                                      </p:cBhvr>
                                      <p:to>
                                        <p:strVal val="visible"/>
                                      </p:to>
                                    </p:set>
                                    <p:animEffect transition="in" filter="fade">
                                      <p:cBhvr>
                                        <p:cTn id="66" dur="2000"/>
                                        <p:tgtEl>
                                          <p:spTgt spid="108546"/>
                                        </p:tgtEl>
                                      </p:cBhvr>
                                    </p:animEffect>
                                  </p:childTnLst>
                                </p:cTn>
                              </p:par>
                              <p:par>
                                <p:cTn id="67" presetID="10" presetClass="entr" presetSubtype="0" fill="hold" grpId="2" nodeType="withEffect">
                                  <p:stCondLst>
                                    <p:cond delay="0"/>
                                  </p:stCondLst>
                                  <p:childTnLst>
                                    <p:set>
                                      <p:cBhvr>
                                        <p:cTn id="68" dur="1" fill="hold">
                                          <p:stCondLst>
                                            <p:cond delay="0"/>
                                          </p:stCondLst>
                                        </p:cTn>
                                        <p:tgtEl>
                                          <p:spTgt spid="108547"/>
                                        </p:tgtEl>
                                        <p:attrNameLst>
                                          <p:attrName>style.visibility</p:attrName>
                                        </p:attrNameLst>
                                      </p:cBhvr>
                                      <p:to>
                                        <p:strVal val="visible"/>
                                      </p:to>
                                    </p:set>
                                    <p:animEffect transition="in" filter="fade">
                                      <p:cBhvr>
                                        <p:cTn id="69" dur="2000"/>
                                        <p:tgtEl>
                                          <p:spTgt spid="108547"/>
                                        </p:tgtEl>
                                      </p:cBhvr>
                                    </p:animEffect>
                                  </p:childTnLst>
                                </p:cTn>
                              </p:par>
                              <p:par>
                                <p:cTn id="70" presetID="10" presetClass="entr" presetSubtype="0" fill="hold" grpId="2" nodeType="withEffect">
                                  <p:stCondLst>
                                    <p:cond delay="0"/>
                                  </p:stCondLst>
                                  <p:childTnLst>
                                    <p:set>
                                      <p:cBhvr>
                                        <p:cTn id="71" dur="1" fill="hold">
                                          <p:stCondLst>
                                            <p:cond delay="0"/>
                                          </p:stCondLst>
                                        </p:cTn>
                                        <p:tgtEl>
                                          <p:spTgt spid="108551"/>
                                        </p:tgtEl>
                                        <p:attrNameLst>
                                          <p:attrName>style.visibility</p:attrName>
                                        </p:attrNameLst>
                                      </p:cBhvr>
                                      <p:to>
                                        <p:strVal val="visible"/>
                                      </p:to>
                                    </p:set>
                                    <p:animEffect transition="in" filter="fade">
                                      <p:cBhvr>
                                        <p:cTn id="72" dur="2000"/>
                                        <p:tgtEl>
                                          <p:spTgt spid="108551"/>
                                        </p:tgtEl>
                                      </p:cBhvr>
                                    </p:animEffect>
                                  </p:childTnLst>
                                </p:cTn>
                              </p:par>
                              <p:par>
                                <p:cTn id="73" presetID="10" presetClass="entr" presetSubtype="0" fill="hold" grpId="2" nodeType="withEffect">
                                  <p:stCondLst>
                                    <p:cond delay="0"/>
                                  </p:stCondLst>
                                  <p:childTnLst>
                                    <p:set>
                                      <p:cBhvr>
                                        <p:cTn id="74" dur="1" fill="hold">
                                          <p:stCondLst>
                                            <p:cond delay="0"/>
                                          </p:stCondLst>
                                        </p:cTn>
                                        <p:tgtEl>
                                          <p:spTgt spid="108552"/>
                                        </p:tgtEl>
                                        <p:attrNameLst>
                                          <p:attrName>style.visibility</p:attrName>
                                        </p:attrNameLst>
                                      </p:cBhvr>
                                      <p:to>
                                        <p:strVal val="visible"/>
                                      </p:to>
                                    </p:set>
                                    <p:animEffect transition="in" filter="fade">
                                      <p:cBhvr>
                                        <p:cTn id="75" dur="2000"/>
                                        <p:tgtEl>
                                          <p:spTgt spid="108552"/>
                                        </p:tgtEl>
                                      </p:cBhvr>
                                    </p:animEffect>
                                  </p:childTnLst>
                                </p:cTn>
                              </p:par>
                              <p:par>
                                <p:cTn id="76" presetID="10" presetClass="entr" presetSubtype="0" fill="hold" grpId="2" nodeType="withEffect">
                                  <p:stCondLst>
                                    <p:cond delay="0"/>
                                  </p:stCondLst>
                                  <p:childTnLst>
                                    <p:set>
                                      <p:cBhvr>
                                        <p:cTn id="77" dur="1" fill="hold">
                                          <p:stCondLst>
                                            <p:cond delay="0"/>
                                          </p:stCondLst>
                                        </p:cTn>
                                        <p:tgtEl>
                                          <p:spTgt spid="108553"/>
                                        </p:tgtEl>
                                        <p:attrNameLst>
                                          <p:attrName>style.visibility</p:attrName>
                                        </p:attrNameLst>
                                      </p:cBhvr>
                                      <p:to>
                                        <p:strVal val="visible"/>
                                      </p:to>
                                    </p:set>
                                    <p:animEffect transition="in" filter="fade">
                                      <p:cBhvr>
                                        <p:cTn id="78" dur="2000"/>
                                        <p:tgtEl>
                                          <p:spTgt spid="108553"/>
                                        </p:tgtEl>
                                      </p:cBhvr>
                                    </p:animEffect>
                                  </p:childTnLst>
                                </p:cTn>
                              </p:par>
                              <p:par>
                                <p:cTn id="79" presetID="10" presetClass="entr" presetSubtype="0" fill="hold" grpId="2" nodeType="withEffect">
                                  <p:stCondLst>
                                    <p:cond delay="0"/>
                                  </p:stCondLst>
                                  <p:childTnLst>
                                    <p:set>
                                      <p:cBhvr>
                                        <p:cTn id="80" dur="1" fill="hold">
                                          <p:stCondLst>
                                            <p:cond delay="0"/>
                                          </p:stCondLst>
                                        </p:cTn>
                                        <p:tgtEl>
                                          <p:spTgt spid="108554"/>
                                        </p:tgtEl>
                                        <p:attrNameLst>
                                          <p:attrName>style.visibility</p:attrName>
                                        </p:attrNameLst>
                                      </p:cBhvr>
                                      <p:to>
                                        <p:strVal val="visible"/>
                                      </p:to>
                                    </p:set>
                                    <p:animEffect transition="in" filter="fade">
                                      <p:cBhvr>
                                        <p:cTn id="81" dur="2000"/>
                                        <p:tgtEl>
                                          <p:spTgt spid="108554"/>
                                        </p:tgtEl>
                                      </p:cBhvr>
                                    </p:animEffect>
                                  </p:childTnLst>
                                </p:cTn>
                              </p:par>
                              <p:par>
                                <p:cTn id="82" presetID="10" presetClass="entr" presetSubtype="0" fill="hold" grpId="3" nodeType="withEffect">
                                  <p:stCondLst>
                                    <p:cond delay="0"/>
                                  </p:stCondLst>
                                  <p:iterate type="lt">
                                    <p:tmAbs val="0"/>
                                  </p:iterate>
                                  <p:childTnLst>
                                    <p:set>
                                      <p:cBhvr>
                                        <p:cTn id="83" dur="1" fill="hold">
                                          <p:stCondLst>
                                            <p:cond delay="0"/>
                                          </p:stCondLst>
                                        </p:cTn>
                                        <p:tgtEl>
                                          <p:spTgt spid="108560"/>
                                        </p:tgtEl>
                                        <p:attrNameLst>
                                          <p:attrName>style.visibility</p:attrName>
                                        </p:attrNameLst>
                                      </p:cBhvr>
                                      <p:to>
                                        <p:strVal val="visible"/>
                                      </p:to>
                                    </p:set>
                                    <p:animEffect transition="in" filter="fade">
                                      <p:cBhvr>
                                        <p:cTn id="84" dur="2000"/>
                                        <p:tgtEl>
                                          <p:spTgt spid="108560"/>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108567"/>
                                        </p:tgtEl>
                                        <p:attrNameLst>
                                          <p:attrName>style.visibility</p:attrName>
                                        </p:attrNameLst>
                                      </p:cBhvr>
                                      <p:to>
                                        <p:strVal val="visible"/>
                                      </p:to>
                                    </p:set>
                                    <p:anim calcmode="lin" valueType="num">
                                      <p:cBhvr>
                                        <p:cTn id="89" dur="500" fill="hold"/>
                                        <p:tgtEl>
                                          <p:spTgt spid="108567"/>
                                        </p:tgtEl>
                                        <p:attrNameLst>
                                          <p:attrName>ppt_w</p:attrName>
                                        </p:attrNameLst>
                                      </p:cBhvr>
                                      <p:tavLst>
                                        <p:tav tm="0">
                                          <p:val>
                                            <p:fltVal val="0"/>
                                          </p:val>
                                        </p:tav>
                                        <p:tav tm="100000">
                                          <p:val>
                                            <p:strVal val="#ppt_w"/>
                                          </p:val>
                                        </p:tav>
                                      </p:tavLst>
                                    </p:anim>
                                    <p:anim calcmode="lin" valueType="num">
                                      <p:cBhvr>
                                        <p:cTn id="90" dur="500" fill="hold"/>
                                        <p:tgtEl>
                                          <p:spTgt spid="108567"/>
                                        </p:tgtEl>
                                        <p:attrNameLst>
                                          <p:attrName>ppt_h</p:attrName>
                                        </p:attrNameLst>
                                      </p:cBhvr>
                                      <p:tavLst>
                                        <p:tav tm="0">
                                          <p:val>
                                            <p:fltVal val="0"/>
                                          </p:val>
                                        </p:tav>
                                        <p:tav tm="100000">
                                          <p:val>
                                            <p:strVal val="#ppt_h"/>
                                          </p:val>
                                        </p:tav>
                                      </p:tavLst>
                                    </p:anim>
                                    <p:animEffect transition="in" filter="fade">
                                      <p:cBhvr>
                                        <p:cTn id="91" dur="500"/>
                                        <p:tgtEl>
                                          <p:spTgt spid="108567"/>
                                        </p:tgtEl>
                                      </p:cBhvr>
                                    </p:animEffect>
                                  </p:childTnLst>
                                </p:cTn>
                              </p:par>
                            </p:childTnLst>
                          </p:cTn>
                        </p:par>
                        <p:par>
                          <p:cTn id="92" fill="hold">
                            <p:stCondLst>
                              <p:cond delay="500"/>
                            </p:stCondLst>
                            <p:childTnLst>
                              <p:par>
                                <p:cTn id="93" presetID="27" presetClass="entr" presetSubtype="0" fill="hold" grpId="0" nodeType="afterEffect">
                                  <p:stCondLst>
                                    <p:cond delay="0"/>
                                  </p:stCondLst>
                                  <p:iterate type="lt">
                                    <p:tmPct val="50000"/>
                                  </p:iterate>
                                  <p:childTnLst>
                                    <p:set>
                                      <p:cBhvr>
                                        <p:cTn id="94" dur="1" fill="hold">
                                          <p:stCondLst>
                                            <p:cond delay="0"/>
                                          </p:stCondLst>
                                        </p:cTn>
                                        <p:tgtEl>
                                          <p:spTgt spid="108566"/>
                                        </p:tgtEl>
                                        <p:attrNameLst>
                                          <p:attrName>style.visibility</p:attrName>
                                        </p:attrNameLst>
                                      </p:cBhvr>
                                      <p:to>
                                        <p:strVal val="visible"/>
                                      </p:to>
                                    </p:set>
                                    <p:anim calcmode="discrete" valueType="clr">
                                      <p:cBhvr override="childStyle">
                                        <p:cTn id="95" dur="80"/>
                                        <p:tgtEl>
                                          <p:spTgt spid="108566"/>
                                        </p:tgtEl>
                                        <p:attrNameLst>
                                          <p:attrName>style.color</p:attrName>
                                        </p:attrNameLst>
                                      </p:cBhvr>
                                      <p:tavLst>
                                        <p:tav tm="0">
                                          <p:val>
                                            <p:clrVal>
                                              <a:schemeClr val="accent2"/>
                                            </p:clrVal>
                                          </p:val>
                                        </p:tav>
                                        <p:tav tm="50000">
                                          <p:val>
                                            <p:clrVal>
                                              <a:schemeClr val="hlink"/>
                                            </p:clrVal>
                                          </p:val>
                                        </p:tav>
                                      </p:tavLst>
                                    </p:anim>
                                    <p:anim calcmode="discrete" valueType="clr">
                                      <p:cBhvr>
                                        <p:cTn id="96" dur="80"/>
                                        <p:tgtEl>
                                          <p:spTgt spid="108566"/>
                                        </p:tgtEl>
                                        <p:attrNameLst>
                                          <p:attrName>fillcolor</p:attrName>
                                        </p:attrNameLst>
                                      </p:cBhvr>
                                      <p:tavLst>
                                        <p:tav tm="0">
                                          <p:val>
                                            <p:clrVal>
                                              <a:schemeClr val="accent2"/>
                                            </p:clrVal>
                                          </p:val>
                                        </p:tav>
                                        <p:tav tm="50000">
                                          <p:val>
                                            <p:clrVal>
                                              <a:schemeClr val="hlink"/>
                                            </p:clrVal>
                                          </p:val>
                                        </p:tav>
                                      </p:tavLst>
                                    </p:anim>
                                    <p:set>
                                      <p:cBhvr>
                                        <p:cTn id="97" dur="80"/>
                                        <p:tgtEl>
                                          <p:spTgt spid="1085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1"/>
      <p:bldP spid="108546" grpId="2"/>
      <p:bldP spid="108547" grpId="1"/>
      <p:bldP spid="108547" grpId="2"/>
      <p:bldP spid="108551" grpId="1"/>
      <p:bldP spid="108551" grpId="2"/>
      <p:bldP spid="108552" grpId="1"/>
      <p:bldP spid="108552" grpId="2"/>
      <p:bldP spid="108553" grpId="1"/>
      <p:bldP spid="108553" grpId="2"/>
      <p:bldP spid="108554" grpId="1"/>
      <p:bldP spid="108554" grpId="2"/>
      <p:bldP spid="108560" grpId="1"/>
      <p:bldP spid="108560" grpId="2"/>
      <p:bldP spid="108560" grpId="3"/>
      <p:bldP spid="10856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65" name="Group 103464"/>
          <p:cNvGrpSpPr/>
          <p:nvPr/>
        </p:nvGrpSpPr>
        <p:grpSpPr>
          <a:xfrm>
            <a:off x="533400" y="228600"/>
            <a:ext cx="8305800" cy="6172200"/>
            <a:chOff x="480" y="144"/>
            <a:chExt cx="5088" cy="4032"/>
          </a:xfrm>
        </p:grpSpPr>
        <p:pic>
          <p:nvPicPr>
            <p:cNvPr id="19458" name="Picture 103459" descr="tho cam"/>
            <p:cNvPicPr>
              <a:picLocks noChangeAspect="1"/>
            </p:cNvPicPr>
            <p:nvPr/>
          </p:nvPicPr>
          <p:blipFill>
            <a:blip r:embed="rId2"/>
            <a:stretch>
              <a:fillRect/>
            </a:stretch>
          </p:blipFill>
          <p:spPr>
            <a:xfrm>
              <a:off x="3456" y="144"/>
              <a:ext cx="1716" cy="2112"/>
            </a:xfrm>
            <a:prstGeom prst="rect">
              <a:avLst/>
            </a:prstGeom>
            <a:noFill/>
            <a:ln w="9525">
              <a:noFill/>
            </a:ln>
          </p:spPr>
        </p:pic>
        <p:pic>
          <p:nvPicPr>
            <p:cNvPr id="19459" name="Picture 103461" descr="tho cam Bana 1"/>
            <p:cNvPicPr>
              <a:picLocks noChangeAspect="1"/>
            </p:cNvPicPr>
            <p:nvPr/>
          </p:nvPicPr>
          <p:blipFill>
            <a:blip r:embed="rId3"/>
            <a:stretch>
              <a:fillRect/>
            </a:stretch>
          </p:blipFill>
          <p:spPr>
            <a:xfrm>
              <a:off x="480" y="192"/>
              <a:ext cx="2448" cy="1872"/>
            </a:xfrm>
            <a:prstGeom prst="rect">
              <a:avLst/>
            </a:prstGeom>
            <a:noFill/>
            <a:ln w="9525">
              <a:noFill/>
            </a:ln>
          </p:spPr>
        </p:pic>
        <p:pic>
          <p:nvPicPr>
            <p:cNvPr id="19460" name="Picture 6" descr="C:\Users\THE VUONG\Pictures\TC5.jpg"/>
            <p:cNvPicPr>
              <a:picLocks noChangeAspect="1"/>
            </p:cNvPicPr>
            <p:nvPr/>
          </p:nvPicPr>
          <p:blipFill>
            <a:blip r:embed="rId4"/>
            <a:stretch>
              <a:fillRect/>
            </a:stretch>
          </p:blipFill>
          <p:spPr>
            <a:xfrm>
              <a:off x="480" y="2256"/>
              <a:ext cx="2448" cy="1920"/>
            </a:xfrm>
            <a:prstGeom prst="rect">
              <a:avLst/>
            </a:prstGeom>
            <a:noFill/>
            <a:ln w="9525">
              <a:noFill/>
            </a:ln>
          </p:spPr>
        </p:pic>
        <p:pic>
          <p:nvPicPr>
            <p:cNvPr id="19461" name="Picture 10" descr="C:\Users\THE VUONG\Pictures\d3.jpg"/>
            <p:cNvPicPr>
              <a:picLocks noChangeAspect="1"/>
            </p:cNvPicPr>
            <p:nvPr/>
          </p:nvPicPr>
          <p:blipFill>
            <a:blip r:embed="rId5"/>
            <a:stretch>
              <a:fillRect/>
            </a:stretch>
          </p:blipFill>
          <p:spPr>
            <a:xfrm>
              <a:off x="3072" y="2400"/>
              <a:ext cx="2496" cy="1776"/>
            </a:xfrm>
            <a:prstGeom prst="rect">
              <a:avLst/>
            </a:prstGeom>
            <a:noFill/>
            <a:ln w="9525">
              <a:noFill/>
            </a:ln>
          </p:spPr>
        </p:pic>
      </p:grpSp>
      <p:grpSp>
        <p:nvGrpSpPr>
          <p:cNvPr id="103472" name="Group 103471"/>
          <p:cNvGrpSpPr/>
          <p:nvPr/>
        </p:nvGrpSpPr>
        <p:grpSpPr>
          <a:xfrm>
            <a:off x="228600" y="304800"/>
            <a:ext cx="8534400" cy="6324600"/>
            <a:chOff x="144" y="192"/>
            <a:chExt cx="5376" cy="3984"/>
          </a:xfrm>
        </p:grpSpPr>
        <p:pic>
          <p:nvPicPr>
            <p:cNvPr id="19463" name="Picture 103472" descr="2007050516225633094424"/>
            <p:cNvPicPr>
              <a:picLocks noChangeAspect="1"/>
            </p:cNvPicPr>
            <p:nvPr/>
          </p:nvPicPr>
          <p:blipFill>
            <a:blip r:embed="rId6"/>
            <a:stretch>
              <a:fillRect/>
            </a:stretch>
          </p:blipFill>
          <p:spPr>
            <a:xfrm>
              <a:off x="144" y="192"/>
              <a:ext cx="2688" cy="1824"/>
            </a:xfrm>
            <a:prstGeom prst="rect">
              <a:avLst/>
            </a:prstGeom>
            <a:noFill/>
            <a:ln w="9525">
              <a:noFill/>
            </a:ln>
          </p:spPr>
        </p:pic>
        <p:pic>
          <p:nvPicPr>
            <p:cNvPr id="19464" name="Picture 103473" descr="tho cam 3"/>
            <p:cNvPicPr>
              <a:picLocks noChangeAspect="1"/>
            </p:cNvPicPr>
            <p:nvPr/>
          </p:nvPicPr>
          <p:blipFill>
            <a:blip r:embed="rId7"/>
            <a:stretch>
              <a:fillRect/>
            </a:stretch>
          </p:blipFill>
          <p:spPr>
            <a:xfrm>
              <a:off x="3120" y="192"/>
              <a:ext cx="2400" cy="1800"/>
            </a:xfrm>
            <a:prstGeom prst="rect">
              <a:avLst/>
            </a:prstGeom>
            <a:noFill/>
            <a:ln w="9525">
              <a:noFill/>
            </a:ln>
          </p:spPr>
        </p:pic>
        <p:pic>
          <p:nvPicPr>
            <p:cNvPr id="19465" name="Picture 103474" descr="tho cam 2"/>
            <p:cNvPicPr>
              <a:picLocks noChangeAspect="1"/>
            </p:cNvPicPr>
            <p:nvPr/>
          </p:nvPicPr>
          <p:blipFill>
            <a:blip r:embed="rId8"/>
            <a:stretch>
              <a:fillRect/>
            </a:stretch>
          </p:blipFill>
          <p:spPr>
            <a:xfrm>
              <a:off x="144" y="2160"/>
              <a:ext cx="2688" cy="2016"/>
            </a:xfrm>
            <a:prstGeom prst="rect">
              <a:avLst/>
            </a:prstGeom>
            <a:noFill/>
            <a:ln w="9525">
              <a:noFill/>
            </a:ln>
          </p:spPr>
        </p:pic>
        <p:pic>
          <p:nvPicPr>
            <p:cNvPr id="19466" name="Picture 103475" descr="Gau ao theu thoang ghep vai co hinh cho cua dan toc Dao"/>
            <p:cNvPicPr>
              <a:picLocks noChangeAspect="1"/>
            </p:cNvPicPr>
            <p:nvPr/>
          </p:nvPicPr>
          <p:blipFill>
            <a:blip r:embed="rId9">
              <a:lum bright="-6000" contrast="72000"/>
            </a:blip>
            <a:stretch>
              <a:fillRect/>
            </a:stretch>
          </p:blipFill>
          <p:spPr>
            <a:xfrm>
              <a:off x="3120" y="2160"/>
              <a:ext cx="2400" cy="1920"/>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03465"/>
                                        </p:tgtEl>
                                        <p:attrNameLst>
                                          <p:attrName>style.visibility</p:attrName>
                                        </p:attrNameLst>
                                      </p:cBhvr>
                                      <p:to>
                                        <p:strVal val="visible"/>
                                      </p:to>
                                    </p:set>
                                    <p:animEffect transition="in" filter="fade">
                                      <p:cBhvr>
                                        <p:cTn id="7" dur="770" decel="100000"/>
                                        <p:tgtEl>
                                          <p:spTgt spid="103465"/>
                                        </p:tgtEl>
                                      </p:cBhvr>
                                    </p:animEffect>
                                    <p:animScale>
                                      <p:cBhvr>
                                        <p:cTn id="8" dur="770" decel="100000"/>
                                        <p:tgtEl>
                                          <p:spTgt spid="103465"/>
                                        </p:tgtEl>
                                      </p:cBhvr>
                                      <p:from x="10000" y="10000"/>
                                      <p:to x="200000" y="450000"/>
                                    </p:animScale>
                                    <p:animScale>
                                      <p:cBhvr>
                                        <p:cTn id="9" dur="1230" accel="100000" fill="hold">
                                          <p:stCondLst>
                                            <p:cond delay="770"/>
                                          </p:stCondLst>
                                        </p:cTn>
                                        <p:tgtEl>
                                          <p:spTgt spid="103465"/>
                                        </p:tgtEl>
                                      </p:cBhvr>
                                      <p:from x="200000" y="450000"/>
                                      <p:to x="100000" y="100000"/>
                                    </p:animScale>
                                    <p:set>
                                      <p:cBhvr>
                                        <p:cTn id="10" dur="770" fill="hold"/>
                                        <p:tgtEl>
                                          <p:spTgt spid="103465"/>
                                        </p:tgtEl>
                                        <p:attrNameLst>
                                          <p:attrName>ppt_x</p:attrName>
                                        </p:attrNameLst>
                                      </p:cBhvr>
                                      <p:to>
                                        <p:strVal val="(0.5)"/>
                                      </p:to>
                                    </p:set>
                                    <p:anim from="(0.5)" to="(#ppt_x)" calcmode="lin" valueType="num">
                                      <p:cBhvr>
                                        <p:cTn id="11" dur="1230" accel="100000" fill="hold">
                                          <p:stCondLst>
                                            <p:cond delay="770"/>
                                          </p:stCondLst>
                                        </p:cTn>
                                        <p:tgtEl>
                                          <p:spTgt spid="103465"/>
                                        </p:tgtEl>
                                        <p:attrNameLst>
                                          <p:attrName>ppt_x</p:attrName>
                                        </p:attrNameLst>
                                      </p:cBhvr>
                                    </p:anim>
                                    <p:set>
                                      <p:cBhvr>
                                        <p:cTn id="12" dur="770" fill="hold"/>
                                        <p:tgtEl>
                                          <p:spTgt spid="103465"/>
                                        </p:tgtEl>
                                        <p:attrNameLst>
                                          <p:attrName>ppt_y</p:attrName>
                                        </p:attrNameLst>
                                      </p:cBhvr>
                                      <p:to>
                                        <p:strVal val="(#ppt_y+0.4)"/>
                                      </p:to>
                                    </p:set>
                                    <p:anim from="(#ppt_y+0.4)" to="(#ppt_y)" calcmode="lin" valueType="num">
                                      <p:cBhvr>
                                        <p:cTn id="13" dur="1230" accel="100000" fill="hold">
                                          <p:stCondLst>
                                            <p:cond delay="770"/>
                                          </p:stCondLst>
                                        </p:cTn>
                                        <p:tgtEl>
                                          <p:spTgt spid="103465"/>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0" presetClass="exit" presetSubtype="0" fill="hold" nodeType="clickEffect">
                                  <p:stCondLst>
                                    <p:cond delay="0"/>
                                  </p:stCondLst>
                                  <p:childTnLst>
                                    <p:animEffect transition="out" filter="wedge">
                                      <p:cBhvr>
                                        <p:cTn id="17" dur="2000"/>
                                        <p:tgtEl>
                                          <p:spTgt spid="103465"/>
                                        </p:tgtEl>
                                      </p:cBhvr>
                                    </p:animEffect>
                                    <p:set>
                                      <p:cBhvr>
                                        <p:cTn id="18" dur="1" fill="hold">
                                          <p:stCondLst>
                                            <p:cond delay="1999"/>
                                          </p:stCondLst>
                                        </p:cTn>
                                        <p:tgtEl>
                                          <p:spTgt spid="103465"/>
                                        </p:tgtEl>
                                        <p:attrNameLst>
                                          <p:attrName>style.visibility</p:attrName>
                                        </p:attrNameLst>
                                      </p:cBhvr>
                                      <p:to>
                                        <p:strVal val="hidden"/>
                                      </p:to>
                                    </p:set>
                                  </p:childTnLst>
                                </p:cTn>
                              </p:par>
                            </p:childTnLst>
                          </p:cTn>
                        </p:par>
                        <p:par>
                          <p:cTn id="19" fill="hold">
                            <p:stCondLst>
                              <p:cond delay="2000"/>
                            </p:stCondLst>
                            <p:childTnLst>
                              <p:par>
                                <p:cTn id="20" presetID="51" presetClass="entr" presetSubtype="0" fill="hold" nodeType="afterEffect">
                                  <p:stCondLst>
                                    <p:cond delay="0"/>
                                  </p:stCondLst>
                                  <p:childTnLst>
                                    <p:set>
                                      <p:cBhvr>
                                        <p:cTn id="21" dur="1" fill="hold">
                                          <p:stCondLst>
                                            <p:cond delay="0"/>
                                          </p:stCondLst>
                                        </p:cTn>
                                        <p:tgtEl>
                                          <p:spTgt spid="103472"/>
                                        </p:tgtEl>
                                        <p:attrNameLst>
                                          <p:attrName>style.visibility</p:attrName>
                                        </p:attrNameLst>
                                      </p:cBhvr>
                                      <p:to>
                                        <p:strVal val="visible"/>
                                      </p:to>
                                    </p:set>
                                    <p:animEffect transition="in" filter="fade">
                                      <p:cBhvr>
                                        <p:cTn id="22" dur="770" decel="100000"/>
                                        <p:tgtEl>
                                          <p:spTgt spid="103472"/>
                                        </p:tgtEl>
                                      </p:cBhvr>
                                    </p:animEffect>
                                    <p:animScale>
                                      <p:cBhvr>
                                        <p:cTn id="23" dur="770" decel="100000"/>
                                        <p:tgtEl>
                                          <p:spTgt spid="103472"/>
                                        </p:tgtEl>
                                      </p:cBhvr>
                                      <p:from x="10000" y="10000"/>
                                      <p:to x="200000" y="450000"/>
                                    </p:animScale>
                                    <p:animScale>
                                      <p:cBhvr>
                                        <p:cTn id="24" dur="1230" accel="100000" fill="hold">
                                          <p:stCondLst>
                                            <p:cond delay="770"/>
                                          </p:stCondLst>
                                        </p:cTn>
                                        <p:tgtEl>
                                          <p:spTgt spid="103472"/>
                                        </p:tgtEl>
                                      </p:cBhvr>
                                      <p:from x="200000" y="450000"/>
                                      <p:to x="100000" y="100000"/>
                                    </p:animScale>
                                    <p:set>
                                      <p:cBhvr>
                                        <p:cTn id="25" dur="770" fill="hold"/>
                                        <p:tgtEl>
                                          <p:spTgt spid="103472"/>
                                        </p:tgtEl>
                                        <p:attrNameLst>
                                          <p:attrName>ppt_x</p:attrName>
                                        </p:attrNameLst>
                                      </p:cBhvr>
                                      <p:to>
                                        <p:strVal val="(0.5)"/>
                                      </p:to>
                                    </p:set>
                                    <p:anim from="(0.5)" to="(#ppt_x)" calcmode="lin" valueType="num">
                                      <p:cBhvr>
                                        <p:cTn id="26" dur="1230" accel="100000" fill="hold">
                                          <p:stCondLst>
                                            <p:cond delay="770"/>
                                          </p:stCondLst>
                                        </p:cTn>
                                        <p:tgtEl>
                                          <p:spTgt spid="103472"/>
                                        </p:tgtEl>
                                        <p:attrNameLst>
                                          <p:attrName>ppt_x</p:attrName>
                                        </p:attrNameLst>
                                      </p:cBhvr>
                                    </p:anim>
                                    <p:set>
                                      <p:cBhvr>
                                        <p:cTn id="27" dur="770" fill="hold"/>
                                        <p:tgtEl>
                                          <p:spTgt spid="103472"/>
                                        </p:tgtEl>
                                        <p:attrNameLst>
                                          <p:attrName>ppt_y</p:attrName>
                                        </p:attrNameLst>
                                      </p:cBhvr>
                                      <p:to>
                                        <p:strVal val="(#ppt_y+0.4)"/>
                                      </p:to>
                                    </p:set>
                                    <p:anim from="(#ppt_y+0.4)" to="(#ppt_y)" calcmode="lin" valueType="num">
                                      <p:cBhvr>
                                        <p:cTn id="28" dur="1230" accel="100000" fill="hold">
                                          <p:stCondLst>
                                            <p:cond delay="770"/>
                                          </p:stCondLst>
                                        </p:cTn>
                                        <p:tgtEl>
                                          <p:spTgt spid="10347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s 111617"/>
          <p:cNvSpPr/>
          <p:nvPr/>
        </p:nvSpPr>
        <p:spPr>
          <a:xfrm>
            <a:off x="304800" y="304800"/>
            <a:ext cx="5334000" cy="457200"/>
          </a:xfrm>
          <a:prstGeom prst="rect">
            <a:avLst/>
          </a:prstGeom>
          <a:noFill/>
          <a:ln w="9525">
            <a:noFill/>
          </a:ln>
        </p:spPr>
        <p:txBody>
          <a:bodyPr wrap="none" anchor="ctr" anchorCtr="0"/>
          <a:lstStyle/>
          <a:p>
            <a:pPr algn="ctr" eaLnBrk="0" hangingPunct="0"/>
            <a:r>
              <a:rPr lang="en-US" altLang="zh-CN" sz="3200" b="1" i="1" u="sng" dirty="0" err="1">
                <a:solidFill>
                  <a:srgbClr val="FFFF00"/>
                </a:solidFill>
                <a:latin typeface="Times New Roman" panose="02020603050405020304" pitchFamily="18" charset="0"/>
              </a:rPr>
              <a:t>Bài</a:t>
            </a:r>
            <a:r>
              <a:rPr lang="en-US" altLang="zh-CN" sz="3200" b="1" i="1" u="sng" dirty="0">
                <a:solidFill>
                  <a:srgbClr val="FFFF00"/>
                </a:solidFill>
                <a:latin typeface="Times New Roman" panose="02020603050405020304" pitchFamily="18" charset="0"/>
              </a:rPr>
              <a:t> </a:t>
            </a:r>
            <a:r>
              <a:rPr lang="en-US" altLang="zh-CN" sz="3200" b="1" i="1" u="sng" dirty="0">
                <a:solidFill>
                  <a:srgbClr val="FFFF00"/>
                </a:solidFill>
                <a:latin typeface="Times New Roman" panose="02020603050405020304" pitchFamily="18" charset="0"/>
              </a:rPr>
              <a:t>3</a:t>
            </a:r>
            <a:r>
              <a:rPr lang="en-US" altLang="zh-CN" sz="3200" b="1" i="1" dirty="0" smtClean="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Thường</a:t>
            </a:r>
            <a:r>
              <a:rPr lang="en-US" altLang="zh-CN" sz="3200" b="1" i="1" u="sng" dirty="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thức</a:t>
            </a:r>
            <a:r>
              <a:rPr lang="en-US" altLang="zh-CN" sz="3200" b="1" i="1" u="sng" dirty="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mỹ</a:t>
            </a:r>
            <a:r>
              <a:rPr lang="en-US" altLang="zh-CN" sz="3200" b="1" i="1" u="sng" dirty="0">
                <a:solidFill>
                  <a:srgbClr val="FFFF00"/>
                </a:solidFill>
                <a:latin typeface="Times New Roman" panose="02020603050405020304" pitchFamily="18" charset="0"/>
              </a:rPr>
              <a:t> </a:t>
            </a:r>
            <a:r>
              <a:rPr lang="en-US" altLang="zh-CN" sz="3200" b="1" i="1" u="sng" dirty="0" err="1">
                <a:solidFill>
                  <a:srgbClr val="FFFF00"/>
                </a:solidFill>
                <a:latin typeface="Times New Roman" panose="02020603050405020304" pitchFamily="18" charset="0"/>
              </a:rPr>
              <a:t>thuật</a:t>
            </a:r>
            <a:endParaRPr lang="en-US" altLang="zh-CN" sz="3200" b="1" i="1" u="sng" dirty="0">
              <a:solidFill>
                <a:srgbClr val="FFFF00"/>
              </a:solidFill>
              <a:latin typeface="Times New Roman" panose="02020603050405020304" pitchFamily="18" charset="0"/>
            </a:endParaRPr>
          </a:p>
        </p:txBody>
      </p:sp>
      <p:sp>
        <p:nvSpPr>
          <p:cNvPr id="20482" name="Rectangles 111618"/>
          <p:cNvSpPr/>
          <p:nvPr/>
        </p:nvSpPr>
        <p:spPr>
          <a:xfrm>
            <a:off x="304800" y="685800"/>
            <a:ext cx="8382000" cy="1371600"/>
          </a:xfrm>
          <a:prstGeom prst="rect">
            <a:avLst/>
          </a:prstGeom>
          <a:noFill/>
          <a:ln w="9525">
            <a:noFill/>
          </a:ln>
        </p:spPr>
        <p:txBody>
          <a:bodyPr wrap="none" anchor="ctr" anchorCtr="0"/>
          <a:lstStyle/>
          <a:p>
            <a:pPr algn="ctr" eaLnBrk="0" hangingPunct="0"/>
            <a:r>
              <a:rPr lang="en-US" altLang="zh-CN" sz="3200" b="1">
                <a:solidFill>
                  <a:srgbClr val="00FFFF"/>
                </a:solidFill>
                <a:latin typeface="Times New Roman" panose="02020603050405020304" pitchFamily="18" charset="0"/>
              </a:rPr>
              <a:t>SƠ LƯỢC VỀ MĨ THUẬT </a:t>
            </a:r>
          </a:p>
          <a:p>
            <a:pPr algn="ctr" eaLnBrk="0" hangingPunct="0"/>
            <a:r>
              <a:rPr lang="en-US" altLang="zh-CN" sz="3200" b="1">
                <a:solidFill>
                  <a:srgbClr val="00FFFF"/>
                </a:solidFill>
                <a:latin typeface="Times New Roman" panose="02020603050405020304" pitchFamily="18" charset="0"/>
              </a:rPr>
              <a:t>CÁC DÂN TỘC ÍT NGƯỜI Ở VIỆT NAM</a:t>
            </a:r>
          </a:p>
        </p:txBody>
      </p:sp>
      <p:pic>
        <p:nvPicPr>
          <p:cNvPr id="20483" name="Picture 111619" descr="POINSET2"/>
          <p:cNvPicPr>
            <a:picLocks noChangeAspect="1"/>
          </p:cNvPicPr>
          <p:nvPr/>
        </p:nvPicPr>
        <p:blipFill>
          <a:blip r:embed="rId2"/>
          <a:stretch>
            <a:fillRect/>
          </a:stretch>
        </p:blipFill>
        <p:spPr>
          <a:xfrm rot="-5400000">
            <a:off x="-38100" y="5524500"/>
            <a:ext cx="1371600" cy="1295400"/>
          </a:xfrm>
          <a:prstGeom prst="rect">
            <a:avLst/>
          </a:prstGeom>
          <a:noFill/>
          <a:ln w="9525">
            <a:noFill/>
          </a:ln>
        </p:spPr>
      </p:pic>
      <p:pic>
        <p:nvPicPr>
          <p:cNvPr id="20484" name="Picture 111620" descr="POINSET2"/>
          <p:cNvPicPr>
            <a:picLocks noChangeAspect="1"/>
          </p:cNvPicPr>
          <p:nvPr/>
        </p:nvPicPr>
        <p:blipFill>
          <a:blip r:embed="rId2"/>
          <a:stretch>
            <a:fillRect/>
          </a:stretch>
        </p:blipFill>
        <p:spPr>
          <a:xfrm rot="10800000">
            <a:off x="7793038" y="5410200"/>
            <a:ext cx="1350962" cy="1447800"/>
          </a:xfrm>
          <a:prstGeom prst="rect">
            <a:avLst/>
          </a:prstGeom>
          <a:noFill/>
          <a:ln w="9525">
            <a:noFill/>
          </a:ln>
        </p:spPr>
      </p:pic>
      <p:pic>
        <p:nvPicPr>
          <p:cNvPr id="20485" name="Picture 111621" descr="floral"/>
          <p:cNvPicPr>
            <a:picLocks noChangeAspect="1"/>
          </p:cNvPicPr>
          <p:nvPr/>
        </p:nvPicPr>
        <p:blipFill>
          <a:blip r:embed="rId3"/>
          <a:stretch>
            <a:fillRect/>
          </a:stretch>
        </p:blipFill>
        <p:spPr>
          <a:xfrm>
            <a:off x="7848600" y="152400"/>
            <a:ext cx="1066800" cy="1066800"/>
          </a:xfrm>
          <a:prstGeom prst="rect">
            <a:avLst/>
          </a:prstGeom>
          <a:noFill/>
          <a:ln w="9525">
            <a:noFill/>
          </a:ln>
        </p:spPr>
      </p:pic>
      <p:sp>
        <p:nvSpPr>
          <p:cNvPr id="20486" name="Rectangles 111622"/>
          <p:cNvSpPr/>
          <p:nvPr/>
        </p:nvSpPr>
        <p:spPr>
          <a:xfrm>
            <a:off x="228600" y="2057400"/>
            <a:ext cx="4343400" cy="457200"/>
          </a:xfrm>
          <a:prstGeom prst="rect">
            <a:avLst/>
          </a:prstGeom>
          <a:noFill/>
          <a:ln w="9525">
            <a:noFill/>
          </a:ln>
        </p:spPr>
        <p:txBody>
          <a:bodyPr wrap="none" anchor="ctr" anchorCtr="0"/>
          <a:lstStyle/>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p>
        </p:txBody>
      </p:sp>
      <p:sp>
        <p:nvSpPr>
          <p:cNvPr id="20487" name="Rectangles 111623"/>
          <p:cNvSpPr/>
          <p:nvPr/>
        </p:nvSpPr>
        <p:spPr>
          <a:xfrm>
            <a:off x="533400" y="2362200"/>
            <a:ext cx="8686800" cy="990600"/>
          </a:xfrm>
          <a:prstGeom prst="rect">
            <a:avLst/>
          </a:prstGeom>
          <a:noFill/>
          <a:ln w="9525">
            <a:noFill/>
          </a:ln>
        </p:spPr>
        <p:txBody>
          <a:bodyPr wrap="none" anchor="ctr" anchorCtr="0"/>
          <a:lstStyle/>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p>
        </p:txBody>
      </p:sp>
      <p:sp>
        <p:nvSpPr>
          <p:cNvPr id="20488" name="Text Box 111624"/>
          <p:cNvSpPr txBox="1"/>
          <p:nvPr/>
        </p:nvSpPr>
        <p:spPr>
          <a:xfrm>
            <a:off x="533400" y="3276600"/>
            <a:ext cx="3978275" cy="457200"/>
          </a:xfrm>
          <a:prstGeom prst="rect">
            <a:avLst/>
          </a:prstGeom>
          <a:noFill/>
          <a:ln w="9525">
            <a:noFill/>
          </a:ln>
        </p:spPr>
        <p:txBody>
          <a:bodyPr anchor="t" anchorCtr="0">
            <a:spAutoFit/>
          </a:bodyPr>
          <a:lstStyle/>
          <a:p>
            <a:pPr marL="342900" indent="-342900" eaLnBrk="0" hangingPunct="0">
              <a:buAutoNum type="arabicPeriod"/>
            </a:pPr>
            <a:r>
              <a:rPr lang="en-US" altLang="zh-CN" sz="2400" err="1">
                <a:solidFill>
                  <a:srgbClr val="FFFF00"/>
                </a:solidFill>
                <a:latin typeface="Arial" panose="020B0604020202020204" pitchFamily="34" charset="0"/>
              </a:rPr>
              <a:t>Tranh thờ và thổ cẩm</a:t>
            </a:r>
            <a:endParaRPr lang="en-US" altLang="zh-CN" sz="2400">
              <a:solidFill>
                <a:srgbClr val="FFFF00"/>
              </a:solidFill>
              <a:latin typeface="Arial" panose="020B0604020202020204" pitchFamily="34" charset="0"/>
            </a:endParaRPr>
          </a:p>
        </p:txBody>
      </p:sp>
      <p:sp>
        <p:nvSpPr>
          <p:cNvPr id="20489" name="Text Box 111625"/>
          <p:cNvSpPr txBox="1"/>
          <p:nvPr/>
        </p:nvSpPr>
        <p:spPr>
          <a:xfrm>
            <a:off x="584200" y="3657600"/>
            <a:ext cx="1981200" cy="457200"/>
          </a:xfrm>
          <a:prstGeom prst="rect">
            <a:avLst/>
          </a:prstGeom>
          <a:noFill/>
          <a:ln w="9525">
            <a:noFill/>
          </a:ln>
        </p:spPr>
        <p:txBody>
          <a:bodyPr anchor="t" anchorCtr="0">
            <a:spAutoFit/>
          </a:bodyPr>
          <a:lstStyle/>
          <a:p>
            <a:pPr marL="342900" indent="-342900" eaLnBrk="0" hangingPunct="0"/>
            <a:r>
              <a:rPr lang="en-US" altLang="zh-CN" sz="2400" err="1">
                <a:solidFill>
                  <a:srgbClr val="FFFF00"/>
                </a:solidFill>
                <a:latin typeface="Arial" panose="020B0604020202020204" pitchFamily="34" charset="0"/>
              </a:rPr>
              <a:t>a. Tranh thờ</a:t>
            </a:r>
            <a:endParaRPr lang="en-US" altLang="zh-CN" sz="2400">
              <a:solidFill>
                <a:srgbClr val="FFFF00"/>
              </a:solidFill>
              <a:latin typeface="Arial" panose="020B0604020202020204" pitchFamily="34" charset="0"/>
            </a:endParaRPr>
          </a:p>
        </p:txBody>
      </p:sp>
      <p:sp>
        <p:nvSpPr>
          <p:cNvPr id="20490" name="Text Box 111626"/>
          <p:cNvSpPr txBox="1"/>
          <p:nvPr/>
        </p:nvSpPr>
        <p:spPr>
          <a:xfrm>
            <a:off x="609600" y="4038600"/>
            <a:ext cx="1981200" cy="457200"/>
          </a:xfrm>
          <a:prstGeom prst="rect">
            <a:avLst/>
          </a:prstGeom>
          <a:noFill/>
          <a:ln w="9525">
            <a:noFill/>
          </a:ln>
        </p:spPr>
        <p:txBody>
          <a:bodyPr anchor="t" anchorCtr="0">
            <a:spAutoFit/>
          </a:bodyPr>
          <a:lstStyle/>
          <a:p>
            <a:pPr marL="342900" indent="-342900" eaLnBrk="0" hangingPunct="0"/>
            <a:r>
              <a:rPr lang="en-US" altLang="zh-CN" sz="2400" err="1">
                <a:solidFill>
                  <a:srgbClr val="FFFF00"/>
                </a:solidFill>
                <a:latin typeface="Arial" panose="020B0604020202020204" pitchFamily="34" charset="0"/>
              </a:rPr>
              <a:t>b. Thổ cẩm</a:t>
            </a:r>
            <a:endParaRPr lang="en-US" altLang="zh-CN" sz="2400">
              <a:solidFill>
                <a:srgbClr val="FFFF00"/>
              </a:solidFill>
              <a:latin typeface="Arial" panose="020B0604020202020204" pitchFamily="34" charset="0"/>
            </a:endParaRPr>
          </a:p>
        </p:txBody>
      </p:sp>
      <p:sp>
        <p:nvSpPr>
          <p:cNvPr id="20491" name="Text Box 111632"/>
          <p:cNvSpPr txBox="1"/>
          <p:nvPr/>
        </p:nvSpPr>
        <p:spPr>
          <a:xfrm>
            <a:off x="1143000" y="4479925"/>
            <a:ext cx="4775200" cy="396875"/>
          </a:xfrm>
          <a:prstGeom prst="rect">
            <a:avLst/>
          </a:prstGeom>
          <a:noFill/>
          <a:ln w="9525">
            <a:noFill/>
          </a:ln>
        </p:spPr>
        <p:txBody>
          <a:bodyPr wrap="none" anchor="t" anchorCtr="0">
            <a:spAutoFit/>
          </a:bodyPr>
          <a:lstStyle/>
          <a:p>
            <a:pPr eaLnBrk="0" hangingPunct="0"/>
            <a:r>
              <a:rPr lang="en-US" altLang="zh-CN" sz="2000" err="1">
                <a:solidFill>
                  <a:srgbClr val="FFFF00"/>
                </a:solidFill>
                <a:latin typeface="Arial" panose="020B0604020202020204" pitchFamily="34" charset="0"/>
              </a:rPr>
              <a:t>- Thổ cẩm là nghệ thuật trang trí trên vải</a:t>
            </a:r>
            <a:r>
              <a:rPr lang="en-US" altLang="zh-CN" sz="2000">
                <a:solidFill>
                  <a:srgbClr val="FFFF00"/>
                </a:solidFill>
                <a:latin typeface="Arial" panose="020B0604020202020204" pitchFamily="34" charset="0"/>
              </a:rPr>
              <a:t>,</a:t>
            </a:r>
          </a:p>
        </p:txBody>
      </p:sp>
      <p:pic>
        <p:nvPicPr>
          <p:cNvPr id="111634" name="Picture 111633" descr="viet3"/>
          <p:cNvPicPr>
            <a:picLocks noChangeAspect="1"/>
          </p:cNvPicPr>
          <p:nvPr/>
        </p:nvPicPr>
        <p:blipFill>
          <a:blip r:embed="rId4"/>
          <a:stretch>
            <a:fillRect/>
          </a:stretch>
        </p:blipFill>
        <p:spPr>
          <a:xfrm>
            <a:off x="685800" y="4884738"/>
            <a:ext cx="457200" cy="449262"/>
          </a:xfrm>
          <a:prstGeom prst="rect">
            <a:avLst/>
          </a:prstGeom>
          <a:noFill/>
          <a:ln w="9525">
            <a:noFill/>
          </a:ln>
        </p:spPr>
      </p:pic>
      <p:sp>
        <p:nvSpPr>
          <p:cNvPr id="111636" name="Text Box 111635"/>
          <p:cNvSpPr txBox="1"/>
          <p:nvPr/>
        </p:nvSpPr>
        <p:spPr>
          <a:xfrm>
            <a:off x="1143000" y="4800600"/>
            <a:ext cx="7010400" cy="1311275"/>
          </a:xfrm>
          <a:prstGeom prst="rect">
            <a:avLst/>
          </a:prstGeom>
          <a:noFill/>
          <a:ln w="9525">
            <a:noFill/>
          </a:ln>
        </p:spPr>
        <p:txBody>
          <a:bodyPr anchor="t" anchorCtr="0">
            <a:spAutoFit/>
          </a:bodyPr>
          <a:lstStyle/>
          <a:p>
            <a:pPr eaLnBrk="0" hangingPunct="0">
              <a:buChar char="-"/>
            </a:pPr>
            <a:r>
              <a:rPr lang="en-US" altLang="zh-CN" sz="2000" err="1">
                <a:solidFill>
                  <a:srgbClr val="FFFF00"/>
                </a:solidFill>
                <a:latin typeface="Arial" panose="020B0604020202020204" pitchFamily="34" charset="0"/>
              </a:rPr>
              <a:t> Họa tiết được chắt lọc khái quát, cách điệu và đơn giản hóa từ mẫu hình thiên nhiên</a:t>
            </a:r>
            <a:endParaRPr lang="en-US" altLang="zh-CN" sz="2000">
              <a:solidFill>
                <a:srgbClr val="FFFF00"/>
              </a:solidFill>
              <a:latin typeface="Arial" panose="020B0604020202020204" pitchFamily="34" charset="0"/>
            </a:endParaRPr>
          </a:p>
          <a:p>
            <a:pPr eaLnBrk="0" hangingPunct="0">
              <a:buChar char="-"/>
            </a:pPr>
            <a:r>
              <a:rPr lang="en-US" altLang="zh-CN" sz="2000" err="1">
                <a:solidFill>
                  <a:srgbClr val="FFFF00"/>
                </a:solidFill>
                <a:latin typeface="Arial" panose="020B0604020202020204" pitchFamily="34" charset="0"/>
              </a:rPr>
              <a:t> Bố cục trang trí thường cân xứng, họa tiết nhắc lại và có nhiều loại hình nét khác nhau</a:t>
            </a:r>
            <a:endParaRPr lang="en-US" altLang="zh-CN" sz="20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1634"/>
                                        </p:tgtEl>
                                        <p:attrNameLst>
                                          <p:attrName>style.visibility</p:attrName>
                                        </p:attrNameLst>
                                      </p:cBhvr>
                                      <p:to>
                                        <p:strVal val="visible"/>
                                      </p:to>
                                    </p:set>
                                    <p:anim calcmode="lin" valueType="num">
                                      <p:cBhvr>
                                        <p:cTn id="7" dur="500" fill="hold"/>
                                        <p:tgtEl>
                                          <p:spTgt spid="111634"/>
                                        </p:tgtEl>
                                        <p:attrNameLst>
                                          <p:attrName>ppt_w</p:attrName>
                                        </p:attrNameLst>
                                      </p:cBhvr>
                                      <p:tavLst>
                                        <p:tav tm="0">
                                          <p:val>
                                            <p:fltVal val="0"/>
                                          </p:val>
                                        </p:tav>
                                        <p:tav tm="100000">
                                          <p:val>
                                            <p:strVal val="#ppt_w"/>
                                          </p:val>
                                        </p:tav>
                                      </p:tavLst>
                                    </p:anim>
                                    <p:anim calcmode="lin" valueType="num">
                                      <p:cBhvr>
                                        <p:cTn id="8" dur="500" fill="hold"/>
                                        <p:tgtEl>
                                          <p:spTgt spid="111634"/>
                                        </p:tgtEl>
                                        <p:attrNameLst>
                                          <p:attrName>ppt_h</p:attrName>
                                        </p:attrNameLst>
                                      </p:cBhvr>
                                      <p:tavLst>
                                        <p:tav tm="0">
                                          <p:val>
                                            <p:fltVal val="0"/>
                                          </p:val>
                                        </p:tav>
                                        <p:tav tm="100000">
                                          <p:val>
                                            <p:strVal val="#ppt_h"/>
                                          </p:val>
                                        </p:tav>
                                      </p:tavLst>
                                    </p:anim>
                                    <p:animEffect transition="in" filter="fade">
                                      <p:cBhvr>
                                        <p:cTn id="9" dur="500"/>
                                        <p:tgtEl>
                                          <p:spTgt spid="11163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1636"/>
                                        </p:tgtEl>
                                        <p:attrNameLst>
                                          <p:attrName>style.visibility</p:attrName>
                                        </p:attrNameLst>
                                      </p:cBhvr>
                                      <p:to>
                                        <p:strVal val="visible"/>
                                      </p:to>
                                    </p:set>
                                    <p:anim calcmode="discrete" valueType="clr">
                                      <p:cBhvr override="childStyle">
                                        <p:cTn id="14" dur="80"/>
                                        <p:tgtEl>
                                          <p:spTgt spid="11163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1636"/>
                                        </p:tgtEl>
                                        <p:attrNameLst>
                                          <p:attrName>fillcolor</p:attrName>
                                        </p:attrNameLst>
                                      </p:cBhvr>
                                      <p:tavLst>
                                        <p:tav tm="0">
                                          <p:val>
                                            <p:clrVal>
                                              <a:schemeClr val="accent2"/>
                                            </p:clrVal>
                                          </p:val>
                                        </p:tav>
                                        <p:tav tm="50000">
                                          <p:val>
                                            <p:clrVal>
                                              <a:schemeClr val="hlink"/>
                                            </p:clrVal>
                                          </p:val>
                                        </p:tav>
                                      </p:tavLst>
                                    </p:anim>
                                    <p:set>
                                      <p:cBhvr>
                                        <p:cTn id="16" dur="80"/>
                                        <p:tgtEl>
                                          <p:spTgt spid="1116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36" grpId="0"/>
    </p:bldLst>
  </p:timing>
</p:sld>
</file>

<file path=ppt/theme/theme1.xml><?xml version="1.0" encoding="utf-8"?>
<a:theme xmlns:a="http://schemas.openxmlformats.org/drawingml/2006/main" name="Mountain Top">
  <a:themeElements>
    <a:clrScheme name="">
      <a:dk1>
        <a:srgbClr val="FFFFFF"/>
      </a:dk1>
      <a:lt1>
        <a:srgbClr val="003399"/>
      </a:lt1>
      <a:dk2>
        <a:srgbClr val="E3E3FF"/>
      </a:dk2>
      <a:lt2>
        <a:srgbClr val="463416"/>
      </a:lt2>
      <a:accent1>
        <a:srgbClr val="3399FF"/>
      </a:accent1>
      <a:accent2>
        <a:srgbClr val="33CCCC"/>
      </a:accent2>
      <a:accent3>
        <a:srgbClr val="AAADCA"/>
      </a:accent3>
      <a:accent4>
        <a:srgbClr val="DCDCDC"/>
      </a:accent4>
      <a:accent5>
        <a:srgbClr val="ADCAFF"/>
      </a:accent5>
      <a:accent6>
        <a:srgbClr val="2DB7B7"/>
      </a:accent6>
      <a:hlink>
        <a:srgbClr val="00FFCC"/>
      </a:hlink>
      <a:folHlink>
        <a:srgbClr val="808000"/>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FFFFFF"/>
        </a:dk1>
        <a:lt1>
          <a:srgbClr val="993300"/>
        </a:lt1>
        <a:dk2>
          <a:srgbClr val="CCAA00"/>
        </a:dk2>
        <a:lt2>
          <a:srgbClr val="4C3A1C"/>
        </a:lt2>
        <a:accent1>
          <a:srgbClr val="FF3300"/>
        </a:accent1>
        <a:accent2>
          <a:srgbClr val="9E6600"/>
        </a:accent2>
        <a:accent3>
          <a:srgbClr val="CAADAA"/>
        </a:accent3>
        <a:accent4>
          <a:srgbClr val="DCDCDC"/>
        </a:accent4>
        <a:accent5>
          <a:srgbClr val="FFADAA"/>
        </a:accent5>
        <a:accent6>
          <a:srgbClr val="8D5B00"/>
        </a:accent6>
        <a:hlink>
          <a:srgbClr val="FFCC00"/>
        </a:hlink>
        <a:folHlink>
          <a:srgbClr val="F7DC97"/>
        </a:folHlink>
      </a:clrScheme>
      <a:clrMap bg1="lt1" tx1="dk1" bg2="lt2" tx2="dk2" accent1="accent1" accent2="accent2" accent3="accent3" accent4="accent4" accent5="accent5" accent6="accent6" hlink="hlink" folHlink="folHlink"/>
    </a:extraClrScheme>
    <a:extraClrScheme>
      <a:clrScheme name="">
        <a:dk1>
          <a:srgbClr val="FFFFFF"/>
        </a:dk1>
        <a:lt1>
          <a:srgbClr val="9188B0"/>
        </a:lt1>
        <a:dk2>
          <a:srgbClr val="DDE0DC"/>
        </a:dk2>
        <a:lt2>
          <a:srgbClr val="3D0058"/>
        </a:lt2>
        <a:accent1>
          <a:srgbClr val="FFCC00"/>
        </a:accent1>
        <a:accent2>
          <a:srgbClr val="4C3D78"/>
        </a:accent2>
        <a:accent3>
          <a:srgbClr val="C7C4D4"/>
        </a:accent3>
        <a:accent4>
          <a:srgbClr val="DCDCDC"/>
        </a:accent4>
        <a:accent5>
          <a:srgbClr val="FFE2AA"/>
        </a:accent5>
        <a:accent6>
          <a:srgbClr val="43366B"/>
        </a:accent6>
        <a:hlink>
          <a:srgbClr val="743D78"/>
        </a:hlink>
        <a:folHlink>
          <a:srgbClr val="CC9900"/>
        </a:folHlink>
      </a:clrScheme>
      <a:clrMap bg1="lt1" tx1="dk1" bg2="lt2" tx2="dk2" accent1="accent1" accent2="accent2" accent3="accent3" accent4="accent4" accent5="accent5" accent6="accent6" hlink="hlink" folHlink="folHlink"/>
    </a:extraClrScheme>
    <a:extraClrScheme>
      <a:clrScheme name="">
        <a:dk1>
          <a:srgbClr val="FFFFFF"/>
        </a:dk1>
        <a:lt1>
          <a:srgbClr val="003366"/>
        </a:lt1>
        <a:dk2>
          <a:srgbClr val="C6CCD4"/>
        </a:dk2>
        <a:lt2>
          <a:srgbClr val="10104C"/>
        </a:lt2>
        <a:accent1>
          <a:srgbClr val="33CCFF"/>
        </a:accent1>
        <a:accent2>
          <a:srgbClr val="5B5B8D"/>
        </a:accent2>
        <a:accent3>
          <a:srgbClr val="AAADB9"/>
        </a:accent3>
        <a:accent4>
          <a:srgbClr val="DCDCDC"/>
        </a:accent4>
        <a:accent5>
          <a:srgbClr val="ADE2FF"/>
        </a:accent5>
        <a:accent6>
          <a:srgbClr val="51517E"/>
        </a:accent6>
        <a:hlink>
          <a:srgbClr val="4529AB"/>
        </a:hlink>
        <a:folHlink>
          <a:srgbClr val="00CC9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FFFFFF"/>
        </a:dk2>
        <a:lt2>
          <a:srgbClr val="B0C8CA"/>
        </a:lt2>
        <a:accent1>
          <a:srgbClr val="89C4FF"/>
        </a:accent1>
        <a:accent2>
          <a:srgbClr val="00008C"/>
        </a:accent2>
        <a:accent3>
          <a:srgbClr val="AAAACA"/>
        </a:accent3>
        <a:accent4>
          <a:srgbClr val="DCDCDC"/>
        </a:accent4>
        <a:accent5>
          <a:srgbClr val="C4DEFF"/>
        </a:accent5>
        <a:accent6>
          <a:srgbClr val="00007D"/>
        </a:accent6>
        <a:hlink>
          <a:srgbClr val="6666FF"/>
        </a:hlink>
        <a:folHlink>
          <a:srgbClr val="C0C0C0"/>
        </a:folHlink>
      </a:clrScheme>
      <a:clrMap bg1="lt1" tx1="dk1" bg2="lt2" tx2="dk2" accent1="accent1" accent2="accent2" accent3="accent3" accent4="accent4" accent5="accent5" accent6="accent6" hlink="hlink" folHlink="folHlink"/>
    </a:extraClrScheme>
    <a:extraClrScheme>
      <a:clrScheme name="">
        <a:dk1>
          <a:srgbClr val="FFFFFF"/>
        </a:dk1>
        <a:lt1>
          <a:srgbClr val="003399"/>
        </a:lt1>
        <a:dk2>
          <a:srgbClr val="E3E3FF"/>
        </a:dk2>
        <a:lt2>
          <a:srgbClr val="463416"/>
        </a:lt2>
        <a:accent1>
          <a:srgbClr val="3399FF"/>
        </a:accent1>
        <a:accent2>
          <a:srgbClr val="33CCCC"/>
        </a:accent2>
        <a:accent3>
          <a:srgbClr val="AAADCA"/>
        </a:accent3>
        <a:accent4>
          <a:srgbClr val="DCDCDC"/>
        </a:accent4>
        <a:accent5>
          <a:srgbClr val="ADCAFF"/>
        </a:accent5>
        <a:accent6>
          <a:srgbClr val="2DB7B7"/>
        </a:accent6>
        <a:hlink>
          <a:srgbClr val="00FFCC"/>
        </a:hlink>
        <a:folHlink>
          <a:srgbClr val="808000"/>
        </a:folHlink>
      </a:clrScheme>
      <a:clrMap bg1="lt1" tx1="dk1" bg2="lt2" tx2="dk2" accent1="accent1" accent2="accent2" accent3="accent3" accent4="accent4" accent5="accent5" accent6="accent6" hlink="hlink" folHlink="folHlink"/>
    </a:extraClrScheme>
    <a:extraClrScheme>
      <a:clrScheme name="">
        <a:dk1>
          <a:srgbClr val="FFFFFF"/>
        </a:dk1>
        <a:lt1>
          <a:srgbClr val="6699FF"/>
        </a:lt1>
        <a:dk2>
          <a:srgbClr val="B3EDFF"/>
        </a:dk2>
        <a:lt2>
          <a:srgbClr val="809296"/>
        </a:lt2>
        <a:accent1>
          <a:srgbClr val="FF9933"/>
        </a:accent1>
        <a:accent2>
          <a:srgbClr val="FFAA99"/>
        </a:accent2>
        <a:accent3>
          <a:srgbClr val="B9CAFF"/>
        </a:accent3>
        <a:accent4>
          <a:srgbClr val="DCDCDC"/>
        </a:accent4>
        <a:accent5>
          <a:srgbClr val="FFCAAD"/>
        </a:accent5>
        <a:accent6>
          <a:srgbClr val="E59889"/>
        </a:accent6>
        <a:hlink>
          <a:srgbClr val="FFCFAB"/>
        </a:hlink>
        <a:folHlink>
          <a:srgbClr val="CC9900"/>
        </a:folHlink>
      </a:clrScheme>
      <a:clrMap bg1="lt1" tx1="dk1" bg2="lt2" tx2="dk2" accent1="accent1" accent2="accent2" accent3="accent3" accent4="accent4" accent5="accent5" accent6="accent6" hlink="hlink" folHlink="folHlink"/>
    </a:extraClrScheme>
    <a:extraClrScheme>
      <a:clrScheme name="">
        <a:dk1>
          <a:srgbClr val="FFFFFF"/>
        </a:dk1>
        <a:lt1>
          <a:srgbClr val="85D1E3"/>
        </a:lt1>
        <a:dk2>
          <a:srgbClr val="CCFFFF"/>
        </a:dk2>
        <a:lt2>
          <a:srgbClr val="006666"/>
        </a:lt2>
        <a:accent1>
          <a:srgbClr val="FFCC00"/>
        </a:accent1>
        <a:accent2>
          <a:srgbClr val="00CC99"/>
        </a:accent2>
        <a:accent3>
          <a:srgbClr val="C3E4EE"/>
        </a:accent3>
        <a:accent4>
          <a:srgbClr val="DCDCDC"/>
        </a:accent4>
        <a:accent5>
          <a:srgbClr val="FFE2AA"/>
        </a:accent5>
        <a:accent6>
          <a:srgbClr val="00B789"/>
        </a:accent6>
        <a:hlink>
          <a:srgbClr val="0099FF"/>
        </a:hlink>
        <a:folHlink>
          <a:srgbClr val="6600CC"/>
        </a:folHlink>
      </a:clrScheme>
      <a:clrMap bg1="lt1" tx1="dk1" bg2="lt2" tx2="dk2" accent1="accent1" accent2="accent2" accent3="accent3" accent4="accent4" accent5="accent5" accent6="accent6" hlink="hlink" folHlink="folHlink"/>
    </a:extraClrScheme>
    <a:extraClrScheme>
      <a:clrScheme name="">
        <a:dk1>
          <a:srgbClr val="FFFFFF"/>
        </a:dk1>
        <a:lt1>
          <a:srgbClr val="A7A491"/>
        </a:lt1>
        <a:dk2>
          <a:srgbClr val="CCD0CA"/>
        </a:dk2>
        <a:lt2>
          <a:srgbClr val="404B3D"/>
        </a:lt2>
        <a:accent1>
          <a:srgbClr val="33CCCC"/>
        </a:accent1>
        <a:accent2>
          <a:srgbClr val="004E4C"/>
        </a:accent2>
        <a:accent3>
          <a:srgbClr val="D0CFC7"/>
        </a:accent3>
        <a:accent4>
          <a:srgbClr val="DCDCDC"/>
        </a:accent4>
        <a:accent5>
          <a:srgbClr val="ADE2E2"/>
        </a:accent5>
        <a:accent6>
          <a:srgbClr val="004543"/>
        </a:accent6>
        <a:hlink>
          <a:srgbClr val="477781"/>
        </a:hlink>
        <a:folHlink>
          <a:srgbClr val="85CC74"/>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9E2FF"/>
        </a:accent5>
        <a:accent6>
          <a:srgbClr val="B7D3E5"/>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1725</Words>
  <Application>Microsoft Office PowerPoint</Application>
  <PresentationFormat>On-screen Show (4:3)</PresentationFormat>
  <Paragraphs>172</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Mountain 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Company>Doan Tuan_VTT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Vo</dc:creator>
  <cp:lastModifiedBy>Nguyen Ngo</cp:lastModifiedBy>
  <cp:revision>11</cp:revision>
  <dcterms:created xsi:type="dcterms:W3CDTF">2009-03-06T11:47:00Z</dcterms:created>
  <dcterms:modified xsi:type="dcterms:W3CDTF">2021-09-18T15:03:03Z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1033-11.2.0.10223</vt:lpwstr>
  </property>
</Properties>
</file>