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373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8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8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77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5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85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52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597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80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35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093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8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Bo0b6ABNz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l_pUBHGJz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047" y="268941"/>
            <a:ext cx="1163170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</a:t>
            </a:r>
            <a:r>
              <a:rPr lang="en-US" sz="4000" b="1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algn="ctr"/>
            <a:endParaRPr lang="en-US" sz="40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HÀNH: </a:t>
            </a:r>
          </a:p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 SÁT MỘT SỐ ĐỘNG VẬT NGUYÊN SINH</a:t>
            </a:r>
            <a:endParaRPr lang="en-US" sz="4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737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3701" t="21859" r="24857" b="19745"/>
          <a:stretch/>
        </p:blipFill>
        <p:spPr>
          <a:xfrm>
            <a:off x="4930589" y="319850"/>
            <a:ext cx="7261411" cy="62211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7918" y="319850"/>
            <a:ext cx="544605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AutoNum type="romanUcPeriod"/>
            </a:pPr>
            <a:r>
              <a:rPr lang="en-US" sz="36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 sát trùng giày</a:t>
            </a:r>
          </a:p>
          <a:p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 sát hình bên, kết hợp đoạn video sau, hãy mô tả hình dạng và di chuyển của trùng giaỳ.</a:t>
            </a:r>
          </a:p>
          <a:p>
            <a:pPr lvl="0"/>
            <a:r>
              <a:rPr lang="en-US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</a:t>
            </a:r>
            <a:r>
              <a:rPr lang="en-US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www.youtube.com/watch?v=YBo0b6ABNzM</a:t>
            </a:r>
            <a:endParaRPr lang="en-US" sz="360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sz="3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vẽ hình minh họa hình dạng cấu tạo của trùng giày.</a:t>
            </a:r>
            <a:endParaRPr lang="en-US" sz="3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761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5034" t="33395" r="27713" b="18182"/>
          <a:stretch/>
        </p:blipFill>
        <p:spPr>
          <a:xfrm>
            <a:off x="5703719" y="121023"/>
            <a:ext cx="6488281" cy="54595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918" y="319850"/>
            <a:ext cx="544605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AutoNum type="romanUcPeriod"/>
            </a:pPr>
            <a:r>
              <a:rPr lang="en-US" sz="36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 sát trùng roi</a:t>
            </a:r>
          </a:p>
          <a:p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 sát hình bên, kết hợp đoạn video sau, hãy mô tả hình dạng và di chuyển của trùng roi.</a:t>
            </a:r>
          </a:p>
          <a:p>
            <a:r>
              <a:rPr lang="en-US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</a:t>
            </a:r>
            <a:r>
              <a:rPr lang="en-US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www.youtube.com/watch?v=Ll_pUBHGJzU</a:t>
            </a:r>
            <a:endParaRPr lang="en-US" sz="360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sz="360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</a:t>
            </a:r>
            <a:r>
              <a:rPr lang="en-US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vẽ hình minh họa hình dạng cấu tạo của trùng </a:t>
            </a:r>
            <a:r>
              <a:rPr lang="en-US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giày</a:t>
            </a:r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548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8906" y="1556980"/>
            <a:ext cx="106904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DẶN DÒ</a:t>
            </a:r>
          </a:p>
          <a:p>
            <a:pPr algn="ctr"/>
            <a:endParaRPr lang="en-US" sz="360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Chuẩn bị bài 4 theo hướng dẫn.</a:t>
            </a:r>
            <a:endParaRPr lang="en-US" sz="3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860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daisyth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318" y="4109944"/>
            <a:ext cx="2514600" cy="254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 descr="daisyth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33" y="4114707"/>
            <a:ext cx="2438400" cy="254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964" y="201705"/>
            <a:ext cx="2581835" cy="2879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912724" y="-6724"/>
            <a:ext cx="1981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622175" y="1955052"/>
            <a:ext cx="66831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CHÚC CÁC EM HỌC TỐT</a:t>
            </a:r>
            <a:endParaRPr lang="en-US" sz="60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944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114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25</cp:revision>
  <dcterms:created xsi:type="dcterms:W3CDTF">2021-09-10T13:23:02Z</dcterms:created>
  <dcterms:modified xsi:type="dcterms:W3CDTF">2021-09-10T14:24:04Z</dcterms:modified>
</cp:coreProperties>
</file>