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37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85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381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477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5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85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5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97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980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83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093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FA4A-3255-40C7-B507-6A63C16D5E41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5161F-66F4-4BC8-B0CE-FB2FF8E68C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28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Bo0b6ABNzM" TargetMode="External"/><Relationship Id="rId2" Type="http://schemas.openxmlformats.org/officeDocument/2006/relationships/hyperlink" Target="https://www.youtube.com/watch?v=Ll_pUBHGJz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5153" y="537882"/>
            <a:ext cx="116317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HỌC SINH NGHIÊN CỨU BÀI 3</a:t>
            </a:r>
          </a:p>
          <a:p>
            <a:pPr algn="ctr"/>
            <a:endParaRPr lang="en-US" sz="4000" b="1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HÀNH: </a:t>
            </a: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 SÁT MỘT SỐ ĐỘNG VẬT NGUYÊN SINH</a:t>
            </a:r>
            <a:endParaRPr lang="en-US" sz="4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737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7918" y="188259"/>
            <a:ext cx="1177514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sinh đọc thông tin sách giáo khoa, theo dõi đoạn video </a:t>
            </a:r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https://www.youtube.com/watch?v=Ll_pUBHGJzU</a:t>
            </a:r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https://www.youtube.com/watch?v=YBo0b6ABNzM</a:t>
            </a:r>
            <a:endParaRPr lang="en-US" sz="360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trả lời các câu hỏi sau: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Có thể quan sát các động vật nguyên sinh bằng cách nào?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Mô tả hình dạng, cách di chuyển của trùng roi và trùng giày.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Thu thập mẫu vật trùng roi, trùng giày bằng cách nào?</a:t>
            </a:r>
          </a:p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 </a:t>
            </a:r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905" y="5174239"/>
            <a:ext cx="11775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Vẽ hình trùng giày, trùng roi mà em đã quan sát được.</a:t>
            </a:r>
            <a:endParaRPr lang="en-US" sz="36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761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110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12</cp:revision>
  <dcterms:created xsi:type="dcterms:W3CDTF">2021-09-10T13:23:02Z</dcterms:created>
  <dcterms:modified xsi:type="dcterms:W3CDTF">2021-09-10T13:39:54Z</dcterms:modified>
</cp:coreProperties>
</file>