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3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39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2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16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99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47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4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88282-03EA-4C90-AFBA-AF48184052CF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5375E-8B18-434C-96E0-8EDBE054F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11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1333528" y="2449519"/>
            <a:ext cx="835183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HỎI 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cấu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tạo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58355" y="828552"/>
            <a:ext cx="6194738" cy="12063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800" b="1" dirty="0" err="1" smtClean="0"/>
              <a:t>Ôn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lại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kiến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thức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bài</a:t>
            </a:r>
            <a:r>
              <a:rPr lang="en-US" sz="4800" b="1" dirty="0" smtClean="0"/>
              <a:t> 4</a:t>
            </a:r>
            <a:endParaRPr lang="en-US" sz="4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59" y="4263768"/>
            <a:ext cx="3916251" cy="213847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2681" y="4097684"/>
            <a:ext cx="6210300" cy="2212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398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F30781-1B1E-4381-A4ED-7631ED3C5C80}" type="slidenum">
              <a:rPr lang="en-US" sz="1200">
                <a:latin typeface="Comic Sans MS" panose="030F0702030302020204" pitchFamily="66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sz="1200">
              <a:latin typeface="Comic Sans MS" panose="030F0702030302020204" pitchFamily="66" charset="0"/>
            </a:endParaRP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1666876" y="5308600"/>
            <a:ext cx="8848725" cy="1473200"/>
            <a:chOff x="96" y="3360"/>
            <a:chExt cx="5574" cy="928"/>
          </a:xfrm>
        </p:grpSpPr>
        <p:pic>
          <p:nvPicPr>
            <p:cNvPr id="11277" name="Picture 4" descr="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3888"/>
              <a:ext cx="342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8" name="Picture 5" descr="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23342">
              <a:off x="80" y="3904"/>
              <a:ext cx="342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9" name="Freeform 6"/>
            <p:cNvSpPr>
              <a:spLocks/>
            </p:cNvSpPr>
            <p:nvPr/>
          </p:nvSpPr>
          <p:spPr bwMode="auto">
            <a:xfrm>
              <a:off x="3731" y="4099"/>
              <a:ext cx="1818" cy="189"/>
            </a:xfrm>
            <a:custGeom>
              <a:avLst/>
              <a:gdLst>
                <a:gd name="T0" fmla="*/ 1818 w 1818"/>
                <a:gd name="T1" fmla="*/ 129 h 189"/>
                <a:gd name="T2" fmla="*/ 1436 w 1818"/>
                <a:gd name="T3" fmla="*/ 8 h 189"/>
                <a:gd name="T4" fmla="*/ 485 w 1818"/>
                <a:gd name="T5" fmla="*/ 175 h 189"/>
                <a:gd name="T6" fmla="*/ 0 w 1818"/>
                <a:gd name="T7" fmla="*/ 92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18"/>
                <a:gd name="T13" fmla="*/ 0 h 189"/>
                <a:gd name="T14" fmla="*/ 1818 w 1818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18" h="189">
                  <a:moveTo>
                    <a:pt x="1818" y="129"/>
                  </a:moveTo>
                  <a:cubicBezTo>
                    <a:pt x="1754" y="109"/>
                    <a:pt x="1658" y="0"/>
                    <a:pt x="1436" y="8"/>
                  </a:cubicBezTo>
                  <a:cubicBezTo>
                    <a:pt x="1214" y="16"/>
                    <a:pt x="724" y="161"/>
                    <a:pt x="485" y="175"/>
                  </a:cubicBezTo>
                  <a:cubicBezTo>
                    <a:pt x="246" y="189"/>
                    <a:pt x="81" y="106"/>
                    <a:pt x="0" y="92"/>
                  </a:cubicBezTo>
                </a:path>
              </a:pathLst>
            </a:cu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Freeform 7"/>
            <p:cNvSpPr>
              <a:spLocks/>
            </p:cNvSpPr>
            <p:nvPr/>
          </p:nvSpPr>
          <p:spPr bwMode="auto">
            <a:xfrm>
              <a:off x="192" y="4080"/>
              <a:ext cx="1912" cy="188"/>
            </a:xfrm>
            <a:custGeom>
              <a:avLst/>
              <a:gdLst>
                <a:gd name="T0" fmla="*/ 0 w 1912"/>
                <a:gd name="T1" fmla="*/ 174 h 188"/>
                <a:gd name="T2" fmla="*/ 626 w 1912"/>
                <a:gd name="T3" fmla="*/ 6 h 188"/>
                <a:gd name="T4" fmla="*/ 1244 w 1912"/>
                <a:gd name="T5" fmla="*/ 136 h 188"/>
                <a:gd name="T6" fmla="*/ 1623 w 1912"/>
                <a:gd name="T7" fmla="*/ 184 h 188"/>
                <a:gd name="T8" fmla="*/ 1912 w 1912"/>
                <a:gd name="T9" fmla="*/ 111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12"/>
                <a:gd name="T16" fmla="*/ 0 h 188"/>
                <a:gd name="T17" fmla="*/ 1912 w 1912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12" h="188">
                  <a:moveTo>
                    <a:pt x="0" y="174"/>
                  </a:moveTo>
                  <a:cubicBezTo>
                    <a:pt x="104" y="146"/>
                    <a:pt x="419" y="12"/>
                    <a:pt x="626" y="6"/>
                  </a:cubicBezTo>
                  <a:cubicBezTo>
                    <a:pt x="833" y="0"/>
                    <a:pt x="1078" y="106"/>
                    <a:pt x="1244" y="136"/>
                  </a:cubicBezTo>
                  <a:cubicBezTo>
                    <a:pt x="1410" y="166"/>
                    <a:pt x="1512" y="188"/>
                    <a:pt x="1623" y="184"/>
                  </a:cubicBezTo>
                  <a:cubicBezTo>
                    <a:pt x="1734" y="180"/>
                    <a:pt x="1852" y="126"/>
                    <a:pt x="1912" y="111"/>
                  </a:cubicBezTo>
                </a:path>
              </a:pathLst>
            </a:cu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8"/>
            <p:cNvSpPr>
              <a:spLocks noChangeShapeType="1"/>
            </p:cNvSpPr>
            <p:nvPr/>
          </p:nvSpPr>
          <p:spPr bwMode="auto">
            <a:xfrm>
              <a:off x="5664" y="3360"/>
              <a:ext cx="0" cy="816"/>
            </a:xfrm>
            <a:prstGeom prst="line">
              <a:avLst/>
            </a:pr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Line 9"/>
            <p:cNvSpPr>
              <a:spLocks noChangeShapeType="1"/>
            </p:cNvSpPr>
            <p:nvPr/>
          </p:nvSpPr>
          <p:spPr bwMode="auto">
            <a:xfrm>
              <a:off x="96" y="3456"/>
              <a:ext cx="0" cy="768"/>
            </a:xfrm>
            <a:prstGeom prst="line">
              <a:avLst/>
            </a:pr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1743075" y="101600"/>
            <a:ext cx="8763000" cy="584200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HS NGHIÊN CỨU BÀI 5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600200" y="974726"/>
            <a:ext cx="6197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3000" b="1" u="sng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Trùng</a:t>
            </a:r>
            <a:r>
              <a:rPr lang="en-US" sz="30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30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1270" name="Text Box 10"/>
          <p:cNvSpPr txBox="1">
            <a:spLocks noChangeArrowheads="1"/>
          </p:cNvSpPr>
          <p:nvPr/>
        </p:nvSpPr>
        <p:spPr bwMode="auto">
          <a:xfrm>
            <a:off x="1600200" y="1508126"/>
            <a:ext cx="7188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v-SE" sz="3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v-SE" sz="30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Cấu tạo và di chuyển</a:t>
            </a:r>
            <a:r>
              <a:rPr lang="sv-SE" sz="3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1442433" y="1687132"/>
            <a:ext cx="10109915" cy="5094669"/>
          </a:xfrm>
          <a:prstGeom prst="cloud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SGK /20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hỏi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sống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trùng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biến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gọi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trùng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biến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Rectangle 2"/>
          <p:cNvSpPr/>
          <p:nvPr/>
        </p:nvSpPr>
        <p:spPr>
          <a:xfrm>
            <a:off x="4416424" y="2709396"/>
            <a:ext cx="282576" cy="301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56868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3" name="Picture 21" descr="anh16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1752600" y="1143000"/>
            <a:ext cx="8497888" cy="28463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1752600" y="152400"/>
            <a:ext cx="8534400" cy="831850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99000">
                <a:schemeClr val="accent6">
                  <a:lumMod val="40000"/>
                  <a:lumOff val="6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mồi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228850" y="4933951"/>
            <a:ext cx="7829550" cy="4619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vi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khuẩn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...)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209800" y="6319838"/>
            <a:ext cx="7848600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nuốt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2209800" y="5472113"/>
            <a:ext cx="7848600" cy="8302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228850" y="4400551"/>
            <a:ext cx="7829550" cy="4619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mồi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676400" y="4391025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1800" dirty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676400" y="4943475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1800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647825" y="63500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1800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647825" y="5638800"/>
            <a:ext cx="457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135845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A888C3-ADF1-48CF-BEDE-B99F81C014AF}" type="slidenum">
              <a:rPr lang="en-US" sz="1200">
                <a:latin typeface="Comic Sans MS" panose="030F0702030302020204" pitchFamily="66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sz="1200">
              <a:latin typeface="Comic Sans MS" panose="030F0702030302020204" pitchFamily="66" charset="0"/>
            </a:endParaRPr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1666876" y="5308600"/>
            <a:ext cx="8848725" cy="1473200"/>
            <a:chOff x="96" y="3360"/>
            <a:chExt cx="5574" cy="928"/>
          </a:xfrm>
        </p:grpSpPr>
        <p:pic>
          <p:nvPicPr>
            <p:cNvPr id="19468" name="Picture 4" descr="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3888"/>
              <a:ext cx="342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69" name="Picture 5" descr="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23342">
              <a:off x="80" y="3904"/>
              <a:ext cx="342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0" name="Freeform 6"/>
            <p:cNvSpPr>
              <a:spLocks/>
            </p:cNvSpPr>
            <p:nvPr/>
          </p:nvSpPr>
          <p:spPr bwMode="auto">
            <a:xfrm>
              <a:off x="3731" y="4099"/>
              <a:ext cx="1818" cy="189"/>
            </a:xfrm>
            <a:custGeom>
              <a:avLst/>
              <a:gdLst>
                <a:gd name="T0" fmla="*/ 1818 w 1818"/>
                <a:gd name="T1" fmla="*/ 129 h 189"/>
                <a:gd name="T2" fmla="*/ 1436 w 1818"/>
                <a:gd name="T3" fmla="*/ 8 h 189"/>
                <a:gd name="T4" fmla="*/ 485 w 1818"/>
                <a:gd name="T5" fmla="*/ 175 h 189"/>
                <a:gd name="T6" fmla="*/ 0 w 1818"/>
                <a:gd name="T7" fmla="*/ 92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18"/>
                <a:gd name="T13" fmla="*/ 0 h 189"/>
                <a:gd name="T14" fmla="*/ 1818 w 1818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18" h="189">
                  <a:moveTo>
                    <a:pt x="1818" y="129"/>
                  </a:moveTo>
                  <a:cubicBezTo>
                    <a:pt x="1754" y="109"/>
                    <a:pt x="1658" y="0"/>
                    <a:pt x="1436" y="8"/>
                  </a:cubicBezTo>
                  <a:cubicBezTo>
                    <a:pt x="1214" y="16"/>
                    <a:pt x="724" y="161"/>
                    <a:pt x="485" y="175"/>
                  </a:cubicBezTo>
                  <a:cubicBezTo>
                    <a:pt x="246" y="189"/>
                    <a:pt x="81" y="106"/>
                    <a:pt x="0" y="92"/>
                  </a:cubicBezTo>
                </a:path>
              </a:pathLst>
            </a:cu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1" name="Freeform 7"/>
            <p:cNvSpPr>
              <a:spLocks/>
            </p:cNvSpPr>
            <p:nvPr/>
          </p:nvSpPr>
          <p:spPr bwMode="auto">
            <a:xfrm>
              <a:off x="192" y="4080"/>
              <a:ext cx="1912" cy="188"/>
            </a:xfrm>
            <a:custGeom>
              <a:avLst/>
              <a:gdLst>
                <a:gd name="T0" fmla="*/ 0 w 1912"/>
                <a:gd name="T1" fmla="*/ 174 h 188"/>
                <a:gd name="T2" fmla="*/ 626 w 1912"/>
                <a:gd name="T3" fmla="*/ 6 h 188"/>
                <a:gd name="T4" fmla="*/ 1244 w 1912"/>
                <a:gd name="T5" fmla="*/ 136 h 188"/>
                <a:gd name="T6" fmla="*/ 1623 w 1912"/>
                <a:gd name="T7" fmla="*/ 184 h 188"/>
                <a:gd name="T8" fmla="*/ 1912 w 1912"/>
                <a:gd name="T9" fmla="*/ 111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12"/>
                <a:gd name="T16" fmla="*/ 0 h 188"/>
                <a:gd name="T17" fmla="*/ 1912 w 1912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12" h="188">
                  <a:moveTo>
                    <a:pt x="0" y="174"/>
                  </a:moveTo>
                  <a:cubicBezTo>
                    <a:pt x="104" y="146"/>
                    <a:pt x="419" y="12"/>
                    <a:pt x="626" y="6"/>
                  </a:cubicBezTo>
                  <a:cubicBezTo>
                    <a:pt x="833" y="0"/>
                    <a:pt x="1078" y="106"/>
                    <a:pt x="1244" y="136"/>
                  </a:cubicBezTo>
                  <a:cubicBezTo>
                    <a:pt x="1410" y="166"/>
                    <a:pt x="1512" y="188"/>
                    <a:pt x="1623" y="184"/>
                  </a:cubicBezTo>
                  <a:cubicBezTo>
                    <a:pt x="1734" y="180"/>
                    <a:pt x="1852" y="126"/>
                    <a:pt x="1912" y="111"/>
                  </a:cubicBezTo>
                </a:path>
              </a:pathLst>
            </a:cu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2" name="Line 8"/>
            <p:cNvSpPr>
              <a:spLocks noChangeShapeType="1"/>
            </p:cNvSpPr>
            <p:nvPr/>
          </p:nvSpPr>
          <p:spPr bwMode="auto">
            <a:xfrm>
              <a:off x="5664" y="3360"/>
              <a:ext cx="0" cy="816"/>
            </a:xfrm>
            <a:prstGeom prst="line">
              <a:avLst/>
            </a:pr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Line 9"/>
            <p:cNvSpPr>
              <a:spLocks noChangeShapeType="1"/>
            </p:cNvSpPr>
            <p:nvPr/>
          </p:nvSpPr>
          <p:spPr bwMode="auto">
            <a:xfrm>
              <a:off x="96" y="3456"/>
              <a:ext cx="0" cy="768"/>
            </a:xfrm>
            <a:prstGeom prst="line">
              <a:avLst/>
            </a:pr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600200" y="974726"/>
            <a:ext cx="6197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30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Trùng biến hình</a:t>
            </a:r>
            <a:r>
              <a:rPr lang="en-US" sz="3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9462" name="Text Box 10"/>
          <p:cNvSpPr txBox="1">
            <a:spLocks noChangeArrowheads="1"/>
          </p:cNvSpPr>
          <p:nvPr/>
        </p:nvSpPr>
        <p:spPr bwMode="auto">
          <a:xfrm>
            <a:off x="1600200" y="1508126"/>
            <a:ext cx="7188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v-SE" sz="3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v-SE" sz="30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Cấu tạo và di chuyển</a:t>
            </a:r>
            <a:r>
              <a:rPr lang="sv-SE" sz="3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4" name="Text Box 10"/>
          <p:cNvSpPr txBox="1">
            <a:spLocks noChangeArrowheads="1"/>
          </p:cNvSpPr>
          <p:nvPr/>
        </p:nvSpPr>
        <p:spPr bwMode="auto">
          <a:xfrm>
            <a:off x="1600200" y="2133601"/>
            <a:ext cx="35941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v-SE" sz="3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sv-SE" sz="30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Dinh dưỡng</a:t>
            </a:r>
            <a:r>
              <a:rPr lang="sv-SE" sz="3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0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1600200" y="2651126"/>
            <a:ext cx="35941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v-SE" sz="3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sv-SE" sz="30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 sản</a:t>
            </a:r>
            <a:r>
              <a:rPr lang="sv-SE" sz="3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0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10" descr="D:\My Documents\Thuyha\sinh sản vô tính ở Đv\Sinh san bang cach phan doi o trung bien hin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429000"/>
            <a:ext cx="8915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Cloud Callout 27"/>
          <p:cNvSpPr/>
          <p:nvPr/>
        </p:nvSpPr>
        <p:spPr>
          <a:xfrm>
            <a:off x="6410326" y="892176"/>
            <a:ext cx="4105275" cy="2689225"/>
          </a:xfrm>
          <a:prstGeom prst="cloudCallout">
            <a:avLst>
              <a:gd name="adj1" fmla="val -54396"/>
              <a:gd name="adj2" fmla="val 6343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626077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1BE89E-5A80-4816-B477-FBB050A33955}" type="slidenum">
              <a:rPr lang="en-US" sz="1200">
                <a:latin typeface="Comic Sans MS" panose="030F0702030302020204" pitchFamily="66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sz="1200">
              <a:latin typeface="Comic Sans MS" panose="030F0702030302020204" pitchFamily="66" charset="0"/>
            </a:endParaRP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1666876" y="5308600"/>
            <a:ext cx="8848725" cy="1473200"/>
            <a:chOff x="96" y="3360"/>
            <a:chExt cx="5574" cy="928"/>
          </a:xfrm>
        </p:grpSpPr>
        <p:pic>
          <p:nvPicPr>
            <p:cNvPr id="22539" name="Picture 4" descr="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3888"/>
              <a:ext cx="342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0" name="Picture 5" descr="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23342">
              <a:off x="80" y="3904"/>
              <a:ext cx="342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1" name="Freeform 6"/>
            <p:cNvSpPr>
              <a:spLocks/>
            </p:cNvSpPr>
            <p:nvPr/>
          </p:nvSpPr>
          <p:spPr bwMode="auto">
            <a:xfrm>
              <a:off x="3731" y="4099"/>
              <a:ext cx="1818" cy="189"/>
            </a:xfrm>
            <a:custGeom>
              <a:avLst/>
              <a:gdLst>
                <a:gd name="T0" fmla="*/ 1818 w 1818"/>
                <a:gd name="T1" fmla="*/ 129 h 189"/>
                <a:gd name="T2" fmla="*/ 1436 w 1818"/>
                <a:gd name="T3" fmla="*/ 8 h 189"/>
                <a:gd name="T4" fmla="*/ 485 w 1818"/>
                <a:gd name="T5" fmla="*/ 175 h 189"/>
                <a:gd name="T6" fmla="*/ 0 w 1818"/>
                <a:gd name="T7" fmla="*/ 92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18"/>
                <a:gd name="T13" fmla="*/ 0 h 189"/>
                <a:gd name="T14" fmla="*/ 1818 w 1818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18" h="189">
                  <a:moveTo>
                    <a:pt x="1818" y="129"/>
                  </a:moveTo>
                  <a:cubicBezTo>
                    <a:pt x="1754" y="109"/>
                    <a:pt x="1658" y="0"/>
                    <a:pt x="1436" y="8"/>
                  </a:cubicBezTo>
                  <a:cubicBezTo>
                    <a:pt x="1214" y="16"/>
                    <a:pt x="724" y="161"/>
                    <a:pt x="485" y="175"/>
                  </a:cubicBezTo>
                  <a:cubicBezTo>
                    <a:pt x="246" y="189"/>
                    <a:pt x="81" y="106"/>
                    <a:pt x="0" y="92"/>
                  </a:cubicBezTo>
                </a:path>
              </a:pathLst>
            </a:cu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Freeform 7"/>
            <p:cNvSpPr>
              <a:spLocks/>
            </p:cNvSpPr>
            <p:nvPr/>
          </p:nvSpPr>
          <p:spPr bwMode="auto">
            <a:xfrm>
              <a:off x="192" y="4080"/>
              <a:ext cx="1912" cy="188"/>
            </a:xfrm>
            <a:custGeom>
              <a:avLst/>
              <a:gdLst>
                <a:gd name="T0" fmla="*/ 0 w 1912"/>
                <a:gd name="T1" fmla="*/ 174 h 188"/>
                <a:gd name="T2" fmla="*/ 626 w 1912"/>
                <a:gd name="T3" fmla="*/ 6 h 188"/>
                <a:gd name="T4" fmla="*/ 1244 w 1912"/>
                <a:gd name="T5" fmla="*/ 136 h 188"/>
                <a:gd name="T6" fmla="*/ 1623 w 1912"/>
                <a:gd name="T7" fmla="*/ 184 h 188"/>
                <a:gd name="T8" fmla="*/ 1912 w 1912"/>
                <a:gd name="T9" fmla="*/ 111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12"/>
                <a:gd name="T16" fmla="*/ 0 h 188"/>
                <a:gd name="T17" fmla="*/ 1912 w 1912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12" h="188">
                  <a:moveTo>
                    <a:pt x="0" y="174"/>
                  </a:moveTo>
                  <a:cubicBezTo>
                    <a:pt x="104" y="146"/>
                    <a:pt x="419" y="12"/>
                    <a:pt x="626" y="6"/>
                  </a:cubicBezTo>
                  <a:cubicBezTo>
                    <a:pt x="833" y="0"/>
                    <a:pt x="1078" y="106"/>
                    <a:pt x="1244" y="136"/>
                  </a:cubicBezTo>
                  <a:cubicBezTo>
                    <a:pt x="1410" y="166"/>
                    <a:pt x="1512" y="188"/>
                    <a:pt x="1623" y="184"/>
                  </a:cubicBezTo>
                  <a:cubicBezTo>
                    <a:pt x="1734" y="180"/>
                    <a:pt x="1852" y="126"/>
                    <a:pt x="1912" y="111"/>
                  </a:cubicBezTo>
                </a:path>
              </a:pathLst>
            </a:cu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Line 8"/>
            <p:cNvSpPr>
              <a:spLocks noChangeShapeType="1"/>
            </p:cNvSpPr>
            <p:nvPr/>
          </p:nvSpPr>
          <p:spPr bwMode="auto">
            <a:xfrm>
              <a:off x="5664" y="3360"/>
              <a:ext cx="0" cy="816"/>
            </a:xfrm>
            <a:prstGeom prst="line">
              <a:avLst/>
            </a:pr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Line 9"/>
            <p:cNvSpPr>
              <a:spLocks noChangeShapeType="1"/>
            </p:cNvSpPr>
            <p:nvPr/>
          </p:nvSpPr>
          <p:spPr bwMode="auto">
            <a:xfrm>
              <a:off x="96" y="3456"/>
              <a:ext cx="0" cy="768"/>
            </a:xfrm>
            <a:prstGeom prst="line">
              <a:avLst/>
            </a:pr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600200" y="974726"/>
            <a:ext cx="6197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3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n-US" sz="30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Trùng giày</a:t>
            </a:r>
            <a:r>
              <a:rPr lang="en-US" sz="3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2534" name="Text Box 10"/>
          <p:cNvSpPr txBox="1">
            <a:spLocks noChangeArrowheads="1"/>
          </p:cNvSpPr>
          <p:nvPr/>
        </p:nvSpPr>
        <p:spPr bwMode="auto">
          <a:xfrm>
            <a:off x="1600200" y="1508126"/>
            <a:ext cx="7188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v-SE" sz="3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v-SE" sz="30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Cấu tạo và di chuyển</a:t>
            </a:r>
            <a:r>
              <a:rPr lang="sv-SE" sz="3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0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409150" y="2125722"/>
            <a:ext cx="9803796" cy="3876673"/>
          </a:xfrm>
          <a:prstGeom prst="cloud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/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SGK/ 21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hỏi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gọi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trùng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giày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sống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trùng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giày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giày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22537" name="Picture 38" descr="trung gi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6847" y="1782763"/>
            <a:ext cx="2200275" cy="376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1600200" y="1508126"/>
            <a:ext cx="7188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v-SE" sz="3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v-SE" sz="30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Cấu tạo và di chuyển</a:t>
            </a:r>
            <a:r>
              <a:rPr lang="sv-SE" sz="3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0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20262" y="2674739"/>
            <a:ext cx="296214" cy="318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307047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1" y="1371600"/>
            <a:ext cx="3514725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8991600" y="2971800"/>
            <a:ext cx="152400" cy="914400"/>
          </a:xfrm>
          <a:prstGeom prst="line">
            <a:avLst/>
          </a:pr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54" name="Arc 18"/>
          <p:cNvSpPr>
            <a:spLocks/>
          </p:cNvSpPr>
          <p:nvPr/>
        </p:nvSpPr>
        <p:spPr bwMode="auto">
          <a:xfrm flipH="1" flipV="1">
            <a:off x="8805863" y="5759450"/>
            <a:ext cx="381000" cy="228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55" name="Arc 19"/>
          <p:cNvSpPr>
            <a:spLocks/>
          </p:cNvSpPr>
          <p:nvPr/>
        </p:nvSpPr>
        <p:spPr bwMode="auto">
          <a:xfrm flipH="1" flipV="1">
            <a:off x="8120063" y="4572000"/>
            <a:ext cx="457200" cy="10668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56" name="Arc 20"/>
          <p:cNvSpPr>
            <a:spLocks/>
          </p:cNvSpPr>
          <p:nvPr/>
        </p:nvSpPr>
        <p:spPr bwMode="auto">
          <a:xfrm>
            <a:off x="8958263" y="4878388"/>
            <a:ext cx="381000" cy="944562"/>
          </a:xfrm>
          <a:custGeom>
            <a:avLst/>
            <a:gdLst>
              <a:gd name="T0" fmla="*/ 0 w 21600"/>
              <a:gd name="T1" fmla="*/ 0 h 24359"/>
              <a:gd name="T2" fmla="*/ 2147483646 w 21600"/>
              <a:gd name="T3" fmla="*/ 2147483646 h 24359"/>
              <a:gd name="T4" fmla="*/ 0 w 21600"/>
              <a:gd name="T5" fmla="*/ 2147483646 h 24359"/>
              <a:gd name="T6" fmla="*/ 0 60000 65536"/>
              <a:gd name="T7" fmla="*/ 0 60000 65536"/>
              <a:gd name="T8" fmla="*/ 0 60000 65536"/>
              <a:gd name="T9" fmla="*/ 0 w 21600"/>
              <a:gd name="T10" fmla="*/ 0 h 24359"/>
              <a:gd name="T11" fmla="*/ 21600 w 21600"/>
              <a:gd name="T12" fmla="*/ 24359 h 243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435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522"/>
                  <a:pt x="21540" y="23444"/>
                  <a:pt x="21423" y="24359"/>
                </a:cubicBezTo>
              </a:path>
              <a:path w="21600" h="2435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522"/>
                  <a:pt x="21540" y="23444"/>
                  <a:pt x="21423" y="2435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57" name="Arc 21"/>
          <p:cNvSpPr>
            <a:spLocks/>
          </p:cNvSpPr>
          <p:nvPr/>
        </p:nvSpPr>
        <p:spPr bwMode="auto">
          <a:xfrm flipH="1" flipV="1">
            <a:off x="7815263" y="3605214"/>
            <a:ext cx="228600" cy="663575"/>
          </a:xfrm>
          <a:custGeom>
            <a:avLst/>
            <a:gdLst>
              <a:gd name="T0" fmla="*/ 0 w 21600"/>
              <a:gd name="T1" fmla="*/ 0 h 23505"/>
              <a:gd name="T2" fmla="*/ 2147483646 w 21600"/>
              <a:gd name="T3" fmla="*/ 2147483646 h 23505"/>
              <a:gd name="T4" fmla="*/ 0 w 21600"/>
              <a:gd name="T5" fmla="*/ 2147483646 h 23505"/>
              <a:gd name="T6" fmla="*/ 0 60000 65536"/>
              <a:gd name="T7" fmla="*/ 0 60000 65536"/>
              <a:gd name="T8" fmla="*/ 0 60000 65536"/>
              <a:gd name="T9" fmla="*/ 0 w 21600"/>
              <a:gd name="T10" fmla="*/ 0 h 23505"/>
              <a:gd name="T11" fmla="*/ 21600 w 21600"/>
              <a:gd name="T12" fmla="*/ 23505 h 235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50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35"/>
                  <a:pt x="21571" y="22871"/>
                  <a:pt x="21515" y="23504"/>
                </a:cubicBezTo>
              </a:path>
              <a:path w="21600" h="2350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235"/>
                  <a:pt x="21571" y="22871"/>
                  <a:pt x="21515" y="2350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58" name="Arc 22"/>
          <p:cNvSpPr>
            <a:spLocks/>
          </p:cNvSpPr>
          <p:nvPr/>
        </p:nvSpPr>
        <p:spPr bwMode="auto">
          <a:xfrm flipH="1" flipV="1">
            <a:off x="7554913" y="2787651"/>
            <a:ext cx="228600" cy="531813"/>
          </a:xfrm>
          <a:custGeom>
            <a:avLst/>
            <a:gdLst>
              <a:gd name="T0" fmla="*/ 2147483646 w 21600"/>
              <a:gd name="T1" fmla="*/ 0 h 19982"/>
              <a:gd name="T2" fmla="*/ 2147483646 w 21600"/>
              <a:gd name="T3" fmla="*/ 2147483646 h 19982"/>
              <a:gd name="T4" fmla="*/ 0 w 21600"/>
              <a:gd name="T5" fmla="*/ 2147483646 h 19982"/>
              <a:gd name="T6" fmla="*/ 0 60000 65536"/>
              <a:gd name="T7" fmla="*/ 0 60000 65536"/>
              <a:gd name="T8" fmla="*/ 0 60000 65536"/>
              <a:gd name="T9" fmla="*/ 0 w 21600"/>
              <a:gd name="T10" fmla="*/ 0 h 19982"/>
              <a:gd name="T11" fmla="*/ 21600 w 21600"/>
              <a:gd name="T12" fmla="*/ 19982 h 199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982" fill="none" extrusionOk="0">
                <a:moveTo>
                  <a:pt x="8202" y="0"/>
                </a:moveTo>
                <a:cubicBezTo>
                  <a:pt x="16307" y="3327"/>
                  <a:pt x="21600" y="11220"/>
                  <a:pt x="21600" y="19982"/>
                </a:cubicBezTo>
              </a:path>
              <a:path w="21600" h="19982" stroke="0" extrusionOk="0">
                <a:moveTo>
                  <a:pt x="8202" y="0"/>
                </a:moveTo>
                <a:cubicBezTo>
                  <a:pt x="16307" y="3327"/>
                  <a:pt x="21600" y="11220"/>
                  <a:pt x="21600" y="19982"/>
                </a:cubicBezTo>
                <a:lnTo>
                  <a:pt x="0" y="19982"/>
                </a:lnTo>
                <a:lnTo>
                  <a:pt x="8202" y="0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59" name="Arc 23"/>
          <p:cNvSpPr>
            <a:spLocks/>
          </p:cNvSpPr>
          <p:nvPr/>
        </p:nvSpPr>
        <p:spPr bwMode="auto">
          <a:xfrm flipH="1" flipV="1">
            <a:off x="7434263" y="1676400"/>
            <a:ext cx="228600" cy="914400"/>
          </a:xfrm>
          <a:custGeom>
            <a:avLst/>
            <a:gdLst>
              <a:gd name="T0" fmla="*/ 2147483646 w 36573"/>
              <a:gd name="T1" fmla="*/ 0 h 43196"/>
              <a:gd name="T2" fmla="*/ 0 w 36573"/>
              <a:gd name="T3" fmla="*/ 2147483646 h 43196"/>
              <a:gd name="T4" fmla="*/ 2147483646 w 36573"/>
              <a:gd name="T5" fmla="*/ 2147483646 h 43196"/>
              <a:gd name="T6" fmla="*/ 0 60000 65536"/>
              <a:gd name="T7" fmla="*/ 0 60000 65536"/>
              <a:gd name="T8" fmla="*/ 0 60000 65536"/>
              <a:gd name="T9" fmla="*/ 0 w 36573"/>
              <a:gd name="T10" fmla="*/ 0 h 43196"/>
              <a:gd name="T11" fmla="*/ 36573 w 36573"/>
              <a:gd name="T12" fmla="*/ 43196 h 431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573" h="43196" fill="none" extrusionOk="0">
                <a:moveTo>
                  <a:pt x="15408" y="0"/>
                </a:moveTo>
                <a:cubicBezTo>
                  <a:pt x="27166" y="237"/>
                  <a:pt x="36573" y="9836"/>
                  <a:pt x="36573" y="21596"/>
                </a:cubicBezTo>
                <a:cubicBezTo>
                  <a:pt x="36573" y="33525"/>
                  <a:pt x="26902" y="43196"/>
                  <a:pt x="14973" y="43196"/>
                </a:cubicBezTo>
                <a:cubicBezTo>
                  <a:pt x="9389" y="43196"/>
                  <a:pt x="4023" y="41034"/>
                  <a:pt x="-1" y="37164"/>
                </a:cubicBezTo>
              </a:path>
              <a:path w="36573" h="43196" stroke="0" extrusionOk="0">
                <a:moveTo>
                  <a:pt x="15408" y="0"/>
                </a:moveTo>
                <a:cubicBezTo>
                  <a:pt x="27166" y="237"/>
                  <a:pt x="36573" y="9836"/>
                  <a:pt x="36573" y="21596"/>
                </a:cubicBezTo>
                <a:cubicBezTo>
                  <a:pt x="36573" y="33525"/>
                  <a:pt x="26902" y="43196"/>
                  <a:pt x="14973" y="43196"/>
                </a:cubicBezTo>
                <a:cubicBezTo>
                  <a:pt x="9389" y="43196"/>
                  <a:pt x="4023" y="41034"/>
                  <a:pt x="-1" y="37164"/>
                </a:cubicBezTo>
                <a:lnTo>
                  <a:pt x="14973" y="21596"/>
                </a:lnTo>
                <a:lnTo>
                  <a:pt x="15408" y="0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60" name="Arc 24"/>
          <p:cNvSpPr>
            <a:spLocks/>
          </p:cNvSpPr>
          <p:nvPr/>
        </p:nvSpPr>
        <p:spPr bwMode="auto">
          <a:xfrm>
            <a:off x="7956550" y="1763713"/>
            <a:ext cx="76200" cy="381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63" name="Arc 27"/>
          <p:cNvSpPr>
            <a:spLocks/>
          </p:cNvSpPr>
          <p:nvPr/>
        </p:nvSpPr>
        <p:spPr bwMode="auto">
          <a:xfrm>
            <a:off x="8272463" y="2362200"/>
            <a:ext cx="76200" cy="4572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64" name="Arc 28"/>
          <p:cNvSpPr>
            <a:spLocks/>
          </p:cNvSpPr>
          <p:nvPr/>
        </p:nvSpPr>
        <p:spPr bwMode="auto">
          <a:xfrm>
            <a:off x="8348663" y="3124200"/>
            <a:ext cx="76200" cy="381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66" name="Arc 30"/>
          <p:cNvSpPr>
            <a:spLocks/>
          </p:cNvSpPr>
          <p:nvPr/>
        </p:nvSpPr>
        <p:spPr bwMode="auto">
          <a:xfrm flipH="1">
            <a:off x="8272463" y="3733800"/>
            <a:ext cx="228600" cy="660400"/>
          </a:xfrm>
          <a:custGeom>
            <a:avLst/>
            <a:gdLst>
              <a:gd name="T0" fmla="*/ 2147483646 w 21600"/>
              <a:gd name="T1" fmla="*/ 0 h 37667"/>
              <a:gd name="T2" fmla="*/ 2147483646 w 21600"/>
              <a:gd name="T3" fmla="*/ 2147483646 h 37667"/>
              <a:gd name="T4" fmla="*/ 0 w 21600"/>
              <a:gd name="T5" fmla="*/ 2147483646 h 37667"/>
              <a:gd name="T6" fmla="*/ 0 60000 65536"/>
              <a:gd name="T7" fmla="*/ 0 60000 65536"/>
              <a:gd name="T8" fmla="*/ 0 60000 65536"/>
              <a:gd name="T9" fmla="*/ 0 w 21600"/>
              <a:gd name="T10" fmla="*/ 0 h 37667"/>
              <a:gd name="T11" fmla="*/ 21600 w 21600"/>
              <a:gd name="T12" fmla="*/ 37667 h 376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7667" fill="none" extrusionOk="0">
                <a:moveTo>
                  <a:pt x="13735" y="-1"/>
                </a:moveTo>
                <a:cubicBezTo>
                  <a:pt x="18715" y="4102"/>
                  <a:pt x="21600" y="10217"/>
                  <a:pt x="21600" y="16670"/>
                </a:cubicBezTo>
                <a:cubicBezTo>
                  <a:pt x="21600" y="26646"/>
                  <a:pt x="14767" y="35325"/>
                  <a:pt x="5068" y="37666"/>
                </a:cubicBezTo>
              </a:path>
              <a:path w="21600" h="37667" stroke="0" extrusionOk="0">
                <a:moveTo>
                  <a:pt x="13735" y="-1"/>
                </a:moveTo>
                <a:cubicBezTo>
                  <a:pt x="18715" y="4102"/>
                  <a:pt x="21600" y="10217"/>
                  <a:pt x="21600" y="16670"/>
                </a:cubicBezTo>
                <a:cubicBezTo>
                  <a:pt x="21600" y="26646"/>
                  <a:pt x="14767" y="35325"/>
                  <a:pt x="5068" y="37666"/>
                </a:cubicBezTo>
                <a:lnTo>
                  <a:pt x="0" y="16670"/>
                </a:lnTo>
                <a:lnTo>
                  <a:pt x="13735" y="-1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67" name="Arc 31"/>
          <p:cNvSpPr>
            <a:spLocks/>
          </p:cNvSpPr>
          <p:nvPr/>
        </p:nvSpPr>
        <p:spPr bwMode="auto">
          <a:xfrm>
            <a:off x="8501064" y="4419600"/>
            <a:ext cx="777875" cy="457200"/>
          </a:xfrm>
          <a:custGeom>
            <a:avLst/>
            <a:gdLst>
              <a:gd name="T0" fmla="*/ 0 w 27532"/>
              <a:gd name="T1" fmla="*/ 2147483646 h 21600"/>
              <a:gd name="T2" fmla="*/ 2147483646 w 27532"/>
              <a:gd name="T3" fmla="*/ 2147483646 h 21600"/>
              <a:gd name="T4" fmla="*/ 2147483646 w 27532"/>
              <a:gd name="T5" fmla="*/ 2147483646 h 21600"/>
              <a:gd name="T6" fmla="*/ 0 60000 65536"/>
              <a:gd name="T7" fmla="*/ 0 60000 65536"/>
              <a:gd name="T8" fmla="*/ 0 60000 65536"/>
              <a:gd name="T9" fmla="*/ 0 w 27532"/>
              <a:gd name="T10" fmla="*/ 0 h 21600"/>
              <a:gd name="T11" fmla="*/ 27532 w 2753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532" h="21600" fill="none" extrusionOk="0">
                <a:moveTo>
                  <a:pt x="-1" y="1294"/>
                </a:moveTo>
                <a:cubicBezTo>
                  <a:pt x="2361" y="438"/>
                  <a:pt x="4854" y="-1"/>
                  <a:pt x="7366" y="0"/>
                </a:cubicBezTo>
                <a:cubicBezTo>
                  <a:pt x="16308" y="0"/>
                  <a:pt x="24327" y="5510"/>
                  <a:pt x="27531" y="13860"/>
                </a:cubicBezTo>
              </a:path>
              <a:path w="27532" h="21600" stroke="0" extrusionOk="0">
                <a:moveTo>
                  <a:pt x="-1" y="1294"/>
                </a:moveTo>
                <a:cubicBezTo>
                  <a:pt x="2361" y="438"/>
                  <a:pt x="4854" y="-1"/>
                  <a:pt x="7366" y="0"/>
                </a:cubicBezTo>
                <a:cubicBezTo>
                  <a:pt x="16308" y="0"/>
                  <a:pt x="24327" y="5510"/>
                  <a:pt x="27531" y="13860"/>
                </a:cubicBezTo>
                <a:lnTo>
                  <a:pt x="7366" y="21600"/>
                </a:lnTo>
                <a:lnTo>
                  <a:pt x="-1" y="1294"/>
                </a:lnTo>
                <a:close/>
              </a:path>
            </a:pathLst>
          </a:custGeom>
          <a:noFill/>
          <a:ln w="5715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70" name="Oval 34"/>
          <p:cNvSpPr>
            <a:spLocks noChangeArrowheads="1"/>
          </p:cNvSpPr>
          <p:nvPr/>
        </p:nvSpPr>
        <p:spPr bwMode="auto">
          <a:xfrm>
            <a:off x="9144000" y="5791200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sp>
        <p:nvSpPr>
          <p:cNvPr id="14374" name="Oval 38"/>
          <p:cNvSpPr>
            <a:spLocks noChangeArrowheads="1"/>
          </p:cNvSpPr>
          <p:nvPr/>
        </p:nvSpPr>
        <p:spPr bwMode="auto">
          <a:xfrm>
            <a:off x="8534400" y="5638800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sp>
        <p:nvSpPr>
          <p:cNvPr id="14375" name="Oval 39"/>
          <p:cNvSpPr>
            <a:spLocks noChangeArrowheads="1"/>
          </p:cNvSpPr>
          <p:nvPr/>
        </p:nvSpPr>
        <p:spPr bwMode="auto">
          <a:xfrm>
            <a:off x="7924800" y="4343400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sp>
        <p:nvSpPr>
          <p:cNvPr id="14376" name="Oval 40"/>
          <p:cNvSpPr>
            <a:spLocks noChangeArrowheads="1"/>
          </p:cNvSpPr>
          <p:nvPr/>
        </p:nvSpPr>
        <p:spPr bwMode="auto">
          <a:xfrm>
            <a:off x="7620000" y="3352800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sp>
        <p:nvSpPr>
          <p:cNvPr id="14377" name="Oval 41"/>
          <p:cNvSpPr>
            <a:spLocks noChangeArrowheads="1"/>
          </p:cNvSpPr>
          <p:nvPr/>
        </p:nvSpPr>
        <p:spPr bwMode="auto">
          <a:xfrm>
            <a:off x="7391400" y="2590800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sp>
        <p:nvSpPr>
          <p:cNvPr id="14378" name="Oval 42"/>
          <p:cNvSpPr>
            <a:spLocks noChangeArrowheads="1"/>
          </p:cNvSpPr>
          <p:nvPr/>
        </p:nvSpPr>
        <p:spPr bwMode="auto">
          <a:xfrm>
            <a:off x="7696200" y="1600200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8034338" y="2133600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8197850" y="2819400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8229600" y="3505200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8458200" y="4300538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sp>
        <p:nvSpPr>
          <p:cNvPr id="14383" name="Oval 47"/>
          <p:cNvSpPr>
            <a:spLocks noChangeArrowheads="1"/>
          </p:cNvSpPr>
          <p:nvPr/>
        </p:nvSpPr>
        <p:spPr bwMode="auto">
          <a:xfrm>
            <a:off x="9220200" y="4648200"/>
            <a:ext cx="228600" cy="228600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FCC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sz="1800">
              <a:solidFill>
                <a:prstClr val="white"/>
              </a:solidFill>
            </a:endParaRPr>
          </a:p>
        </p:txBody>
      </p:sp>
      <p:pic>
        <p:nvPicPr>
          <p:cNvPr id="14385" name="Picture 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5053013"/>
            <a:ext cx="203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62" name="Arc 26"/>
          <p:cNvSpPr>
            <a:spLocks/>
          </p:cNvSpPr>
          <p:nvPr/>
        </p:nvSpPr>
        <p:spPr bwMode="auto">
          <a:xfrm>
            <a:off x="9415463" y="4800600"/>
            <a:ext cx="76200" cy="444500"/>
          </a:xfrm>
          <a:custGeom>
            <a:avLst/>
            <a:gdLst>
              <a:gd name="T0" fmla="*/ 0 w 21600"/>
              <a:gd name="T1" fmla="*/ 0 h 38148"/>
              <a:gd name="T2" fmla="*/ 2147483646 w 21600"/>
              <a:gd name="T3" fmla="*/ 2147483646 h 38148"/>
              <a:gd name="T4" fmla="*/ 0 w 21600"/>
              <a:gd name="T5" fmla="*/ 2147483646 h 38148"/>
              <a:gd name="T6" fmla="*/ 0 60000 65536"/>
              <a:gd name="T7" fmla="*/ 0 60000 65536"/>
              <a:gd name="T8" fmla="*/ 0 60000 65536"/>
              <a:gd name="T9" fmla="*/ 0 w 21600"/>
              <a:gd name="T10" fmla="*/ 0 h 38148"/>
              <a:gd name="T11" fmla="*/ 21600 w 21600"/>
              <a:gd name="T12" fmla="*/ 38148 h 381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814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7985"/>
                  <a:pt x="18774" y="34043"/>
                  <a:pt x="13882" y="38147"/>
                </a:cubicBezTo>
              </a:path>
              <a:path w="21600" h="3814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7985"/>
                  <a:pt x="18774" y="34043"/>
                  <a:pt x="13882" y="3814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D483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86" name="Line 50"/>
          <p:cNvSpPr>
            <a:spLocks noChangeShapeType="1"/>
          </p:cNvSpPr>
          <p:nvPr/>
        </p:nvSpPr>
        <p:spPr bwMode="auto">
          <a:xfrm>
            <a:off x="9644063" y="5159375"/>
            <a:ext cx="3048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387" name="Text Box 51"/>
          <p:cNvSpPr txBox="1">
            <a:spLocks noChangeArrowheads="1"/>
          </p:cNvSpPr>
          <p:nvPr/>
        </p:nvSpPr>
        <p:spPr bwMode="auto">
          <a:xfrm>
            <a:off x="528034" y="1447800"/>
            <a:ext cx="6460142" cy="1600438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hãy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sát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rồi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lời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1/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528034" y="3123574"/>
            <a:ext cx="6428392" cy="3581400"/>
          </a:xfrm>
          <a:prstGeom prst="cloudCallout">
            <a:avLst>
              <a:gd name="adj1" fmla="val 88147"/>
              <a:gd name="adj2" fmla="val 6180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giày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2085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927279" y="693738"/>
            <a:ext cx="9272409" cy="4998724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en-US" sz="3200" dirty="0" smtClean="0">
                <a:solidFill>
                  <a:srgbClr val="060A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060AB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giày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?.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1575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315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Windows User</cp:lastModifiedBy>
  <cp:revision>26</cp:revision>
  <dcterms:created xsi:type="dcterms:W3CDTF">2021-08-31T15:17:03Z</dcterms:created>
  <dcterms:modified xsi:type="dcterms:W3CDTF">2021-09-16T09:51:23Z</dcterms:modified>
</cp:coreProperties>
</file>