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3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7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8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0E7E-0EA3-46F0-9311-457D220E5DE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4518-E4EC-4A59-8985-D09BD830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819400"/>
            <a:ext cx="883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vi-VN" alt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 5: THỰC HÀNH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chemeClr val="accent2"/>
                </a:solidFill>
                <a:latin typeface="Times New Roman" pitchFamily="18" charset="0"/>
              </a:rPr>
              <a:t>QUAN SÁT TẾ BÀO VÀ MÔ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62000" y="1836738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GÒ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VẤP</a:t>
            </a:r>
            <a:br>
              <a:rPr lang="en-US" alt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SINH HỌC -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83752"/>
            <a:ext cx="7772400" cy="147002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vi-VN" sz="3600" dirty="0" smtClean="0"/>
              <a:t>HOẠT ĐỘNG 2: </a:t>
            </a:r>
            <a:br>
              <a:rPr lang="vi-VN" sz="3600" dirty="0" smtClean="0"/>
            </a:br>
            <a:r>
              <a:rPr lang="vi-VN" sz="3600" dirty="0" smtClean="0"/>
              <a:t>QUAN SÁT VÀ VẼ HÌNH CÁC LOẠI MÔ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90872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 smtClean="0"/>
              <a:t>HOẠT ĐỘNG 1: </a:t>
            </a:r>
            <a:br>
              <a:rPr lang="vi-VN" sz="3600" dirty="0" smtClean="0"/>
            </a:br>
            <a:r>
              <a:rPr lang="vi-VN" sz="3600" dirty="0" smtClean="0"/>
              <a:t>LÀM TIÊU BẢN MÔ CƠ VÂN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82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" y="188640"/>
            <a:ext cx="1009533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391" y="0"/>
            <a:ext cx="10316526" cy="63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9632" y="4510861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https://www.youtube.com/watch?v=UwFCvrWrgzg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895528" y="6091671"/>
            <a:ext cx="224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MÔ CƠ TRƠN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4441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31" y="1447949"/>
            <a:ext cx="31330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55575" y="6100763"/>
            <a:ext cx="224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MÔ</a:t>
            </a:r>
            <a:r>
              <a:rPr lang="vi-VN" altLang="en-US" sz="2400" b="1" dirty="0" smtClean="0"/>
              <a:t> SỤN</a:t>
            </a:r>
            <a:endParaRPr lang="en-US" altLang="en-US" sz="2400" b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458616" y="101823"/>
            <a:ext cx="604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B0F0"/>
                </a:solidFill>
              </a:rPr>
              <a:t>ẢNH CHỤP TIÊU BẢN TỪ KÍNH HIỂN VI</a:t>
            </a:r>
            <a:endParaRPr lang="en-US" alt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7544" y="764704"/>
            <a:ext cx="224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/>
              <a:t>TẾ BÀO SỤN</a:t>
            </a:r>
            <a:endParaRPr lang="en-US" altLang="en-US" sz="2400" b="1" dirty="0"/>
          </a:p>
        </p:txBody>
      </p:sp>
      <p:cxnSp>
        <p:nvCxnSpPr>
          <p:cNvPr id="5" name="Straight Arrow Connector 4"/>
          <p:cNvCxnSpPr>
            <a:stCxn id="9" idx="2"/>
          </p:cNvCxnSpPr>
          <p:nvPr/>
        </p:nvCxnSpPr>
        <p:spPr>
          <a:xfrm>
            <a:off x="1592288" y="1226667"/>
            <a:ext cx="747464" cy="12662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1592288" y="1226667"/>
            <a:ext cx="152400" cy="25324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1129307" y="1226667"/>
            <a:ext cx="462981" cy="12662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38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51039" y="3356992"/>
            <a:ext cx="597666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F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B0F0"/>
                </a:solidFill>
                <a:latin typeface="Times New Roman" pitchFamily="18" charset="0"/>
              </a:rPr>
              <a:t>DẶN DÒ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B0F0"/>
                </a:solidFill>
                <a:latin typeface="Times New Roman" pitchFamily="18" charset="0"/>
              </a:rPr>
              <a:t>- Hoàn thành bài thu hoạch SGK/19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B0F0"/>
                </a:solidFill>
                <a:latin typeface="Times New Roman" pitchFamily="18" charset="0"/>
              </a:rPr>
              <a:t>- Tìm hiểu bài 6: phản xạ</a:t>
            </a:r>
            <a:endParaRPr lang="en-US" altLang="en-US" sz="36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62000" y="1836738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GÒ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VẤP</a:t>
            </a:r>
            <a:br>
              <a:rPr lang="en-US" alt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SINH HỌC -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HOẠT ĐỘNG 2:  QUAN SÁT VÀ VẼ HÌNH CÁC LOẠI MÔ 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le</dc:creator>
  <cp:lastModifiedBy>Thao le</cp:lastModifiedBy>
  <cp:revision>10</cp:revision>
  <dcterms:created xsi:type="dcterms:W3CDTF">2021-09-17T04:48:19Z</dcterms:created>
  <dcterms:modified xsi:type="dcterms:W3CDTF">2021-09-22T10:09:05Z</dcterms:modified>
</cp:coreProperties>
</file>