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660"/>
  </p:normalViewPr>
  <p:slideViewPr>
    <p:cSldViewPr>
      <p:cViewPr>
        <p:scale>
          <a:sx n="53" d="100"/>
          <a:sy n="53" d="100"/>
        </p:scale>
        <p:origin x="-1806" y="-4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A0319C-6F89-4547-8833-BC672B111E45}"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A915A-1A7B-47A9-AF6F-0428AB7A2928}" type="slidenum">
              <a:rPr lang="en-US" smtClean="0"/>
              <a:t>‹#›</a:t>
            </a:fld>
            <a:endParaRPr lang="en-US"/>
          </a:p>
        </p:txBody>
      </p:sp>
    </p:spTree>
    <p:extLst>
      <p:ext uri="{BB962C8B-B14F-4D97-AF65-F5344CB8AC3E}">
        <p14:creationId xmlns:p14="http://schemas.microsoft.com/office/powerpoint/2010/main" val="3554201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0319C-6F89-4547-8833-BC672B111E45}"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A915A-1A7B-47A9-AF6F-0428AB7A2928}" type="slidenum">
              <a:rPr lang="en-US" smtClean="0"/>
              <a:t>‹#›</a:t>
            </a:fld>
            <a:endParaRPr lang="en-US"/>
          </a:p>
        </p:txBody>
      </p:sp>
    </p:spTree>
    <p:extLst>
      <p:ext uri="{BB962C8B-B14F-4D97-AF65-F5344CB8AC3E}">
        <p14:creationId xmlns:p14="http://schemas.microsoft.com/office/powerpoint/2010/main" val="1652268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0319C-6F89-4547-8833-BC672B111E45}"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A915A-1A7B-47A9-AF6F-0428AB7A2928}" type="slidenum">
              <a:rPr lang="en-US" smtClean="0"/>
              <a:t>‹#›</a:t>
            </a:fld>
            <a:endParaRPr lang="en-US"/>
          </a:p>
        </p:txBody>
      </p:sp>
    </p:spTree>
    <p:extLst>
      <p:ext uri="{BB962C8B-B14F-4D97-AF65-F5344CB8AC3E}">
        <p14:creationId xmlns:p14="http://schemas.microsoft.com/office/powerpoint/2010/main" val="1960977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0319C-6F89-4547-8833-BC672B111E45}"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A915A-1A7B-47A9-AF6F-0428AB7A2928}" type="slidenum">
              <a:rPr lang="en-US" smtClean="0"/>
              <a:t>‹#›</a:t>
            </a:fld>
            <a:endParaRPr lang="en-US"/>
          </a:p>
        </p:txBody>
      </p:sp>
    </p:spTree>
    <p:extLst>
      <p:ext uri="{BB962C8B-B14F-4D97-AF65-F5344CB8AC3E}">
        <p14:creationId xmlns:p14="http://schemas.microsoft.com/office/powerpoint/2010/main" val="2560898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A0319C-6F89-4547-8833-BC672B111E45}"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A915A-1A7B-47A9-AF6F-0428AB7A2928}" type="slidenum">
              <a:rPr lang="en-US" smtClean="0"/>
              <a:t>‹#›</a:t>
            </a:fld>
            <a:endParaRPr lang="en-US"/>
          </a:p>
        </p:txBody>
      </p:sp>
    </p:spTree>
    <p:extLst>
      <p:ext uri="{BB962C8B-B14F-4D97-AF65-F5344CB8AC3E}">
        <p14:creationId xmlns:p14="http://schemas.microsoft.com/office/powerpoint/2010/main" val="324601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A0319C-6F89-4547-8833-BC672B111E45}" type="datetimeFigureOut">
              <a:rPr lang="en-US" smtClean="0"/>
              <a:t>9/17/2021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A915A-1A7B-47A9-AF6F-0428AB7A2928}" type="slidenum">
              <a:rPr lang="en-US" smtClean="0"/>
              <a:t>‹#›</a:t>
            </a:fld>
            <a:endParaRPr lang="en-US"/>
          </a:p>
        </p:txBody>
      </p:sp>
    </p:spTree>
    <p:extLst>
      <p:ext uri="{BB962C8B-B14F-4D97-AF65-F5344CB8AC3E}">
        <p14:creationId xmlns:p14="http://schemas.microsoft.com/office/powerpoint/2010/main" val="770777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A0319C-6F89-4547-8833-BC672B111E45}" type="datetimeFigureOut">
              <a:rPr lang="en-US" smtClean="0"/>
              <a:t>9/17/2021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A915A-1A7B-47A9-AF6F-0428AB7A2928}" type="slidenum">
              <a:rPr lang="en-US" smtClean="0"/>
              <a:t>‹#›</a:t>
            </a:fld>
            <a:endParaRPr lang="en-US"/>
          </a:p>
        </p:txBody>
      </p:sp>
    </p:spTree>
    <p:extLst>
      <p:ext uri="{BB962C8B-B14F-4D97-AF65-F5344CB8AC3E}">
        <p14:creationId xmlns:p14="http://schemas.microsoft.com/office/powerpoint/2010/main" val="3714792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A0319C-6F89-4547-8833-BC672B111E45}" type="datetimeFigureOut">
              <a:rPr lang="en-US" smtClean="0"/>
              <a:t>9/17/2021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A915A-1A7B-47A9-AF6F-0428AB7A2928}" type="slidenum">
              <a:rPr lang="en-US" smtClean="0"/>
              <a:t>‹#›</a:t>
            </a:fld>
            <a:endParaRPr lang="en-US"/>
          </a:p>
        </p:txBody>
      </p:sp>
    </p:spTree>
    <p:extLst>
      <p:ext uri="{BB962C8B-B14F-4D97-AF65-F5344CB8AC3E}">
        <p14:creationId xmlns:p14="http://schemas.microsoft.com/office/powerpoint/2010/main" val="546650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A0319C-6F89-4547-8833-BC672B111E45}" type="datetimeFigureOut">
              <a:rPr lang="en-US" smtClean="0"/>
              <a:t>9/17/2021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A915A-1A7B-47A9-AF6F-0428AB7A2928}" type="slidenum">
              <a:rPr lang="en-US" smtClean="0"/>
              <a:t>‹#›</a:t>
            </a:fld>
            <a:endParaRPr lang="en-US"/>
          </a:p>
        </p:txBody>
      </p:sp>
    </p:spTree>
    <p:extLst>
      <p:ext uri="{BB962C8B-B14F-4D97-AF65-F5344CB8AC3E}">
        <p14:creationId xmlns:p14="http://schemas.microsoft.com/office/powerpoint/2010/main" val="3688205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A0319C-6F89-4547-8833-BC672B111E45}" type="datetimeFigureOut">
              <a:rPr lang="en-US" smtClean="0"/>
              <a:t>9/17/2021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A915A-1A7B-47A9-AF6F-0428AB7A2928}" type="slidenum">
              <a:rPr lang="en-US" smtClean="0"/>
              <a:t>‹#›</a:t>
            </a:fld>
            <a:endParaRPr lang="en-US"/>
          </a:p>
        </p:txBody>
      </p:sp>
    </p:spTree>
    <p:extLst>
      <p:ext uri="{BB962C8B-B14F-4D97-AF65-F5344CB8AC3E}">
        <p14:creationId xmlns:p14="http://schemas.microsoft.com/office/powerpoint/2010/main" val="2659720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A0319C-6F89-4547-8833-BC672B111E45}" type="datetimeFigureOut">
              <a:rPr lang="en-US" smtClean="0"/>
              <a:t>9/17/2021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A915A-1A7B-47A9-AF6F-0428AB7A2928}" type="slidenum">
              <a:rPr lang="en-US" smtClean="0"/>
              <a:t>‹#›</a:t>
            </a:fld>
            <a:endParaRPr lang="en-US"/>
          </a:p>
        </p:txBody>
      </p:sp>
    </p:spTree>
    <p:extLst>
      <p:ext uri="{BB962C8B-B14F-4D97-AF65-F5344CB8AC3E}">
        <p14:creationId xmlns:p14="http://schemas.microsoft.com/office/powerpoint/2010/main" val="781642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0319C-6F89-4547-8833-BC672B111E45}" type="datetimeFigureOut">
              <a:rPr lang="en-US" smtClean="0"/>
              <a:t>9/17/2021</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A915A-1A7B-47A9-AF6F-0428AB7A2928}" type="slidenum">
              <a:rPr lang="en-US" smtClean="0"/>
              <a:t>‹#›</a:t>
            </a:fld>
            <a:endParaRPr lang="en-US"/>
          </a:p>
        </p:txBody>
      </p:sp>
    </p:spTree>
    <p:extLst>
      <p:ext uri="{BB962C8B-B14F-4D97-AF65-F5344CB8AC3E}">
        <p14:creationId xmlns:p14="http://schemas.microsoft.com/office/powerpoint/2010/main" val="2797290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EJ14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4"/>
          <p:cNvSpPr>
            <a:spLocks noChangeArrowheads="1"/>
          </p:cNvSpPr>
          <p:nvPr/>
        </p:nvSpPr>
        <p:spPr bwMode="auto">
          <a:xfrm>
            <a:off x="0" y="2819400"/>
            <a:ext cx="8839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3600" b="1" dirty="0">
              <a:latin typeface="Times New Roman" pitchFamily="18" charset="0"/>
            </a:endParaRPr>
          </a:p>
          <a:p>
            <a:pPr algn="ctr" eaLnBrk="1" hangingPunct="1">
              <a:spcBef>
                <a:spcPct val="0"/>
              </a:spcBef>
              <a:buFontTx/>
              <a:buNone/>
            </a:pPr>
            <a:endParaRPr lang="en-US" altLang="en-US" sz="3600" b="1" dirty="0">
              <a:latin typeface="Times New Roman" pitchFamily="18" charset="0"/>
            </a:endParaRPr>
          </a:p>
          <a:p>
            <a:pPr algn="ctr" eaLnBrk="1" hangingPunct="1">
              <a:spcBef>
                <a:spcPct val="0"/>
              </a:spcBef>
              <a:buFontTx/>
              <a:buNone/>
            </a:pPr>
            <a:r>
              <a:rPr lang="en-US" altLang="en-US" sz="3600" b="1" dirty="0" smtClean="0">
                <a:solidFill>
                  <a:schemeClr val="accent2"/>
                </a:solidFill>
                <a:latin typeface="Times New Roman" pitchFamily="18" charset="0"/>
              </a:rPr>
              <a:t>BÀI</a:t>
            </a:r>
            <a:r>
              <a:rPr lang="vi-VN" altLang="en-US" sz="3600" b="1" dirty="0" smtClean="0">
                <a:solidFill>
                  <a:schemeClr val="accent2"/>
                </a:solidFill>
                <a:latin typeface="Times New Roman" pitchFamily="18" charset="0"/>
              </a:rPr>
              <a:t> 5: THỰC HÀNH</a:t>
            </a:r>
          </a:p>
          <a:p>
            <a:pPr algn="ctr" eaLnBrk="1" hangingPunct="1">
              <a:spcBef>
                <a:spcPct val="0"/>
              </a:spcBef>
              <a:buFontTx/>
              <a:buNone/>
            </a:pPr>
            <a:r>
              <a:rPr lang="vi-VN" altLang="en-US" sz="3600" b="1" dirty="0" smtClean="0">
                <a:solidFill>
                  <a:schemeClr val="accent2"/>
                </a:solidFill>
                <a:latin typeface="Times New Roman" pitchFamily="18" charset="0"/>
              </a:rPr>
              <a:t>QUAN SÁT TẾ BÀO VÀ MÔ</a:t>
            </a:r>
          </a:p>
          <a:p>
            <a:pPr algn="ctr" eaLnBrk="1" hangingPunct="1">
              <a:spcBef>
                <a:spcPct val="0"/>
              </a:spcBef>
              <a:buFontTx/>
              <a:buNone/>
            </a:pPr>
            <a:endParaRPr lang="en-US" altLang="en-US" sz="3600" b="1" dirty="0">
              <a:solidFill>
                <a:srgbClr val="FF0000"/>
              </a:solidFill>
              <a:latin typeface="Times New Roman" pitchFamily="18" charset="0"/>
            </a:endParaRPr>
          </a:p>
        </p:txBody>
      </p:sp>
      <p:sp>
        <p:nvSpPr>
          <p:cNvPr id="2052" name="Rectangle 5"/>
          <p:cNvSpPr>
            <a:spLocks noChangeArrowheads="1"/>
          </p:cNvSpPr>
          <p:nvPr/>
        </p:nvSpPr>
        <p:spPr bwMode="auto">
          <a:xfrm>
            <a:off x="762000" y="1836738"/>
            <a:ext cx="7620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vi-VN" altLang="en-US" sz="2400" b="1" dirty="0" smtClean="0">
                <a:latin typeface="Times New Roman" pitchFamily="18" charset="0"/>
                <a:cs typeface="Times New Roman" pitchFamily="18" charset="0"/>
              </a:rPr>
              <a:t>TRƯỜNG THCS </a:t>
            </a:r>
            <a:r>
              <a:rPr lang="en-US" altLang="en-US" sz="2400" b="1" dirty="0" smtClean="0">
                <a:latin typeface="Times New Roman" pitchFamily="18" charset="0"/>
                <a:cs typeface="Times New Roman" pitchFamily="18" charset="0"/>
              </a:rPr>
              <a:t>GÒ </a:t>
            </a:r>
            <a:r>
              <a:rPr lang="en-US" altLang="en-US" sz="2400" b="1" dirty="0">
                <a:latin typeface="Times New Roman" pitchFamily="18" charset="0"/>
                <a:cs typeface="Times New Roman" pitchFamily="18" charset="0"/>
              </a:rPr>
              <a:t>VẤP</a:t>
            </a:r>
            <a:br>
              <a:rPr lang="en-US" altLang="en-US" sz="2400" b="1" dirty="0">
                <a:latin typeface="Times New Roman" pitchFamily="18" charset="0"/>
                <a:cs typeface="Times New Roman" pitchFamily="18" charset="0"/>
              </a:rPr>
            </a:br>
            <a:r>
              <a:rPr lang="vi-VN" altLang="en-US" sz="2400" b="1" dirty="0" smtClean="0">
                <a:latin typeface="Times New Roman" pitchFamily="18" charset="0"/>
                <a:cs typeface="Times New Roman" pitchFamily="18" charset="0"/>
              </a:rPr>
              <a:t>HƯỚNG DẪN TỰ HỌC SINH HỌC -</a:t>
            </a:r>
            <a:r>
              <a:rPr lang="en-US" altLang="en-US" sz="2400" b="1" dirty="0" smtClean="0">
                <a:latin typeface="Times New Roman" pitchFamily="18" charset="0"/>
                <a:cs typeface="Times New Roman" pitchFamily="18" charset="0"/>
              </a:rPr>
              <a:t>LỚP </a:t>
            </a:r>
            <a:r>
              <a:rPr lang="vi-VN" altLang="en-US" sz="2400" b="1" dirty="0" smtClean="0">
                <a:latin typeface="Times New Roman" pitchFamily="18" charset="0"/>
                <a:cs typeface="Times New Roman" pitchFamily="18" charset="0"/>
              </a:rPr>
              <a:t>8</a:t>
            </a:r>
            <a:endParaRPr lang="en-US" altLang="en-US" sz="2400" dirty="0">
              <a:latin typeface="Times New Roman" pitchFamily="18" charset="0"/>
            </a:endParaRPr>
          </a:p>
        </p:txBody>
      </p:sp>
    </p:spTree>
    <p:extLst>
      <p:ext uri="{BB962C8B-B14F-4D97-AF65-F5344CB8AC3E}">
        <p14:creationId xmlns:p14="http://schemas.microsoft.com/office/powerpoint/2010/main" val="1374456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71600" y="692696"/>
            <a:ext cx="7488832" cy="3785652"/>
          </a:xfrm>
          <a:prstGeom prst="rect">
            <a:avLst/>
          </a:prstGeom>
          <a:noFill/>
        </p:spPr>
        <p:txBody>
          <a:bodyPr wrap="square" rtlCol="0">
            <a:spAutoFit/>
          </a:bodyPr>
          <a:lstStyle/>
          <a:p>
            <a:pPr algn="ctr"/>
            <a:r>
              <a:rPr lang="vi-VN" sz="4800" dirty="0" smtClean="0">
                <a:solidFill>
                  <a:srgbClr val="FF0000"/>
                </a:solidFill>
              </a:rPr>
              <a:t>HOẠT ĐỘNG 1: </a:t>
            </a:r>
          </a:p>
          <a:p>
            <a:r>
              <a:rPr lang="vi-VN" sz="4800" dirty="0" smtClean="0"/>
              <a:t>Tìm hiểu  thông tin III SGK/18, 19, em hãy tóm tắt phương pháp làm tiêu bản mô cơ vân</a:t>
            </a:r>
            <a:endParaRPr lang="en-US" sz="4800" dirty="0"/>
          </a:p>
        </p:txBody>
      </p:sp>
    </p:spTree>
    <p:extLst>
      <p:ext uri="{BB962C8B-B14F-4D97-AF65-F5344CB8AC3E}">
        <p14:creationId xmlns:p14="http://schemas.microsoft.com/office/powerpoint/2010/main" val="1086860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4096" y="3962146"/>
            <a:ext cx="7596336" cy="523220"/>
          </a:xfrm>
          <a:prstGeom prst="rect">
            <a:avLst/>
          </a:prstGeom>
        </p:spPr>
        <p:txBody>
          <a:bodyPr wrap="square">
            <a:spAutoFit/>
          </a:bodyPr>
          <a:lstStyle/>
          <a:p>
            <a:r>
              <a:rPr lang="en-US" sz="2800" dirty="0" smtClean="0"/>
              <a:t>https://www.youtube.com/watch?v=UwFCvrWrgzg</a:t>
            </a:r>
            <a:endParaRPr lang="en-US" sz="2800" dirty="0"/>
          </a:p>
        </p:txBody>
      </p:sp>
      <p:sp>
        <p:nvSpPr>
          <p:cNvPr id="3" name="TextBox 2"/>
          <p:cNvSpPr txBox="1"/>
          <p:nvPr/>
        </p:nvSpPr>
        <p:spPr>
          <a:xfrm>
            <a:off x="971600" y="692696"/>
            <a:ext cx="7488832" cy="3046988"/>
          </a:xfrm>
          <a:prstGeom prst="rect">
            <a:avLst/>
          </a:prstGeom>
          <a:noFill/>
        </p:spPr>
        <p:txBody>
          <a:bodyPr wrap="square" rtlCol="0">
            <a:spAutoFit/>
          </a:bodyPr>
          <a:lstStyle/>
          <a:p>
            <a:pPr algn="ctr"/>
            <a:r>
              <a:rPr lang="vi-VN" sz="4800" dirty="0" smtClean="0">
                <a:solidFill>
                  <a:srgbClr val="FF0000"/>
                </a:solidFill>
              </a:rPr>
              <a:t>HOẠT ĐỘNG 2: </a:t>
            </a:r>
          </a:p>
          <a:p>
            <a:r>
              <a:rPr lang="vi-VN" sz="4800" dirty="0" smtClean="0"/>
              <a:t>Quan sát đoạn video sau; vẽ và chú thích 2 loại mô đã quan sát được</a:t>
            </a:r>
          </a:p>
        </p:txBody>
      </p:sp>
      <p:sp>
        <p:nvSpPr>
          <p:cNvPr id="4" name="TextBox 3"/>
          <p:cNvSpPr txBox="1"/>
          <p:nvPr/>
        </p:nvSpPr>
        <p:spPr>
          <a:xfrm>
            <a:off x="971600" y="4869160"/>
            <a:ext cx="7668344" cy="1815882"/>
          </a:xfrm>
          <a:prstGeom prst="rect">
            <a:avLst/>
          </a:prstGeom>
          <a:noFill/>
        </p:spPr>
        <p:txBody>
          <a:bodyPr wrap="square" rtlCol="0">
            <a:spAutoFit/>
          </a:bodyPr>
          <a:lstStyle/>
          <a:p>
            <a:r>
              <a:rPr lang="vi-VN" sz="2800" dirty="0" smtClean="0"/>
              <a:t>Lưu ý: bố trí hình vẽ cân đối, các chú thích nên dùng thước để kẻ mũi tên vào đúng vị trí trên hình (có thể tham khảo thêm các hình vẽ 4.2 và 4.3 SGK/15)</a:t>
            </a:r>
            <a:endParaRPr lang="en-US" sz="2800" dirty="0"/>
          </a:p>
        </p:txBody>
      </p:sp>
    </p:spTree>
    <p:extLst>
      <p:ext uri="{BB962C8B-B14F-4D97-AF65-F5344CB8AC3E}">
        <p14:creationId xmlns:p14="http://schemas.microsoft.com/office/powerpoint/2010/main" val="2265361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EJ14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4"/>
          <p:cNvSpPr>
            <a:spLocks noChangeArrowheads="1"/>
          </p:cNvSpPr>
          <p:nvPr/>
        </p:nvSpPr>
        <p:spPr bwMode="auto">
          <a:xfrm>
            <a:off x="0" y="2819400"/>
            <a:ext cx="8839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3600" b="1" dirty="0">
              <a:latin typeface="Times New Roman" pitchFamily="18" charset="0"/>
            </a:endParaRPr>
          </a:p>
          <a:p>
            <a:pPr algn="ctr" eaLnBrk="1" hangingPunct="1">
              <a:spcBef>
                <a:spcPct val="0"/>
              </a:spcBef>
              <a:buFontTx/>
              <a:buNone/>
            </a:pPr>
            <a:endParaRPr lang="en-US" altLang="en-US" sz="3600" b="1" dirty="0">
              <a:latin typeface="Times New Roman" pitchFamily="18" charset="0"/>
            </a:endParaRPr>
          </a:p>
          <a:p>
            <a:pPr algn="ctr" eaLnBrk="1" hangingPunct="1">
              <a:spcBef>
                <a:spcPct val="0"/>
              </a:spcBef>
              <a:buFontTx/>
              <a:buNone/>
            </a:pPr>
            <a:r>
              <a:rPr lang="vi-VN" altLang="en-US" sz="3600" b="1" dirty="0" smtClean="0">
                <a:solidFill>
                  <a:srgbClr val="FF0000"/>
                </a:solidFill>
                <a:latin typeface="Times New Roman" pitchFamily="18" charset="0"/>
              </a:rPr>
              <a:t>CHÚC CÁC EM HỌC TẬP TỐT</a:t>
            </a:r>
            <a:endParaRPr lang="en-US" altLang="en-US" sz="3600" b="1" dirty="0">
              <a:solidFill>
                <a:srgbClr val="FF0000"/>
              </a:solidFill>
              <a:latin typeface="Times New Roman" pitchFamily="18" charset="0"/>
            </a:endParaRPr>
          </a:p>
        </p:txBody>
      </p:sp>
      <p:sp>
        <p:nvSpPr>
          <p:cNvPr id="2052" name="Rectangle 5"/>
          <p:cNvSpPr>
            <a:spLocks noChangeArrowheads="1"/>
          </p:cNvSpPr>
          <p:nvPr/>
        </p:nvSpPr>
        <p:spPr bwMode="auto">
          <a:xfrm>
            <a:off x="762000" y="1836738"/>
            <a:ext cx="7620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vi-VN" altLang="en-US" sz="2400" b="1" dirty="0" smtClean="0">
                <a:latin typeface="Times New Roman" pitchFamily="18" charset="0"/>
                <a:cs typeface="Times New Roman" pitchFamily="18" charset="0"/>
              </a:rPr>
              <a:t>TRƯỜNG THCS </a:t>
            </a:r>
            <a:r>
              <a:rPr lang="en-US" altLang="en-US" sz="2400" b="1" dirty="0" smtClean="0">
                <a:latin typeface="Times New Roman" pitchFamily="18" charset="0"/>
                <a:cs typeface="Times New Roman" pitchFamily="18" charset="0"/>
              </a:rPr>
              <a:t>GÒ </a:t>
            </a:r>
            <a:r>
              <a:rPr lang="en-US" altLang="en-US" sz="2400" b="1" dirty="0">
                <a:latin typeface="Times New Roman" pitchFamily="18" charset="0"/>
                <a:cs typeface="Times New Roman" pitchFamily="18" charset="0"/>
              </a:rPr>
              <a:t>VẤP</a:t>
            </a:r>
            <a:br>
              <a:rPr lang="en-US" altLang="en-US" sz="2400" b="1" dirty="0">
                <a:latin typeface="Times New Roman" pitchFamily="18" charset="0"/>
                <a:cs typeface="Times New Roman" pitchFamily="18" charset="0"/>
              </a:rPr>
            </a:br>
            <a:r>
              <a:rPr lang="vi-VN" altLang="en-US" sz="2400" b="1" dirty="0" smtClean="0">
                <a:latin typeface="Times New Roman" pitchFamily="18" charset="0"/>
                <a:cs typeface="Times New Roman" pitchFamily="18" charset="0"/>
              </a:rPr>
              <a:t>SINH HỌC -</a:t>
            </a:r>
            <a:r>
              <a:rPr lang="en-US" altLang="en-US" sz="2400" b="1" dirty="0" smtClean="0">
                <a:latin typeface="Times New Roman" pitchFamily="18" charset="0"/>
                <a:cs typeface="Times New Roman" pitchFamily="18" charset="0"/>
              </a:rPr>
              <a:t>LỚP </a:t>
            </a:r>
            <a:r>
              <a:rPr lang="vi-VN" altLang="en-US" sz="2400" b="1" dirty="0" smtClean="0">
                <a:latin typeface="Times New Roman" pitchFamily="18" charset="0"/>
                <a:cs typeface="Times New Roman" pitchFamily="18" charset="0"/>
              </a:rPr>
              <a:t>8</a:t>
            </a:r>
            <a:endParaRPr lang="en-US" altLang="en-US" sz="2400" dirty="0">
              <a:latin typeface="Times New Roman" pitchFamily="18" charset="0"/>
            </a:endParaRPr>
          </a:p>
        </p:txBody>
      </p:sp>
    </p:spTree>
    <p:extLst>
      <p:ext uri="{BB962C8B-B14F-4D97-AF65-F5344CB8AC3E}">
        <p14:creationId xmlns:p14="http://schemas.microsoft.com/office/powerpoint/2010/main" val="32913955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114</Words>
  <Application>Microsoft Office PowerPoint</Application>
  <PresentationFormat>On-screen Show (4:3)</PresentationFormat>
  <Paragraphs>15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le</dc:creator>
  <cp:lastModifiedBy>Thao le</cp:lastModifiedBy>
  <cp:revision>5</cp:revision>
  <dcterms:created xsi:type="dcterms:W3CDTF">2021-09-17T04:32:48Z</dcterms:created>
  <dcterms:modified xsi:type="dcterms:W3CDTF">2021-09-17T05:25:54Z</dcterms:modified>
</cp:coreProperties>
</file>