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323" r:id="rId2"/>
    <p:sldId id="375" r:id="rId3"/>
    <p:sldId id="376" r:id="rId4"/>
    <p:sldId id="377" r:id="rId5"/>
    <p:sldId id="379" r:id="rId6"/>
    <p:sldId id="380" r:id="rId7"/>
    <p:sldId id="381" r:id="rId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0000FF"/>
    <a:srgbClr val="6600FF"/>
    <a:srgbClr val="75C36F"/>
    <a:srgbClr val="FFFF99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588DE7A2-79F7-4052-9CE1-9AFED26F3898}" type="datetimeFigureOut">
              <a:rPr lang="en-US"/>
              <a:pPr>
                <a:defRPr/>
              </a:pPr>
              <a:t>9/23/2021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6A7DF24E-5682-416D-B0D9-09AB9C99E85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163639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7DF24E-5682-416D-B0D9-09AB9C99E857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7070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7DF24E-5682-416D-B0D9-09AB9C99E857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997930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7DF24E-5682-416D-B0D9-09AB9C99E857}" type="slidenum">
              <a:rPr lang="en-US" smtClean="0">
                <a:solidFill>
                  <a:prstClr val="black"/>
                </a:solidFill>
              </a:rPr>
              <a:pPr/>
              <a:t>4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294732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7DF24E-5682-416D-B0D9-09AB9C99E857}" type="slidenum">
              <a:rPr lang="en-US" smtClean="0">
                <a:solidFill>
                  <a:prstClr val="black"/>
                </a:solidFill>
              </a:rPr>
              <a:pPr/>
              <a:t>6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10817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6C9753-6995-4EDE-9E71-892BF1A28E1B}" type="datetimeFigureOut">
              <a:rPr lang="en-US"/>
              <a:pPr>
                <a:defRPr/>
              </a:pPr>
              <a:t>9/23/2021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EC3C6C-28CE-415C-BA0D-7E8AA941621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17191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1F308F-A6BF-4497-86CB-EAD2F23D357A}" type="datetimeFigureOut">
              <a:rPr lang="en-US"/>
              <a:pPr>
                <a:defRPr/>
              </a:pPr>
              <a:t>9/23/2021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4D9AD2E-ACFE-4795-B1EB-5234C1CBCD9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31181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13736A-2610-4F8A-885B-24F435DAC6DF}" type="datetimeFigureOut">
              <a:rPr lang="en-US"/>
              <a:pPr>
                <a:defRPr/>
              </a:pPr>
              <a:t>9/23/2021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023CAC-1A21-44B5-BBA7-B899284963E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51386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6EC243-8734-4D5E-8DE9-A97D108F10B2}" type="datetimeFigureOut">
              <a:rPr lang="en-US"/>
              <a:pPr>
                <a:defRPr/>
              </a:pPr>
              <a:t>9/23/2021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C09A192-B698-4934-8AC3-8E86DB7CFE7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27872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7C0B72-F251-4392-A962-37F64AC097F7}" type="datetimeFigureOut">
              <a:rPr lang="en-US"/>
              <a:pPr>
                <a:defRPr/>
              </a:pPr>
              <a:t>9/23/2021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DF9E31-EF52-40B9-B634-AC74EF9A365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89350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90847E-783E-4ADE-9BB3-F1899836EEF4}" type="datetimeFigureOut">
              <a:rPr lang="en-US"/>
              <a:pPr>
                <a:defRPr/>
              </a:pPr>
              <a:t>9/23/2021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9940C38-0CA6-45FA-B9DE-AE33C147F52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87413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F70AD2-70E6-4A79-8D22-747EF3D9A246}" type="datetimeFigureOut">
              <a:rPr lang="en-US"/>
              <a:pPr>
                <a:defRPr/>
              </a:pPr>
              <a:t>9/23/2021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A50BC5-8326-42FE-9F0D-41F41A44D26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79046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5ACCE4-0BCF-4F0D-BB05-38DE02B0E0B1}" type="datetimeFigureOut">
              <a:rPr lang="en-US"/>
              <a:pPr>
                <a:defRPr/>
              </a:pPr>
              <a:t>9/23/2021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20D069-6939-4E14-BBE3-EF2F8E011D2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76345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24A13B-95BB-4332-8DC8-F52D093F3D91}" type="datetimeFigureOut">
              <a:rPr lang="en-US"/>
              <a:pPr>
                <a:defRPr/>
              </a:pPr>
              <a:t>9/23/2021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8D72D4-AE75-48C0-843B-45BEFA0D478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41289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6F61CC-799D-4714-A252-BE98C0373ED9}" type="datetimeFigureOut">
              <a:rPr lang="en-US"/>
              <a:pPr>
                <a:defRPr/>
              </a:pPr>
              <a:t>9/23/2021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D4C60B2-7A99-4E14-BAE2-537585FA0B0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70897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9AB285-6F62-40F4-B809-CFB29614F805}" type="datetimeFigureOut">
              <a:rPr lang="en-US"/>
              <a:pPr>
                <a:defRPr/>
              </a:pPr>
              <a:t>9/23/2021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5AEDFF6-E412-4663-BF97-75DE1D030D9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9719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409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3D90EDB4-E14E-4A2E-BE3E-6B600B693897}" type="datetimeFigureOut">
              <a:rPr lang="en-US"/>
              <a:pPr>
                <a:defRPr/>
              </a:pPr>
              <a:t>9/23/2021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4A03B2E1-A530-4CA4-8DA2-2D5BDCFB0286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15" descr="n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 flipH="1" flipV="1">
            <a:off x="-3404393" y="3404393"/>
            <a:ext cx="6858000" cy="49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7" name="Picture 15" descr="n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 flipH="1">
            <a:off x="5691188" y="3405187"/>
            <a:ext cx="6858000" cy="47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8" name="Picture 15" descr="n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H="1" flipV="1">
            <a:off x="0" y="-22225"/>
            <a:ext cx="9144000" cy="4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9" name="Picture 15" descr="n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H="1" flipV="1">
            <a:off x="0" y="6858000"/>
            <a:ext cx="9144000" cy="4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/>
          <p:nvPr/>
        </p:nvSpPr>
        <p:spPr>
          <a:xfrm>
            <a:off x="240756" y="251933"/>
            <a:ext cx="8713786" cy="2800767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3600" b="1" spc="50" dirty="0" err="1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Hướng</a:t>
            </a:r>
            <a:r>
              <a:rPr lang="en-US" sz="3600" b="1" spc="50" dirty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spc="50" dirty="0" err="1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en-US" sz="3600" b="1" spc="50" dirty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spc="50" dirty="0" err="1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600" b="1" spc="50" dirty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spc="50" dirty="0" err="1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3600" b="1" spc="50" dirty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spc="50" dirty="0" err="1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nghiên</a:t>
            </a:r>
            <a:r>
              <a:rPr lang="en-US" sz="3600" b="1" spc="50" dirty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spc="50" dirty="0" err="1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cứu</a:t>
            </a:r>
            <a:r>
              <a:rPr lang="en-US" sz="3600" b="1" spc="50" dirty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spc="50" dirty="0" err="1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600" b="1" spc="50" dirty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spc="50" dirty="0" err="1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endParaRPr lang="en-US" sz="5000" b="1" spc="50" dirty="0">
              <a:ln w="11430"/>
              <a:solidFill>
                <a:srgbClr val="FF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en-US" sz="4000" b="1" spc="50" dirty="0">
                <a:ln w="11430"/>
                <a:solidFill>
                  <a:srgbClr val="0000FF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BÀI 8</a:t>
            </a:r>
          </a:p>
          <a:p>
            <a:pPr algn="ctr">
              <a:defRPr/>
            </a:pPr>
            <a:r>
              <a:rPr lang="en-US" sz="5000" b="1" spc="50" dirty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CẤU TẠO VÀ TÍNH CHẤT CỦA X</a:t>
            </a:r>
            <a:r>
              <a:rPr lang="vi-VN" sz="5000" b="1" spc="50" dirty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5000" b="1" spc="50" dirty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ƠNG</a:t>
            </a:r>
          </a:p>
        </p:txBody>
      </p:sp>
      <p:sp>
        <p:nvSpPr>
          <p:cNvPr id="16" name="Rectangle 7"/>
          <p:cNvSpPr>
            <a:spLocks noChangeArrowheads="1"/>
          </p:cNvSpPr>
          <p:nvPr/>
        </p:nvSpPr>
        <p:spPr bwMode="auto">
          <a:xfrm>
            <a:off x="0" y="12954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sz="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15" descr="n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 flipH="1" flipV="1">
            <a:off x="-3404393" y="3404393"/>
            <a:ext cx="6858000" cy="49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7" name="Picture 15" descr="n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 flipH="1">
            <a:off x="5691188" y="3405187"/>
            <a:ext cx="6858000" cy="47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8" name="Picture 15" descr="n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H="1" flipV="1">
            <a:off x="0" y="-22225"/>
            <a:ext cx="9144000" cy="4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9" name="Picture 15" descr="n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H="1" flipV="1">
            <a:off x="0" y="6858000"/>
            <a:ext cx="9144000" cy="4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/>
          <p:nvPr/>
        </p:nvSpPr>
        <p:spPr>
          <a:xfrm>
            <a:off x="221588" y="1447800"/>
            <a:ext cx="8713786" cy="861774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5000" b="1" u="sng" spc="50" dirty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charset="0"/>
              </a:rPr>
              <a:t>HOẠT ĐỘNG 1:</a:t>
            </a:r>
          </a:p>
        </p:txBody>
      </p:sp>
      <p:sp>
        <p:nvSpPr>
          <p:cNvPr id="16" name="Rectangle 7"/>
          <p:cNvSpPr>
            <a:spLocks noChangeArrowheads="1"/>
          </p:cNvSpPr>
          <p:nvPr/>
        </p:nvSpPr>
        <p:spPr bwMode="auto">
          <a:xfrm>
            <a:off x="0" y="12954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sz="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Rectangle 4">
            <a:extLst>
              <a:ext uri="{FF2B5EF4-FFF2-40B4-BE49-F238E27FC236}">
                <a16:creationId xmlns:a16="http://schemas.microsoft.com/office/drawing/2014/main" xmlns="" id="{8D40AB57-18F3-4168-9356-495AC087E4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1588" y="2644169"/>
            <a:ext cx="6397905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1028700" indent="-1028700" eaLnBrk="1" hangingPunct="1">
              <a:buAutoNum type="romanUcPeriod"/>
            </a:pPr>
            <a:r>
              <a:rPr lang="en-US" altLang="vi-VN" sz="48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Cấu</a:t>
            </a:r>
            <a:r>
              <a:rPr lang="en-US" altLang="vi-VN" sz="4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48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tạo</a:t>
            </a:r>
            <a:r>
              <a:rPr lang="en-US" altLang="vi-VN" sz="4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48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của</a:t>
            </a:r>
            <a:r>
              <a:rPr lang="en-US" altLang="vi-VN" sz="4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x</a:t>
            </a:r>
            <a:r>
              <a:rPr lang="vi-VN" altLang="vi-VN" sz="4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ư</a:t>
            </a:r>
            <a:r>
              <a:rPr lang="en-US" altLang="vi-VN" sz="48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ơng</a:t>
            </a:r>
            <a:r>
              <a:rPr lang="en-US" altLang="vi-VN" sz="4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3043625523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xmlns="" id="{8D40AB57-18F3-4168-9356-495AC087E4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522" y="32982"/>
            <a:ext cx="8460971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4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Quan</a:t>
            </a:r>
            <a:r>
              <a:rPr lang="en-US" altLang="vi-VN" sz="4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4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sát</a:t>
            </a:r>
            <a:r>
              <a:rPr lang="en-US" altLang="vi-VN" sz="4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H8.1, H8.2 </a:t>
            </a:r>
            <a:r>
              <a:rPr lang="en-US" altLang="vi-VN" sz="4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trả</a:t>
            </a:r>
            <a:r>
              <a:rPr lang="en-US" altLang="vi-VN" sz="4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4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lời</a:t>
            </a:r>
            <a:r>
              <a:rPr lang="en-US" altLang="vi-VN" sz="4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4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các</a:t>
            </a:r>
            <a:r>
              <a:rPr lang="en-US" altLang="vi-VN" sz="4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</a:p>
          <a:p>
            <a:pPr eaLnBrk="1" hangingPunct="1"/>
            <a:r>
              <a:rPr lang="en-US" altLang="vi-VN" sz="4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câu</a:t>
            </a:r>
            <a:r>
              <a:rPr lang="en-US" altLang="vi-VN" sz="4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4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hỏi</a:t>
            </a:r>
            <a:r>
              <a:rPr lang="en-US" altLang="vi-VN" sz="4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:</a:t>
            </a:r>
          </a:p>
        </p:txBody>
      </p:sp>
      <p:sp>
        <p:nvSpPr>
          <p:cNvPr id="3" name="Rectangle 5"/>
          <p:cNvSpPr>
            <a:spLocks noChangeArrowheads="1"/>
          </p:cNvSpPr>
          <p:nvPr/>
        </p:nvSpPr>
        <p:spPr bwMode="auto">
          <a:xfrm>
            <a:off x="91522" y="3657600"/>
            <a:ext cx="9052478" cy="1295400"/>
          </a:xfrm>
          <a:prstGeom prst="rect">
            <a:avLst/>
          </a:prstGeom>
          <a:noFill/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R="0" lvl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r>
              <a:rPr kumimoji="0" lang="en-US" altLang="vi-VN" sz="3600" b="1" i="0" u="none" strike="noStrike" kern="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1. X</a:t>
            </a:r>
            <a:r>
              <a:rPr kumimoji="0" lang="vi-VN" altLang="vi-VN" sz="3600" b="1" i="0" u="none" strike="noStrike" kern="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kumimoji="0" lang="en-US" altLang="vi-VN" sz="3600" b="1" i="0" u="none" strike="noStrike" kern="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ơng</a:t>
            </a:r>
            <a:r>
              <a:rPr kumimoji="0" lang="en-US" altLang="vi-VN" sz="3600" b="1" i="0" u="none" strike="noStrike" kern="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vi-VN" sz="3600" b="1" i="0" u="none" strike="noStrike" kern="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kumimoji="0" lang="en-US" altLang="vi-VN" sz="3600" b="1" i="0" u="none" strike="noStrike" kern="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vi-VN" sz="3600" b="1" i="0" u="none" strike="noStrike" kern="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kumimoji="0" lang="en-US" altLang="vi-VN" sz="3600" b="1" i="0" u="none" strike="noStrike" kern="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vi-VN" sz="3600" b="1" i="0" u="none" strike="noStrike" kern="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cấu</a:t>
            </a:r>
            <a:r>
              <a:rPr kumimoji="0" lang="en-US" altLang="vi-VN" sz="3600" b="1" i="0" u="none" strike="noStrike" kern="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vi-VN" sz="3600" b="1" i="0" u="none" strike="noStrike" kern="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kumimoji="0" lang="en-US" altLang="vi-VN" sz="3600" b="1" i="0" u="none" strike="noStrike" kern="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vi-VN" sz="3600" b="1" i="0" u="none" strike="noStrike" kern="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nh</a:t>
            </a:r>
            <a:r>
              <a:rPr kumimoji="0" lang="vi-VN" altLang="vi-VN" sz="3600" b="1" i="0" u="none" strike="noStrike" kern="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kumimoji="0" lang="en-US" altLang="vi-VN" sz="3600" b="1" i="0" u="none" strike="noStrike" kern="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vi-VN" sz="3600" b="1" i="0" u="none" strike="noStrike" kern="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kumimoji="0" lang="en-US" altLang="vi-VN" sz="3600" b="1" i="0" u="none" strike="noStrike" kern="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vi-VN" sz="3600" b="1" i="0" u="none" strike="noStrike" kern="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kumimoji="0" lang="en-US" altLang="vi-VN" sz="3600" b="1" i="0" u="none" strike="noStrike" kern="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R="0" lvl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r>
              <a:rPr lang="en-US" altLang="vi-VN" sz="3600" b="1" kern="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altLang="vi-VN" sz="3600" b="1" kern="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Cấu</a:t>
            </a:r>
            <a:r>
              <a:rPr lang="en-US" altLang="vi-VN" sz="3600" b="1" kern="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b="1" kern="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altLang="vi-VN" sz="3600" b="1" kern="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b="1" kern="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altLang="vi-VN" sz="3600" b="1" kern="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b="1" kern="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vi-VN" sz="3600" b="1" kern="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altLang="vi-VN" sz="3600" b="1" kern="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altLang="vi-VN" sz="3600" b="1" kern="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b="1" kern="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altLang="vi-VN" sz="3600" b="1" kern="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b="1" kern="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altLang="vi-VN" sz="3600" b="1" kern="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b="1" kern="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altLang="vi-VN" sz="3600" b="1" kern="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b="1" kern="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chức</a:t>
            </a:r>
            <a:r>
              <a:rPr lang="en-US" altLang="vi-VN" sz="3600" b="1" kern="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R="0" lvl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r>
              <a:rPr lang="en-US" altLang="vi-VN" sz="3600" b="1" kern="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altLang="vi-VN" sz="3600" b="1" kern="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năng</a:t>
            </a:r>
            <a:r>
              <a:rPr lang="en-US" altLang="vi-VN" sz="3600" b="1" kern="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b="1" kern="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nâng</a:t>
            </a:r>
            <a:r>
              <a:rPr lang="en-US" altLang="vi-VN" sz="3600" b="1" kern="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b="1" kern="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đỡ</a:t>
            </a:r>
            <a:r>
              <a:rPr lang="en-US" altLang="vi-VN" sz="3600" b="1" kern="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b="1" kern="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vi-VN" sz="3600" b="1" kern="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x</a:t>
            </a:r>
            <a:r>
              <a:rPr lang="vi-VN" altLang="vi-VN" sz="3600" b="1" kern="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altLang="vi-VN" sz="3600" b="1" kern="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ơng</a:t>
            </a:r>
            <a:r>
              <a:rPr lang="en-US" altLang="vi-VN" sz="3600" b="1" kern="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R="0" lvl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r>
              <a:rPr lang="en-US" altLang="vi-VN" sz="3600" b="1" kern="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Ng</a:t>
            </a:r>
            <a:r>
              <a:rPr lang="vi-VN" altLang="vi-VN" sz="3600" b="1" kern="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altLang="vi-VN" sz="3600" b="1" kern="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ời</a:t>
            </a:r>
            <a:r>
              <a:rPr lang="en-US" altLang="vi-VN" sz="3600" b="1" kern="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altLang="vi-VN" sz="3600" b="1" kern="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ứng</a:t>
            </a:r>
            <a:r>
              <a:rPr lang="en-US" altLang="vi-VN" sz="3600" b="1" kern="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b="1" kern="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altLang="vi-VN" sz="3600" b="1" kern="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b="1" kern="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cấu</a:t>
            </a:r>
            <a:r>
              <a:rPr lang="en-US" altLang="vi-VN" sz="3600" b="1" kern="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b="1" kern="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trúc</a:t>
            </a:r>
            <a:r>
              <a:rPr lang="en-US" altLang="vi-VN" sz="3600" b="1" kern="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b="1" kern="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altLang="vi-VN" sz="3600" b="1" kern="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b="1" kern="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ống</a:t>
            </a:r>
            <a:endParaRPr lang="en-US" altLang="vi-VN" sz="3600" b="1" kern="0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0" lvl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r>
              <a:rPr lang="en-US" altLang="vi-VN" sz="3600" b="1" kern="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altLang="vi-VN" sz="3600" b="1" kern="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vi-VN" sz="3600" b="1" kern="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b="1" kern="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cấu</a:t>
            </a:r>
            <a:r>
              <a:rPr lang="en-US" altLang="vi-VN" sz="3600" b="1" kern="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b="1" kern="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trúc</a:t>
            </a:r>
            <a:r>
              <a:rPr lang="en-US" altLang="vi-VN" sz="3600" b="1" kern="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b="1" kern="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altLang="vi-VN" sz="3600" b="1" kern="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b="1" kern="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vòm</a:t>
            </a:r>
            <a:r>
              <a:rPr lang="en-US" altLang="vi-VN" sz="3600" b="1" kern="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b="1" kern="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vi-VN" sz="3600" b="1" kern="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x</a:t>
            </a:r>
            <a:r>
              <a:rPr lang="vi-VN" altLang="vi-VN" sz="3600" b="1" kern="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altLang="vi-VN" sz="3600" b="1" kern="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ơng</a:t>
            </a:r>
            <a:r>
              <a:rPr lang="en-US" altLang="vi-VN" sz="3600" b="1" kern="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b="1" kern="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altLang="vi-VN" sz="3600" b="1" kern="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b="1" kern="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altLang="vi-VN" sz="3600" b="1" kern="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R="0" lvl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r>
              <a:rPr lang="en-US" altLang="vi-VN" sz="3600" b="1" kern="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altLang="vi-VN" sz="3600" b="1" kern="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tiễn</a:t>
            </a:r>
            <a:r>
              <a:rPr lang="en-US" altLang="vi-VN" sz="3600" b="1" kern="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b="1" kern="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altLang="vi-VN" sz="3600" b="1" kern="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b="1" kern="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altLang="vi-VN" sz="3600" b="1" kern="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b="1" kern="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altLang="vi-VN" sz="3600" b="1" kern="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R="0" lvl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endParaRPr lang="en-US" altLang="vi-VN" sz="3600" b="1" kern="0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0" lvl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endParaRPr lang="en-US" altLang="vi-VN" sz="3600" b="1" kern="0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marR="0" lvl="0" indent="-74295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endParaRPr kumimoji="0" lang="en-US" altLang="vi-VN" sz="3600" b="1" i="0" u="none" strike="noStrike" kern="0" cap="none" spc="0" normalizeH="0" baseline="0" noProof="0" dirty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23508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15" descr="n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 flipH="1" flipV="1">
            <a:off x="-3404393" y="3404393"/>
            <a:ext cx="6858000" cy="49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7" name="Picture 15" descr="n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 flipH="1">
            <a:off x="5691188" y="3405187"/>
            <a:ext cx="6858000" cy="47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8" name="Picture 15" descr="n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H="1" flipV="1">
            <a:off x="0" y="-22225"/>
            <a:ext cx="9144000" cy="4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9" name="Picture 15" descr="n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H="1" flipV="1">
            <a:off x="0" y="6858000"/>
            <a:ext cx="9144000" cy="4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/>
          <p:nvPr/>
        </p:nvSpPr>
        <p:spPr>
          <a:xfrm>
            <a:off x="221588" y="1447800"/>
            <a:ext cx="8713786" cy="861774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5000" b="1" u="sng" spc="50" dirty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charset="0"/>
              </a:rPr>
              <a:t>HOẠT ĐỘNG 2:</a:t>
            </a:r>
          </a:p>
        </p:txBody>
      </p:sp>
      <p:sp>
        <p:nvSpPr>
          <p:cNvPr id="16" name="Rectangle 7"/>
          <p:cNvSpPr>
            <a:spLocks noChangeArrowheads="1"/>
          </p:cNvSpPr>
          <p:nvPr/>
        </p:nvSpPr>
        <p:spPr bwMode="auto">
          <a:xfrm>
            <a:off x="0" y="12954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hangingPunct="0"/>
            <a:endParaRPr lang="en-US" sz="2600">
              <a:solidFill>
                <a:prstClr val="black"/>
              </a:solidFill>
              <a:ea typeface="Times New Roman" panose="02020603050405020304" pitchFamily="18" charset="0"/>
            </a:endParaRPr>
          </a:p>
          <a:p>
            <a:pPr eaLnBrk="0" hangingPunct="0"/>
            <a:r>
              <a:rPr lang="en-US" sz="2600">
                <a:solidFill>
                  <a:prstClr val="black"/>
                </a:solidFill>
                <a:ea typeface="Times New Roman" panose="02020603050405020304" pitchFamily="18" charset="0"/>
              </a:rPr>
              <a:t> </a:t>
            </a:r>
            <a:r>
              <a:rPr lang="en-US" sz="800">
                <a:solidFill>
                  <a:prstClr val="black"/>
                </a:solidFill>
              </a:rPr>
              <a:t> </a:t>
            </a:r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Rectangle 4">
            <a:extLst>
              <a:ext uri="{FF2B5EF4-FFF2-40B4-BE49-F238E27FC236}">
                <a16:creationId xmlns:a16="http://schemas.microsoft.com/office/drawing/2014/main" xmlns="" id="{8D40AB57-18F3-4168-9356-495AC087E4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1588" y="2644169"/>
            <a:ext cx="8667757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4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II. </a:t>
            </a:r>
            <a:r>
              <a:rPr lang="en-US" altLang="vi-VN" sz="48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Sự</a:t>
            </a:r>
            <a:r>
              <a:rPr lang="en-US" altLang="vi-VN" sz="4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to ra </a:t>
            </a:r>
            <a:r>
              <a:rPr lang="en-US" altLang="vi-VN" sz="48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và</a:t>
            </a:r>
            <a:r>
              <a:rPr lang="en-US" altLang="vi-VN" sz="4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48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dài</a:t>
            </a:r>
            <a:r>
              <a:rPr lang="en-US" altLang="vi-VN" sz="4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ra </a:t>
            </a:r>
            <a:r>
              <a:rPr lang="en-US" altLang="vi-VN" sz="48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của</a:t>
            </a:r>
            <a:r>
              <a:rPr lang="en-US" altLang="vi-VN" sz="4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x</a:t>
            </a:r>
            <a:r>
              <a:rPr lang="vi-VN" altLang="vi-VN" sz="4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ư</a:t>
            </a:r>
            <a:r>
              <a:rPr lang="en-US" altLang="vi-VN" sz="48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ơng</a:t>
            </a:r>
            <a:r>
              <a:rPr lang="en-US" altLang="vi-VN" sz="4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3082215621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xmlns="" id="{8D40AB57-18F3-4168-9356-495AC087E4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-76200" y="0"/>
            <a:ext cx="9381094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4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Quan </a:t>
            </a:r>
            <a:r>
              <a:rPr lang="en-US" altLang="vi-VN" sz="40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sát</a:t>
            </a:r>
            <a:r>
              <a:rPr lang="en-US" altLang="vi-VN" sz="4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H8.4, H8.5, </a:t>
            </a:r>
            <a:r>
              <a:rPr lang="en-US" altLang="vi-VN" sz="40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và</a:t>
            </a:r>
            <a:r>
              <a:rPr lang="en-US" altLang="vi-VN" sz="4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vi-VN" altLang="vi-VN" sz="40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thông tin SGK/29</a:t>
            </a:r>
          </a:p>
          <a:p>
            <a:pPr eaLnBrk="1" hangingPunct="1"/>
            <a:r>
              <a:rPr lang="en-US" altLang="vi-VN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trả</a:t>
            </a:r>
            <a:r>
              <a:rPr lang="en-US" altLang="vi-VN" sz="40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40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lời</a:t>
            </a:r>
            <a:r>
              <a:rPr lang="en-US" altLang="vi-VN" sz="4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40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các</a:t>
            </a:r>
            <a:r>
              <a:rPr lang="en-US" altLang="vi-VN" sz="4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40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câu</a:t>
            </a:r>
            <a:r>
              <a:rPr lang="en-US" altLang="vi-VN" sz="4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40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hỏi</a:t>
            </a:r>
            <a:r>
              <a:rPr lang="en-US" altLang="vi-VN" sz="4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:</a:t>
            </a:r>
          </a:p>
        </p:txBody>
      </p:sp>
      <p:sp>
        <p:nvSpPr>
          <p:cNvPr id="3" name="Rectangle 5"/>
          <p:cNvSpPr>
            <a:spLocks noChangeArrowheads="1"/>
          </p:cNvSpPr>
          <p:nvPr/>
        </p:nvSpPr>
        <p:spPr bwMode="auto">
          <a:xfrm>
            <a:off x="99483" y="4114800"/>
            <a:ext cx="8915400" cy="838200"/>
          </a:xfrm>
          <a:prstGeom prst="rect">
            <a:avLst/>
          </a:prstGeom>
          <a:noFill/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auto">
              <a:spcBef>
                <a:spcPct val="0"/>
              </a:spcBef>
              <a:spcAft>
                <a:spcPts val="0"/>
              </a:spcAft>
              <a:buNone/>
            </a:pPr>
            <a:r>
              <a:rPr lang="en-US" altLang="vi-VN" sz="3600" b="1" kern="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altLang="vi-VN" sz="3600" b="1" kern="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altLang="vi-VN" sz="3600" b="1" kern="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b="1" kern="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altLang="vi-VN" sz="3600" b="1" kern="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b="1" kern="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altLang="vi-VN" sz="3600" b="1" kern="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b="1" kern="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vai</a:t>
            </a:r>
            <a:r>
              <a:rPr lang="en-US" altLang="vi-VN" sz="3600" b="1" kern="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b="1" kern="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trò</a:t>
            </a:r>
            <a:r>
              <a:rPr lang="en-US" altLang="vi-VN" sz="3600" b="1" kern="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b="1" kern="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vi-VN" sz="3600" b="1" kern="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b="1" kern="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sụn</a:t>
            </a:r>
            <a:r>
              <a:rPr lang="en-US" altLang="vi-VN" sz="3600" b="1" kern="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b="1" kern="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tăng</a:t>
            </a:r>
            <a:r>
              <a:rPr lang="en-US" altLang="vi-VN" sz="3600" b="1" kern="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tr</a:t>
            </a:r>
            <a:r>
              <a:rPr lang="vi-VN" altLang="vi-VN" sz="3600" b="1" kern="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altLang="vi-VN" sz="3600" b="1" kern="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ởng</a:t>
            </a:r>
            <a:endParaRPr lang="en-US" altLang="vi-VN" sz="3600" b="1" kern="0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spcBef>
                <a:spcPct val="0"/>
              </a:spcBef>
              <a:spcAft>
                <a:spcPts val="0"/>
              </a:spcAft>
              <a:buNone/>
            </a:pPr>
            <a:r>
              <a:rPr lang="en-US" altLang="vi-VN" sz="3600" b="1" kern="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vi-VN" sz="3600" b="1" kern="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b="1" kern="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altLang="vi-VN" sz="3600" b="1" kern="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b="1" kern="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en-US" altLang="vi-VN" sz="3600" b="1" kern="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ra </a:t>
            </a:r>
            <a:r>
              <a:rPr lang="en-US" altLang="vi-VN" sz="3600" b="1" kern="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vi-VN" sz="3600" b="1" kern="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x</a:t>
            </a:r>
            <a:r>
              <a:rPr lang="vi-VN" altLang="vi-VN" sz="3600" b="1" kern="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altLang="vi-VN" sz="3600" b="1" kern="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ơng</a:t>
            </a:r>
            <a:r>
              <a:rPr lang="en-US" altLang="vi-VN" sz="3600" b="1" kern="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fontAlgn="auto">
              <a:spcBef>
                <a:spcPct val="0"/>
              </a:spcBef>
              <a:spcAft>
                <a:spcPts val="0"/>
              </a:spcAft>
              <a:buFontTx/>
              <a:buNone/>
            </a:pPr>
            <a:r>
              <a:rPr lang="en-US" altLang="vi-VN" sz="3600" b="1" kern="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altLang="vi-VN" sz="3600" b="1" kern="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altLang="vi-VN" sz="3600" b="1" kern="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đ</a:t>
            </a:r>
            <a:r>
              <a:rPr lang="vi-VN" altLang="vi-VN" sz="3600" b="1" kern="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altLang="vi-VN" sz="3600" b="1" kern="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ra </a:t>
            </a:r>
            <a:r>
              <a:rPr lang="en-US" altLang="vi-VN" sz="3600" b="1" kern="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altLang="vi-VN" sz="3600" b="1" kern="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b="1" kern="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altLang="vi-VN" sz="3600" b="1" kern="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b="1" kern="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altLang="vi-VN" sz="3600" b="1" kern="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b="1" kern="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altLang="vi-VN" sz="3600" b="1" kern="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b="1" kern="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tâm</a:t>
            </a:r>
            <a:r>
              <a:rPr lang="en-US" altLang="vi-VN" sz="3600" b="1" kern="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fontAlgn="auto">
              <a:spcBef>
                <a:spcPct val="0"/>
              </a:spcBef>
              <a:spcAft>
                <a:spcPts val="0"/>
              </a:spcAft>
              <a:buFontTx/>
              <a:buNone/>
            </a:pPr>
            <a:r>
              <a:rPr lang="en-US" altLang="vi-VN" sz="3600" b="1" kern="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vi-VN" sz="3600" b="1" kern="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b="1" kern="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ăn</a:t>
            </a:r>
            <a:r>
              <a:rPr lang="en-US" altLang="vi-VN" sz="3600" b="1" kern="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b="1" kern="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uống</a:t>
            </a:r>
            <a:r>
              <a:rPr lang="en-US" altLang="vi-VN" sz="3600" b="1" kern="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b="1" kern="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altLang="vi-VN" sz="3600" b="1" kern="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b="1" kern="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đảm</a:t>
            </a:r>
            <a:r>
              <a:rPr lang="en-US" altLang="vi-VN" sz="3600" b="1" kern="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b="1" kern="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bảo</a:t>
            </a:r>
            <a:r>
              <a:rPr lang="en-US" altLang="vi-VN" sz="3600" b="1" kern="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b="1" kern="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altLang="vi-VN" sz="3600" b="1" kern="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b="1" kern="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lang="en-US" altLang="vi-VN" sz="3600" b="1" kern="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b="1" kern="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lang="en-US" altLang="vi-VN" sz="3600" b="1" kern="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fontAlgn="auto">
              <a:spcBef>
                <a:spcPct val="0"/>
              </a:spcBef>
              <a:spcAft>
                <a:spcPts val="0"/>
              </a:spcAft>
              <a:buFontTx/>
              <a:buNone/>
            </a:pPr>
            <a:r>
              <a:rPr lang="en-US" altLang="vi-VN" sz="3600" b="1" kern="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vi-VN" altLang="vi-VN" sz="3600" b="1" kern="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altLang="vi-VN" sz="3600" b="1" kern="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ợc</a:t>
            </a:r>
            <a:r>
              <a:rPr lang="en-US" altLang="vi-VN" sz="3600" b="1" kern="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b="1" kern="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en-US" altLang="vi-VN" sz="3600" b="1" kern="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b="1" kern="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triển</a:t>
            </a:r>
            <a:r>
              <a:rPr lang="en-US" altLang="vi-VN" sz="3600" b="1" kern="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b="1" kern="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tối</a:t>
            </a:r>
            <a:r>
              <a:rPr lang="en-US" altLang="vi-VN" sz="3600" b="1" kern="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vi-VN" sz="3600" b="1" kern="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altLang="vi-VN" sz="3600" b="1" kern="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 </a:t>
            </a:r>
            <a:r>
              <a:rPr lang="en-US" altLang="vi-VN" sz="3600" b="1" kern="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altLang="vi-VN" sz="3600" b="1" kern="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fontAlgn="auto">
              <a:spcBef>
                <a:spcPct val="0"/>
              </a:spcBef>
              <a:spcAft>
                <a:spcPts val="0"/>
              </a:spcAft>
              <a:buFontTx/>
              <a:buNone/>
            </a:pPr>
            <a:endParaRPr lang="en-US" altLang="vi-VN" sz="3600" b="1" kern="0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indent="-742950" fontAlgn="auto">
              <a:spcBef>
                <a:spcPct val="0"/>
              </a:spcBef>
              <a:spcAft>
                <a:spcPts val="0"/>
              </a:spcAft>
              <a:buFontTx/>
              <a:buAutoNum type="arabicPeriod"/>
            </a:pPr>
            <a:endParaRPr lang="en-US" altLang="vi-VN" sz="3600" b="1" kern="0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indent="-742950" fontAlgn="auto">
              <a:spcBef>
                <a:spcPct val="0"/>
              </a:spcBef>
              <a:spcAft>
                <a:spcPts val="0"/>
              </a:spcAft>
              <a:buFontTx/>
              <a:buAutoNum type="arabicPeriod"/>
            </a:pPr>
            <a:endParaRPr lang="en-US" altLang="vi-VN" sz="3600" b="1" kern="0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44312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15" descr="n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 flipH="1" flipV="1">
            <a:off x="-3404393" y="3404393"/>
            <a:ext cx="6858000" cy="49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7" name="Picture 15" descr="n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 flipH="1">
            <a:off x="5691188" y="3405187"/>
            <a:ext cx="6858000" cy="47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8" name="Picture 15" descr="n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H="1" flipV="1">
            <a:off x="0" y="-22225"/>
            <a:ext cx="9144000" cy="4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9" name="Picture 15" descr="n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H="1" flipV="1">
            <a:off x="0" y="6858000"/>
            <a:ext cx="9144000" cy="4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/>
          <p:nvPr/>
        </p:nvSpPr>
        <p:spPr>
          <a:xfrm>
            <a:off x="221588" y="1447800"/>
            <a:ext cx="8713786" cy="861774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5000" b="1" u="sng" spc="50" dirty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charset="0"/>
              </a:rPr>
              <a:t>HOẠT ĐỘNG 3:</a:t>
            </a:r>
          </a:p>
        </p:txBody>
      </p:sp>
      <p:sp>
        <p:nvSpPr>
          <p:cNvPr id="16" name="Rectangle 7"/>
          <p:cNvSpPr>
            <a:spLocks noChangeArrowheads="1"/>
          </p:cNvSpPr>
          <p:nvPr/>
        </p:nvSpPr>
        <p:spPr bwMode="auto">
          <a:xfrm>
            <a:off x="0" y="12954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hangingPunct="0"/>
            <a:endParaRPr lang="en-US" sz="2600">
              <a:solidFill>
                <a:prstClr val="black"/>
              </a:solidFill>
              <a:ea typeface="Times New Roman" panose="02020603050405020304" pitchFamily="18" charset="0"/>
            </a:endParaRPr>
          </a:p>
          <a:p>
            <a:pPr eaLnBrk="0" hangingPunct="0"/>
            <a:r>
              <a:rPr lang="en-US" sz="2600">
                <a:solidFill>
                  <a:prstClr val="black"/>
                </a:solidFill>
                <a:ea typeface="Times New Roman" panose="02020603050405020304" pitchFamily="18" charset="0"/>
              </a:rPr>
              <a:t> </a:t>
            </a:r>
            <a:r>
              <a:rPr lang="en-US" sz="800">
                <a:solidFill>
                  <a:prstClr val="black"/>
                </a:solidFill>
              </a:rPr>
              <a:t> </a:t>
            </a:r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Rectangle 4">
            <a:extLst>
              <a:ext uri="{FF2B5EF4-FFF2-40B4-BE49-F238E27FC236}">
                <a16:creationId xmlns:a16="http://schemas.microsoft.com/office/drawing/2014/main" xmlns="" id="{8D40AB57-18F3-4168-9356-495AC087E4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3986" y="2644169"/>
            <a:ext cx="7548990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4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III. </a:t>
            </a:r>
            <a:r>
              <a:rPr lang="en-US" altLang="vi-VN" sz="48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Thành</a:t>
            </a:r>
            <a:r>
              <a:rPr lang="en-US" altLang="vi-VN" sz="4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48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phần</a:t>
            </a:r>
            <a:r>
              <a:rPr lang="en-US" altLang="vi-VN" sz="4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48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hoá</a:t>
            </a:r>
            <a:r>
              <a:rPr lang="en-US" altLang="vi-VN" sz="4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48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học</a:t>
            </a:r>
            <a:r>
              <a:rPr lang="en-US" altLang="vi-VN" sz="4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48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và</a:t>
            </a:r>
            <a:r>
              <a:rPr lang="en-US" altLang="vi-VN" sz="4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</a:p>
          <a:p>
            <a:pPr eaLnBrk="1" hangingPunct="1"/>
            <a:r>
              <a:rPr lang="en-US" altLang="vi-VN" sz="4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      </a:t>
            </a:r>
            <a:r>
              <a:rPr lang="en-US" altLang="vi-VN" sz="48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tính</a:t>
            </a:r>
            <a:r>
              <a:rPr lang="en-US" altLang="vi-VN" sz="4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48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chất</a:t>
            </a:r>
            <a:r>
              <a:rPr lang="en-US" altLang="vi-VN" sz="4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48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của</a:t>
            </a:r>
            <a:r>
              <a:rPr lang="en-US" altLang="vi-VN" sz="4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x</a:t>
            </a:r>
            <a:r>
              <a:rPr lang="vi-VN" altLang="vi-VN" sz="4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ư</a:t>
            </a:r>
            <a:r>
              <a:rPr lang="en-US" altLang="vi-VN" sz="48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ơng</a:t>
            </a:r>
            <a:r>
              <a:rPr lang="en-US" altLang="vi-VN" sz="4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3958878952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xmlns="" id="{8D40AB57-18F3-4168-9356-495AC087E4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-76200" y="0"/>
            <a:ext cx="9323386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4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Đọc</a:t>
            </a:r>
            <a:r>
              <a:rPr lang="en-US" altLang="vi-VN" sz="4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4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thí</a:t>
            </a:r>
            <a:r>
              <a:rPr lang="en-US" altLang="vi-VN" sz="4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4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nghiệm</a:t>
            </a:r>
            <a:r>
              <a:rPr lang="en-US" altLang="vi-VN" sz="4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, </a:t>
            </a:r>
            <a:r>
              <a:rPr lang="en-US" altLang="vi-VN" sz="4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quan</a:t>
            </a:r>
            <a:r>
              <a:rPr lang="en-US" altLang="vi-VN" sz="4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4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sát</a:t>
            </a:r>
            <a:r>
              <a:rPr lang="en-US" altLang="vi-VN" sz="4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4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hình</a:t>
            </a:r>
            <a:r>
              <a:rPr lang="en-US" altLang="vi-VN" sz="4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8.6, </a:t>
            </a:r>
          </a:p>
          <a:p>
            <a:pPr eaLnBrk="1" hangingPunct="1"/>
            <a:r>
              <a:rPr lang="en-US" altLang="vi-VN" sz="4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8.7 </a:t>
            </a:r>
            <a:r>
              <a:rPr lang="en-US" altLang="vi-VN" sz="4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trả</a:t>
            </a:r>
            <a:r>
              <a:rPr lang="en-US" altLang="vi-VN" sz="4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4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lời</a:t>
            </a:r>
            <a:r>
              <a:rPr lang="en-US" altLang="vi-VN" sz="4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4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câu</a:t>
            </a:r>
            <a:r>
              <a:rPr lang="en-US" altLang="vi-VN" sz="4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4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hỏi</a:t>
            </a:r>
            <a:r>
              <a:rPr lang="en-US" altLang="vi-VN" sz="4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:</a:t>
            </a:r>
          </a:p>
        </p:txBody>
      </p:sp>
      <p:sp>
        <p:nvSpPr>
          <p:cNvPr id="4" name="Rectangle 3"/>
          <p:cNvSpPr/>
          <p:nvPr/>
        </p:nvSpPr>
        <p:spPr>
          <a:xfrm>
            <a:off x="181190" y="1981200"/>
            <a:ext cx="881041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indent="-571500">
              <a:buFontTx/>
              <a:buChar char="-"/>
            </a:pP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X</a:t>
            </a:r>
            <a:r>
              <a:rPr lang="vi-VN" sz="3600" b="1" dirty="0">
                <a:solidFill>
                  <a:srgbClr val="0000CC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ư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ơng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có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những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thành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phần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và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tính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chất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nào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? </a:t>
            </a:r>
          </a:p>
          <a:p>
            <a:pPr marL="571500" indent="-571500">
              <a:buFontTx/>
              <a:buChar char="-"/>
            </a:pP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Tại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sao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x</a:t>
            </a:r>
            <a:r>
              <a:rPr lang="vi-VN" sz="3600" b="1" dirty="0">
                <a:solidFill>
                  <a:srgbClr val="0000CC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ư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ơng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ng</a:t>
            </a:r>
            <a:r>
              <a:rPr lang="vi-VN" sz="3600" b="1" dirty="0">
                <a:solidFill>
                  <a:srgbClr val="0000CC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ư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ời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già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th</a:t>
            </a:r>
            <a:r>
              <a:rPr lang="vi-VN" sz="3600" b="1" dirty="0">
                <a:solidFill>
                  <a:srgbClr val="0000CC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ư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ờng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giòn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và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dễ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gãy</a:t>
            </a:r>
            <a:r>
              <a:rPr lang="en-US" sz="3600" b="1">
                <a:solidFill>
                  <a:srgbClr val="0000CC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?</a:t>
            </a:r>
            <a:endParaRPr lang="en-US" sz="3600" b="1" dirty="0">
              <a:solidFill>
                <a:srgbClr val="0000CC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24475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4298</TotalTime>
  <Words>263</Words>
  <Application>Microsoft Office PowerPoint</Application>
  <PresentationFormat>On-screen Show (4:3)</PresentationFormat>
  <Paragraphs>43</Paragraphs>
  <Slides>7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http://viet4room.com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Manh Cuong</dc:creator>
  <cp:lastModifiedBy>Thao le</cp:lastModifiedBy>
  <cp:revision>482</cp:revision>
  <dcterms:created xsi:type="dcterms:W3CDTF">2016-11-26T13:35:55Z</dcterms:created>
  <dcterms:modified xsi:type="dcterms:W3CDTF">2021-09-23T14:04:24Z</dcterms:modified>
</cp:coreProperties>
</file>