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62" r:id="rId2"/>
    <p:sldId id="343" r:id="rId3"/>
    <p:sldId id="356" r:id="rId4"/>
    <p:sldId id="3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FF0000"/>
    <a:srgbClr val="99FF33"/>
    <a:srgbClr val="FF0066"/>
    <a:srgbClr val="FFFF00"/>
    <a:srgbClr val="003300"/>
    <a:srgbClr val="F4DAAA"/>
    <a:srgbClr val="FADF7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18" autoAdjust="0"/>
    <p:restoredTop sz="50000" autoAdjust="0"/>
  </p:normalViewPr>
  <p:slideViewPr>
    <p:cSldViewPr>
      <p:cViewPr varScale="1">
        <p:scale>
          <a:sx n="62" d="100"/>
          <a:sy n="62" d="100"/>
        </p:scale>
        <p:origin x="66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48D46-5805-4191-862B-175C9982C93E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2C4C4-EFA2-40A3-B7DB-D711F821E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34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E62E2-6F99-4841-89F7-47BAB7D915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8273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5E1B9-901E-461E-8483-1CDDAD8ADA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6707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54D5C6-FCB3-4ADE-9D97-18EE116E7D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7566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AEAE28-C7F0-4864-89D1-277EB40ED9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5025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81BCB-550A-45C0-8905-EBCBDC638F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90570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549E3-2F3E-4E4C-8F80-338202CC54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446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9966-8358-4B0F-9E0C-ACDD565AA4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0401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1CAA0-DD8E-415B-88EC-40D8380C59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5228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412DF-8D8D-4A5D-8A9B-E088F0722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1948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FD8A3-F38D-4D7A-84D7-278E8DB0FE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9734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B923B-FF76-46F4-A389-8C0196851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1691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E20D3DC-7D8C-44EF-82D3-3B096B0134C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5E34-28A1-43A5-8D7C-D184EFE18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25" y="1172"/>
            <a:ext cx="9144000" cy="838200"/>
          </a:xfrm>
        </p:spPr>
        <p:txBody>
          <a:bodyPr/>
          <a:lstStyle/>
          <a:p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B997B0-8374-4E19-B990-A310C3C53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625" y="854612"/>
            <a:ext cx="8534400" cy="1219200"/>
          </a:xfrm>
        </p:spPr>
        <p:txBody>
          <a:bodyPr/>
          <a:lstStyle/>
          <a:p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LỊCH SỬ VÀ ĐỊA LÍ 6</a:t>
            </a:r>
          </a:p>
          <a:p>
            <a:r>
              <a:rPr lang="en-US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LỊCH SỬ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CDFD8F97-2960-4272-89D1-58E05A1BC42A}"/>
              </a:ext>
            </a:extLst>
          </p:cNvPr>
          <p:cNvSpPr txBox="1">
            <a:spLocks/>
          </p:cNvSpPr>
          <p:nvPr/>
        </p:nvSpPr>
        <p:spPr bwMode="auto">
          <a:xfrm>
            <a:off x="314179" y="2438400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40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NGUỒN GỐC LOÀI NGƯỜI</a:t>
            </a:r>
          </a:p>
        </p:txBody>
      </p:sp>
      <p:pic>
        <p:nvPicPr>
          <p:cNvPr id="5" name="Picture 2" descr="Image result for quÃ¡ trÃ¬nh tiáº¿n hÃ³a cá»§a loÃ i ngÆ°á»i">
            <a:extLst>
              <a:ext uri="{FF2B5EF4-FFF2-40B4-BE49-F238E27FC236}">
                <a16:creationId xmlns:a16="http://schemas.microsoft.com/office/drawing/2014/main" id="{AB5C644E-F57F-4D68-8B8D-EF9488C4EA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24" y="3352800"/>
            <a:ext cx="8101282" cy="337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72654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846338"/>
              </p:ext>
            </p:extLst>
          </p:nvPr>
        </p:nvGraphicFramePr>
        <p:xfrm>
          <a:off x="306558" y="2562531"/>
          <a:ext cx="8454684" cy="4003231"/>
        </p:xfrm>
        <a:graphic>
          <a:graphicData uri="http://schemas.openxmlformats.org/drawingml/2006/table">
            <a:tbl>
              <a:tblPr firstRow="1" firstCol="1" bandRow="1">
                <a:tableStyleId>{5DA37D80-6434-44D0-A028-1B22A696006F}</a:tableStyleId>
              </a:tblPr>
              <a:tblGrid>
                <a:gridCol w="3596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70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2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endParaRPr lang="en-US" sz="28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tối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cổ</a:t>
                      </a:r>
                      <a:endParaRPr lang="en-US" sz="28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</a:t>
                      </a:r>
                      <a:endParaRPr lang="en-US" sz="28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hoá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sớm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não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254000" algn="ctr">
                        <a:lnSpc>
                          <a:spcPct val="14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Arial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06558" y="979732"/>
            <a:ext cx="87612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tin SGK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18, 19,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SGK 3.1, 3.2, 3.3, 3.4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2111925-F614-4A59-9B56-2E98701CBFA6}"/>
              </a:ext>
            </a:extLst>
          </p:cNvPr>
          <p:cNvSpPr txBox="1">
            <a:spLocks/>
          </p:cNvSpPr>
          <p:nvPr/>
        </p:nvSpPr>
        <p:spPr bwMode="auto">
          <a:xfrm>
            <a:off x="422616" y="25791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NGUỒN GỐC LOÀI NGƯỜI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642F55F-D0E4-4E3D-B84A-2BEC4FC82D4A}"/>
              </a:ext>
            </a:extLst>
          </p:cNvPr>
          <p:cNvSpPr txBox="1">
            <a:spLocks/>
          </p:cNvSpPr>
          <p:nvPr/>
        </p:nvSpPr>
        <p:spPr bwMode="auto">
          <a:xfrm>
            <a:off x="186984" y="445049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vượn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b="1" kern="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89386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5634" y="1871257"/>
            <a:ext cx="88075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Quan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3.5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20,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 Á.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B896C1-1EE6-46FD-99B6-E4E101C2DC32}"/>
              </a:ext>
            </a:extLst>
          </p:cNvPr>
          <p:cNvSpPr/>
          <p:nvPr/>
        </p:nvSpPr>
        <p:spPr>
          <a:xfrm>
            <a:off x="184060" y="1219200"/>
            <a:ext cx="68547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Nam Á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32DD193-291E-4716-BDDD-68214C5183B6}"/>
              </a:ext>
            </a:extLst>
          </p:cNvPr>
          <p:cNvSpPr txBox="1">
            <a:spLocks/>
          </p:cNvSpPr>
          <p:nvPr/>
        </p:nvSpPr>
        <p:spPr bwMode="auto">
          <a:xfrm>
            <a:off x="295427" y="48065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b="1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NGUỒN GỐC LOÀI NGƯỜI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A52064E-027A-4DEF-8F14-B061F5E8A417}"/>
              </a:ext>
            </a:extLst>
          </p:cNvPr>
          <p:cNvSpPr txBox="1">
            <a:spLocks/>
          </p:cNvSpPr>
          <p:nvPr/>
        </p:nvSpPr>
        <p:spPr bwMode="auto">
          <a:xfrm>
            <a:off x="226262" y="633633"/>
            <a:ext cx="8534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just"/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vượn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kern="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kern="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endParaRPr lang="en-US" sz="2800" b="1" kern="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4059139-B5CB-49EA-9B01-CF94215DFDED}"/>
              </a:ext>
            </a:extLst>
          </p:cNvPr>
          <p:cNvSpPr/>
          <p:nvPr/>
        </p:nvSpPr>
        <p:spPr>
          <a:xfrm>
            <a:off x="223678" y="3601748"/>
            <a:ext cx="87679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1588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03982"/>
            <a:ext cx="50156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HOẠT ĐỘNG VẬN DỤNG</a:t>
            </a:r>
            <a:endParaRPr lang="en-US" sz="3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845299"/>
            <a:ext cx="8610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 algn="just">
              <a:buFontTx/>
              <a:buChar char="-"/>
            </a:pP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Á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81922" name="Picture 2" descr="Bài 29: Dân cư, xã hội châu Phi - sachbaitap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689975"/>
            <a:ext cx="3835816" cy="287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24" name="Picture 4" descr="Người da trắng – Wikipedia tiếng Việ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57891"/>
            <a:ext cx="2247900" cy="293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847629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9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5.7|12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</TotalTime>
  <Words>273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.VnTime</vt:lpstr>
      <vt:lpstr>Calibri</vt:lpstr>
      <vt:lpstr>Times New Roman</vt:lpstr>
      <vt:lpstr>Default Design</vt:lpstr>
      <vt:lpstr>PHÒNG GIÁO DỤC VÀ ĐÀO TẠO QUẬN GÒ VẤP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sonking</dc:creator>
  <cp:lastModifiedBy>PQT</cp:lastModifiedBy>
  <cp:revision>56</cp:revision>
  <dcterms:created xsi:type="dcterms:W3CDTF">2007-10-26T21:17:00Z</dcterms:created>
  <dcterms:modified xsi:type="dcterms:W3CDTF">2021-08-31T03:53:31Z</dcterms:modified>
</cp:coreProperties>
</file>