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4" r:id="rId2"/>
    <p:sldMasterId id="2147483735" r:id="rId3"/>
  </p:sldMasterIdLst>
  <p:notesMasterIdLst>
    <p:notesMasterId r:id="rId10"/>
  </p:notesMasterIdLst>
  <p:sldIdLst>
    <p:sldId id="312" r:id="rId4"/>
    <p:sldId id="345" r:id="rId5"/>
    <p:sldId id="323" r:id="rId6"/>
    <p:sldId id="298" r:id="rId7"/>
    <p:sldId id="326" r:id="rId8"/>
    <p:sldId id="33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9615" autoAdjust="0"/>
  </p:normalViewPr>
  <p:slideViewPr>
    <p:cSldViewPr snapToGrid="0">
      <p:cViewPr varScale="1">
        <p:scale>
          <a:sx n="86" d="100"/>
          <a:sy n="86" d="100"/>
        </p:scale>
        <p:origin x="52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A5757D-F5BA-46E1-BAEB-528C5866486B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BDAB4-C8E7-4FC3-A75E-99A20FDAF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48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A9D9C-808D-4898-8CB1-70B0488CE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5ADDC3-2936-41F9-BBEF-52D65043F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031907-2253-442A-BE60-522194F49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AFDB-ABBB-40F3-8A09-F99071DA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5C930-11E0-4CBC-BF39-C7478791D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55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A647A-1B8A-4D4D-8515-6932C9646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081D6A-D919-4794-95A8-7C32C6BA2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0F4FF-8ABE-469F-A5C7-A34D19F41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57601-EBCF-4689-9593-C12564B78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E9557-4646-4CFA-ACF0-F9A1E34F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42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7DE272-FA00-415B-AF1D-AA9CF299C7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E9C7C-17C7-408A-B99D-9E10B09B42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DA42F-F9B7-4365-885A-DF988BC8E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4DA43-425E-4042-8C7A-0BFAE0924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B0164-40D3-46F4-ABAA-821A71A0E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67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A9D9C-808D-4898-8CB1-70B0488CE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5ADDC3-2936-41F9-BBEF-52D65043F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031907-2253-442A-BE60-522194F49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AFDB-ABBB-40F3-8A09-F99071DA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5C930-11E0-4CBC-BF39-C7478791D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754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39DB-A8BE-4DEF-8F91-6803369A2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5EF8F-A3B8-413E-BE3E-13640A52A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418AE-60A1-4DDB-89AC-438B41A56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8D8B6-C871-47B5-A2D3-092F6F7F8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C6222-DE59-499D-8499-4C43A46C4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166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D15E9-4C8F-49A5-9678-6F88A177D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2CB9D-74EE-4EF4-9F47-850B828CB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8CAD7-31EE-41B4-B452-98A0D69FD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1E1E7-1419-44ED-9BB3-EC1C2A6BC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66C56-0137-4FC3-A7FC-ABFF425B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245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983E5-B6C1-475E-A685-DC3D02B29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09B79-6816-4AE6-8AE4-1600398BCF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296BBB-4BB3-4D27-B776-DDF866739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D22F9D-1B3A-4451-B62A-A9687604F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1CA9-C68F-436C-930A-AE9E02DB3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64BE2-FCF8-43F3-8AC7-80966686C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12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2F2FC-31BD-424A-97AA-8BFB17E95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4A0A2A-44C0-4BB1-8B37-BD1F43551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BD8D7-CEBB-4203-B1F9-DBCFB8AE6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CC6E71-A67F-4827-A5FB-3ABA475254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A5CB6F-271D-4739-A726-652BAAA80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A79EE2-2888-4847-B470-D80DDE94A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052796-7816-4580-B9DF-0EB1C0030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DB9362-3F3A-4237-BE6D-3143BCAB4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604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A2D06-3A3A-4B37-BDCD-8C476A9A2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1AFF9-0B7D-4C3B-873D-C0A83AD1F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EFE8C2-B636-4FB1-90BC-BF4675EF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41C782-E205-44C6-A7A4-EBD257DF9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049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E52DDD-78FA-4E88-9F8F-F1971A00E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3C2676-B5E9-4366-8000-9808933E2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9B8D0-AAF1-4D4F-88E4-6223A5595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559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6BC5F-A323-4CEC-9A1B-18BD4974B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F8AAE-5563-4925-B9DD-AE559F8E3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06140-BA48-4348-9438-F711CB158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29A80E-8738-4E72-85EB-7C5873B49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FCC8C9-144B-4C09-A414-7413D655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27611-50C7-4FB8-B61A-D65FF72A8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837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B39DB-A8BE-4DEF-8F91-6803369A2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5EF8F-A3B8-413E-BE3E-13640A52A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418AE-60A1-4DDB-89AC-438B41A56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8D8B6-C871-47B5-A2D3-092F6F7F8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C6222-DE59-499D-8499-4C43A46C4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78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50377-A9EC-42F5-861C-1C0418F55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6D067C-67CC-4B0B-8132-B00DB375FB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54B43-B965-4487-A7B5-12E7341F3B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C9FD4-23D3-4AC3-A1D4-F632C979F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5B51A0-2EE7-4C94-AD4B-DB3599378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BD166-7DD3-47FE-A6B4-31E8DC83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697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A647A-1B8A-4D4D-8515-6932C9646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081D6A-D919-4794-95A8-7C32C6BA2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0F4FF-8ABE-469F-A5C7-A34D19F41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57601-EBCF-4689-9593-C12564B78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E9557-4646-4CFA-ACF0-F9A1E34F7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760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7DE272-FA00-415B-AF1D-AA9CF299C7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3E9C7C-17C7-408A-B99D-9E10B09B42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DA42F-F9B7-4365-885A-DF988BC8E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4DA43-425E-4042-8C7A-0BFAE0924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B0164-40D3-46F4-ABAA-821A71A0E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338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24412-6333-4155-B28A-DE21EC909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7B8B4B-8B37-4D70-A7A9-7A115C94BE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4F016-627B-4C12-8877-E6C2022C3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553A2-BA41-4554-88EB-6EC107EC4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647A6-2F4F-43B8-9A36-0973E8FCF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8960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5662E-7949-4670-9744-6DF4810E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#9Slide03 Bebas Neue Bold" panose="020B0606020202050201" pitchFamily="34" charset="0"/>
                <a:cs typeface="#9Slide03 Arima Madurai Black" panose="00000A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7C8A3-2EEF-45F1-8470-C4F791D0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606397A-B8EE-4559-8891-0365B0F9D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34364" y="1869897"/>
            <a:ext cx="4819435" cy="433569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32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5662E-7949-4670-9744-6DF4810E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#9Slide03 Bebas Neue Bold" panose="020B0606020202050201" pitchFamily="34" charset="0"/>
                <a:cs typeface="#9Slide03 Arima Madurai Black" panose="00000A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7C8A3-2EEF-45F1-8470-C4F791D0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606397A-B8EE-4559-8891-0365B0F9D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2469" y="1869897"/>
            <a:ext cx="4819435" cy="433569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586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5662E-7949-4670-9744-6DF4810E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#9Slide03 Bebas Neue Bold" panose="020B0606020202050201" pitchFamily="34" charset="0"/>
                <a:cs typeface="#9Slide03 Arima Madurai Black" panose="00000A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7C8A3-2EEF-45F1-8470-C4F791D0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606397A-B8EE-4559-8891-0365B0F9D8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34364" y="1869897"/>
            <a:ext cx="4819435" cy="433569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744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C7A8C-ED8E-4C1A-AAD7-F4991DCC5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03B41-2F9E-4CFA-A757-BF9B9C3F6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010D5-A9CA-470F-B817-AC7FC67D0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E7A87-3EEC-48DE-82B8-D4C6C6498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E1F1C-C7D3-4699-96F1-1B17A656C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8441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CB6FB-F7DD-4248-96E5-682C6D2F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F79F2D-B389-4FAB-9A3C-4F63F99BD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BB477-7A95-46F8-A994-38D4EB28D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F8A8E-F1CD-4F31-A437-04CC051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50BBF-556E-408D-9555-1D69BD93D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086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F60B6-F411-48F9-BF8F-64A77D342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E6A2D-8452-4F43-BCDA-05F406C68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AEE9C6-DEC0-4ADD-8591-32DD3A3A4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8BC82-92AC-4157-B598-0A12E8430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3E0DB-0864-4F9D-932B-469EB7D38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2A9190-5234-4E6A-91C8-FCB3EDAC4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663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D15E9-4C8F-49A5-9678-6F88A177D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2CB9D-74EE-4EF4-9F47-850B828CB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8CAD7-31EE-41B4-B452-98A0D69FD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1E1E7-1419-44ED-9BB3-EC1C2A6BC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66C56-0137-4FC3-A7FC-ABFF425B7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32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2CB3-F36F-4099-8606-96910C882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74236-78C4-4015-A496-A4626ED85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842CE-2B33-4039-92C7-FDA315F4F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57ACD1-3970-41DE-AF30-376932920F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10334A-52C3-4370-BDF5-861F603B1E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9888D-7BA2-4A2D-BDC6-793B1B125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E32ED8-02DF-400C-9E08-5DA2EB01D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7FB66-116D-4FE3-840B-9677FA45B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0369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9FA02-C4A3-4DF9-8803-663EABCE5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C972F7-BE8A-4298-B119-4A732D6E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5D34F4-FD25-4FE5-B153-5796D2046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7E8C3-E497-4DEE-83BD-BDF2ACBD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022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3ABEC7-25CB-4822-8A07-1314B6553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732CC9-C55D-4F09-84C4-D51A6C325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D12BF-6CB0-421B-835A-77E29C5FE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2075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2327C-E21C-497D-80F5-CEFF52215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149E8-95CE-430E-8F51-152B6D70D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730EE1-B13F-47A4-B276-6A4199D13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11606A-7466-4C8D-89F3-1614C96CD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EE206-E5BA-41B4-9C4A-74062A60C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25AC7-D8FB-4F75-A9C1-76AC3035C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0167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C353E-EA35-4A08-9C43-7C717E91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569C23-8CDD-4060-A266-B7A6C6E3CE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BA496B-198E-466E-A82A-F10573FC6A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CFDE2-760F-4808-A724-A546BA4EE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CB1173-B154-49AE-BA5E-F8A300024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129501-7490-4D09-835E-629A4BF11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8734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4C948-B81A-44DC-90E5-4E18E1805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8ACEC7-0369-4615-9F8B-8F7E91B5F1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B63D9-F24C-4EFD-86FC-951A2CF04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7D670-8775-418D-A79A-7F8EF14FF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946B0-AE1B-4224-9B04-2A69AE995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1712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2D8346-B3A0-443D-B5F1-01C044F71C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8FE19B-DBE7-4826-8572-B12A28E6A7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D50AB-CB6A-4E54-9346-8B4D5A474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04DBA-1107-473C-AEBE-70BA08F29E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51229-EE5C-4A8F-A481-F42D029B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B9F04-3A8B-4D43-A0A8-237CB8B8E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2B9D0-101F-44B1-B0F2-0178006577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621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983E5-B6C1-475E-A685-DC3D02B29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09B79-6816-4AE6-8AE4-1600398BCF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296BBB-4BB3-4D27-B776-DDF866739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D22F9D-1B3A-4451-B62A-A9687604F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1CA9-C68F-436C-930A-AE9E02DB3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64BE2-FCF8-43F3-8AC7-80966686C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03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2F2FC-31BD-424A-97AA-8BFB17E95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4A0A2A-44C0-4BB1-8B37-BD1F43551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BD8D7-CEBB-4203-B1F9-DBCFB8AE6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CC6E71-A67F-4827-A5FB-3ABA475254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A5CB6F-271D-4739-A726-652BAAA80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A79EE2-2888-4847-B470-D80DDE94A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052796-7816-4580-B9DF-0EB1C0030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DB9362-3F3A-4237-BE6D-3143BCAB4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15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A2D06-3A3A-4B37-BDCD-8C476A9A2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1AFF9-0B7D-4C3B-873D-C0A83AD1F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EFE8C2-B636-4FB1-90BC-BF4675EF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41C782-E205-44C6-A7A4-EBD257DF9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61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E52DDD-78FA-4E88-9F8F-F1971A00E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3C2676-B5E9-4366-8000-9808933E2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9B8D0-AAF1-4D4F-88E4-6223A5595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8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6BC5F-A323-4CEC-9A1B-18BD4974B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F8AAE-5563-4925-B9DD-AE559F8E3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06140-BA48-4348-9438-F711CB158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29A80E-8738-4E72-85EB-7C5873B49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FCC8C9-144B-4C09-A414-7413D655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27611-50C7-4FB8-B61A-D65FF72A8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56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50377-A9EC-42F5-861C-1C0418F55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6D067C-67CC-4B0B-8132-B00DB375FB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54B43-B965-4487-A7B5-12E7341F3B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C9FD4-23D3-4AC3-A1D4-F632C979F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3E6A-01BE-4C8E-B7EA-50058A8AE0C9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5B51A0-2EE7-4C94-AD4B-DB3599378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BD166-7DD3-47FE-A6B4-31E8DC83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86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CCF3F0-E179-488B-81CA-42376E3BF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0A6FB-E1D7-4233-93C1-BBAB93EDD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E39B3-42E9-43FF-AB9B-62F5B03435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B3E6A-01BE-4C8E-B7EA-50058A8AE0C9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11648-BDA2-4DBB-B3A5-FF8EB62D0E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93334-D931-48A1-9857-24D2DFC35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A6F3-9DB0-4F59-9CE2-036EC47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321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CCF3F0-E179-488B-81CA-42376E3BF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0A6FB-E1D7-4233-93C1-BBAB93EDD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E39B3-42E9-43FF-AB9B-62F5B03435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B3E6A-01BE-4C8E-B7EA-50058A8AE0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11648-BDA2-4DBB-B3A5-FF8EB62D0E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93334-D931-48A1-9857-24D2DFC35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A6F3-9DB0-4F59-9CE2-036EC47F4A0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82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712F33-AE7B-484C-86A1-00641468D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26379-EB4A-44D1-B9DD-39CE222C27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04DBA-1107-473C-AEBE-70BA08F29E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B9C5B-000B-4637-A494-9C4EF5998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64BB8-85AE-4905-B679-00FDEF47BC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2B9D0-101F-44B1-B0F2-0178006577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94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#9Slide03 Bebas Neue Bold" panose="020B0606020202050201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0583" y="250006"/>
            <a:ext cx="9811265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GÒ VẤP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60472" y="1014265"/>
            <a:ext cx="4568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PHÂN MÔN LỊCH SỬ </a:t>
            </a:r>
          </a:p>
        </p:txBody>
      </p:sp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196E6805-20F9-48E9-8368-8D2B210C7723}"/>
              </a:ext>
            </a:extLst>
          </p:cNvPr>
          <p:cNvSpPr/>
          <p:nvPr/>
        </p:nvSpPr>
        <p:spPr>
          <a:xfrm>
            <a:off x="482478" y="3361040"/>
            <a:ext cx="3230872" cy="2977621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id="{1A870BF2-D3B3-44CC-9A3B-D6AB1D630F9D}"/>
              </a:ext>
            </a:extLst>
          </p:cNvPr>
          <p:cNvSpPr/>
          <p:nvPr/>
        </p:nvSpPr>
        <p:spPr>
          <a:xfrm>
            <a:off x="4155085" y="3361042"/>
            <a:ext cx="3497418" cy="2977619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5">
            <a:extLst>
              <a:ext uri="{FF2B5EF4-FFF2-40B4-BE49-F238E27FC236}">
                <a16:creationId xmlns:a16="http://schemas.microsoft.com/office/drawing/2014/main" id="{667876C7-18E8-4244-994C-92894412996D}"/>
              </a:ext>
            </a:extLst>
          </p:cNvPr>
          <p:cNvSpPr/>
          <p:nvPr/>
        </p:nvSpPr>
        <p:spPr>
          <a:xfrm>
            <a:off x="8100564" y="3373400"/>
            <a:ext cx="3366505" cy="297762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06134" y="1790764"/>
            <a:ext cx="6240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4: XÃ HỘI NGUYÊN THỦY</a:t>
            </a:r>
          </a:p>
        </p:txBody>
      </p:sp>
    </p:spTree>
    <p:extLst>
      <p:ext uri="{BB962C8B-B14F-4D97-AF65-F5344CB8AC3E}">
        <p14:creationId xmlns:p14="http://schemas.microsoft.com/office/powerpoint/2010/main" val="3593875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E8E2A0A-7C03-458A-8BF3-325079114142}"/>
              </a:ext>
            </a:extLst>
          </p:cNvPr>
          <p:cNvSpPr/>
          <p:nvPr/>
        </p:nvSpPr>
        <p:spPr>
          <a:xfrm>
            <a:off x="111210" y="1491051"/>
            <a:ext cx="5624896" cy="52473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Đọc sgk/21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Dựa vào sơ đồ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4.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 bên dưới em hãy cho biết: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Xã hội nguyên thủy đã trải qua những giai đoạn phát triển nào?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Đặc điểm căn bản trong quan hệ của con người với nhau thời kì nguyên thủy.</a:t>
            </a: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3945" y="748304"/>
            <a:ext cx="1001619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5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I.CÁC GIAI ĐOẠN TIẾN TRIỂN CỦA XÃ HỘI NGUYÊN THỦY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00312" y="196948"/>
            <a:ext cx="5899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4: XÃ HỘI NGUYÊN THỦY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106" y="1468377"/>
            <a:ext cx="6191250" cy="319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106" y="5044592"/>
            <a:ext cx="6688137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6466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655" y="64808"/>
            <a:ext cx="5599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5060" y="526473"/>
            <a:ext cx="5094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Lao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lowchart: Alternate Process 15"/>
          <p:cNvSpPr/>
          <p:nvPr/>
        </p:nvSpPr>
        <p:spPr>
          <a:xfrm>
            <a:off x="0" y="2257864"/>
            <a:ext cx="7391400" cy="4628271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en-US" sz="28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Theo em lao động có vai trò như thế nào trong quá trình tiến hóa của người nguyên thủy?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solidFill>
                  <a:schemeClr val="tx1"/>
                </a:solidFill>
                <a:latin typeface="Times New Roman"/>
                <a:ea typeface="Times New Roman"/>
              </a:rPr>
              <a:t>+ Dựa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</a:rPr>
              <a:t> 4.2,4.4, 4.5,4.6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</a:rPr>
              <a:t> tin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</a:rPr>
              <a:t>bên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</a:rPr>
              <a:t>dưới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</a:rPr>
              <a:t>tên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</a:rPr>
              <a:t>cụ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</a:rPr>
              <a:t>lao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</a:rPr>
              <a:t>thủy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</a:rPr>
              <a:t>cụ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Times New Roman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Times New Roman"/>
              </a:rPr>
              <a:t>?</a:t>
            </a:r>
            <a:endParaRPr lang="en-US" sz="2800" dirty="0">
              <a:solidFill>
                <a:schemeClr val="tx1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3300"/>
            <a:ext cx="4800600" cy="6824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724" y="427619"/>
            <a:ext cx="6651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3239" y="1283337"/>
            <a:ext cx="6975987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>
                <a:latin typeface="Times New Roman" pitchFamily="18" charset="0"/>
                <a:cs typeface="Times New Roman" pitchFamily="18" charset="0"/>
              </a:rPr>
              <a:t>- Đọc sgk/22,23 trả lời các câu hỏi:</a:t>
            </a:r>
          </a:p>
        </p:txBody>
      </p:sp>
    </p:spTree>
    <p:extLst>
      <p:ext uri="{BB962C8B-B14F-4D97-AF65-F5344CB8AC3E}">
        <p14:creationId xmlns:p14="http://schemas.microsoft.com/office/powerpoint/2010/main" val="3656623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84871" y="24714"/>
            <a:ext cx="5375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4: XÃ HỘI NGUYÊN THỦY</a:t>
            </a:r>
          </a:p>
        </p:txBody>
      </p:sp>
      <p:sp>
        <p:nvSpPr>
          <p:cNvPr id="3" name="Rectangle 2"/>
          <p:cNvSpPr/>
          <p:nvPr/>
        </p:nvSpPr>
        <p:spPr>
          <a:xfrm>
            <a:off x="156517" y="523220"/>
            <a:ext cx="97659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ĐỜI SỐNG VẬT CHẤT CỦA NGƯỜI NGUYÊN THỦY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619" y="1099927"/>
            <a:ext cx="5094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Lao động và công cụ lao động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618" y="1651921"/>
            <a:ext cx="77330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Từ săn bắt hái lượm đến trồng trọt chăn nuôi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1" y="1651921"/>
            <a:ext cx="6651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99" y="2428964"/>
            <a:ext cx="5816834" cy="39703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- Đọc kênh chữ sgk/23,24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- Quan sát hình 4.8, em hãy cho biết những nét chính về đời sống của người nguyên thủy ở Việt Nam ( cách thức lao động, vai trò của lửa trong đời sống của họ)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434" y="2169446"/>
            <a:ext cx="6191247" cy="384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70583" y="6027003"/>
            <a:ext cx="6058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 4.8: Tranh mô phỏng cuộc sống của người nguyên thủy ở Việt Nam</a:t>
            </a:r>
          </a:p>
        </p:txBody>
      </p:sp>
    </p:spTree>
    <p:extLst>
      <p:ext uri="{BB962C8B-B14F-4D97-AF65-F5344CB8AC3E}">
        <p14:creationId xmlns:p14="http://schemas.microsoft.com/office/powerpoint/2010/main" val="3434547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13" y="160638"/>
            <a:ext cx="56642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0980"/>
            <a:ext cx="586422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367523"/>
            <a:ext cx="8884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Đời sống tinh thần của người nguyên thủy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253" y="1890743"/>
            <a:ext cx="2796747" cy="236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0723" y="2329900"/>
            <a:ext cx="5474828" cy="26776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- Đọc sgk/25</a:t>
            </a: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- Quan sát hình 4.11, 4.11, 4.13 và cho biết đời sống tinh thần của người nguyên thủy có gì mới?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321175"/>
            <a:ext cx="4883150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341" y="1853877"/>
            <a:ext cx="3516912" cy="24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29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854" y="-111211"/>
            <a:ext cx="11306432" cy="587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829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</TotalTime>
  <Words>321</Words>
  <Application>Microsoft Office PowerPoint</Application>
  <PresentationFormat>Widescreen</PresentationFormat>
  <Paragraphs>24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#9Slide03 Bebas Neue Bold</vt:lpstr>
      <vt:lpstr>Arial</vt:lpstr>
      <vt:lpstr>Calibri</vt:lpstr>
      <vt:lpstr>Calibri Light</vt:lpstr>
      <vt:lpstr>Times New Roman</vt:lpstr>
      <vt:lpstr>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Thị Ngân (ADAS – GV)</dc:creator>
  <cp:lastModifiedBy>Windows User</cp:lastModifiedBy>
  <cp:revision>116</cp:revision>
  <dcterms:created xsi:type="dcterms:W3CDTF">2021-07-28T09:45:28Z</dcterms:created>
  <dcterms:modified xsi:type="dcterms:W3CDTF">2021-09-18T04:44:05Z</dcterms:modified>
</cp:coreProperties>
</file>