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5"/>
  </p:notesMasterIdLst>
  <p:sldIdLst>
    <p:sldId id="500" r:id="rId2"/>
    <p:sldId id="502" r:id="rId3"/>
    <p:sldId id="508" r:id="rId4"/>
    <p:sldId id="515" r:id="rId5"/>
    <p:sldId id="520" r:id="rId6"/>
    <p:sldId id="532" r:id="rId7"/>
    <p:sldId id="519" r:id="rId8"/>
    <p:sldId id="271" r:id="rId9"/>
    <p:sldId id="506" r:id="rId10"/>
    <p:sldId id="531" r:id="rId11"/>
    <p:sldId id="507" r:id="rId12"/>
    <p:sldId id="521" r:id="rId13"/>
    <p:sldId id="530" r:id="rId14"/>
    <p:sldId id="522" r:id="rId15"/>
    <p:sldId id="534" r:id="rId16"/>
    <p:sldId id="526" r:id="rId17"/>
    <p:sldId id="535" r:id="rId18"/>
    <p:sldId id="529" r:id="rId19"/>
    <p:sldId id="523" r:id="rId20"/>
    <p:sldId id="516" r:id="rId21"/>
    <p:sldId id="527" r:id="rId22"/>
    <p:sldId id="528" r:id="rId23"/>
    <p:sldId id="514" r:id="rId2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1"/>
  </p:normalViewPr>
  <p:slideViewPr>
    <p:cSldViewPr snapToGrid="0" snapToObjects="1">
      <p:cViewPr>
        <p:scale>
          <a:sx n="76" d="100"/>
          <a:sy n="76" d="100"/>
        </p:scale>
        <p:origin x="-48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F4BC9-12E4-4D0A-9914-53A03E532408}" type="datetimeFigureOut">
              <a:rPr lang="en-US" smtClean="0"/>
              <a:pPr/>
              <a:t>9/11/2021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FFECA-A485-4125-86F1-707D26021C23}" type="slidenum">
              <a:rPr lang="en-US" smtClean="0"/>
              <a:pPr/>
              <a:t>‹#›</a:t>
            </a:fld>
            <a:endParaRPr lang="en-US"/>
          </a:p>
        </p:txBody>
      </p:sp>
    </p:spTree>
    <p:extLst>
      <p:ext uri="{BB962C8B-B14F-4D97-AF65-F5344CB8AC3E}">
        <p14:creationId xmlns:p14="http://schemas.microsoft.com/office/powerpoint/2010/main" val="384798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7FFECA-A485-4125-86F1-707D26021C23}" type="slidenum">
              <a:rPr lang="en-US" smtClean="0"/>
              <a:pPr/>
              <a:t>4</a:t>
            </a:fld>
            <a:endParaRPr lang="en-US"/>
          </a:p>
        </p:txBody>
      </p:sp>
    </p:spTree>
    <p:extLst>
      <p:ext uri="{BB962C8B-B14F-4D97-AF65-F5344CB8AC3E}">
        <p14:creationId xmlns:p14="http://schemas.microsoft.com/office/powerpoint/2010/main" val="292864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D9386BE7-57A6-4BEB-9456-A1E9C2CCCD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5162C2-502D-4625-9D46-220C89078CC3}" type="slidenum">
              <a:rPr lang="en-US" altLang="en-US"/>
              <a:pPr eaLnBrk="1" hangingPunct="1"/>
              <a:t>6</a:t>
            </a:fld>
            <a:endParaRPr lang="en-US" altLang="en-US"/>
          </a:p>
        </p:txBody>
      </p:sp>
      <p:sp>
        <p:nvSpPr>
          <p:cNvPr id="22531" name="Text Box 2">
            <a:extLst>
              <a:ext uri="{FF2B5EF4-FFF2-40B4-BE49-F238E27FC236}">
                <a16:creationId xmlns:a16="http://schemas.microsoft.com/office/drawing/2014/main" xmlns="" id="{A7FBF042-F810-4332-A4D2-64B98FAD837F}"/>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buSzPct val="100000"/>
            </a:pPr>
            <a:fld id="{5506706D-6C58-4B6B-935E-918A79A34E36}" type="slidenum">
              <a:rPr lang="en-US" altLang="en-US" sz="1200">
                <a:solidFill>
                  <a:srgbClr val="000000"/>
                </a:solidFill>
                <a:cs typeface="Arial" panose="020B0604020202020204" pitchFamily="34" charset="0"/>
              </a:rPr>
              <a:pPr algn="r" eaLnBrk="1" hangingPunct="1">
                <a:buSzPct val="100000"/>
              </a:pPr>
              <a:t>6</a:t>
            </a:fld>
            <a:endParaRPr lang="en-US" altLang="en-US" sz="1200">
              <a:solidFill>
                <a:srgbClr val="000000"/>
              </a:solidFill>
              <a:cs typeface="Arial" panose="020B0604020202020204" pitchFamily="34" charset="0"/>
            </a:endParaRPr>
          </a:p>
        </p:txBody>
      </p:sp>
      <p:sp>
        <p:nvSpPr>
          <p:cNvPr id="22532" name="Rectangle 3">
            <a:extLst>
              <a:ext uri="{FF2B5EF4-FFF2-40B4-BE49-F238E27FC236}">
                <a16:creationId xmlns:a16="http://schemas.microsoft.com/office/drawing/2014/main" xmlns="" id="{D0DFD5CD-7A37-4C78-A6E8-CDF9E35202B7}"/>
              </a:ext>
            </a:extLst>
          </p:cNvPr>
          <p:cNvSpPr>
            <a:spLocks noGrp="1" noRot="1" noChangeAspect="1" noChangeArrowheads="1" noTextEdit="1"/>
          </p:cNvSpPr>
          <p:nvPr>
            <p:ph type="sldImg"/>
          </p:nvPr>
        </p:nvSpPr>
        <p:spPr>
          <a:ln/>
        </p:spPr>
      </p:sp>
      <p:sp>
        <p:nvSpPr>
          <p:cNvPr id="22533" name="Text Box 4">
            <a:extLst>
              <a:ext uri="{FF2B5EF4-FFF2-40B4-BE49-F238E27FC236}">
                <a16:creationId xmlns:a16="http://schemas.microsoft.com/office/drawing/2014/main" xmlns="" id="{7DE2476B-62D6-425A-8306-1BCF2FFEE48F}"/>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401578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D9386BE7-57A6-4BEB-9456-A1E9C2CCCD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5162C2-502D-4625-9D46-220C89078CC3}" type="slidenum">
              <a:rPr lang="en-US" altLang="en-US"/>
              <a:pPr eaLnBrk="1" hangingPunct="1"/>
              <a:t>8</a:t>
            </a:fld>
            <a:endParaRPr lang="en-US" altLang="en-US"/>
          </a:p>
        </p:txBody>
      </p:sp>
      <p:sp>
        <p:nvSpPr>
          <p:cNvPr id="22531" name="Text Box 2">
            <a:extLst>
              <a:ext uri="{FF2B5EF4-FFF2-40B4-BE49-F238E27FC236}">
                <a16:creationId xmlns:a16="http://schemas.microsoft.com/office/drawing/2014/main" xmlns="" id="{A7FBF042-F810-4332-A4D2-64B98FAD837F}"/>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buSzPct val="100000"/>
            </a:pPr>
            <a:fld id="{5506706D-6C58-4B6B-935E-918A79A34E36}" type="slidenum">
              <a:rPr lang="en-US" altLang="en-US" sz="1200">
                <a:solidFill>
                  <a:srgbClr val="000000"/>
                </a:solidFill>
                <a:cs typeface="Arial" panose="020B0604020202020204" pitchFamily="34" charset="0"/>
              </a:rPr>
              <a:pPr algn="r" eaLnBrk="1" hangingPunct="1">
                <a:buSzPct val="100000"/>
              </a:pPr>
              <a:t>8</a:t>
            </a:fld>
            <a:endParaRPr lang="en-US" altLang="en-US" sz="1200">
              <a:solidFill>
                <a:srgbClr val="000000"/>
              </a:solidFill>
              <a:cs typeface="Arial" panose="020B0604020202020204" pitchFamily="34" charset="0"/>
            </a:endParaRPr>
          </a:p>
        </p:txBody>
      </p:sp>
      <p:sp>
        <p:nvSpPr>
          <p:cNvPr id="22532" name="Rectangle 3">
            <a:extLst>
              <a:ext uri="{FF2B5EF4-FFF2-40B4-BE49-F238E27FC236}">
                <a16:creationId xmlns:a16="http://schemas.microsoft.com/office/drawing/2014/main" xmlns="" id="{D0DFD5CD-7A37-4C78-A6E8-CDF9E35202B7}"/>
              </a:ext>
            </a:extLst>
          </p:cNvPr>
          <p:cNvSpPr>
            <a:spLocks noGrp="1" noRot="1" noChangeAspect="1" noChangeArrowheads="1" noTextEdit="1"/>
          </p:cNvSpPr>
          <p:nvPr>
            <p:ph type="sldImg"/>
          </p:nvPr>
        </p:nvSpPr>
        <p:spPr>
          <a:ln/>
        </p:spPr>
      </p:sp>
      <p:sp>
        <p:nvSpPr>
          <p:cNvPr id="22533" name="Text Box 4">
            <a:extLst>
              <a:ext uri="{FF2B5EF4-FFF2-40B4-BE49-F238E27FC236}">
                <a16:creationId xmlns:a16="http://schemas.microsoft.com/office/drawing/2014/main" xmlns="" id="{7DE2476B-62D6-425A-8306-1BCF2FFEE48F}"/>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ABFE86-5F1F-6946-9818-B4D877E6DEA8}" type="datetimeFigureOut">
              <a:rPr lang="x-none" smtClean="0"/>
              <a:pPr/>
              <a:t>9/11/2021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BFE86-5F1F-6946-9818-B4D877E6DEA8}" type="datetimeFigureOut">
              <a:rPr lang="x-none" smtClean="0"/>
              <a:pPr/>
              <a:t>9/11/2021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BFE86-5F1F-6946-9818-B4D877E6DEA8}" type="datetimeFigureOut">
              <a:rPr lang="x-none" smtClean="0"/>
              <a:pPr/>
              <a:t>9/11/2021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8559ED71-ACDD-1E49-891A-595314ED05C1}"/>
              </a:ext>
            </a:extLst>
          </p:cNvPr>
          <p:cNvSpPr>
            <a:spLocks noGrp="1"/>
          </p:cNvSpPr>
          <p:nvPr>
            <p:ph type="dt" sz="half" idx="10"/>
          </p:nvPr>
        </p:nvSpPr>
        <p:spPr/>
        <p:txBody>
          <a:bodyPr/>
          <a:lstStyle/>
          <a:p>
            <a:fld id="{DCABFE86-5F1F-6946-9818-B4D877E6DEA8}" type="datetimeFigureOut">
              <a:rPr lang="x-none" smtClean="0"/>
              <a:pPr/>
              <a:t>9/11/2021</a:t>
            </a:fld>
            <a:endParaRPr lang="x-none"/>
          </a:p>
        </p:txBody>
      </p:sp>
      <p:sp>
        <p:nvSpPr>
          <p:cNvPr id="4" name="Footer Placeholder 3">
            <a:extLst>
              <a:ext uri="{FF2B5EF4-FFF2-40B4-BE49-F238E27FC236}">
                <a16:creationId xmlns:a16="http://schemas.microsoft.com/office/drawing/2014/main" xmlns=""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8A03578-2E4F-9D40-9BAC-3E0B4A52B78D}"/>
              </a:ext>
            </a:extLst>
          </p:cNvPr>
          <p:cNvSpPr>
            <a:spLocks noGrp="1"/>
          </p:cNvSpPr>
          <p:nvPr>
            <p:ph type="sldNum" sz="quarter" idx="12"/>
          </p:nvPr>
        </p:nvSpPr>
        <p:spPr/>
        <p:txBody>
          <a:bodyPr/>
          <a:lstStyle/>
          <a:p>
            <a:fld id="{0E5F207E-C5CA-3246-A3D1-75505BB9440F}" type="slidenum">
              <a:rPr lang="x-none" smtClean="0"/>
              <a:pPr/>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ABFE86-5F1F-6946-9818-B4D877E6DEA8}" type="datetimeFigureOut">
              <a:rPr lang="x-none" smtClean="0"/>
              <a:pPr/>
              <a:t>9/11/2021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BFE86-5F1F-6946-9818-B4D877E6DEA8}" type="datetimeFigureOut">
              <a:rPr lang="x-none" smtClean="0"/>
              <a:pPr/>
              <a:t>9/11/2021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ABFE86-5F1F-6946-9818-B4D877E6DEA8}" type="datetimeFigureOut">
              <a:rPr lang="x-none" smtClean="0"/>
              <a:pPr/>
              <a:t>9/11/2021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ABFE86-5F1F-6946-9818-B4D877E6DEA8}" type="datetimeFigureOut">
              <a:rPr lang="x-none" smtClean="0"/>
              <a:pPr/>
              <a:t>9/11/2021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ABFE86-5F1F-6946-9818-B4D877E6DEA8}" type="datetimeFigureOut">
              <a:rPr lang="x-none" smtClean="0"/>
              <a:pPr/>
              <a:t>9/11/2021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BFE86-5F1F-6946-9818-B4D877E6DEA8}" type="datetimeFigureOut">
              <a:rPr lang="x-none" smtClean="0"/>
              <a:pPr/>
              <a:t>9/11/2021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ABFE86-5F1F-6946-9818-B4D877E6DEA8}" type="datetimeFigureOut">
              <a:rPr lang="x-none" smtClean="0"/>
              <a:pPr/>
              <a:t>9/11/2021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ABFE86-5F1F-6946-9818-B4D877E6DEA8}" type="datetimeFigureOut">
              <a:rPr lang="x-none" smtClean="0"/>
              <a:pPr/>
              <a:t>9/11/2021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E5F207E-C5CA-3246-A3D1-75505BB9440F}" type="slidenum">
              <a:rPr lang="x-none" smtClean="0"/>
              <a:pPr/>
              <a:t>‹#›</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pPr/>
              <a:t>9/11/2021</a:t>
            </a:fld>
            <a:endParaRPr lang="x-none"/>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pPr/>
              <a:t>‹#›</a:t>
            </a:fld>
            <a:endParaRPr lang="x-none"/>
          </a:p>
        </p:txBody>
      </p:sp>
      <p:pic>
        <p:nvPicPr>
          <p:cNvPr id="7" name="Picture 6">
            <a:extLst>
              <a:ext uri="{FF2B5EF4-FFF2-40B4-BE49-F238E27FC236}">
                <a16:creationId xmlns:a16="http://schemas.microsoft.com/office/drawing/2014/main" xmlns="" id="{B21EF569-66CE-E748-A5A4-7F4F2940D70B}"/>
              </a:ext>
            </a:extLst>
          </p:cNvPr>
          <p:cNvPicPr>
            <a:picLocks noChangeAspect="1"/>
          </p:cNvPicPr>
          <p:nvPr userDrawn="1"/>
        </p:nvPicPr>
        <p:blipFill rotWithShape="1">
          <a:blip r:embed="rId14"/>
          <a:srcRect t="7789" b="7789"/>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75E34-28A1-43A5-8D7C-D184EFE1806D}"/>
              </a:ext>
            </a:extLst>
          </p:cNvPr>
          <p:cNvSpPr>
            <a:spLocks noGrp="1"/>
          </p:cNvSpPr>
          <p:nvPr>
            <p:ph type="ctrTitle"/>
          </p:nvPr>
        </p:nvSpPr>
        <p:spPr>
          <a:xfrm>
            <a:off x="43767" y="1172"/>
            <a:ext cx="12192000" cy="838200"/>
          </a:xfrm>
        </p:spPr>
        <p:txBody>
          <a:bodyPr/>
          <a:lstStyle/>
          <a:p>
            <a:r>
              <a:rPr lang="en-US" sz="3000" b="1" dirty="0">
                <a:latin typeface="Times New Roman" panose="02020603050405020304" pitchFamily="18" charset="0"/>
                <a:cs typeface="Times New Roman" panose="02020603050405020304" pitchFamily="18" charset="0"/>
              </a:rPr>
              <a:t>PHÒNG GIÁO DỤC VÀ ĐÀO TẠO QUẬN GÒ VẤP</a:t>
            </a:r>
          </a:p>
        </p:txBody>
      </p:sp>
      <p:sp>
        <p:nvSpPr>
          <p:cNvPr id="3" name="Subtitle 2">
            <a:extLst>
              <a:ext uri="{FF2B5EF4-FFF2-40B4-BE49-F238E27FC236}">
                <a16:creationId xmlns:a16="http://schemas.microsoft.com/office/drawing/2014/main" xmlns="" id="{A9B997B0-8374-4E19-B990-A310C3C538DA}"/>
              </a:ext>
            </a:extLst>
          </p:cNvPr>
          <p:cNvSpPr>
            <a:spLocks noGrp="1"/>
          </p:cNvSpPr>
          <p:nvPr>
            <p:ph type="subTitle" idx="1"/>
          </p:nvPr>
        </p:nvSpPr>
        <p:spPr>
          <a:xfrm>
            <a:off x="450167" y="854612"/>
            <a:ext cx="11379200" cy="1219200"/>
          </a:xfrm>
        </p:spPr>
        <p:txBody>
          <a:bodyPr/>
          <a:lstStyle/>
          <a:p>
            <a:r>
              <a:rPr lang="en-US" b="1" dirty="0">
                <a:solidFill>
                  <a:srgbClr val="0033CC"/>
                </a:solidFill>
                <a:latin typeface="Times New Roman" panose="02020603050405020304" pitchFamily="18" charset="0"/>
                <a:cs typeface="Times New Roman" panose="02020603050405020304" pitchFamily="18" charset="0"/>
              </a:rPr>
              <a:t>VIDEO BÀI GIẢNG LỊCH SỬ VÀ ĐỊA LÍ 6</a:t>
            </a:r>
          </a:p>
          <a:p>
            <a:r>
              <a:rPr lang="en-US" b="1" dirty="0">
                <a:solidFill>
                  <a:srgbClr val="0033CC"/>
                </a:solidFill>
                <a:latin typeface="Times New Roman" panose="02020603050405020304" pitchFamily="18" charset="0"/>
                <a:cs typeface="Times New Roman" panose="02020603050405020304" pitchFamily="18" charset="0"/>
              </a:rPr>
              <a:t>PHÂN MÔN: LỊCH SỬ</a:t>
            </a:r>
          </a:p>
        </p:txBody>
      </p:sp>
      <p:sp>
        <p:nvSpPr>
          <p:cNvPr id="4" name="Subtitle 2">
            <a:extLst>
              <a:ext uri="{FF2B5EF4-FFF2-40B4-BE49-F238E27FC236}">
                <a16:creationId xmlns:a16="http://schemas.microsoft.com/office/drawing/2014/main" xmlns="" id="{CDFD8F97-2960-4272-89D1-58E05A1BC42A}"/>
              </a:ext>
            </a:extLst>
          </p:cNvPr>
          <p:cNvSpPr txBox="1">
            <a:spLocks/>
          </p:cNvSpPr>
          <p:nvPr/>
        </p:nvSpPr>
        <p:spPr bwMode="auto">
          <a:xfrm>
            <a:off x="418905" y="1974156"/>
            <a:ext cx="1137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sz="4000" b="1" kern="0" dirty="0">
                <a:solidFill>
                  <a:srgbClr val="FF0000"/>
                </a:solidFill>
                <a:latin typeface="Times New Roman" panose="02020603050405020304" pitchFamily="18" charset="0"/>
                <a:cs typeface="Times New Roman" panose="02020603050405020304" pitchFamily="18" charset="0"/>
              </a:rPr>
              <a:t>BÀI </a:t>
            </a:r>
            <a:r>
              <a:rPr lang="x-none" sz="4000" b="1">
                <a:solidFill>
                  <a:srgbClr val="FF0000"/>
                </a:solidFill>
                <a:latin typeface="Times New Roman" panose="02020603050405020304" pitchFamily="18" charset="0"/>
                <a:cs typeface="Times New Roman" panose="02020603050405020304" pitchFamily="18" charset="0"/>
              </a:rPr>
              <a:t>2: THỜI GIAN TRONG LỊCH SỬ</a:t>
            </a:r>
          </a:p>
          <a:p>
            <a:endParaRPr lang="en-US" sz="4000" b="1" kern="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stretch>
            <a:fillRect/>
          </a:stretch>
        </p:blipFill>
        <p:spPr>
          <a:xfrm>
            <a:off x="9237550" y="2913184"/>
            <a:ext cx="2185416" cy="3325368"/>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960983" y="3096154"/>
            <a:ext cx="2598144" cy="2488809"/>
          </a:xfrm>
          <a:prstGeom prst="rect">
            <a:avLst/>
          </a:prstGeom>
        </p:spPr>
      </p:pic>
      <p:pic>
        <p:nvPicPr>
          <p:cNvPr id="11" name="Picture 2"/>
          <p:cNvPicPr>
            <a:picLocks noChangeAspect="1" noChangeArrowheads="1"/>
          </p:cNvPicPr>
          <p:nvPr/>
        </p:nvPicPr>
        <p:blipFill>
          <a:blip r:embed="rId4"/>
          <a:srcRect/>
          <a:stretch>
            <a:fillRect/>
          </a:stretch>
        </p:blipFill>
        <p:spPr bwMode="auto">
          <a:xfrm>
            <a:off x="4455091" y="3036284"/>
            <a:ext cx="3887051" cy="2548679"/>
          </a:xfrm>
          <a:prstGeom prst="rect">
            <a:avLst/>
          </a:prstGeom>
          <a:noFill/>
          <a:ln w="9525">
            <a:noFill/>
            <a:miter lim="800000"/>
            <a:headEnd/>
            <a:tailEnd/>
          </a:ln>
        </p:spPr>
      </p:pic>
    </p:spTree>
    <p:extLst>
      <p:ext uri="{BB962C8B-B14F-4D97-AF65-F5344CB8AC3E}">
        <p14:creationId xmlns:p14="http://schemas.microsoft.com/office/powerpoint/2010/main" val="1145726540"/>
      </p:ext>
    </p:extLst>
  </p:cSld>
  <p:clrMapOvr>
    <a:masterClrMapping/>
  </p:clrMapOvr>
  <p:transition advTm="72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27D12-396D-4C1D-B447-6C3D59DE244F}"/>
              </a:ext>
            </a:extLst>
          </p:cNvPr>
          <p:cNvSpPr>
            <a:spLocks noGrp="1"/>
          </p:cNvSpPr>
          <p:nvPr>
            <p:ph type="title"/>
          </p:nvPr>
        </p:nvSpPr>
        <p:spPr>
          <a:xfrm>
            <a:off x="1055077" y="6211764"/>
            <a:ext cx="10972800" cy="571500"/>
          </a:xfrm>
        </p:spPr>
        <p:txBody>
          <a:bodyPr>
            <a:noAutofit/>
          </a:bodyPr>
          <a:lstStyle/>
          <a:p>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2.1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tỉnh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dương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pic>
        <p:nvPicPr>
          <p:cNvPr id="4" name="Picture 2" descr="D:\THUY\CHUYEN MON\TLTHAM KHAO 6\tu lieu bai 2 s6\lich-su-6-bai-2-chan-troi-sang-tao-a.png">
            <a:extLst>
              <a:ext uri="{FF2B5EF4-FFF2-40B4-BE49-F238E27FC236}">
                <a16:creationId xmlns:a16="http://schemas.microsoft.com/office/drawing/2014/main" xmlns="" id="{D29ABDF6-52D2-4065-A40B-9E08C4CE2DF3}"/>
              </a:ext>
            </a:extLst>
          </p:cNvPr>
          <p:cNvPicPr>
            <a:picLocks noGrp="1" noChangeAspect="1" noChangeArrowheads="1"/>
          </p:cNvPicPr>
          <p:nvPr>
            <p:ph idx="1"/>
          </p:nvPr>
        </p:nvPicPr>
        <p:blipFill>
          <a:blip r:embed="rId2"/>
          <a:srcRect/>
          <a:stretch>
            <a:fillRect/>
          </a:stretch>
        </p:blipFill>
        <p:spPr bwMode="auto">
          <a:xfrm>
            <a:off x="1477108" y="1"/>
            <a:ext cx="9715021" cy="5509846"/>
          </a:xfrm>
          <a:prstGeom prst="rect">
            <a:avLst/>
          </a:prstGeom>
          <a:solidFill>
            <a:srgbClr val="C00000"/>
          </a:solidFill>
          <a:ln>
            <a:solidFill>
              <a:srgbClr val="C00000"/>
            </a:solidFill>
            <a:prstDash val="solid"/>
          </a:ln>
        </p:spPr>
      </p:pic>
    </p:spTree>
    <p:extLst>
      <p:ext uri="{BB962C8B-B14F-4D97-AF65-F5344CB8AC3E}">
        <p14:creationId xmlns:p14="http://schemas.microsoft.com/office/powerpoint/2010/main" val="3604354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dirty="0">
                <a:solidFill>
                  <a:srgbClr val="FF0000"/>
                </a:solidFill>
                <a:latin typeface="Times New Roman" panose="02020603050405020304" pitchFamily="18" charset="0"/>
                <a:cs typeface="Times New Roman" panose="02020603050405020304" pitchFamily="18" charset="0"/>
              </a:rPr>
              <a:t>B</a:t>
            </a:r>
            <a:r>
              <a:rPr lang="en-US" b="1" dirty="0">
                <a:solidFill>
                  <a:srgbClr val="FF0000"/>
                </a:solidFill>
                <a:latin typeface="Times New Roman" panose="02020603050405020304" pitchFamily="18" charset="0"/>
                <a:cs typeface="Times New Roman" panose="02020603050405020304" pitchFamily="18" charset="0"/>
              </a:rPr>
              <a:t>ÀI 2</a:t>
            </a:r>
            <a:r>
              <a:rPr lang="x-none" b="1" dirty="0">
                <a:solidFill>
                  <a:srgbClr val="FF0000"/>
                </a:solidFill>
                <a:latin typeface="Times New Roman" panose="02020603050405020304" pitchFamily="18" charset="0"/>
                <a:cs typeface="Times New Roman" panose="02020603050405020304" pitchFamily="18" charset="0"/>
              </a:rPr>
              <a:t>: THỜI GIAN TRONG LỊCH SỬ</a:t>
            </a:r>
            <a:br>
              <a:rPr lang="x-none" b="1"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endParaRPr>
          </a:p>
        </p:txBody>
      </p:sp>
      <p:sp>
        <p:nvSpPr>
          <p:cNvPr id="4" name="Content Placeholder 2">
            <a:extLst>
              <a:ext uri="{FF2B5EF4-FFF2-40B4-BE49-F238E27FC236}">
                <a16:creationId xmlns:a16="http://schemas.microsoft.com/office/drawing/2014/main" xmlns="" id="{EA91F8EA-1C75-4B2A-AC83-C28B4DB1AC4A}"/>
              </a:ext>
            </a:extLst>
          </p:cNvPr>
          <p:cNvSpPr>
            <a:spLocks noGrp="1"/>
          </p:cNvSpPr>
          <p:nvPr>
            <p:ph idx="1"/>
          </p:nvPr>
        </p:nvSpPr>
        <p:spPr>
          <a:xfrm>
            <a:off x="609600" y="1135962"/>
            <a:ext cx="10972800" cy="819437"/>
          </a:xfrm>
        </p:spPr>
        <p:txBody>
          <a:bodyPr/>
          <a:lstStyle/>
          <a:p>
            <a:pPr marL="0" indent="0" algn="just">
              <a:buNone/>
            </a:pPr>
            <a:r>
              <a:rPr lang="en-US" sz="3600" b="1" dirty="0">
                <a:solidFill>
                  <a:srgbClr val="0000FF"/>
                </a:solidFill>
                <a:latin typeface="Times New Roman" panose="02020603050405020304" pitchFamily="18" charset="0"/>
                <a:cs typeface="Times New Roman" panose="02020603050405020304" pitchFamily="18" charset="0"/>
              </a:rPr>
              <a:t>I. </a:t>
            </a:r>
            <a:r>
              <a:rPr lang="x-none" sz="3600" b="1">
                <a:solidFill>
                  <a:srgbClr val="0000FF"/>
                </a:solidFill>
                <a:latin typeface="Times New Roman" panose="02020603050405020304" pitchFamily="18" charset="0"/>
                <a:cs typeface="Times New Roman" panose="02020603050405020304" pitchFamily="18" charset="0"/>
              </a:rPr>
              <a:t> Âm lịch, dương lịch</a:t>
            </a:r>
          </a:p>
          <a:p>
            <a:pPr marL="0" indent="0" algn="just">
              <a:buNone/>
            </a:pP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xmlns="" id="{56AF1722-52A2-4CD3-828A-9AA29979506F}"/>
              </a:ext>
            </a:extLst>
          </p:cNvPr>
          <p:cNvSpPr txBox="1">
            <a:spLocks/>
          </p:cNvSpPr>
          <p:nvPr/>
        </p:nvSpPr>
        <p:spPr bwMode="auto">
          <a:xfrm>
            <a:off x="537699" y="1955399"/>
            <a:ext cx="1097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None/>
            </a:pPr>
            <a:r>
              <a:rPr lang="en-US" sz="3600" b="1" kern="0" dirty="0">
                <a:solidFill>
                  <a:srgbClr val="0000FF"/>
                </a:solidFill>
                <a:latin typeface="Times New Roman" panose="02020603050405020304" pitchFamily="18" charset="0"/>
                <a:cs typeface="Times New Roman" panose="02020603050405020304" pitchFamily="18" charset="0"/>
              </a:rPr>
              <a:t>II. </a:t>
            </a:r>
            <a:r>
              <a:rPr lang="x-none" sz="3600" b="1" dirty="0">
                <a:solidFill>
                  <a:srgbClr val="0000FF"/>
                </a:solidFill>
                <a:latin typeface="Times New Roman" panose="02020603050405020304" pitchFamily="18" charset="0"/>
                <a:cs typeface="Times New Roman" panose="02020603050405020304" pitchFamily="18" charset="0"/>
              </a:rPr>
              <a:t> Cách tính thời gian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903406F-884E-4301-9491-E998C7A972CC}"/>
              </a:ext>
            </a:extLst>
          </p:cNvPr>
          <p:cNvPicPr>
            <a:picLocks noGrp="1" noChangeAspect="1"/>
          </p:cNvPicPr>
          <p:nvPr>
            <p:ph idx="1"/>
          </p:nvPr>
        </p:nvPicPr>
        <p:blipFill>
          <a:blip r:embed="rId2"/>
          <a:stretch>
            <a:fillRect/>
          </a:stretch>
        </p:blipFill>
        <p:spPr>
          <a:xfrm>
            <a:off x="679940" y="2427557"/>
            <a:ext cx="10972800" cy="1628775"/>
          </a:xfrm>
          <a:ln w="28575">
            <a:solidFill>
              <a:srgbClr val="C00000"/>
            </a:solidFill>
          </a:ln>
        </p:spPr>
      </p:pic>
      <p:sp>
        <p:nvSpPr>
          <p:cNvPr id="6" name="Title 1">
            <a:extLst>
              <a:ext uri="{FF2B5EF4-FFF2-40B4-BE49-F238E27FC236}">
                <a16:creationId xmlns:a16="http://schemas.microsoft.com/office/drawing/2014/main" xmlns="" id="{D5C5C6AC-C899-476F-B383-409E7CBCBBFB}"/>
              </a:ext>
            </a:extLst>
          </p:cNvPr>
          <p:cNvSpPr txBox="1">
            <a:spLocks/>
          </p:cNvSpPr>
          <p:nvPr/>
        </p:nvSpPr>
        <p:spPr>
          <a:xfrm>
            <a:off x="609600" y="265701"/>
            <a:ext cx="10972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x-none" b="1" dirty="0">
                <a:solidFill>
                  <a:srgbClr val="FF0000"/>
                </a:solidFill>
                <a:latin typeface="Times New Roman" panose="02020603050405020304" pitchFamily="18" charset="0"/>
                <a:cs typeface="Times New Roman" panose="02020603050405020304" pitchFamily="18" charset="0"/>
              </a:rPr>
              <a:t>B</a:t>
            </a:r>
            <a:r>
              <a:rPr lang="en-US" b="1" dirty="0">
                <a:solidFill>
                  <a:srgbClr val="FF0000"/>
                </a:solidFill>
                <a:latin typeface="Times New Roman" panose="02020603050405020304" pitchFamily="18" charset="0"/>
                <a:cs typeface="Times New Roman" panose="02020603050405020304" pitchFamily="18" charset="0"/>
              </a:rPr>
              <a:t>ÀI 2</a:t>
            </a:r>
            <a:r>
              <a:rPr lang="x-none" b="1" dirty="0">
                <a:solidFill>
                  <a:srgbClr val="FF0000"/>
                </a:solidFill>
                <a:latin typeface="Times New Roman" panose="02020603050405020304" pitchFamily="18" charset="0"/>
                <a:cs typeface="Times New Roman" panose="02020603050405020304" pitchFamily="18" charset="0"/>
              </a:rPr>
              <a:t>: THỜI GIAN TRONG LỊCH SỬ</a:t>
            </a:r>
            <a:br>
              <a:rPr lang="x-none" b="1"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endParaRPr>
          </a:p>
        </p:txBody>
      </p:sp>
      <p:sp>
        <p:nvSpPr>
          <p:cNvPr id="7" name="Content Placeholder 2">
            <a:extLst>
              <a:ext uri="{FF2B5EF4-FFF2-40B4-BE49-F238E27FC236}">
                <a16:creationId xmlns:a16="http://schemas.microsoft.com/office/drawing/2014/main" xmlns="" id="{43271EB7-9F10-4497-AAD7-D3DD84CA4E2A}"/>
              </a:ext>
            </a:extLst>
          </p:cNvPr>
          <p:cNvSpPr txBox="1">
            <a:spLocks/>
          </p:cNvSpPr>
          <p:nvPr/>
        </p:nvSpPr>
        <p:spPr>
          <a:xfrm>
            <a:off x="609600" y="927509"/>
            <a:ext cx="10972800" cy="8194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3600" b="1" dirty="0">
                <a:solidFill>
                  <a:srgbClr val="0000FF"/>
                </a:solidFill>
                <a:latin typeface="Times New Roman" panose="02020603050405020304" pitchFamily="18" charset="0"/>
                <a:cs typeface="Times New Roman" panose="02020603050405020304" pitchFamily="18" charset="0"/>
              </a:rPr>
              <a:t>I. </a:t>
            </a:r>
            <a:r>
              <a:rPr lang="x-none" sz="3600" b="1" dirty="0">
                <a:solidFill>
                  <a:srgbClr val="0000FF"/>
                </a:solidFill>
                <a:latin typeface="Times New Roman" panose="02020603050405020304" pitchFamily="18" charset="0"/>
                <a:cs typeface="Times New Roman" panose="02020603050405020304" pitchFamily="18" charset="0"/>
              </a:rPr>
              <a:t> Âm lịch, dương lịch</a:t>
            </a:r>
          </a:p>
          <a:p>
            <a:pPr marL="0" indent="0" algn="just">
              <a:buFont typeface="Arial" pitchFamily="34" charset="0"/>
              <a:buNone/>
            </a:pP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245C3081-F892-4CDC-AB5C-1AA9720E4E84}"/>
              </a:ext>
            </a:extLst>
          </p:cNvPr>
          <p:cNvSpPr txBox="1">
            <a:spLocks/>
          </p:cNvSpPr>
          <p:nvPr/>
        </p:nvSpPr>
        <p:spPr bwMode="auto">
          <a:xfrm>
            <a:off x="609600" y="1582263"/>
            <a:ext cx="1097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None/>
            </a:pPr>
            <a:r>
              <a:rPr lang="en-US" sz="3600" b="1" kern="0" dirty="0">
                <a:solidFill>
                  <a:srgbClr val="0000FF"/>
                </a:solidFill>
                <a:latin typeface="Times New Roman" panose="02020603050405020304" pitchFamily="18" charset="0"/>
                <a:cs typeface="Times New Roman" panose="02020603050405020304" pitchFamily="18" charset="0"/>
              </a:rPr>
              <a:t>II. </a:t>
            </a:r>
            <a:r>
              <a:rPr lang="x-none" sz="3600" b="1" dirty="0">
                <a:solidFill>
                  <a:srgbClr val="0000FF"/>
                </a:solidFill>
                <a:latin typeface="Times New Roman" panose="02020603050405020304" pitchFamily="18" charset="0"/>
                <a:cs typeface="Times New Roman" panose="02020603050405020304" pitchFamily="18" charset="0"/>
              </a:rPr>
              <a:t> Cách tính thời gian</a:t>
            </a:r>
          </a:p>
        </p:txBody>
      </p:sp>
      <p:sp>
        <p:nvSpPr>
          <p:cNvPr id="9" name="TextBox 8">
            <a:extLst>
              <a:ext uri="{FF2B5EF4-FFF2-40B4-BE49-F238E27FC236}">
                <a16:creationId xmlns:a16="http://schemas.microsoft.com/office/drawing/2014/main" xmlns="" id="{301012CE-764E-4AE4-9B1C-1238FBC4381B}"/>
              </a:ext>
            </a:extLst>
          </p:cNvPr>
          <p:cNvSpPr txBox="1"/>
          <p:nvPr/>
        </p:nvSpPr>
        <p:spPr>
          <a:xfrm flipH="1">
            <a:off x="2155873" y="4238233"/>
            <a:ext cx="7494564" cy="523220"/>
          </a:xfrm>
          <a:prstGeom prst="rect">
            <a:avLst/>
          </a:prstGeom>
          <a:noFill/>
        </p:spPr>
        <p:txBody>
          <a:bodyPr wrap="square" rtlCol="0">
            <a:spAutoFit/>
          </a:bodyPr>
          <a:lstStyle/>
          <a:p>
            <a:pPr algn="ctr"/>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2.4 S</a:t>
            </a:r>
            <a:r>
              <a:rPr lang="vi-VN" sz="2800" dirty="0">
                <a:solidFill>
                  <a:srgbClr val="0000FF"/>
                </a:solidFill>
                <a:latin typeface="Times New Roman" panose="02020603050405020304" pitchFamily="18" charset="0"/>
                <a:cs typeface="Times New Roman" panose="02020603050405020304" pitchFamily="18" charset="0"/>
              </a:rPr>
              <a:t>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lịch</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763EE951-478B-4E94-A261-20095A0D2DD9}"/>
              </a:ext>
            </a:extLst>
          </p:cNvPr>
          <p:cNvSpPr txBox="1"/>
          <p:nvPr/>
        </p:nvSpPr>
        <p:spPr>
          <a:xfrm flipH="1">
            <a:off x="459544" y="5110522"/>
            <a:ext cx="11582401"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s</a:t>
            </a:r>
            <a:r>
              <a:rPr lang="vi-VN" sz="3200" dirty="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2.4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tr</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45452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01706-36B8-4024-B2EF-7D5E55F5505D}"/>
              </a:ext>
            </a:extLst>
          </p:cNvPr>
          <p:cNvSpPr>
            <a:spLocks noGrp="1"/>
          </p:cNvSpPr>
          <p:nvPr>
            <p:ph type="title"/>
          </p:nvPr>
        </p:nvSpPr>
        <p:spPr>
          <a:xfrm>
            <a:off x="211015" y="429385"/>
            <a:ext cx="11732455" cy="1765177"/>
          </a:xfrm>
        </p:spPr>
        <p:txBody>
          <a:bodyPr>
            <a:noAutofit/>
          </a:bodyPr>
          <a:lstStyle/>
          <a:p>
            <a:pPr algn="l"/>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a:t>
            </a:r>
            <a:r>
              <a:rPr lang="vi-VN" sz="2800" b="1" i="1" dirty="0">
                <a:latin typeface="Times New Roman" panose="02020603050405020304" pitchFamily="18" charset="0"/>
                <a:cs typeface="Times New Roman" panose="02020603050405020304" pitchFamily="18" charset="0"/>
              </a:rPr>
              <a:t>Trước Công nguyên</a:t>
            </a:r>
            <a:r>
              <a:rPr lang="vi-VN" sz="2800" i="1" dirty="0">
                <a:latin typeface="Times New Roman" panose="02020603050405020304" pitchFamily="18" charset="0"/>
                <a:cs typeface="Times New Roman" panose="02020603050405020304" pitchFamily="18" charset="0"/>
              </a:rPr>
              <a:t>”</a:t>
            </a:r>
            <a:r>
              <a:rPr lang="vi-VN" sz="2800" i="1" dirty="0">
                <a:solidFill>
                  <a:prstClr val="black"/>
                </a:solidFill>
                <a:cs typeface="Times New Roman" panose="02020603050405020304" pitchFamily="18" charset="0"/>
              </a:rPr>
              <a:t> </a:t>
            </a:r>
            <a:r>
              <a:rPr lang="vi-VN" sz="2800" dirty="0">
                <a:solidFill>
                  <a:prstClr val="black"/>
                </a:solidFill>
                <a:cs typeface="Times New Roman" panose="02020603050405020304" pitchFamily="18" charset="0"/>
              </a:rPr>
              <a:t>(thuật ngữ 47, trang 199)</a:t>
            </a:r>
            <a:r>
              <a:rPr lang="vi-VN" sz="2800" dirty="0">
                <a:latin typeface="Times New Roman" panose="02020603050405020304" pitchFamily="18" charset="0"/>
                <a:cs typeface="Times New Roman" panose="02020603050405020304" pitchFamily="18" charset="0"/>
              </a:rPr>
              <a:t>: Quy ước chỉ thời gian trước  năm chúa Giê xu ra đời. Đối với thời gian trước công nguyên (TCN), con số chỉ năm càng nhỏ, thì khoảng cách thời gian càng gần với hiện tại. Ví dụ các năm sau trong sơ đ</a:t>
            </a:r>
            <a:r>
              <a:rPr lang="en-US" sz="2800" dirty="0">
                <a:latin typeface="Times New Roman" panose="02020603050405020304" pitchFamily="18" charset="0"/>
                <a:cs typeface="Times New Roman" panose="02020603050405020304" pitchFamily="18" charset="0"/>
              </a:rPr>
              <a:t>ồ</a:t>
            </a:r>
            <a:r>
              <a:rPr lang="vi-VN" sz="2800" dirty="0">
                <a:latin typeface="Times New Roman" panose="02020603050405020304" pitchFamily="18" charset="0"/>
                <a:cs typeface="Times New Roman" panose="02020603050405020304" pitchFamily="18" charset="0"/>
              </a:rPr>
              <a:t>: 179,111.Viết là 179 TCN, 111 TCN</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CF844C4-FD49-46E2-9E89-39F57EE68C14}"/>
              </a:ext>
            </a:extLst>
          </p:cNvPr>
          <p:cNvSpPr>
            <a:spLocks noGrp="1"/>
          </p:cNvSpPr>
          <p:nvPr>
            <p:ph idx="1"/>
          </p:nvPr>
        </p:nvSpPr>
        <p:spPr>
          <a:xfrm>
            <a:off x="211014" y="2236757"/>
            <a:ext cx="11591779" cy="1765177"/>
          </a:xfrm>
        </p:spPr>
        <p:txBody>
          <a:bodyPr>
            <a:noAutofit/>
          </a:bodyPr>
          <a:lstStyle/>
          <a:p>
            <a:pPr marL="0" indent="0">
              <a:buNone/>
            </a:pPr>
            <a:r>
              <a:rPr lang="vi-VN"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vi-VN" sz="2800" b="1" i="1" dirty="0">
                <a:latin typeface="Times New Roman" panose="02020603050405020304" pitchFamily="18" charset="0"/>
                <a:cs typeface="Times New Roman" panose="02020603050405020304" pitchFamily="18" charset="0"/>
              </a:rPr>
              <a:t>Công nguyên</a:t>
            </a:r>
            <a:r>
              <a:rPr lang="en-US" sz="2800"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(thuật ngữ 7, trang 1</a:t>
            </a:r>
            <a:r>
              <a:rPr lang="en-US" sz="2800" dirty="0">
                <a:latin typeface="Times New Roman" panose="02020603050405020304" pitchFamily="18" charset="0"/>
                <a:cs typeface="Times New Roman" panose="02020603050405020304" pitchFamily="18" charset="0"/>
              </a:rPr>
              <a:t>9</a:t>
            </a:r>
            <a:r>
              <a:rPr lang="vi-VN" sz="2800" dirty="0">
                <a:latin typeface="Times New Roman" panose="02020603050405020304" pitchFamily="18" charset="0"/>
                <a:cs typeface="Times New Roman" panose="02020603050405020304" pitchFamily="18" charset="0"/>
              </a:rPr>
              <a:t>9)</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Tính từ mốc chúa Giê xu ra đời(được gọi là  năm 1 Công nguyên- CN)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s</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544, 938.</a:t>
            </a:r>
          </a:p>
        </p:txBody>
      </p:sp>
      <p:sp>
        <p:nvSpPr>
          <p:cNvPr id="4" name="TextBox 3">
            <a:extLst>
              <a:ext uri="{FF2B5EF4-FFF2-40B4-BE49-F238E27FC236}">
                <a16:creationId xmlns:a16="http://schemas.microsoft.com/office/drawing/2014/main" xmlns="" id="{E1B6BDA6-915D-4B2D-9B0F-922FF1AF6C85}"/>
              </a:ext>
            </a:extLst>
          </p:cNvPr>
          <p:cNvSpPr txBox="1"/>
          <p:nvPr/>
        </p:nvSpPr>
        <p:spPr>
          <a:xfrm>
            <a:off x="211014" y="4044129"/>
            <a:ext cx="11591779"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Thế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kỉ</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39,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199) :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100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544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VI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501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600.</a:t>
            </a:r>
          </a:p>
        </p:txBody>
      </p:sp>
      <p:sp>
        <p:nvSpPr>
          <p:cNvPr id="5" name="TextBox 4">
            <a:extLst>
              <a:ext uri="{FF2B5EF4-FFF2-40B4-BE49-F238E27FC236}">
                <a16:creationId xmlns:a16="http://schemas.microsoft.com/office/drawing/2014/main" xmlns="" id="{5F2CE526-4132-45C2-A5DA-C63DC7C8929A}"/>
              </a:ext>
            </a:extLst>
          </p:cNvPr>
          <p:cNvSpPr txBox="1"/>
          <p:nvPr/>
        </p:nvSpPr>
        <p:spPr>
          <a:xfrm flipH="1">
            <a:off x="358140" y="5247249"/>
            <a:ext cx="1147572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Thiên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kỉ</a:t>
            </a:r>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40,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199):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1000 </a:t>
            </a:r>
            <a:r>
              <a:rPr lang="en-US" sz="2800" dirty="0" err="1">
                <a:latin typeface="Times New Roman" panose="02020603050405020304" pitchFamily="18" charset="0"/>
                <a:cs typeface="Times New Roman" panose="02020603050405020304" pitchFamily="18" charset="0"/>
              </a:rPr>
              <a:t>năm.</a:t>
            </a:r>
            <a:r>
              <a:rPr lang="en-US" sz="2800" dirty="0" err="1">
                <a:solidFill>
                  <a:prstClr val="black"/>
                </a:solidFill>
                <a:latin typeface="Times New Roman" panose="02020603050405020304" pitchFamily="18" charset="0"/>
                <a:cs typeface="Times New Roman" panose="02020603050405020304" pitchFamily="18" charset="0"/>
              </a:rPr>
              <a:t>Ví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năm</a:t>
            </a:r>
            <a:r>
              <a:rPr lang="en-US" sz="2800" dirty="0">
                <a:solidFill>
                  <a:prstClr val="black"/>
                </a:solidFill>
                <a:latin typeface="Times New Roman" panose="02020603050405020304" pitchFamily="18" charset="0"/>
                <a:cs typeface="Times New Roman" panose="02020603050405020304" pitchFamily="18" charset="0"/>
              </a:rPr>
              <a:t> 938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kỉ</a:t>
            </a:r>
            <a:r>
              <a:rPr lang="en-US" sz="2800" dirty="0">
                <a:solidFill>
                  <a:prstClr val="black"/>
                </a:solidFill>
                <a:latin typeface="Times New Roman" panose="02020603050405020304" pitchFamily="18" charset="0"/>
                <a:cs typeface="Times New Roman" panose="02020603050405020304" pitchFamily="18" charset="0"/>
              </a:rPr>
              <a:t> I, </a:t>
            </a:r>
            <a:r>
              <a:rPr lang="en-US" sz="2800" dirty="0" err="1">
                <a:solidFill>
                  <a:prstClr val="black"/>
                </a:solidFill>
                <a:latin typeface="Times New Roman" panose="02020603050405020304" pitchFamily="18" charset="0"/>
                <a:cs typeface="Times New Roman" panose="02020603050405020304" pitchFamily="18" charset="0"/>
              </a:rPr>
              <a:t>Thiên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kỉ</a:t>
            </a:r>
            <a:r>
              <a:rPr lang="en-US" sz="2800" dirty="0">
                <a:solidFill>
                  <a:prstClr val="black"/>
                </a:solidFill>
                <a:latin typeface="Times New Roman" panose="02020603050405020304" pitchFamily="18" charset="0"/>
                <a:cs typeface="Times New Roman" panose="02020603050405020304" pitchFamily="18" charset="0"/>
              </a:rPr>
              <a:t> I đ</a:t>
            </a:r>
            <a:r>
              <a:rPr lang="vi-VN" sz="2800" dirty="0">
                <a:solidFill>
                  <a:prstClr val="black"/>
                </a:solidFill>
                <a:latin typeface="Times New Roman" panose="02020603050405020304" pitchFamily="18" charset="0"/>
                <a:cs typeface="Times New Roman" panose="02020603050405020304" pitchFamily="18" charset="0"/>
              </a:rPr>
              <a:t>ư</a:t>
            </a:r>
            <a:r>
              <a:rPr lang="en-US" sz="2800" dirty="0" err="1">
                <a:solidFill>
                  <a:prstClr val="black"/>
                </a:solidFill>
                <a:latin typeface="Times New Roman" panose="02020603050405020304" pitchFamily="18" charset="0"/>
                <a:cs typeface="Times New Roman" panose="02020603050405020304" pitchFamily="18" charset="0"/>
              </a:rPr>
              <a:t>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1000.</a:t>
            </a:r>
          </a:p>
        </p:txBody>
      </p:sp>
    </p:spTree>
    <p:extLst>
      <p:ext uri="{BB962C8B-B14F-4D97-AF65-F5344CB8AC3E}">
        <p14:creationId xmlns:p14="http://schemas.microsoft.com/office/powerpoint/2010/main" val="111131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8BAD636-D52A-4C5D-9C05-18C64B8CAD68}"/>
              </a:ext>
            </a:extLst>
          </p:cNvPr>
          <p:cNvSpPr>
            <a:spLocks noGrp="1"/>
          </p:cNvSpPr>
          <p:nvPr>
            <p:ph idx="1"/>
          </p:nvPr>
        </p:nvSpPr>
        <p:spPr>
          <a:xfrm>
            <a:off x="609600" y="2019984"/>
            <a:ext cx="10972800" cy="2044178"/>
          </a:xfrm>
        </p:spPr>
        <p:txBody>
          <a:bodyPr>
            <a:noAutofit/>
          </a:bodyPr>
          <a:lstStyle/>
          <a:p>
            <a:pPr marL="0" lvl="0" indent="0">
              <a:spcBef>
                <a:spcPts val="0"/>
              </a:spcBef>
              <a:buNone/>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Lịch chính thức của thế giới hiện nay dựa theo cách tính thời gian của dương lịch hay còn gọi là </a:t>
            </a:r>
            <a:r>
              <a:rPr lang="en-US" sz="2800"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ông lịch.</a:t>
            </a:r>
          </a:p>
          <a:p>
            <a:pPr marL="0" lvl="0" indent="0">
              <a:spcBef>
                <a:spcPts val="0"/>
              </a:spcBef>
              <a:buNone/>
            </a:pPr>
            <a:r>
              <a:rPr lang="en-US"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Công lịch lấy năm 1 là năm tương truyền chúa Giê-xu ra đời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(TCN).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(CN).</a:t>
            </a:r>
            <a:endParaRPr lang="x-none"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7E2CF422-8ECA-4600-AC51-F04A101411B9}"/>
              </a:ext>
            </a:extLst>
          </p:cNvPr>
          <p:cNvSpPr txBox="1"/>
          <p:nvPr/>
        </p:nvSpPr>
        <p:spPr>
          <a:xfrm>
            <a:off x="659986" y="4202774"/>
            <a:ext cx="5841837" cy="129266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thập kỉ: 10 năm</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thế kỉ:100 năm</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 thiên niên kỉ:1000 năm</a:t>
            </a:r>
            <a:endParaRPr lang="x-none" sz="2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C61CA8E8-08BF-4491-8D4E-719DC8592DA8}"/>
              </a:ext>
            </a:extLst>
          </p:cNvPr>
          <p:cNvSpPr txBox="1"/>
          <p:nvPr/>
        </p:nvSpPr>
        <p:spPr>
          <a:xfrm>
            <a:off x="1180488" y="1205267"/>
            <a:ext cx="4046806"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II.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gian</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xmlns="" id="{BAABBD04-F384-4941-BE1A-256E471A7AC7}"/>
              </a:ext>
            </a:extLst>
          </p:cNvPr>
          <p:cNvSpPr txBox="1">
            <a:spLocks/>
          </p:cNvSpPr>
          <p:nvPr/>
        </p:nvSpPr>
        <p:spPr>
          <a:xfrm>
            <a:off x="659986" y="92041"/>
            <a:ext cx="10972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x-none" sz="3600" b="1" dirty="0">
                <a:solidFill>
                  <a:srgbClr val="FF0000"/>
                </a:solidFill>
                <a:latin typeface="Times New Roman" panose="02020603050405020304" pitchFamily="18" charset="0"/>
                <a:cs typeface="Times New Roman" panose="02020603050405020304" pitchFamily="18" charset="0"/>
              </a:rPr>
              <a:t>B</a:t>
            </a:r>
            <a:r>
              <a:rPr lang="en-US" sz="3600" b="1" dirty="0">
                <a:solidFill>
                  <a:srgbClr val="FF0000"/>
                </a:solidFill>
                <a:latin typeface="Times New Roman" panose="02020603050405020304" pitchFamily="18" charset="0"/>
                <a:cs typeface="Times New Roman" panose="02020603050405020304" pitchFamily="18" charset="0"/>
              </a:rPr>
              <a:t>ÀI 2</a:t>
            </a:r>
            <a:r>
              <a:rPr lang="x-none" sz="3600" b="1" dirty="0">
                <a:solidFill>
                  <a:srgbClr val="FF0000"/>
                </a:solidFill>
                <a:latin typeface="Times New Roman" panose="02020603050405020304" pitchFamily="18" charset="0"/>
                <a:cs typeface="Times New Roman" panose="02020603050405020304" pitchFamily="18" charset="0"/>
              </a:rPr>
              <a:t>: THỜI GIAN TRONG LỊCH SỬ</a:t>
            </a:r>
            <a:br>
              <a:rPr lang="x-none" sz="3600" b="1"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endParaRPr>
          </a:p>
        </p:txBody>
      </p:sp>
      <p:sp>
        <p:nvSpPr>
          <p:cNvPr id="17" name="Content Placeholder 2">
            <a:extLst>
              <a:ext uri="{FF2B5EF4-FFF2-40B4-BE49-F238E27FC236}">
                <a16:creationId xmlns:a16="http://schemas.microsoft.com/office/drawing/2014/main" xmlns="" id="{490654E3-9781-4D47-9D9E-C56ABEF9A210}"/>
              </a:ext>
            </a:extLst>
          </p:cNvPr>
          <p:cNvSpPr txBox="1">
            <a:spLocks/>
          </p:cNvSpPr>
          <p:nvPr/>
        </p:nvSpPr>
        <p:spPr>
          <a:xfrm>
            <a:off x="1213315" y="674951"/>
            <a:ext cx="10972800" cy="8194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800" dirty="0">
                <a:solidFill>
                  <a:srgbClr val="0000FF"/>
                </a:solidFill>
                <a:latin typeface="Times New Roman" panose="02020603050405020304" pitchFamily="18" charset="0"/>
                <a:cs typeface="Times New Roman" panose="02020603050405020304" pitchFamily="18" charset="0"/>
              </a:rPr>
              <a:t>I. </a:t>
            </a:r>
            <a:r>
              <a:rPr lang="x-none" sz="2800" dirty="0">
                <a:solidFill>
                  <a:srgbClr val="0000FF"/>
                </a:solidFill>
                <a:latin typeface="Times New Roman" panose="02020603050405020304" pitchFamily="18" charset="0"/>
                <a:cs typeface="Times New Roman" panose="02020603050405020304" pitchFamily="18" charset="0"/>
              </a:rPr>
              <a:t> Âm lịch, dương lịch</a:t>
            </a:r>
          </a:p>
        </p:txBody>
      </p:sp>
      <p:pic>
        <p:nvPicPr>
          <p:cNvPr id="18" name="Picture 4" descr="TOP 116 bài văn tả đồ vật lớp 4 - Tập làm văn lớp 4">
            <a:extLst>
              <a:ext uri="{FF2B5EF4-FFF2-40B4-BE49-F238E27FC236}">
                <a16:creationId xmlns:a16="http://schemas.microsoft.com/office/drawing/2014/main" xmlns="" id="{F9017A65-FF38-4C24-BD27-DA51AB9DB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5" y="1418829"/>
            <a:ext cx="791302" cy="59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87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97A9B3B-E921-4497-8BFB-177C0923C831}"/>
              </a:ext>
            </a:extLst>
          </p:cNvPr>
          <p:cNvSpPr>
            <a:spLocks noGrp="1"/>
          </p:cNvSpPr>
          <p:nvPr>
            <p:ph idx="1"/>
          </p:nvPr>
        </p:nvSpPr>
        <p:spPr>
          <a:xfrm>
            <a:off x="140676" y="1579423"/>
            <a:ext cx="11887201" cy="678760"/>
          </a:xfrm>
        </p:spPr>
        <p:txBody>
          <a:bodyPr>
            <a:noAutofit/>
          </a:bodyPr>
          <a:lstStyle/>
          <a:p>
            <a:r>
              <a:rPr lang="en-US" dirty="0">
                <a:solidFill>
                  <a:srgbClr val="0000FF"/>
                </a:solidFill>
              </a:rPr>
              <a:t> </a:t>
            </a:r>
            <a:r>
              <a:rPr lang="en-US" dirty="0" err="1">
                <a:solidFill>
                  <a:srgbClr val="0000FF"/>
                </a:solidFill>
                <a:latin typeface="Times New Roman" panose="02020603050405020304" pitchFamily="18" charset="0"/>
                <a:cs typeface="Times New Roman" panose="02020603050405020304" pitchFamily="18" charset="0"/>
              </a:rPr>
              <a:t>Năm</a:t>
            </a:r>
            <a:r>
              <a:rPr lang="en-US" dirty="0">
                <a:solidFill>
                  <a:srgbClr val="0000FF"/>
                </a:solidFill>
                <a:latin typeface="Times New Roman" panose="02020603050405020304" pitchFamily="18" charset="0"/>
                <a:cs typeface="Times New Roman" panose="02020603050405020304" pitchFamily="18" charset="0"/>
              </a:rPr>
              <a:t> 179 TCN, 40, 938, 2021  </a:t>
            </a:r>
            <a:r>
              <a:rPr lang="en-US" dirty="0" err="1">
                <a:solidFill>
                  <a:srgbClr val="0000FF"/>
                </a:solidFill>
                <a:latin typeface="Times New Roman" panose="02020603050405020304" pitchFamily="18" charset="0"/>
                <a:cs typeface="Times New Roman" panose="02020603050405020304" pitchFamily="18" charset="0"/>
              </a:rPr>
              <a:t>thuộc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thế</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kỉ</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mấy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Thiên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niên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kỉ</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mấy</a:t>
            </a:r>
            <a:r>
              <a:rPr lang="en-US" dirty="0">
                <a:solidFill>
                  <a:srgbClr val="0000FF"/>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708F2007-09CB-495B-9240-294F62D96953}"/>
              </a:ext>
            </a:extLst>
          </p:cNvPr>
          <p:cNvSpPr txBox="1"/>
          <p:nvPr/>
        </p:nvSpPr>
        <p:spPr>
          <a:xfrm>
            <a:off x="140677" y="2514598"/>
            <a:ext cx="1188720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179 TCN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TCN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179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TCN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1000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1000 </a:t>
            </a:r>
          </a:p>
        </p:txBody>
      </p:sp>
      <p:sp>
        <p:nvSpPr>
          <p:cNvPr id="6" name="TextBox 5">
            <a:extLst>
              <a:ext uri="{FF2B5EF4-FFF2-40B4-BE49-F238E27FC236}">
                <a16:creationId xmlns:a16="http://schemas.microsoft.com/office/drawing/2014/main" xmlns="" id="{8E1577C1-EC6A-41A1-9F17-6BA777D828F5}"/>
              </a:ext>
            </a:extLst>
          </p:cNvPr>
          <p:cNvSpPr txBox="1"/>
          <p:nvPr/>
        </p:nvSpPr>
        <p:spPr>
          <a:xfrm flipH="1">
            <a:off x="140674" y="4613997"/>
            <a:ext cx="62601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40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TK 1, TNK 1</a:t>
            </a:r>
          </a:p>
        </p:txBody>
      </p:sp>
      <p:sp>
        <p:nvSpPr>
          <p:cNvPr id="7" name="TextBox 6">
            <a:extLst>
              <a:ext uri="{FF2B5EF4-FFF2-40B4-BE49-F238E27FC236}">
                <a16:creationId xmlns:a16="http://schemas.microsoft.com/office/drawing/2014/main" xmlns="" id="{CA771BC1-CF97-4A72-B436-CE79C8A78905}"/>
              </a:ext>
            </a:extLst>
          </p:cNvPr>
          <p:cNvSpPr txBox="1"/>
          <p:nvPr/>
        </p:nvSpPr>
        <p:spPr>
          <a:xfrm flipH="1">
            <a:off x="98473" y="5210891"/>
            <a:ext cx="62601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938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TK 10 , TNK 1</a:t>
            </a:r>
          </a:p>
        </p:txBody>
      </p:sp>
      <p:sp>
        <p:nvSpPr>
          <p:cNvPr id="8" name="TextBox 7">
            <a:extLst>
              <a:ext uri="{FF2B5EF4-FFF2-40B4-BE49-F238E27FC236}">
                <a16:creationId xmlns:a16="http://schemas.microsoft.com/office/drawing/2014/main" xmlns="" id="{D9040331-03AF-4210-B7CA-D59E4A1A3E6D}"/>
              </a:ext>
            </a:extLst>
          </p:cNvPr>
          <p:cNvSpPr txBox="1"/>
          <p:nvPr/>
        </p:nvSpPr>
        <p:spPr>
          <a:xfrm flipH="1">
            <a:off x="98472" y="5824010"/>
            <a:ext cx="62601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thuộc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TK 21, TNK 3</a:t>
            </a:r>
          </a:p>
        </p:txBody>
      </p:sp>
      <p:sp>
        <p:nvSpPr>
          <p:cNvPr id="9" name="Title 8">
            <a:extLst>
              <a:ext uri="{FF2B5EF4-FFF2-40B4-BE49-F238E27FC236}">
                <a16:creationId xmlns:a16="http://schemas.microsoft.com/office/drawing/2014/main" xmlns="" id="{8F324A76-DF2C-4BFA-8F91-4B235085FF6A}"/>
              </a:ext>
            </a:extLst>
          </p:cNvPr>
          <p:cNvSpPr>
            <a:spLocks noGrp="1"/>
          </p:cNvSpPr>
          <p:nvPr>
            <p:ph type="title"/>
          </p:nvPr>
        </p:nvSpPr>
        <p:spPr>
          <a:xfrm>
            <a:off x="609600" y="218367"/>
            <a:ext cx="10972800" cy="1143000"/>
          </a:xfrm>
        </p:spPr>
        <p:txBody>
          <a:bodyPr/>
          <a:lstStyle/>
          <a:p>
            <a:r>
              <a:rPr lang="en-US" dirty="0" err="1">
                <a:solidFill>
                  <a:srgbClr val="FF0000"/>
                </a:solidFill>
                <a:latin typeface="Times New Roman" panose="02020603050405020304" pitchFamily="18" charset="0"/>
                <a:cs typeface="Times New Roman" panose="02020603050405020304" pitchFamily="18" charset="0"/>
              </a:rPr>
              <a:t>Thực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kỉ</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thiên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niên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kỉ</a:t>
            </a:r>
            <a:endParaRPr lang="en-US"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72484059"/>
      </p:ext>
    </p:extLst>
  </p:cSld>
  <p:clrMapOvr>
    <a:masterClrMapping/>
  </p:clrMapOvr>
  <mc:AlternateContent xmlns:mc="http://schemas.openxmlformats.org/markup-compatibility/2006" xmlns:p14="http://schemas.microsoft.com/office/powerpoint/2010/main">
    <mc:Choice Requires="p14">
      <p:transition spd="slow" p14:dur="2000" advTm="55557"/>
    </mc:Choice>
    <mc:Fallback xmlns="">
      <p:transition spd="slow" advTm="55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645D1-FE1D-4297-8ACB-42A0006484D2}"/>
              </a:ext>
            </a:extLst>
          </p:cNvPr>
          <p:cNvSpPr>
            <a:spLocks noGrp="1"/>
          </p:cNvSpPr>
          <p:nvPr>
            <p:ph type="title"/>
          </p:nvPr>
        </p:nvSpPr>
        <p:spPr>
          <a:xfrm>
            <a:off x="595531" y="0"/>
            <a:ext cx="10972800" cy="910889"/>
          </a:xfrm>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CỦNG CỐ</a:t>
            </a:r>
          </a:p>
        </p:txBody>
      </p:sp>
      <p:sp>
        <p:nvSpPr>
          <p:cNvPr id="5" name="Content Placeholder 4">
            <a:extLst>
              <a:ext uri="{FF2B5EF4-FFF2-40B4-BE49-F238E27FC236}">
                <a16:creationId xmlns:a16="http://schemas.microsoft.com/office/drawing/2014/main" xmlns="" id="{8A8AA1BD-6711-4C7E-8B59-9E3E1BE66CF6}"/>
              </a:ext>
            </a:extLst>
          </p:cNvPr>
          <p:cNvSpPr>
            <a:spLocks noGrp="1"/>
          </p:cNvSpPr>
          <p:nvPr>
            <p:ph idx="1"/>
          </p:nvPr>
        </p:nvSpPr>
        <p:spPr>
          <a:xfrm>
            <a:off x="543951" y="798348"/>
            <a:ext cx="10972800" cy="5461776"/>
          </a:xfrm>
        </p:spPr>
        <p:txBody>
          <a:bodyPr/>
          <a:lstStyle/>
          <a:p>
            <a:pPr marL="0" indent="0">
              <a:buNone/>
            </a:pP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a:t>
            </a:r>
          </a:p>
          <a:p>
            <a:pPr marL="514350" indent="-514350">
              <a:buAutoNum type="arabicPeriod"/>
            </a:pP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nay </a:t>
            </a: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c.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dư</a:t>
            </a:r>
            <a:r>
              <a:rPr lang="vi-VN" dirty="0">
                <a:latin typeface="Times New Roman" panose="02020603050405020304" pitchFamily="18" charset="0"/>
                <a:cs typeface="Times New Roman" panose="02020603050405020304" pitchFamily="18" charset="0"/>
              </a:rPr>
              <a:t>ơ</a:t>
            </a:r>
            <a:r>
              <a:rPr lang="en-US" dirty="0">
                <a:latin typeface="Times New Roman" panose="02020603050405020304" pitchFamily="18" charset="0"/>
                <a:cs typeface="Times New Roman" panose="02020603050405020304" pitchFamily="18" charset="0"/>
              </a:rPr>
              <a:t>ng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ngũ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p>
          <a:p>
            <a:pPr marL="514350" indent="-514350">
              <a:buAutoNum type="alphaLcPeriod"/>
            </a:pP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0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c.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0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d. Sau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endParaRPr lang="en-US" dirty="0">
              <a:latin typeface="Times New Roman" panose="02020603050405020304" pitchFamily="18" charset="0"/>
              <a:cs typeface="Times New Roman" panose="02020603050405020304" pitchFamily="18" charset="0"/>
            </a:endParaRPr>
          </a:p>
          <a:p>
            <a:pPr marL="514350" indent="-514350">
              <a:buAutoNum type="alphaLcPeriod"/>
            </a:pPr>
            <a:endParaRPr lang="en-US" dirty="0">
              <a:latin typeface="Times New Roman" panose="02020603050405020304" pitchFamily="18" charset="0"/>
              <a:cs typeface="Times New Roman" panose="02020603050405020304" pitchFamily="18" charset="0"/>
            </a:endParaRPr>
          </a:p>
          <a:p>
            <a:pPr marL="514350" indent="-514350">
              <a:buAutoNum type="alphaLcPeriod"/>
            </a:pPr>
            <a:endParaRPr lang="en-US"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xmlns="" id="{98F87977-D6D8-4612-A138-82BDFF33FE5B}"/>
              </a:ext>
            </a:extLst>
          </p:cNvPr>
          <p:cNvSpPr/>
          <p:nvPr/>
        </p:nvSpPr>
        <p:spPr>
          <a:xfrm flipH="1">
            <a:off x="520506" y="3671665"/>
            <a:ext cx="445477" cy="3938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187C286F-B370-46FD-9535-26DD5985C65D}"/>
              </a:ext>
            </a:extLst>
          </p:cNvPr>
          <p:cNvSpPr/>
          <p:nvPr/>
        </p:nvSpPr>
        <p:spPr>
          <a:xfrm flipH="1" flipV="1">
            <a:off x="5988147" y="4888521"/>
            <a:ext cx="351693" cy="3798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91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9891"/>
            <a:ext cx="10972800" cy="1143000"/>
          </a:xfrm>
        </p:spPr>
        <p:txBody>
          <a:bodyPr>
            <a:normAutofit fontScale="90000"/>
          </a:bodyPr>
          <a:lstStyle/>
          <a:p>
            <a:r>
              <a:rPr lang="x-none" b="1" dirty="0">
                <a:solidFill>
                  <a:srgbClr val="FF0000"/>
                </a:solidFill>
                <a:latin typeface="Times New Roman" panose="02020603050405020304" pitchFamily="18" charset="0"/>
                <a:cs typeface="Times New Roman" panose="02020603050405020304" pitchFamily="18" charset="0"/>
              </a:rPr>
              <a:t>B</a:t>
            </a:r>
            <a:r>
              <a:rPr lang="en-US" b="1" dirty="0">
                <a:solidFill>
                  <a:srgbClr val="FF0000"/>
                </a:solidFill>
                <a:latin typeface="Times New Roman" panose="02020603050405020304" pitchFamily="18" charset="0"/>
                <a:cs typeface="Times New Roman" panose="02020603050405020304" pitchFamily="18" charset="0"/>
              </a:rPr>
              <a:t>ÀI 2</a:t>
            </a:r>
            <a:r>
              <a:rPr lang="x-none" b="1" dirty="0">
                <a:solidFill>
                  <a:srgbClr val="FF0000"/>
                </a:solidFill>
                <a:latin typeface="Times New Roman" panose="02020603050405020304" pitchFamily="18" charset="0"/>
                <a:cs typeface="Times New Roman" panose="02020603050405020304" pitchFamily="18" charset="0"/>
              </a:rPr>
              <a:t>: THỜI GIAN TRONG LỊCH SỬ</a:t>
            </a:r>
            <a:br>
              <a:rPr lang="x-none" b="1"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endParaRPr>
          </a:p>
        </p:txBody>
      </p:sp>
      <p:pic>
        <p:nvPicPr>
          <p:cNvPr id="6" name="Picture 5">
            <a:extLst>
              <a:ext uri="{FF2B5EF4-FFF2-40B4-BE49-F238E27FC236}">
                <a16:creationId xmlns:a16="http://schemas.microsoft.com/office/drawing/2014/main" xmlns="" id="{DFBB12E8-2B87-4B5B-97AF-3E764016AF8F}"/>
              </a:ext>
            </a:extLst>
          </p:cNvPr>
          <p:cNvPicPr>
            <a:picLocks noChangeAspect="1"/>
          </p:cNvPicPr>
          <p:nvPr/>
        </p:nvPicPr>
        <p:blipFill>
          <a:blip r:embed="rId2"/>
          <a:stretch>
            <a:fillRect/>
          </a:stretch>
        </p:blipFill>
        <p:spPr>
          <a:xfrm>
            <a:off x="0" y="1425618"/>
            <a:ext cx="6274190" cy="3579956"/>
          </a:xfrm>
          <a:prstGeom prst="rect">
            <a:avLst/>
          </a:prstGeom>
        </p:spPr>
      </p:pic>
      <p:pic>
        <p:nvPicPr>
          <p:cNvPr id="16" name="Picture 15">
            <a:extLst>
              <a:ext uri="{FF2B5EF4-FFF2-40B4-BE49-F238E27FC236}">
                <a16:creationId xmlns:a16="http://schemas.microsoft.com/office/drawing/2014/main" xmlns="" id="{D1932841-A096-4A78-99F9-63DD16F2990A}"/>
              </a:ext>
            </a:extLst>
          </p:cNvPr>
          <p:cNvPicPr>
            <a:picLocks noChangeAspect="1"/>
          </p:cNvPicPr>
          <p:nvPr/>
        </p:nvPicPr>
        <p:blipFill>
          <a:blip r:embed="rId3"/>
          <a:stretch>
            <a:fillRect/>
          </a:stretch>
        </p:blipFill>
        <p:spPr>
          <a:xfrm>
            <a:off x="6433625" y="1439679"/>
            <a:ext cx="5720862" cy="3579955"/>
          </a:xfrm>
          <a:prstGeom prst="rect">
            <a:avLst/>
          </a:prstGeom>
        </p:spPr>
      </p:pic>
      <p:sp>
        <p:nvSpPr>
          <p:cNvPr id="17" name="TextBox 16">
            <a:extLst>
              <a:ext uri="{FF2B5EF4-FFF2-40B4-BE49-F238E27FC236}">
                <a16:creationId xmlns:a16="http://schemas.microsoft.com/office/drawing/2014/main" xmlns="" id="{AE626A2C-393F-4873-8D7E-9603F66F8114}"/>
              </a:ext>
            </a:extLst>
          </p:cNvPr>
          <p:cNvSpPr txBox="1"/>
          <p:nvPr/>
        </p:nvSpPr>
        <p:spPr>
          <a:xfrm>
            <a:off x="148217" y="5032273"/>
            <a:ext cx="5838094" cy="400110"/>
          </a:xfrm>
          <a:prstGeom prst="rect">
            <a:avLst/>
          </a:prstGeom>
          <a:noFill/>
        </p:spPr>
        <p:txBody>
          <a:bodyPr wrap="square" rtlCol="0">
            <a:spAutoFit/>
          </a:bodyPr>
          <a:lstStyle/>
          <a:p>
            <a:r>
              <a:rPr lang="en-US" sz="2000" dirty="0" err="1">
                <a:solidFill>
                  <a:srgbClr val="0000FF"/>
                </a:solidFill>
                <a:latin typeface="Times New Roman" panose="02020603050405020304" pitchFamily="18" charset="0"/>
                <a:cs typeface="Times New Roman" panose="02020603050405020304" pitchFamily="18" charset="0"/>
              </a:rPr>
              <a:t>Xác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ướp</a:t>
            </a:r>
            <a:r>
              <a:rPr lang="en-US" sz="2000" dirty="0">
                <a:solidFill>
                  <a:srgbClr val="0000FF"/>
                </a:solidFill>
                <a:latin typeface="Times New Roman" panose="02020603050405020304" pitchFamily="18" charset="0"/>
                <a:cs typeface="Times New Roman" panose="02020603050405020304" pitchFamily="18" charset="0"/>
              </a:rPr>
              <a:t> đ</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err="1">
                <a:solidFill>
                  <a:srgbClr val="0000FF"/>
                </a:solidFill>
                <a:latin typeface="Times New Roman" panose="02020603050405020304" pitchFamily="18" charset="0"/>
                <a:cs typeface="Times New Roman" panose="02020603050405020304" pitchFamily="18" charset="0"/>
              </a:rPr>
              <a:t>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tìm</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thấy</a:t>
            </a:r>
            <a:r>
              <a:rPr lang="en-US" sz="2000" dirty="0">
                <a:solidFill>
                  <a:srgbClr val="0000FF"/>
                </a:solidFill>
                <a:latin typeface="Times New Roman" panose="02020603050405020304" pitchFamily="18" charset="0"/>
                <a:cs typeface="Times New Roman" panose="02020603050405020304" pitchFamily="18" charset="0"/>
              </a:rPr>
              <a:t> ở The-</a:t>
            </a:r>
            <a:r>
              <a:rPr lang="en-US" sz="2000" dirty="0" err="1">
                <a:solidFill>
                  <a:srgbClr val="0000FF"/>
                </a:solidFill>
                <a:latin typeface="Times New Roman" panose="02020603050405020304" pitchFamily="18" charset="0"/>
                <a:cs typeface="Times New Roman" panose="02020603050405020304" pitchFamily="18" charset="0"/>
              </a:rPr>
              <a:t>bơ</a:t>
            </a:r>
            <a:r>
              <a:rPr lang="en-US" sz="2000" dirty="0">
                <a:solidFill>
                  <a:srgbClr val="0000FF"/>
                </a:solidFill>
                <a:latin typeface="Times New Roman" panose="02020603050405020304" pitchFamily="18" charset="0"/>
                <a:cs typeface="Times New Roman" panose="02020603050405020304" pitchFamily="18" charset="0"/>
              </a:rPr>
              <a:t>, 945 TCN – 716TCN</a:t>
            </a:r>
          </a:p>
        </p:txBody>
      </p:sp>
      <p:sp>
        <p:nvSpPr>
          <p:cNvPr id="18" name="TextBox 17">
            <a:extLst>
              <a:ext uri="{FF2B5EF4-FFF2-40B4-BE49-F238E27FC236}">
                <a16:creationId xmlns:a16="http://schemas.microsoft.com/office/drawing/2014/main" xmlns="" id="{73246196-6484-46DC-AC82-43CEDB35C986}"/>
              </a:ext>
            </a:extLst>
          </p:cNvPr>
          <p:cNvSpPr txBox="1"/>
          <p:nvPr/>
        </p:nvSpPr>
        <p:spPr>
          <a:xfrm flipH="1">
            <a:off x="6217918" y="5035775"/>
            <a:ext cx="5936569" cy="707886"/>
          </a:xfrm>
          <a:prstGeom prst="rect">
            <a:avLst/>
          </a:prstGeom>
          <a:noFill/>
        </p:spPr>
        <p:txBody>
          <a:bodyPr wrap="square" rtlCol="0">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Hai </a:t>
            </a:r>
            <a:r>
              <a:rPr lang="en-US" sz="2000" dirty="0" err="1">
                <a:solidFill>
                  <a:srgbClr val="0000FF"/>
                </a:solidFill>
                <a:latin typeface="Times New Roman" panose="02020603050405020304" pitchFamily="18" charset="0"/>
                <a:cs typeface="Times New Roman" panose="02020603050405020304" pitchFamily="18" charset="0"/>
              </a:rPr>
              <a:t>Bà</a:t>
            </a:r>
            <a:r>
              <a:rPr lang="en-US" sz="2000" dirty="0">
                <a:solidFill>
                  <a:srgbClr val="0000FF"/>
                </a:solidFill>
                <a:latin typeface="Times New Roman" panose="02020603050405020304" pitchFamily="18" charset="0"/>
                <a:cs typeface="Times New Roman" panose="02020603050405020304" pitchFamily="18" charset="0"/>
              </a:rPr>
              <a:t> Tr</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a:solidFill>
                  <a:srgbClr val="0000FF"/>
                </a:solidFill>
                <a:latin typeface="Times New Roman" panose="02020603050405020304" pitchFamily="18" charset="0"/>
                <a:cs typeface="Times New Roman" panose="02020603050405020304" pitchFamily="18" charset="0"/>
              </a:rPr>
              <a:t>ng </a:t>
            </a:r>
            <a:r>
              <a:rPr lang="en-US" sz="2000" dirty="0" err="1">
                <a:solidFill>
                  <a:srgbClr val="0000FF"/>
                </a:solidFill>
                <a:latin typeface="Times New Roman" panose="02020603050405020304" pitchFamily="18" charset="0"/>
                <a:cs typeface="Times New Roman" panose="02020603050405020304" pitchFamily="18" charset="0"/>
              </a:rPr>
              <a:t>cỡi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voi</a:t>
            </a:r>
            <a:r>
              <a:rPr lang="en-US" sz="2000" dirty="0">
                <a:solidFill>
                  <a:srgbClr val="0000FF"/>
                </a:solidFill>
                <a:latin typeface="Times New Roman" panose="02020603050405020304" pitchFamily="18" charset="0"/>
                <a:cs typeface="Times New Roman" panose="02020603050405020304" pitchFamily="18" charset="0"/>
              </a:rPr>
              <a:t> ra </a:t>
            </a:r>
            <a:r>
              <a:rPr lang="en-US" sz="2000" dirty="0" err="1">
                <a:solidFill>
                  <a:srgbClr val="0000FF"/>
                </a:solidFill>
                <a:latin typeface="Times New Roman" panose="02020603050405020304" pitchFamily="18" charset="0"/>
                <a:cs typeface="Times New Roman" panose="02020603050405020304" pitchFamily="18" charset="0"/>
              </a:rPr>
              <a:t>trận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khởi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nghĩa</a:t>
            </a:r>
            <a:r>
              <a:rPr lang="en-US" sz="2000" dirty="0">
                <a:solidFill>
                  <a:srgbClr val="0000FF"/>
                </a:solidFill>
                <a:latin typeface="Times New Roman" panose="02020603050405020304" pitchFamily="18" charset="0"/>
                <a:cs typeface="Times New Roman" panose="02020603050405020304" pitchFamily="18" charset="0"/>
              </a:rPr>
              <a:t> Hai </a:t>
            </a:r>
            <a:r>
              <a:rPr lang="en-US" sz="2000" dirty="0" err="1">
                <a:solidFill>
                  <a:srgbClr val="0000FF"/>
                </a:solidFill>
                <a:latin typeface="Times New Roman" panose="02020603050405020304" pitchFamily="18" charset="0"/>
                <a:cs typeface="Times New Roman" panose="02020603050405020304" pitchFamily="18" charset="0"/>
              </a:rPr>
              <a:t>Bà</a:t>
            </a:r>
            <a:r>
              <a:rPr lang="en-US" sz="2000" dirty="0">
                <a:solidFill>
                  <a:srgbClr val="0000FF"/>
                </a:solidFill>
                <a:latin typeface="Times New Roman" panose="02020603050405020304" pitchFamily="18" charset="0"/>
                <a:cs typeface="Times New Roman" panose="02020603050405020304" pitchFamily="18" charset="0"/>
              </a:rPr>
              <a:t> Tr</a:t>
            </a:r>
            <a:r>
              <a:rPr lang="vi-VN" sz="2000" dirty="0">
                <a:solidFill>
                  <a:srgbClr val="0000FF"/>
                </a:solidFill>
                <a:latin typeface="Times New Roman" panose="02020603050405020304" pitchFamily="18" charset="0"/>
                <a:cs typeface="Times New Roman" panose="02020603050405020304" pitchFamily="18" charset="0"/>
              </a:rPr>
              <a:t>ư</a:t>
            </a:r>
            <a:r>
              <a:rPr lang="en-US" sz="2000" dirty="0">
                <a:solidFill>
                  <a:srgbClr val="0000FF"/>
                </a:solidFill>
                <a:latin typeface="Times New Roman" panose="02020603050405020304" pitchFamily="18" charset="0"/>
                <a:cs typeface="Times New Roman" panose="02020603050405020304" pitchFamily="18" charset="0"/>
              </a:rPr>
              <a:t>ng </a:t>
            </a:r>
            <a:r>
              <a:rPr lang="en-US" sz="2000" dirty="0" err="1">
                <a:solidFill>
                  <a:srgbClr val="0000FF"/>
                </a:solidFill>
                <a:latin typeface="Times New Roman" panose="02020603050405020304" pitchFamily="18" charset="0"/>
                <a:cs typeface="Times New Roman" panose="02020603050405020304" pitchFamily="18" charset="0"/>
              </a:rPr>
              <a:t>năm</a:t>
            </a:r>
            <a:r>
              <a:rPr lang="en-US" sz="2000" dirty="0">
                <a:solidFill>
                  <a:srgbClr val="0000FF"/>
                </a:solidFill>
                <a:latin typeface="Times New Roman" panose="02020603050405020304" pitchFamily="18" charset="0"/>
                <a:cs typeface="Times New Roman" panose="02020603050405020304" pitchFamily="18" charset="0"/>
              </a:rPr>
              <a:t> 40 – 43)</a:t>
            </a:r>
          </a:p>
        </p:txBody>
      </p:sp>
      <p:sp>
        <p:nvSpPr>
          <p:cNvPr id="8" name="Content Placeholder 2">
            <a:extLst>
              <a:ext uri="{FF2B5EF4-FFF2-40B4-BE49-F238E27FC236}">
                <a16:creationId xmlns:a16="http://schemas.microsoft.com/office/drawing/2014/main" xmlns="" id="{099026DB-E380-45B0-935B-87680C5A3429}"/>
              </a:ext>
            </a:extLst>
          </p:cNvPr>
          <p:cNvSpPr txBox="1">
            <a:spLocks/>
          </p:cNvSpPr>
          <p:nvPr/>
        </p:nvSpPr>
        <p:spPr>
          <a:xfrm>
            <a:off x="0" y="5656200"/>
            <a:ext cx="12070080" cy="106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5000"/>
              </a:lnSpc>
              <a:spcAft>
                <a:spcPts val="600"/>
              </a:spcAft>
              <a:buFont typeface="Arial" pitchFamily="34" charset="0"/>
              <a:buNone/>
            </a:pPr>
            <a:r>
              <a:rPr lang="en-US" sz="24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ướp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vua</a:t>
            </a:r>
            <a:r>
              <a:rPr lang="en-US" sz="2400" dirty="0">
                <a:latin typeface="Times New Roman" panose="02020603050405020304" pitchFamily="18" charset="0"/>
                <a:ea typeface="Calibri" panose="020F0502020204030204" pitchFamily="34" charset="0"/>
                <a:cs typeface="Times New Roman" panose="02020603050405020304" pitchFamily="18" charset="0"/>
              </a:rPr>
              <a:t> Tutankhamun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Hai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endParaRPr lang="en-US" sz="2400" dirty="0"/>
          </a:p>
        </p:txBody>
      </p:sp>
    </p:spTree>
    <p:extLst>
      <p:ext uri="{BB962C8B-B14F-4D97-AF65-F5344CB8AC3E}">
        <p14:creationId xmlns:p14="http://schemas.microsoft.com/office/powerpoint/2010/main" val="260572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651EB2-7EC3-4203-A342-500F3FF8BF7D}"/>
              </a:ext>
            </a:extLst>
          </p:cNvPr>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xmlns="" id="{ADFF0051-36B7-4AEB-BDF6-2D4BA1C564B3}"/>
              </a:ext>
            </a:extLst>
          </p:cNvPr>
          <p:cNvSpPr txBox="1">
            <a:spLocks noGrp="1"/>
          </p:cNvSpPr>
          <p:nvPr>
            <p:ph idx="1"/>
          </p:nvPr>
        </p:nvSpPr>
        <p:spPr>
          <a:xfrm>
            <a:off x="412651" y="3495619"/>
            <a:ext cx="11779350" cy="1077218"/>
          </a:xfrm>
          <a:prstGeom prst="rect">
            <a:avLst/>
          </a:prstGeom>
          <a:noFill/>
        </p:spPr>
        <p:txBody>
          <a:bodyPr wrap="square" rtlCol="0">
            <a:spAutoFit/>
          </a:bodyPr>
          <a:lstStyle/>
          <a:p>
            <a:pPr marL="0" indent="0">
              <a:buNone/>
            </a:pP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Xác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ướp</a:t>
            </a:r>
            <a:r>
              <a:rPr lang="en-US" dirty="0">
                <a:solidFill>
                  <a:srgbClr val="0000FF"/>
                </a:solidFill>
                <a:latin typeface="Times New Roman" panose="02020603050405020304" pitchFamily="18" charset="0"/>
                <a:cs typeface="Times New Roman" panose="02020603050405020304" pitchFamily="18" charset="0"/>
              </a:rPr>
              <a:t> đ</a:t>
            </a:r>
            <a:r>
              <a:rPr lang="vi-VN" dirty="0">
                <a:solidFill>
                  <a:srgbClr val="0000FF"/>
                </a:solidFill>
                <a:latin typeface="Times New Roman" panose="02020603050405020304" pitchFamily="18" charset="0"/>
                <a:cs typeface="Times New Roman" panose="02020603050405020304" pitchFamily="18" charset="0"/>
              </a:rPr>
              <a:t>ư</a:t>
            </a:r>
            <a:r>
              <a:rPr lang="en-US" dirty="0" err="1">
                <a:solidFill>
                  <a:srgbClr val="0000FF"/>
                </a:solidFill>
                <a:latin typeface="Times New Roman" panose="02020603050405020304" pitchFamily="18" charset="0"/>
                <a:cs typeface="Times New Roman" panose="02020603050405020304" pitchFamily="18" charset="0"/>
              </a:rPr>
              <a:t>ợc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tìm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thấy</a:t>
            </a:r>
            <a:r>
              <a:rPr lang="en-US" dirty="0">
                <a:solidFill>
                  <a:srgbClr val="0000FF"/>
                </a:solidFill>
                <a:latin typeface="Times New Roman" panose="02020603050405020304" pitchFamily="18" charset="0"/>
                <a:cs typeface="Times New Roman" panose="02020603050405020304" pitchFamily="18" charset="0"/>
              </a:rPr>
              <a:t> ở The-</a:t>
            </a:r>
            <a:r>
              <a:rPr lang="en-US" dirty="0" err="1">
                <a:solidFill>
                  <a:srgbClr val="0000FF"/>
                </a:solidFill>
                <a:latin typeface="Times New Roman" panose="02020603050405020304" pitchFamily="18" charset="0"/>
                <a:cs typeface="Times New Roman" panose="02020603050405020304" pitchFamily="18" charset="0"/>
              </a:rPr>
              <a:t>bơ</a:t>
            </a:r>
            <a:r>
              <a:rPr lang="en-US" dirty="0">
                <a:solidFill>
                  <a:srgbClr val="0000FF"/>
                </a:solidFill>
                <a:latin typeface="Times New Roman" panose="02020603050405020304" pitchFamily="18" charset="0"/>
                <a:cs typeface="Times New Roman" panose="02020603050405020304" pitchFamily="18" charset="0"/>
              </a:rPr>
              <a:t>, 945 TCN – 716TCN : </a:t>
            </a:r>
            <a:r>
              <a:rPr lang="en-US" dirty="0" err="1">
                <a:solidFill>
                  <a:srgbClr val="0000FF"/>
                </a:solidFill>
                <a:latin typeface="Times New Roman" panose="02020603050405020304" pitchFamily="18" charset="0"/>
                <a:cs typeface="Times New Roman" panose="02020603050405020304" pitchFamily="18" charset="0"/>
              </a:rPr>
              <a:t>Lấy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mốc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năm</a:t>
            </a:r>
            <a:r>
              <a:rPr lang="en-US" dirty="0">
                <a:solidFill>
                  <a:srgbClr val="0000FF"/>
                </a:solidFill>
                <a:latin typeface="Times New Roman" panose="02020603050405020304" pitchFamily="18" charset="0"/>
                <a:cs typeface="Times New Roman" panose="02020603050405020304" pitchFamily="18" charset="0"/>
              </a:rPr>
              <a:t> 945 TCN </a:t>
            </a:r>
            <a:r>
              <a:rPr lang="en-US" dirty="0" err="1">
                <a:solidFill>
                  <a:srgbClr val="0000FF"/>
                </a:solidFill>
                <a:latin typeface="Times New Roman" panose="02020603050405020304" pitchFamily="18" charset="0"/>
                <a:cs typeface="Times New Roman" panose="02020603050405020304" pitchFamily="18" charset="0"/>
              </a:rPr>
              <a:t>thì</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cách</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thời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điểm</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hiện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tại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là</a:t>
            </a:r>
            <a:r>
              <a:rPr lang="en-US" dirty="0">
                <a:solidFill>
                  <a:srgbClr val="0000FF"/>
                </a:solidFill>
                <a:latin typeface="Times New Roman" panose="02020603050405020304" pitchFamily="18" charset="0"/>
                <a:cs typeface="Times New Roman" panose="02020603050405020304" pitchFamily="18" charset="0"/>
              </a:rPr>
              <a:t>:  2021 +945 = 2.966 </a:t>
            </a:r>
            <a:r>
              <a:rPr lang="en-US" dirty="0" err="1">
                <a:solidFill>
                  <a:srgbClr val="0000FF"/>
                </a:solidFill>
                <a:latin typeface="Times New Roman" panose="02020603050405020304" pitchFamily="18" charset="0"/>
                <a:cs typeface="Times New Roman" panose="02020603050405020304" pitchFamily="18" charset="0"/>
              </a:rPr>
              <a:t>năm</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8D40DD7-8626-463E-8293-BA8CBF308967}"/>
              </a:ext>
            </a:extLst>
          </p:cNvPr>
          <p:cNvSpPr txBox="1"/>
          <p:nvPr/>
        </p:nvSpPr>
        <p:spPr>
          <a:xfrm flipH="1">
            <a:off x="253218" y="4818713"/>
            <a:ext cx="11779351" cy="1569660"/>
          </a:xfrm>
          <a:prstGeom prst="rect">
            <a:avLst/>
          </a:prstGeom>
          <a:noFill/>
        </p:spPr>
        <p:txBody>
          <a:bodyPr wrap="square" rtlCol="0">
            <a:sp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 Hai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Tr</a:t>
            </a:r>
            <a:r>
              <a:rPr lang="vi-VN" sz="3200" dirty="0">
                <a:solidFill>
                  <a:srgbClr val="0000FF"/>
                </a:solidFill>
                <a:latin typeface="Times New Roman" panose="02020603050405020304" pitchFamily="18" charset="0"/>
                <a:cs typeface="Times New Roman" panose="02020603050405020304" pitchFamily="18" charset="0"/>
              </a:rPr>
              <a:t>ư</a:t>
            </a:r>
            <a:r>
              <a:rPr lang="en-US" sz="3200" dirty="0">
                <a:solidFill>
                  <a:srgbClr val="0000FF"/>
                </a:solidFill>
                <a:latin typeface="Times New Roman" panose="02020603050405020304" pitchFamily="18" charset="0"/>
                <a:cs typeface="Times New Roman" panose="02020603050405020304" pitchFamily="18" charset="0"/>
              </a:rPr>
              <a:t>ng </a:t>
            </a:r>
            <a:r>
              <a:rPr lang="en-US" sz="3200" dirty="0" err="1">
                <a:solidFill>
                  <a:srgbClr val="0000FF"/>
                </a:solidFill>
                <a:latin typeface="Times New Roman" panose="02020603050405020304" pitchFamily="18" charset="0"/>
                <a:cs typeface="Times New Roman" panose="02020603050405020304" pitchFamily="18" charset="0"/>
              </a:rPr>
              <a:t>cỡi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voi</a:t>
            </a:r>
            <a:r>
              <a:rPr lang="en-US" sz="3200" dirty="0">
                <a:solidFill>
                  <a:srgbClr val="0000FF"/>
                </a:solidFill>
                <a:latin typeface="Times New Roman" panose="02020603050405020304" pitchFamily="18" charset="0"/>
                <a:cs typeface="Times New Roman" panose="02020603050405020304" pitchFamily="18" charset="0"/>
              </a:rPr>
              <a:t> ra </a:t>
            </a:r>
            <a:r>
              <a:rPr lang="en-US" sz="3200" dirty="0" err="1">
                <a:solidFill>
                  <a:srgbClr val="0000FF"/>
                </a:solidFill>
                <a:latin typeface="Times New Roman" panose="02020603050405020304" pitchFamily="18" charset="0"/>
                <a:cs typeface="Times New Roman" panose="02020603050405020304" pitchFamily="18" charset="0"/>
              </a:rPr>
              <a:t>trận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khởi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nghĩa</a:t>
            </a:r>
            <a:r>
              <a:rPr lang="en-US" sz="3200" dirty="0">
                <a:solidFill>
                  <a:srgbClr val="0000FF"/>
                </a:solidFill>
                <a:latin typeface="Times New Roman" panose="02020603050405020304" pitchFamily="18" charset="0"/>
                <a:cs typeface="Times New Roman" panose="02020603050405020304" pitchFamily="18" charset="0"/>
              </a:rPr>
              <a:t> Hai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Tr</a:t>
            </a:r>
            <a:r>
              <a:rPr lang="vi-VN" sz="3200" dirty="0">
                <a:solidFill>
                  <a:srgbClr val="0000FF"/>
                </a:solidFill>
                <a:latin typeface="Times New Roman" panose="02020603050405020304" pitchFamily="18" charset="0"/>
                <a:cs typeface="Times New Roman" panose="02020603050405020304" pitchFamily="18" charset="0"/>
              </a:rPr>
              <a:t>ư</a:t>
            </a:r>
            <a:r>
              <a:rPr lang="en-US" sz="3200" dirty="0">
                <a:solidFill>
                  <a:srgbClr val="0000FF"/>
                </a:solidFill>
                <a:latin typeface="Times New Roman" panose="02020603050405020304" pitchFamily="18" charset="0"/>
                <a:cs typeface="Times New Roman" panose="02020603050405020304" pitchFamily="18" charset="0"/>
              </a:rPr>
              <a:t>ng </a:t>
            </a:r>
            <a:r>
              <a:rPr lang="en-US" sz="3200" dirty="0" err="1">
                <a:solidFill>
                  <a:srgbClr val="0000FF"/>
                </a:solidFill>
                <a:latin typeface="Times New Roman" panose="02020603050405020304" pitchFamily="18" charset="0"/>
                <a:cs typeface="Times New Roman" panose="02020603050405020304" pitchFamily="18" charset="0"/>
              </a:rPr>
              <a:t>năm</a:t>
            </a:r>
            <a:r>
              <a:rPr lang="en-US" sz="3200" dirty="0">
                <a:solidFill>
                  <a:srgbClr val="0000FF"/>
                </a:solidFill>
                <a:latin typeface="Times New Roman" panose="02020603050405020304" pitchFamily="18" charset="0"/>
                <a:cs typeface="Times New Roman" panose="02020603050405020304" pitchFamily="18" charset="0"/>
              </a:rPr>
              <a:t> 40 – 43): </a:t>
            </a:r>
            <a:r>
              <a:rPr lang="en-US" sz="3200" dirty="0" err="1">
                <a:solidFill>
                  <a:srgbClr val="0000FF"/>
                </a:solidFill>
                <a:latin typeface="Times New Roman" panose="02020603050405020304" pitchFamily="18" charset="0"/>
                <a:cs typeface="Times New Roman" panose="02020603050405020304" pitchFamily="18" charset="0"/>
              </a:rPr>
              <a:t>Lấy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mốc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năm</a:t>
            </a:r>
            <a:r>
              <a:rPr lang="en-US" sz="3200" dirty="0">
                <a:solidFill>
                  <a:srgbClr val="0000FF"/>
                </a:solidFill>
                <a:latin typeface="Times New Roman" panose="02020603050405020304" pitchFamily="18" charset="0"/>
                <a:cs typeface="Times New Roman" panose="02020603050405020304" pitchFamily="18" charset="0"/>
              </a:rPr>
              <a:t> 40 </a:t>
            </a:r>
            <a:r>
              <a:rPr lang="en-US" sz="3200" dirty="0" err="1">
                <a:solidFill>
                  <a:srgbClr val="0000FF"/>
                </a:solidFill>
                <a:latin typeface="Times New Roman" panose="02020603050405020304" pitchFamily="18" charset="0"/>
                <a:cs typeface="Times New Roman" panose="02020603050405020304" pitchFamily="18" charset="0"/>
              </a:rPr>
              <a:t>thì</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khởi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nghĩa</a:t>
            </a:r>
            <a:r>
              <a:rPr lang="en-US" sz="3200" dirty="0">
                <a:solidFill>
                  <a:srgbClr val="0000FF"/>
                </a:solidFill>
                <a:latin typeface="Times New Roman" panose="02020603050405020304" pitchFamily="18" charset="0"/>
                <a:cs typeface="Times New Roman" panose="02020603050405020304" pitchFamily="18" charset="0"/>
              </a:rPr>
              <a:t> Hai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Tr</a:t>
            </a:r>
            <a:r>
              <a:rPr lang="vi-VN" sz="3200" dirty="0">
                <a:solidFill>
                  <a:srgbClr val="0000FF"/>
                </a:solidFill>
                <a:latin typeface="Times New Roman" panose="02020603050405020304" pitchFamily="18" charset="0"/>
                <a:cs typeface="Times New Roman" panose="02020603050405020304" pitchFamily="18" charset="0"/>
              </a:rPr>
              <a:t>ư</a:t>
            </a:r>
            <a:r>
              <a:rPr lang="en-US" sz="3200" dirty="0">
                <a:solidFill>
                  <a:srgbClr val="0000FF"/>
                </a:solidFill>
                <a:latin typeface="Times New Roman" panose="02020603050405020304" pitchFamily="18" charset="0"/>
                <a:cs typeface="Times New Roman" panose="02020603050405020304" pitchFamily="18" charset="0"/>
              </a:rPr>
              <a:t>ng </a:t>
            </a:r>
            <a:r>
              <a:rPr lang="en-US" sz="3200" dirty="0" err="1">
                <a:solidFill>
                  <a:srgbClr val="0000FF"/>
                </a:solidFill>
                <a:latin typeface="Times New Roman" panose="02020603050405020304" pitchFamily="18" charset="0"/>
                <a:cs typeface="Times New Roman" panose="02020603050405020304" pitchFamily="18" charset="0"/>
              </a:rPr>
              <a:t>cách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điểm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hiện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2021 – 40 = 1981 </a:t>
            </a:r>
            <a:r>
              <a:rPr lang="en-US" sz="3200" dirty="0" err="1">
                <a:solidFill>
                  <a:srgbClr val="0000FF"/>
                </a:solidFill>
                <a:latin typeface="Times New Roman" panose="02020603050405020304" pitchFamily="18" charset="0"/>
                <a:cs typeface="Times New Roman" panose="02020603050405020304" pitchFamily="18" charset="0"/>
              </a:rPr>
              <a:t>năm</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xmlns="" id="{62EFBF5F-4357-4132-A9D7-3410D759FEEF}"/>
              </a:ext>
            </a:extLst>
          </p:cNvPr>
          <p:cNvSpPr txBox="1">
            <a:spLocks/>
          </p:cNvSpPr>
          <p:nvPr/>
        </p:nvSpPr>
        <p:spPr>
          <a:xfrm>
            <a:off x="815926" y="1214013"/>
            <a:ext cx="10972800" cy="29858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5000"/>
              </a:lnSpc>
              <a:spcAft>
                <a:spcPts val="600"/>
              </a:spcAft>
              <a:buFont typeface="Arial" pitchFamily="34" charset="0"/>
              <a:buNone/>
            </a:pP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tính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ướp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vua</a:t>
            </a:r>
            <a:r>
              <a:rPr lang="en-US" dirty="0">
                <a:latin typeface="Times New Roman" panose="02020603050405020304" pitchFamily="18" charset="0"/>
                <a:ea typeface="Calibri" panose="020F0502020204030204" pitchFamily="34" charset="0"/>
                <a:cs typeface="Times New Roman" panose="02020603050405020304" pitchFamily="18" charset="0"/>
              </a:rPr>
              <a:t> Tutankhamun </a:t>
            </a:r>
            <a:r>
              <a:rPr lang="en-US" dirty="0" err="1">
                <a:latin typeface="Times New Roman" panose="02020603050405020304" pitchFamily="18" charset="0"/>
                <a:ea typeface="Calibri" panose="020F0502020204030204" pitchFamily="34" charset="0"/>
                <a:cs typeface="Times New Roman" panose="02020603050405020304" pitchFamily="18" charset="0"/>
              </a:rPr>
              <a:t>đến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điểm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tính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năm</a:t>
            </a:r>
            <a:r>
              <a:rPr lang="en-US" dirty="0">
                <a:latin typeface="Times New Roman" panose="02020603050405020304" pitchFamily="18" charset="0"/>
                <a:ea typeface="Calibri" panose="020F0502020204030204" pitchFamily="34" charset="0"/>
                <a:cs typeface="Times New Roman" panose="02020603050405020304" pitchFamily="18" charset="0"/>
              </a:rPr>
              <a:t> Hai </a:t>
            </a:r>
            <a:r>
              <a:rPr lang="en-US" dirty="0" err="1">
                <a:latin typeface="Times New Roman" panose="02020603050405020304" pitchFamily="18" charset="0"/>
                <a:ea typeface="Calibri" panose="020F0502020204030204" pitchFamily="34" charset="0"/>
                <a:cs typeface="Times New Roman" panose="02020603050405020304" pitchFamily="18" charset="0"/>
              </a:rPr>
              <a:t>Bà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khởi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nghĩa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tới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thời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điểm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a:t>
            </a:r>
            <a:r>
              <a:rPr lang="en-US" dirty="0">
                <a:latin typeface="Times New Roman" panose="02020603050405020304" pitchFamily="18" charset="0"/>
                <a:ea typeface="Calibri" panose="020F0502020204030204" pitchFamily="34" charset="0"/>
                <a:cs typeface="Times New Roman" panose="02020603050405020304" pitchFamily="18" charset="0"/>
              </a:rPr>
              <a:t> bao </a:t>
            </a:r>
            <a:r>
              <a:rPr lang="en-US" dirty="0" err="1">
                <a:latin typeface="Times New Roman" panose="02020603050405020304" pitchFamily="18" charset="0"/>
                <a:ea typeface="Calibri" panose="020F0502020204030204" pitchFamily="34" charset="0"/>
                <a:cs typeface="Times New Roman" panose="02020603050405020304" pitchFamily="18" charset="0"/>
              </a:rPr>
              <a:t>nhiêu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năm</a:t>
            </a:r>
            <a:r>
              <a:rPr lang="en-US"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54643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1ED64-6691-4658-B06E-69BB1155F73C}"/>
              </a:ext>
            </a:extLst>
          </p:cNvPr>
          <p:cNvSpPr>
            <a:spLocks noGrp="1"/>
          </p:cNvSpPr>
          <p:nvPr>
            <p:ph type="title"/>
          </p:nvPr>
        </p:nvSpPr>
        <p:spPr>
          <a:xfrm>
            <a:off x="609600" y="25635"/>
            <a:ext cx="10972800" cy="850777"/>
          </a:xfrm>
        </p:spPr>
        <p:txBody>
          <a:bodyPr/>
          <a:lstStyle/>
          <a:p>
            <a:r>
              <a:rPr lang="en-US" b="1" dirty="0">
                <a:solidFill>
                  <a:srgbClr val="FF0000"/>
                </a:solidFill>
                <a:latin typeface="Times New Roman" pitchFamily="18" charset="0"/>
                <a:cs typeface="Times New Roman" pitchFamily="18" charset="0"/>
              </a:rPr>
              <a:t>HOẠT ĐỘNG LUYỆN TẬP</a:t>
            </a:r>
          </a:p>
        </p:txBody>
      </p:sp>
      <p:pic>
        <p:nvPicPr>
          <p:cNvPr id="4" name="Content Placeholder 4">
            <a:extLst>
              <a:ext uri="{FF2B5EF4-FFF2-40B4-BE49-F238E27FC236}">
                <a16:creationId xmlns:a16="http://schemas.microsoft.com/office/drawing/2014/main" xmlns="" id="{D2583C9B-360B-445D-8118-746AE97A22A6}"/>
              </a:ext>
            </a:extLst>
          </p:cNvPr>
          <p:cNvPicPr>
            <a:picLocks noChangeAspect="1"/>
          </p:cNvPicPr>
          <p:nvPr/>
        </p:nvPicPr>
        <p:blipFill>
          <a:blip r:embed="rId2"/>
          <a:stretch>
            <a:fillRect/>
          </a:stretch>
        </p:blipFill>
        <p:spPr>
          <a:xfrm>
            <a:off x="609599" y="830258"/>
            <a:ext cx="10972800" cy="1628775"/>
          </a:xfrm>
          <a:prstGeom prst="rect">
            <a:avLst/>
          </a:prstGeom>
          <a:ln w="28575">
            <a:solidFill>
              <a:srgbClr val="C00000"/>
            </a:solidFill>
          </a:ln>
        </p:spPr>
      </p:pic>
      <p:sp>
        <p:nvSpPr>
          <p:cNvPr id="5" name="TextBox 4">
            <a:extLst>
              <a:ext uri="{FF2B5EF4-FFF2-40B4-BE49-F238E27FC236}">
                <a16:creationId xmlns:a16="http://schemas.microsoft.com/office/drawing/2014/main" xmlns="" id="{032BE738-14CE-46F2-880E-E6F0F94C2962}"/>
              </a:ext>
            </a:extLst>
          </p:cNvPr>
          <p:cNvSpPr txBox="1"/>
          <p:nvPr/>
        </p:nvSpPr>
        <p:spPr>
          <a:xfrm flipH="1">
            <a:off x="2242184" y="2549003"/>
            <a:ext cx="7494564" cy="523220"/>
          </a:xfrm>
          <a:prstGeom prst="rect">
            <a:avLst/>
          </a:prstGeom>
          <a:noFill/>
        </p:spPr>
        <p:txBody>
          <a:bodyPr wrap="square" rtlCol="0">
            <a:spAutoFit/>
          </a:bodyPr>
          <a:lstStyle/>
          <a:p>
            <a:pPr algn="ctr"/>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2.4 S</a:t>
            </a:r>
            <a:r>
              <a:rPr lang="vi-VN" sz="2800" dirty="0">
                <a:solidFill>
                  <a:srgbClr val="0000FF"/>
                </a:solidFill>
                <a:latin typeface="Times New Roman" panose="02020603050405020304" pitchFamily="18" charset="0"/>
                <a:cs typeface="Times New Roman" panose="02020603050405020304" pitchFamily="18" charset="0"/>
              </a:rPr>
              <a:t>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lịch</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76974C7-FDFC-4ED2-B3C9-29B4AD7810AC}"/>
              </a:ext>
            </a:extLst>
          </p:cNvPr>
          <p:cNvSpPr txBox="1"/>
          <p:nvPr/>
        </p:nvSpPr>
        <p:spPr>
          <a:xfrm flipH="1">
            <a:off x="281354" y="3077786"/>
            <a:ext cx="11076550" cy="1384995"/>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1. </a:t>
            </a:r>
            <a:r>
              <a:rPr lang="en-US" sz="2800" i="1" dirty="0" err="1">
                <a:latin typeface="Times New Roman" panose="02020603050405020304" pitchFamily="18" charset="0"/>
                <a:cs typeface="Times New Roman" panose="02020603050405020304" pitchFamily="18" charset="0"/>
              </a:rPr>
              <a:t>Dựa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s</a:t>
            </a:r>
            <a:r>
              <a:rPr lang="vi-VN" sz="2800" i="1" dirty="0">
                <a:latin typeface="Times New Roman" panose="02020603050405020304" pitchFamily="18" charset="0"/>
                <a:cs typeface="Times New Roman" panose="02020603050405020304" pitchFamily="18" charset="0"/>
              </a:rPr>
              <a:t>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a:t>
            </a:r>
            <a:r>
              <a:rPr lang="en-US" sz="2800" i="1" dirty="0">
                <a:latin typeface="Times New Roman" panose="02020603050405020304" pitchFamily="18" charset="0"/>
                <a:cs typeface="Times New Roman" panose="02020603050405020304" pitchFamily="18" charset="0"/>
              </a:rPr>
              <a:t> 2.4,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xảy</a:t>
            </a:r>
            <a:r>
              <a:rPr lang="en-US" sz="2800" i="1" dirty="0">
                <a:latin typeface="Times New Roman" panose="02020603050405020304" pitchFamily="18" charset="0"/>
                <a:cs typeface="Times New Roman" panose="02020603050405020304" pitchFamily="18" charset="0"/>
              </a:rPr>
              <a:t> ra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bao </a:t>
            </a:r>
            <a:r>
              <a:rPr lang="en-US" sz="2800" i="1" dirty="0" err="1">
                <a:latin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bao </a:t>
            </a:r>
            <a:r>
              <a:rPr lang="en-US" sz="2800" i="1" dirty="0" err="1">
                <a:latin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thập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kỉ</a:t>
            </a:r>
            <a:r>
              <a:rPr lang="en-US" sz="2800" i="1" dirty="0">
                <a:latin typeface="Times New Roman" panose="02020603050405020304" pitchFamily="18" charset="0"/>
                <a:cs typeface="Times New Roman" panose="02020603050405020304" pitchFamily="18" charset="0"/>
              </a:rPr>
              <a:t>, bao </a:t>
            </a:r>
            <a:r>
              <a:rPr lang="en-US" sz="2800" i="1" dirty="0" err="1">
                <a:latin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kỉ</a:t>
            </a:r>
            <a:r>
              <a:rPr lang="en-US" sz="2800" i="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733EDD81-C0F0-4B74-988D-2B911449BEAE}"/>
              </a:ext>
            </a:extLst>
          </p:cNvPr>
          <p:cNvSpPr txBox="1"/>
          <p:nvPr/>
        </p:nvSpPr>
        <p:spPr>
          <a:xfrm flipH="1">
            <a:off x="396534" y="4346952"/>
            <a:ext cx="11185866"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179 TCN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 179 + 2021 = 2.200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220 </a:t>
            </a:r>
            <a:r>
              <a:rPr lang="en-US" sz="2400" dirty="0" err="1">
                <a:latin typeface="Times New Roman" panose="02020603050405020304" pitchFamily="18" charset="0"/>
                <a:cs typeface="Times New Roman" panose="02020603050405020304" pitchFamily="18" charset="0"/>
              </a:rPr>
              <a:t>thập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179 TCN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2 TCN,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21 -&gt; Ta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2 + 21 = 23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179 TCN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23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FF29644E-94A6-4477-94CF-41FF99CE3500}"/>
              </a:ext>
            </a:extLst>
          </p:cNvPr>
          <p:cNvSpPr txBox="1"/>
          <p:nvPr/>
        </p:nvSpPr>
        <p:spPr>
          <a:xfrm>
            <a:off x="396534" y="5637252"/>
            <a:ext cx="10961371"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938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 : 2021 – 938 = 1083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n 108 </a:t>
            </a:r>
            <a:r>
              <a:rPr lang="en-US" sz="2400" dirty="0" err="1">
                <a:latin typeface="Times New Roman" panose="02020603050405020304" pitchFamily="18" charset="0"/>
                <a:cs typeface="Times New Roman" panose="02020603050405020304" pitchFamily="18" charset="0"/>
              </a:rPr>
              <a:t>thập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938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10,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21  -&gt; ta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21 -10 = 11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938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11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835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963B8-38AE-46D2-B066-2B076AE08521}"/>
              </a:ext>
            </a:extLst>
          </p:cNvPr>
          <p:cNvSpPr>
            <a:spLocks noGrp="1"/>
          </p:cNvSpPr>
          <p:nvPr>
            <p:ph type="title"/>
          </p:nvPr>
        </p:nvSpPr>
        <p:spPr>
          <a:xfrm>
            <a:off x="711200" y="605229"/>
            <a:ext cx="10972800" cy="868362"/>
          </a:xfrm>
        </p:spPr>
        <p:txBody>
          <a:bodyPr/>
          <a:lstStyle/>
          <a:p>
            <a:r>
              <a:rPr lang="en-US" b="1" dirty="0">
                <a:solidFill>
                  <a:srgbClr val="FF0000"/>
                </a:solidFill>
                <a:latin typeface="Times New Roman" panose="02020603050405020304" pitchFamily="18" charset="0"/>
                <a:cs typeface="Times New Roman" panose="02020603050405020304" pitchFamily="18" charset="0"/>
              </a:rPr>
              <a:t>NỘI DUNG BÀI HỌC</a:t>
            </a:r>
          </a:p>
        </p:txBody>
      </p:sp>
      <p:sp>
        <p:nvSpPr>
          <p:cNvPr id="3" name="Content Placeholder 2">
            <a:extLst>
              <a:ext uri="{FF2B5EF4-FFF2-40B4-BE49-F238E27FC236}">
                <a16:creationId xmlns:a16="http://schemas.microsoft.com/office/drawing/2014/main" xmlns="" id="{EA91F8EA-1C75-4B2A-AC83-C28B4DB1AC4A}"/>
              </a:ext>
            </a:extLst>
          </p:cNvPr>
          <p:cNvSpPr>
            <a:spLocks noGrp="1"/>
          </p:cNvSpPr>
          <p:nvPr>
            <p:ph idx="1"/>
          </p:nvPr>
        </p:nvSpPr>
        <p:spPr>
          <a:xfrm>
            <a:off x="572087" y="2057400"/>
            <a:ext cx="10972800" cy="685800"/>
          </a:xfrm>
        </p:spPr>
        <p:txBody>
          <a:bodyPr/>
          <a:lstStyle/>
          <a:p>
            <a:pPr marL="0" indent="0" algn="just">
              <a:buNone/>
            </a:pPr>
            <a:r>
              <a:rPr lang="en-US" sz="3600" b="1" dirty="0">
                <a:solidFill>
                  <a:srgbClr val="0000FF"/>
                </a:solidFill>
                <a:latin typeface="Times New Roman" panose="02020603050405020304" pitchFamily="18" charset="0"/>
                <a:cs typeface="Times New Roman" panose="02020603050405020304" pitchFamily="18" charset="0"/>
              </a:rPr>
              <a:t>I. </a:t>
            </a:r>
            <a:r>
              <a:rPr lang="x-none" sz="3600" b="1">
                <a:solidFill>
                  <a:srgbClr val="0000FF"/>
                </a:solidFill>
                <a:latin typeface="Times New Roman" panose="02020603050405020304" pitchFamily="18" charset="0"/>
                <a:cs typeface="Times New Roman" panose="02020603050405020304" pitchFamily="18" charset="0"/>
              </a:rPr>
              <a:t> Âm lịch, dương lịch</a:t>
            </a:r>
          </a:p>
          <a:p>
            <a:pPr marL="0" indent="0" algn="just">
              <a:buNone/>
            </a:pP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xmlns="" id="{56AF1722-52A2-4CD3-828A-9AA29979506F}"/>
              </a:ext>
            </a:extLst>
          </p:cNvPr>
          <p:cNvSpPr txBox="1">
            <a:spLocks/>
          </p:cNvSpPr>
          <p:nvPr/>
        </p:nvSpPr>
        <p:spPr bwMode="auto">
          <a:xfrm>
            <a:off x="537699" y="3291826"/>
            <a:ext cx="1097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None/>
            </a:pPr>
            <a:r>
              <a:rPr lang="en-US" sz="3600" b="1" kern="0" dirty="0">
                <a:solidFill>
                  <a:srgbClr val="0000FF"/>
                </a:solidFill>
                <a:latin typeface="Times New Roman" panose="02020603050405020304" pitchFamily="18" charset="0"/>
                <a:cs typeface="Times New Roman" panose="02020603050405020304" pitchFamily="18" charset="0"/>
              </a:rPr>
              <a:t>II. </a:t>
            </a:r>
            <a:r>
              <a:rPr lang="x-none" sz="3600" b="1">
                <a:solidFill>
                  <a:srgbClr val="0000FF"/>
                </a:solidFill>
                <a:latin typeface="Times New Roman" panose="02020603050405020304" pitchFamily="18" charset="0"/>
                <a:cs typeface="Times New Roman" panose="02020603050405020304" pitchFamily="18" charset="0"/>
              </a:rPr>
              <a:t> Cách tính thời gian</a:t>
            </a:r>
            <a:endParaRPr lang="x-none"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219714"/>
      </p:ext>
    </p:extLst>
  </p:cSld>
  <p:clrMapOvr>
    <a:masterClrMapping/>
  </p:clrMapOvr>
  <p:transition advTm="72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1439498D-8263-48EE-A63E-2C95CE80106E}"/>
              </a:ext>
            </a:extLst>
          </p:cNvPr>
          <p:cNvSpPr>
            <a:spLocks noGrp="1"/>
          </p:cNvSpPr>
          <p:nvPr>
            <p:ph idx="1"/>
          </p:nvPr>
        </p:nvSpPr>
        <p:spPr>
          <a:xfrm>
            <a:off x="609600" y="1712750"/>
            <a:ext cx="10972800" cy="4525963"/>
          </a:xfrm>
        </p:spPr>
        <p:txBody>
          <a:bodyPr>
            <a:normAutofit/>
          </a:bodyPr>
          <a:lstStyle/>
          <a:p>
            <a:pPr marL="0" indent="0">
              <a:buNone/>
            </a:pPr>
            <a:r>
              <a:rPr lang="vi-VN" sz="3600" i="1" dirty="0">
                <a:latin typeface="Times New Roman" panose="02020603050405020304" pitchFamily="18" charset="0"/>
                <a:cs typeface="Times New Roman" panose="02020603050405020304" pitchFamily="18" charset="0"/>
                <a:sym typeface="Wingdings" pitchFamily="2" charset="2"/>
              </a:rPr>
              <a:t></a:t>
            </a:r>
            <a:r>
              <a:rPr lang="vi-VN" sz="3600" i="1" dirty="0">
                <a:latin typeface="Times New Roman" panose="02020603050405020304" pitchFamily="18" charset="0"/>
                <a:cs typeface="Times New Roman" panose="02020603050405020304" pitchFamily="18" charset="0"/>
              </a:rPr>
              <a:t>  Kết luận</a:t>
            </a:r>
          </a:p>
          <a:p>
            <a:pPr>
              <a:buFontTx/>
              <a:buChar char="-"/>
            </a:pPr>
            <a:r>
              <a:rPr lang="vi-VN" sz="3600" dirty="0">
                <a:latin typeface="Times New Roman" panose="02020603050405020304" pitchFamily="18" charset="0"/>
                <a:cs typeface="Times New Roman" panose="02020603050405020304" pitchFamily="18" charset="0"/>
              </a:rPr>
              <a:t>Muốn biết năm TCN cách hiện tại </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thì làm phép cộng.</a:t>
            </a:r>
          </a:p>
          <a:p>
            <a:pPr>
              <a:buFontTx/>
              <a:buChar char="-"/>
            </a:pPr>
            <a:r>
              <a:rPr lang="vi-VN" sz="3600" dirty="0">
                <a:latin typeface="Times New Roman" panose="02020603050405020304" pitchFamily="18" charset="0"/>
                <a:cs typeface="Times New Roman" panose="02020603050405020304" pitchFamily="18" charset="0"/>
              </a:rPr>
              <a:t>Muốn biết SCN cách hiện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ta làm phép trừ.</a:t>
            </a:r>
            <a:endParaRPr lang="x-none"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8E1AF5D6-CE5B-40E6-9203-1F441EFC4549}"/>
              </a:ext>
            </a:extLst>
          </p:cNvPr>
          <p:cNvSpPr>
            <a:spLocks noGrp="1"/>
          </p:cNvSpPr>
          <p:nvPr>
            <p:ph type="title"/>
          </p:nvPr>
        </p:nvSpPr>
        <p:spPr>
          <a:xfrm>
            <a:off x="609600" y="274638"/>
            <a:ext cx="10972800" cy="1143000"/>
          </a:xfrm>
        </p:spPr>
        <p:txBody>
          <a:bodyPr/>
          <a:lstStyle/>
          <a:p>
            <a:r>
              <a:rPr lang="en-US" b="1" dirty="0">
                <a:solidFill>
                  <a:srgbClr val="FF0000"/>
                </a:solidFill>
                <a:latin typeface="Times New Roman" pitchFamily="18" charset="0"/>
                <a:cs typeface="Times New Roman" pitchFamily="18" charset="0"/>
              </a:rPr>
              <a:t>HOẠT ĐỘNG LUYỆN TẬP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F376A-6A93-46C6-83C2-939FBC9633B6}"/>
              </a:ext>
            </a:extLst>
          </p:cNvPr>
          <p:cNvSpPr>
            <a:spLocks noGrp="1"/>
          </p:cNvSpPr>
          <p:nvPr>
            <p:ph type="title"/>
          </p:nvPr>
        </p:nvSpPr>
        <p:spPr/>
        <p:txBody>
          <a:bodyPr>
            <a:normAutofit fontScale="90000"/>
          </a:bodyPr>
          <a:lstStyle/>
          <a:p>
            <a:r>
              <a:rPr lang="en-US" b="1" dirty="0">
                <a:solidFill>
                  <a:srgbClr val="FF0000"/>
                </a:solidFill>
                <a:latin typeface="Times New Roman" pitchFamily="18" charset="0"/>
                <a:cs typeface="Times New Roman" pitchFamily="18" charset="0"/>
              </a:rPr>
              <a:t>HOẠT ĐỘNG VẬN DỤNG</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endParaRPr lang="en-US" dirty="0"/>
          </a:p>
        </p:txBody>
      </p:sp>
      <p:sp>
        <p:nvSpPr>
          <p:cNvPr id="3" name="Content Placeholder 2">
            <a:extLst>
              <a:ext uri="{FF2B5EF4-FFF2-40B4-BE49-F238E27FC236}">
                <a16:creationId xmlns:a16="http://schemas.microsoft.com/office/drawing/2014/main" xmlns="" id="{3DDC0746-FA99-4FE2-B358-BAF4DF248AF4}"/>
              </a:ext>
            </a:extLst>
          </p:cNvPr>
          <p:cNvSpPr>
            <a:spLocks noGrp="1"/>
          </p:cNvSpPr>
          <p:nvPr>
            <p:ph idx="1"/>
          </p:nvPr>
        </p:nvSpPr>
        <p:spPr>
          <a:xfrm>
            <a:off x="356380" y="1268178"/>
            <a:ext cx="11446413" cy="4525963"/>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pPr>
              <a:buFontTx/>
              <a:buChar char="-"/>
            </a:pPr>
            <a:r>
              <a:rPr lang="en-US" sz="2800" dirty="0" err="1">
                <a:latin typeface="Times New Roman" panose="02020603050405020304" pitchFamily="18" charset="0"/>
                <a:cs typeface="Times New Roman" panose="02020603050405020304" pitchFamily="18" charset="0"/>
              </a:rPr>
              <a:t>Giỗ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V</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p>
          <a:p>
            <a:pPr>
              <a:buFontTx/>
              <a:buChar char="-"/>
            </a:pPr>
            <a:r>
              <a:rPr lang="en-US" sz="2800" dirty="0" err="1">
                <a:latin typeface="Times New Roman" panose="02020603050405020304" pitchFamily="18" charset="0"/>
                <a:cs typeface="Times New Roman" panose="02020603050405020304" pitchFamily="18" charset="0"/>
              </a:rPr>
              <a:t>Tết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a:t>
            </a:r>
            <a:endParaRPr lang="en-US" sz="2800" dirty="0">
              <a:latin typeface="Times New Roman" panose="02020603050405020304" pitchFamily="18" charset="0"/>
              <a:cs typeface="Times New Roman" panose="02020603050405020304" pitchFamily="18" charset="0"/>
            </a:endParaRPr>
          </a:p>
          <a:p>
            <a:pPr>
              <a:buFontTx/>
              <a:buChar char="-"/>
            </a:pP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khánh</a:t>
            </a:r>
            <a:endParaRPr lang="en-US" sz="2800" dirty="0">
              <a:latin typeface="Times New Roman" panose="02020603050405020304" pitchFamily="18" charset="0"/>
              <a:cs typeface="Times New Roman" panose="02020603050405020304" pitchFamily="18" charset="0"/>
            </a:endParaRPr>
          </a:p>
          <a:p>
            <a:pPr>
              <a:buFontTx/>
              <a:buChar char="-"/>
            </a:pP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marL="0" indent="0">
              <a:buNone/>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3,4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16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74A0FE4D-4137-4A06-B934-6805B1D40FC0}"/>
              </a:ext>
            </a:extLst>
          </p:cNvPr>
          <p:cNvSpPr txBox="1"/>
          <p:nvPr/>
        </p:nvSpPr>
        <p:spPr>
          <a:xfrm flipH="1">
            <a:off x="4683954" y="1813940"/>
            <a:ext cx="2233247"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Lịch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âm</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782F8B7C-35F2-4F21-A296-D78A025C4930}"/>
              </a:ext>
            </a:extLst>
          </p:cNvPr>
          <p:cNvSpPr txBox="1"/>
          <p:nvPr/>
        </p:nvSpPr>
        <p:spPr>
          <a:xfrm flipH="1">
            <a:off x="4683954" y="2256086"/>
            <a:ext cx="2233247"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Lịch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âm</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1A81C436-E88D-4F95-807A-F40928828FD7}"/>
              </a:ext>
            </a:extLst>
          </p:cNvPr>
          <p:cNvSpPr txBox="1"/>
          <p:nvPr/>
        </p:nvSpPr>
        <p:spPr>
          <a:xfrm flipH="1">
            <a:off x="4683953" y="2731458"/>
            <a:ext cx="3433104"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Lịch</a:t>
            </a:r>
            <a:r>
              <a:rPr lang="en-US" sz="2800" dirty="0">
                <a:solidFill>
                  <a:srgbClr val="0000FF"/>
                </a:solidFill>
                <a:latin typeface="Times New Roman" panose="02020603050405020304" pitchFamily="18" charset="0"/>
                <a:cs typeface="Times New Roman" panose="02020603050405020304" pitchFamily="18" charset="0"/>
              </a:rPr>
              <a:t> d</a:t>
            </a:r>
            <a:r>
              <a:rPr lang="vi-VN" sz="2800" dirty="0">
                <a:solidFill>
                  <a:srgbClr val="0000FF"/>
                </a:solidFill>
                <a:latin typeface="Times New Roman" panose="02020603050405020304" pitchFamily="18" charset="0"/>
                <a:cs typeface="Times New Roman" panose="02020603050405020304" pitchFamily="18" charset="0"/>
              </a:rPr>
              <a:t>ư</a:t>
            </a:r>
            <a:r>
              <a:rPr lang="en-US" sz="2800" dirty="0" err="1">
                <a:solidFill>
                  <a:srgbClr val="0000FF"/>
                </a:solidFill>
                <a:latin typeface="Times New Roman" panose="02020603050405020304" pitchFamily="18" charset="0"/>
                <a:cs typeface="Times New Roman" panose="02020603050405020304" pitchFamily="18" charset="0"/>
              </a:rPr>
              <a:t>ơng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63053F9-3564-4B0D-A9B8-1EB136CB2F61}"/>
              </a:ext>
            </a:extLst>
          </p:cNvPr>
          <p:cNvSpPr txBox="1"/>
          <p:nvPr/>
        </p:nvSpPr>
        <p:spPr>
          <a:xfrm flipH="1">
            <a:off x="4683954" y="3746613"/>
            <a:ext cx="2233247"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Lịch</a:t>
            </a:r>
            <a:r>
              <a:rPr lang="en-US" sz="2800" dirty="0">
                <a:solidFill>
                  <a:srgbClr val="0000FF"/>
                </a:solidFill>
                <a:latin typeface="Times New Roman" panose="02020603050405020304" pitchFamily="18" charset="0"/>
                <a:cs typeface="Times New Roman" panose="02020603050405020304" pitchFamily="18" charset="0"/>
              </a:rPr>
              <a:t> d</a:t>
            </a:r>
            <a:r>
              <a:rPr lang="vi-VN" sz="2800" dirty="0">
                <a:solidFill>
                  <a:srgbClr val="0000FF"/>
                </a:solidFill>
                <a:latin typeface="Times New Roman" panose="02020603050405020304" pitchFamily="18" charset="0"/>
                <a:cs typeface="Times New Roman" panose="02020603050405020304" pitchFamily="18" charset="0"/>
              </a:rPr>
              <a:t>ư</a:t>
            </a:r>
            <a:r>
              <a:rPr lang="en-US" sz="2800" dirty="0" err="1">
                <a:solidFill>
                  <a:srgbClr val="0000FF"/>
                </a:solidFill>
                <a:latin typeface="Times New Roman" panose="02020603050405020304" pitchFamily="18" charset="0"/>
                <a:cs typeface="Times New Roman" panose="02020603050405020304" pitchFamily="18" charset="0"/>
              </a:rPr>
              <a:t>ơng</a:t>
            </a:r>
            <a:r>
              <a:rPr lang="en-US" sz="28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0988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F92DEB-6BE2-4BDB-BCC4-FB56F5CB2C9C}"/>
              </a:ext>
            </a:extLst>
          </p:cNvPr>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H</a:t>
            </a:r>
            <a:r>
              <a:rPr lang="vi-VN" dirty="0">
                <a:solidFill>
                  <a:srgbClr val="FF0000"/>
                </a:solidFill>
                <a:latin typeface="Times New Roman" panose="02020603050405020304" pitchFamily="18" charset="0"/>
                <a:cs typeface="Times New Roman" panose="02020603050405020304" pitchFamily="18" charset="0"/>
              </a:rPr>
              <a:t>Ư</a:t>
            </a:r>
            <a:r>
              <a:rPr lang="en-US" dirty="0">
                <a:solidFill>
                  <a:srgbClr val="FF0000"/>
                </a:solidFill>
                <a:latin typeface="Times New Roman" panose="02020603050405020304" pitchFamily="18" charset="0"/>
                <a:cs typeface="Times New Roman" panose="02020603050405020304" pitchFamily="18" charset="0"/>
              </a:rPr>
              <a:t>ỚNG DẪN VỀ NHÀ</a:t>
            </a:r>
          </a:p>
        </p:txBody>
      </p:sp>
      <p:sp>
        <p:nvSpPr>
          <p:cNvPr id="3" name="Content Placeholder 2">
            <a:extLst>
              <a:ext uri="{FF2B5EF4-FFF2-40B4-BE49-F238E27FC236}">
                <a16:creationId xmlns:a16="http://schemas.microsoft.com/office/drawing/2014/main" xmlns="" id="{EF01F502-1A7C-49B1-AB86-50D7F29B31A8}"/>
              </a:ext>
            </a:extLst>
          </p:cNvPr>
          <p:cNvSpPr>
            <a:spLocks noGrp="1"/>
          </p:cNvSpPr>
          <p:nvPr>
            <p:ph idx="1"/>
          </p:nvPr>
        </p:nvSpPr>
        <p:spPr>
          <a:xfrm>
            <a:off x="609600" y="1600206"/>
            <a:ext cx="11263532" cy="4758391"/>
          </a:xfrm>
        </p:spPr>
        <p:txBody>
          <a:bodyPr>
            <a:normAutofit lnSpcReduction="10000"/>
          </a:bodyPr>
          <a:lstStyle/>
          <a:p>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2</a:t>
            </a:r>
          </a:p>
          <a:p>
            <a:pPr>
              <a:buFontTx/>
              <a:buChar char="-"/>
            </a:pP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s</a:t>
            </a:r>
            <a:r>
              <a:rPr lang="vi-VN" dirty="0">
                <a:latin typeface="Times New Roman" panose="02020603050405020304" pitchFamily="18" charset="0"/>
                <a:cs typeface="Times New Roman" panose="02020603050405020304" pitchFamily="18" charset="0"/>
              </a:rPr>
              <a:t>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2.4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16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bao </a:t>
            </a:r>
            <a:r>
              <a:rPr lang="en-US" dirty="0" err="1">
                <a:latin typeface="Times New Roman" panose="02020603050405020304" pitchFamily="18" charset="0"/>
                <a:cs typeface="Times New Roman" panose="02020603050405020304" pitchFamily="18" charset="0"/>
              </a:rPr>
              <a:t>nhiêu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111TCN,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544).</a:t>
            </a:r>
          </a:p>
          <a:p>
            <a:pPr>
              <a:buFontTx/>
              <a:buChar char="-"/>
            </a:pP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3,4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16.</a:t>
            </a:r>
          </a:p>
          <a:p>
            <a:r>
              <a:rPr lang="en-US" dirty="0" err="1">
                <a:latin typeface="Times New Roman" panose="02020603050405020304" pitchFamily="18" charset="0"/>
                <a:cs typeface="Times New Roman" pitchFamily="18" charset="0"/>
              </a:rPr>
              <a:t>Chuẩn</a:t>
            </a:r>
            <a:r>
              <a:rPr lang="en-US" dirty="0">
                <a:latin typeface="Times New Roman" panose="02020603050405020304" pitchFamily="18" charset="0"/>
                <a:cs typeface="Times New Roman" pitchFamily="18" charset="0"/>
              </a:rPr>
              <a:t> </a:t>
            </a:r>
            <a:r>
              <a:rPr lang="en-US" dirty="0" err="1">
                <a:latin typeface="Times New Roman" panose="02020603050405020304" pitchFamily="18" charset="0"/>
                <a:cs typeface="Times New Roman" pitchFamily="18" charset="0"/>
              </a:rPr>
              <a:t>bị</a:t>
            </a:r>
            <a:r>
              <a:rPr lang="en-US" dirty="0">
                <a:latin typeface="Times New Roman" panose="02020603050405020304" pitchFamily="18" charset="0"/>
                <a:cs typeface="Times New Roman" pitchFamily="18" charset="0"/>
              </a:rPr>
              <a:t> </a:t>
            </a:r>
            <a:r>
              <a:rPr lang="en-US" dirty="0" err="1">
                <a:latin typeface="Times New Roman" panose="02020603050405020304" pitchFamily="18" charset="0"/>
                <a:cs typeface="Times New Roman" pitchFamily="18" charset="0"/>
              </a:rPr>
              <a:t>bài</a:t>
            </a:r>
            <a:r>
              <a:rPr lang="en-US" dirty="0">
                <a:latin typeface="Times New Roman" panose="02020603050405020304" pitchFamily="18" charset="0"/>
                <a:cs typeface="Times New Roman" pitchFamily="18" charset="0"/>
              </a:rPr>
              <a:t> 3 : </a:t>
            </a:r>
          </a:p>
          <a:p>
            <a:pPr marL="0" indent="0">
              <a:buNone/>
            </a:pPr>
            <a:r>
              <a:rPr lang="en-US" b="1" dirty="0">
                <a:solidFill>
                  <a:srgbClr val="0033CC"/>
                </a:solidFill>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vượn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endParaRPr lang="en-US" dirty="0">
              <a:latin typeface="Times New Roman" panose="02020603050405020304" pitchFamily="18" charset="0"/>
              <a:cs typeface="Times New Roman" panose="02020603050405020304" pitchFamily="18" charset="0"/>
            </a:endParaRPr>
          </a:p>
          <a:p>
            <a:pPr marL="0" indent="0">
              <a:buNone/>
            </a:pPr>
            <a:r>
              <a:rPr lang="en-US" kern="0" dirty="0">
                <a:latin typeface="Times New Roman" panose="02020603050405020304" pitchFamily="18" charset="0"/>
                <a:cs typeface="Times New Roman" panose="02020603050405020304" pitchFamily="18" charset="0"/>
              </a:rPr>
              <a:t>  - </a:t>
            </a:r>
            <a:r>
              <a:rPr lang="en-US" kern="0" dirty="0" err="1">
                <a:latin typeface="Times New Roman" panose="02020603050405020304" pitchFamily="18" charset="0"/>
                <a:cs typeface="Times New Roman" panose="02020603050405020304" pitchFamily="18" charset="0"/>
              </a:rPr>
              <a:t>Xác</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định</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được</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những</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dấu</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tích</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tối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cổ</a:t>
            </a:r>
            <a:r>
              <a:rPr lang="en-US" kern="0" dirty="0">
                <a:latin typeface="Times New Roman" panose="02020603050405020304" pitchFamily="18" charset="0"/>
                <a:cs typeface="Times New Roman" panose="02020603050405020304" pitchFamily="18" charset="0"/>
              </a:rPr>
              <a:t> ở </a:t>
            </a:r>
            <a:r>
              <a:rPr lang="en-US" kern="0" dirty="0" err="1">
                <a:latin typeface="Times New Roman" panose="02020603050405020304" pitchFamily="18" charset="0"/>
                <a:cs typeface="Times New Roman" panose="02020603050405020304" pitchFamily="18" charset="0"/>
              </a:rPr>
              <a:t>Đông</a:t>
            </a:r>
            <a:r>
              <a:rPr lang="en-US" kern="0" dirty="0">
                <a:latin typeface="Times New Roman" panose="02020603050405020304" pitchFamily="18" charset="0"/>
                <a:cs typeface="Times New Roman" panose="02020603050405020304" pitchFamily="18" charset="0"/>
              </a:rPr>
              <a:t> Nam Á</a:t>
            </a:r>
          </a:p>
          <a:p>
            <a:pPr marL="0" indent="0">
              <a:buNone/>
            </a:pPr>
            <a:r>
              <a:rPr lang="en-US" kern="0" dirty="0">
                <a:latin typeface="Times New Roman" panose="02020603050405020304" pitchFamily="18" charset="0"/>
                <a:cs typeface="Times New Roman" panose="02020603050405020304" pitchFamily="18" charset="0"/>
              </a:rPr>
              <a:t>  - </a:t>
            </a:r>
            <a:r>
              <a:rPr lang="en-US" kern="0" dirty="0" err="1">
                <a:latin typeface="Times New Roman" panose="02020603050405020304" pitchFamily="18" charset="0"/>
                <a:cs typeface="Times New Roman" panose="02020603050405020304" pitchFamily="18" charset="0"/>
              </a:rPr>
              <a:t>Kể</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tên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những</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địa</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điểm</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tìm</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thấy</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dấu</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tích</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cs typeface="Times New Roman" panose="02020603050405020304" pitchFamily="18" charset="0"/>
              </a:rPr>
              <a:t> Ng</a:t>
            </a:r>
            <a:r>
              <a:rPr lang="vi-VN" kern="0" dirty="0">
                <a:latin typeface="Times New Roman" panose="02020603050405020304" pitchFamily="18" charset="0"/>
                <a:cs typeface="Times New Roman" panose="02020603050405020304" pitchFamily="18" charset="0"/>
              </a:rPr>
              <a:t>ư</a:t>
            </a:r>
            <a:r>
              <a:rPr lang="en-US" kern="0" dirty="0" err="1">
                <a:latin typeface="Times New Roman" panose="02020603050405020304" pitchFamily="18" charset="0"/>
                <a:cs typeface="Times New Roman" panose="02020603050405020304" pitchFamily="18" charset="0"/>
              </a:rPr>
              <a:t>ời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tối</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cổ</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trên</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đất</a:t>
            </a:r>
            <a:r>
              <a:rPr lang="en-US" kern="0" dirty="0">
                <a:latin typeface="Times New Roman" panose="02020603050405020304" pitchFamily="18" charset="0"/>
                <a:cs typeface="Times New Roman" panose="02020603050405020304" pitchFamily="18" charset="0"/>
              </a:rPr>
              <a:t> n</a:t>
            </a:r>
            <a:r>
              <a:rPr lang="vi-VN" kern="0" dirty="0">
                <a:latin typeface="Times New Roman" panose="02020603050405020304" pitchFamily="18" charset="0"/>
                <a:cs typeface="Times New Roman" panose="02020603050405020304" pitchFamily="18" charset="0"/>
              </a:rPr>
              <a:t>ư</a:t>
            </a:r>
            <a:r>
              <a:rPr lang="en-US" kern="0" dirty="0" err="1">
                <a:latin typeface="Times New Roman" panose="02020603050405020304" pitchFamily="18" charset="0"/>
                <a:cs typeface="Times New Roman" panose="02020603050405020304" pitchFamily="18" charset="0"/>
              </a:rPr>
              <a:t>ớc</a:t>
            </a:r>
            <a:r>
              <a:rPr lang="en-US" kern="0" dirty="0">
                <a:latin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cs typeface="Times New Roman" panose="02020603050405020304" pitchFamily="18" charset="0"/>
              </a:rPr>
              <a:t>Việt</a:t>
            </a:r>
            <a:r>
              <a:rPr lang="en-US" kern="0" dirty="0">
                <a:latin typeface="Times New Roman" panose="02020603050405020304" pitchFamily="18" charset="0"/>
                <a:cs typeface="Times New Roman" panose="02020603050405020304" pitchFamily="18" charset="0"/>
              </a:rPr>
              <a:t> Nam.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40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0AA35D-A2D8-DB45-AE3F-424C38E0D372}"/>
              </a:ext>
            </a:extLst>
          </p:cNvPr>
          <p:cNvPicPr>
            <a:picLocks noChangeAspect="1"/>
          </p:cNvPicPr>
          <p:nvPr/>
        </p:nvPicPr>
        <p:blipFill>
          <a:blip r:embed="rId2"/>
          <a:stretch>
            <a:fillRect/>
          </a:stretch>
        </p:blipFill>
        <p:spPr>
          <a:xfrm>
            <a:off x="0" y="-147483"/>
            <a:ext cx="12192000" cy="7506019"/>
          </a:xfrm>
          <a:prstGeom prst="rect">
            <a:avLst/>
          </a:prstGeom>
        </p:spPr>
      </p:pic>
      <p:sp>
        <p:nvSpPr>
          <p:cNvPr id="3" name="Rectangle 2"/>
          <p:cNvSpPr/>
          <p:nvPr/>
        </p:nvSpPr>
        <p:spPr>
          <a:xfrm>
            <a:off x="2414940" y="2180491"/>
            <a:ext cx="7179212" cy="1938992"/>
          </a:xfrm>
          <a:prstGeom prst="rect">
            <a:avLst/>
          </a:prstGeom>
        </p:spPr>
        <p:txBody>
          <a:bodyPr wrap="square">
            <a:spAutoFit/>
          </a:bodyPr>
          <a:lstStyle/>
          <a:p>
            <a:pPr algn="ctr"/>
            <a:r>
              <a:rPr lang="x-none" sz="4000" b="1" dirty="0">
                <a:solidFill>
                  <a:srgbClr val="FF0000"/>
                </a:solidFill>
                <a:latin typeface="Times New Roman" pitchFamily="18" charset="0"/>
                <a:cs typeface="Times New Roman" pitchFamily="18" charset="0"/>
              </a:rPr>
              <a:t>CHÚC CÁC EM HỌC TỐT</a:t>
            </a:r>
            <a:endParaRPr lang="en-US" sz="4000" b="1" dirty="0">
              <a:solidFill>
                <a:srgbClr val="FF0000"/>
              </a:solidFill>
              <a:latin typeface="Times New Roman" pitchFamily="18" charset="0"/>
              <a:cs typeface="Times New Roman" pitchFamily="18" charset="0"/>
            </a:endParaRPr>
          </a:p>
          <a:p>
            <a:pPr algn="ctr"/>
            <a:r>
              <a:rPr lang="en-US" sz="4000" b="1" dirty="0">
                <a:solidFill>
                  <a:srgbClr val="FF0000"/>
                </a:solidFill>
                <a:latin typeface="Times New Roman" pitchFamily="18" charset="0"/>
                <a:cs typeface="Times New Roman" pitchFamily="18" charset="0"/>
              </a:rPr>
              <a:t>CHÀO TẠM BIỆTCÁC EM</a:t>
            </a:r>
          </a:p>
          <a:p>
            <a:pPr algn="ctr"/>
            <a:endParaRPr lang="x-none" sz="4000" b="1"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7"/>
          <p:cNvSpPr txBox="1">
            <a:spLocks noChangeArrowheads="1"/>
          </p:cNvSpPr>
          <p:nvPr/>
        </p:nvSpPr>
        <p:spPr bwMode="auto">
          <a:xfrm>
            <a:off x="267292" y="5425441"/>
            <a:ext cx="3524251" cy="455613"/>
          </a:xfrm>
          <a:prstGeom prst="rect">
            <a:avLst/>
          </a:prstGeom>
          <a:noFill/>
          <a:ln w="9525">
            <a:noFill/>
            <a:round/>
            <a:headEnd/>
            <a:tailEnd/>
          </a:ln>
        </p:spPr>
        <p:txBody>
          <a:bodyPr wrap="none"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vi-VN" sz="2400" b="1" dirty="0">
                <a:solidFill>
                  <a:srgbClr val="0000CC"/>
                </a:solidFill>
                <a:latin typeface="Times New Roman" pitchFamily="18" charset="0"/>
                <a:ea typeface="Microsoft YaHei" pitchFamily="32" charset="-122"/>
              </a:rPr>
              <a:t> MẶT TRỜI MỌC</a:t>
            </a:r>
          </a:p>
        </p:txBody>
      </p:sp>
      <p:sp>
        <p:nvSpPr>
          <p:cNvPr id="6152" name="Text Box 8"/>
          <p:cNvSpPr txBox="1">
            <a:spLocks noChangeArrowheads="1"/>
          </p:cNvSpPr>
          <p:nvPr/>
        </p:nvSpPr>
        <p:spPr bwMode="auto">
          <a:xfrm>
            <a:off x="4613686" y="5425441"/>
            <a:ext cx="3386667" cy="428804"/>
          </a:xfrm>
          <a:prstGeom prst="rect">
            <a:avLst/>
          </a:prstGeom>
          <a:noFill/>
          <a:ln w="9525">
            <a:noFill/>
            <a:round/>
            <a:headEnd/>
            <a:tailEnd/>
          </a:ln>
        </p:spPr>
        <p:txBody>
          <a:bodyPr wrap="none" lIns="90000" tIns="45000" rIns="90000" bIns="450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altLang="vi-VN" sz="2400" b="1" dirty="0">
                <a:solidFill>
                  <a:srgbClr val="0000CC"/>
                </a:solidFill>
                <a:latin typeface="Times New Roman" pitchFamily="18" charset="0"/>
                <a:ea typeface="Microsoft YaHei" pitchFamily="32" charset="-122"/>
              </a:rPr>
              <a:t> MẶT TRỜI LẶN</a:t>
            </a:r>
          </a:p>
        </p:txBody>
      </p:sp>
      <p:sp>
        <p:nvSpPr>
          <p:cNvPr id="6" name="Title 1">
            <a:extLst>
              <a:ext uri="{FF2B5EF4-FFF2-40B4-BE49-F238E27FC236}">
                <a16:creationId xmlns:a16="http://schemas.microsoft.com/office/drawing/2014/main" xmlns="" id="{0F06C6D4-2B47-41B8-B618-61CEFC1AF576}"/>
              </a:ext>
            </a:extLst>
          </p:cNvPr>
          <p:cNvSpPr>
            <a:spLocks noGrp="1"/>
          </p:cNvSpPr>
          <p:nvPr>
            <p:ph type="title"/>
          </p:nvPr>
        </p:nvSpPr>
        <p:spPr>
          <a:xfrm>
            <a:off x="609600" y="119891"/>
            <a:ext cx="10972800" cy="1143000"/>
          </a:xfrm>
        </p:spPr>
        <p:txBody>
          <a:bodyPr>
            <a:normAutofit fontScale="90000"/>
          </a:bodyPr>
          <a:lstStyle/>
          <a:p>
            <a:r>
              <a:rPr lang="x-none" b="1" dirty="0">
                <a:solidFill>
                  <a:srgbClr val="FF0000"/>
                </a:solidFill>
                <a:latin typeface="Times New Roman" panose="02020603050405020304" pitchFamily="18" charset="0"/>
                <a:cs typeface="Times New Roman" panose="02020603050405020304" pitchFamily="18" charset="0"/>
              </a:rPr>
              <a:t>B</a:t>
            </a:r>
            <a:r>
              <a:rPr lang="en-US" b="1" dirty="0">
                <a:solidFill>
                  <a:srgbClr val="FF0000"/>
                </a:solidFill>
                <a:latin typeface="Times New Roman" panose="02020603050405020304" pitchFamily="18" charset="0"/>
                <a:cs typeface="Times New Roman" panose="02020603050405020304" pitchFamily="18" charset="0"/>
              </a:rPr>
              <a:t>ÀI 2</a:t>
            </a:r>
            <a:r>
              <a:rPr lang="x-none" b="1" dirty="0">
                <a:solidFill>
                  <a:srgbClr val="FF0000"/>
                </a:solidFill>
                <a:latin typeface="Times New Roman" panose="02020603050405020304" pitchFamily="18" charset="0"/>
                <a:cs typeface="Times New Roman" panose="02020603050405020304" pitchFamily="18" charset="0"/>
              </a:rPr>
              <a:t>: THỜI GIAN TRONG LỊCH SỬ</a:t>
            </a:r>
            <a:br>
              <a:rPr lang="x-none" b="1"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endParaRPr>
          </a:p>
        </p:txBody>
      </p:sp>
      <p:sp>
        <p:nvSpPr>
          <p:cNvPr id="7" name="Content Placeholder 2">
            <a:extLst>
              <a:ext uri="{FF2B5EF4-FFF2-40B4-BE49-F238E27FC236}">
                <a16:creationId xmlns:a16="http://schemas.microsoft.com/office/drawing/2014/main" xmlns="" id="{D4F65D0F-AA8C-4ECF-BDC3-011A8D46D662}"/>
              </a:ext>
            </a:extLst>
          </p:cNvPr>
          <p:cNvSpPr>
            <a:spLocks noGrp="1"/>
          </p:cNvSpPr>
          <p:nvPr>
            <p:ph idx="1"/>
          </p:nvPr>
        </p:nvSpPr>
        <p:spPr>
          <a:xfrm>
            <a:off x="609600" y="784265"/>
            <a:ext cx="10972800" cy="707886"/>
          </a:xfrm>
        </p:spPr>
        <p:txBody>
          <a:bodyPr>
            <a:normAutofit/>
          </a:bodyPr>
          <a:lstStyle/>
          <a:p>
            <a:pPr marL="0" indent="0" algn="just">
              <a:buNone/>
            </a:pPr>
            <a:r>
              <a:rPr lang="en-US" b="1" dirty="0">
                <a:solidFill>
                  <a:srgbClr val="0000FF"/>
                </a:solidFill>
                <a:latin typeface="Times New Roman" pitchFamily="18" charset="0"/>
                <a:cs typeface="Times New Roman" pitchFamily="18" charset="0"/>
              </a:rPr>
              <a:t>I. </a:t>
            </a:r>
            <a:r>
              <a:rPr lang="x-none" b="1" dirty="0">
                <a:solidFill>
                  <a:srgbClr val="0000FF"/>
                </a:solidFill>
                <a:latin typeface="Times New Roman" pitchFamily="18" charset="0"/>
                <a:cs typeface="Times New Roman" pitchFamily="18" charset="0"/>
              </a:rPr>
              <a:t> Âm lịch, dương lịch</a:t>
            </a:r>
          </a:p>
          <a:p>
            <a:pPr marL="0" indent="0" algn="just">
              <a:buNone/>
            </a:pPr>
            <a:endParaRPr lang="en-US" b="1" dirty="0">
              <a:solidFill>
                <a:srgbClr val="0000FF"/>
              </a:solidFill>
              <a:latin typeface="Times New Roman" pitchFamily="18" charset="0"/>
              <a:cs typeface="Times New Roman" pitchFamily="18" charset="0"/>
            </a:endParaRPr>
          </a:p>
        </p:txBody>
      </p:sp>
      <p:pic>
        <p:nvPicPr>
          <p:cNvPr id="1026" name="Picture 2" descr="Bộ ảnh chụp bình minh tuyệt đẹp trên khắp thế giới">
            <a:extLst>
              <a:ext uri="{FF2B5EF4-FFF2-40B4-BE49-F238E27FC236}">
                <a16:creationId xmlns:a16="http://schemas.microsoft.com/office/drawing/2014/main" xmlns="" id="{37EC5AB1-4BC0-454D-BB4F-9A6429892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2872"/>
            <a:ext cx="3964158" cy="3129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ổng hợp hình ảnh hoàng hôn đẹp nhất - Ảnh đẹp hoàng hôn">
            <a:extLst>
              <a:ext uri="{FF2B5EF4-FFF2-40B4-BE49-F238E27FC236}">
                <a16:creationId xmlns:a16="http://schemas.microsoft.com/office/drawing/2014/main" xmlns="" id="{2BC906B8-AAD8-4C64-9A71-A80B290E3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837" y="1842873"/>
            <a:ext cx="4091938" cy="30927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xmlns="" id="{07563DF1-7E63-48DC-A169-9C6F74B9591A}"/>
              </a:ext>
            </a:extLst>
          </p:cNvPr>
          <p:cNvPicPr>
            <a:picLocks noChangeAspect="1" noChangeArrowheads="1"/>
          </p:cNvPicPr>
          <p:nvPr/>
        </p:nvPicPr>
        <p:blipFill>
          <a:blip r:embed="rId4"/>
          <a:srcRect/>
          <a:stretch>
            <a:fillRect/>
          </a:stretch>
        </p:blipFill>
        <p:spPr bwMode="auto">
          <a:xfrm>
            <a:off x="8100061" y="1812356"/>
            <a:ext cx="4091938" cy="3150162"/>
          </a:xfrm>
          <a:prstGeom prst="rect">
            <a:avLst/>
          </a:prstGeom>
          <a:noFill/>
          <a:ln w="9525">
            <a:noFill/>
            <a:round/>
            <a:headEnd/>
            <a:tailEnd/>
          </a:ln>
        </p:spPr>
      </p:pic>
      <p:sp>
        <p:nvSpPr>
          <p:cNvPr id="19" name="Text Box 6">
            <a:extLst>
              <a:ext uri="{FF2B5EF4-FFF2-40B4-BE49-F238E27FC236}">
                <a16:creationId xmlns:a16="http://schemas.microsoft.com/office/drawing/2014/main" xmlns="" id="{5C24F483-AB5A-434A-83FB-2A5302F436E5}"/>
              </a:ext>
            </a:extLst>
          </p:cNvPr>
          <p:cNvSpPr txBox="1">
            <a:spLocks noChangeArrowheads="1"/>
          </p:cNvSpPr>
          <p:nvPr/>
        </p:nvSpPr>
        <p:spPr bwMode="auto">
          <a:xfrm>
            <a:off x="8623497" y="5223570"/>
            <a:ext cx="2958903" cy="398567"/>
          </a:xfrm>
          <a:prstGeom prst="rect">
            <a:avLst/>
          </a:prstGeom>
          <a:noFill/>
          <a:ln w="9525">
            <a:noFill/>
            <a:round/>
            <a:headEnd/>
            <a:tailEnd/>
          </a:ln>
        </p:spPr>
        <p:txBody>
          <a:bodyPr wrap="none" lIns="90000" tIns="45000" rIns="90000" bIns="45000"/>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b="1" dirty="0">
                <a:solidFill>
                  <a:srgbClr val="0000CC"/>
                </a:solidFill>
                <a:latin typeface="Times New Roman" pitchFamily="18" charset="0"/>
              </a:rPr>
              <a:t>TRĂNG TRÒN, </a:t>
            </a:r>
            <a:endParaRPr lang="en-US" sz="2400" b="1" dirty="0">
              <a:solidFill>
                <a:srgbClr val="0000CC"/>
              </a:solidFill>
              <a:latin typeface="Times New Roman" pitchFamily="18"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b="1" dirty="0">
                <a:solidFill>
                  <a:srgbClr val="0000CC"/>
                </a:solidFill>
                <a:latin typeface="Times New Roman" pitchFamily="18" charset="0"/>
              </a:rPr>
              <a:t>TRĂNG KHUYẾT</a:t>
            </a:r>
          </a:p>
        </p:txBody>
      </p:sp>
    </p:spTree>
    <p:extLst>
      <p:ext uri="{BB962C8B-B14F-4D97-AF65-F5344CB8AC3E}">
        <p14:creationId xmlns:p14="http://schemas.microsoft.com/office/powerpoint/2010/main" val="28474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linds(horizontal)">
                                      <p:cBhvr>
                                        <p:cTn id="7" dur="500"/>
                                        <p:tgtEl>
                                          <p:spTgt spid="61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blinds(horizontal)">
                                      <p:cBhvr>
                                        <p:cTn id="10" dur="1500"/>
                                        <p:tgtEl>
                                          <p:spTgt spid="6152"/>
                                        </p:tgtEl>
                                      </p:cBhvr>
                                    </p:animEffect>
                                  </p:childTnLst>
                                </p:cTn>
                              </p:par>
                            </p:childTnLst>
                          </p:cTn>
                        </p:par>
                        <p:par>
                          <p:cTn id="11" fill="hold">
                            <p:stCondLst>
                              <p:cond delay="1500"/>
                            </p:stCondLst>
                            <p:childTnLst>
                              <p:par>
                                <p:cTn id="12" presetID="20" presetClass="entr" fill="hold" nodeType="afterEffect">
                                  <p:stCondLst>
                                    <p:cond delay="0"/>
                                  </p:stCondLst>
                                  <p:childTnLst>
                                    <p:set>
                                      <p:cBhvr additive="repl">
                                        <p:cTn id="13" dur="1" fill="hold">
                                          <p:stCondLst>
                                            <p:cond delay="0"/>
                                          </p:stCondLst>
                                        </p:cTn>
                                        <p:tgtEl>
                                          <p:spTgt spid="18"/>
                                        </p:tgtEl>
                                        <p:attrNameLst>
                                          <p:attrName>style.visibility</p:attrName>
                                        </p:attrNameLst>
                                      </p:cBhvr>
                                      <p:to>
                                        <p:strVal val="visible"/>
                                      </p:to>
                                    </p:set>
                                    <p:animEffect transition="in" filter="wedge">
                                      <p:cBhvr additive="repl">
                                        <p:cTn id="14" dur="2000"/>
                                        <p:tgtEl>
                                          <p:spTgt spid="18"/>
                                        </p:tgtEl>
                                      </p:cBhvr>
                                    </p:animEffect>
                                  </p:childTnLst>
                                </p:cTn>
                              </p:par>
                            </p:childTnLst>
                          </p:cTn>
                        </p:par>
                        <p:par>
                          <p:cTn id="15" fill="hold">
                            <p:stCondLst>
                              <p:cond delay="3500"/>
                            </p:stCondLst>
                            <p:childTnLst>
                              <p:par>
                                <p:cTn id="16" presetID="5" presetClass="entr" presetSubtype="10" fill="hold" nodeType="afterEffect">
                                  <p:stCondLst>
                                    <p:cond delay="0"/>
                                  </p:stCondLst>
                                  <p:childTnLst>
                                    <p:set>
                                      <p:cBhvr additive="repl">
                                        <p:cTn id="17" dur="1" fill="hold">
                                          <p:stCondLst>
                                            <p:cond delay="0"/>
                                          </p:stCondLst>
                                        </p:cTn>
                                        <p:tgtEl>
                                          <p:spTgt spid="19">
                                            <p:txEl>
                                              <p:pRg st="0" end="0"/>
                                            </p:txEl>
                                          </p:spTgt>
                                        </p:tgtEl>
                                        <p:attrNameLst>
                                          <p:attrName>style.visibility</p:attrName>
                                        </p:attrNameLst>
                                      </p:cBhvr>
                                      <p:to>
                                        <p:strVal val="visible"/>
                                      </p:to>
                                    </p:set>
                                    <p:animEffect transition="in" filter="checkerboard(across)">
                                      <p:cBhvr additive="repl">
                                        <p:cTn id="18" dur="500"/>
                                        <p:tgtEl>
                                          <p:spTgt spid="19">
                                            <p:txEl>
                                              <p:pRg st="0" end="0"/>
                                            </p:txEl>
                                          </p:spTgt>
                                        </p:tgtEl>
                                      </p:cBhvr>
                                    </p:animEffect>
                                  </p:childTnLst>
                                </p:cTn>
                              </p:par>
                            </p:childTnLst>
                          </p:cTn>
                        </p:par>
                        <p:par>
                          <p:cTn id="19" fill="hold">
                            <p:stCondLst>
                              <p:cond delay="4000"/>
                            </p:stCondLst>
                            <p:childTnLst>
                              <p:par>
                                <p:cTn id="20" presetID="5" presetClass="entr" presetSubtype="10" fill="hold" nodeType="afterEffect">
                                  <p:stCondLst>
                                    <p:cond delay="0"/>
                                  </p:stCondLst>
                                  <p:childTnLst>
                                    <p:set>
                                      <p:cBhvr additive="repl">
                                        <p:cTn id="21" dur="1" fill="hold">
                                          <p:stCondLst>
                                            <p:cond delay="0"/>
                                          </p:stCondLst>
                                        </p:cTn>
                                        <p:tgtEl>
                                          <p:spTgt spid="19">
                                            <p:txEl>
                                              <p:pRg st="1" end="1"/>
                                            </p:txEl>
                                          </p:spTgt>
                                        </p:tgtEl>
                                        <p:attrNameLst>
                                          <p:attrName>style.visibility</p:attrName>
                                        </p:attrNameLst>
                                      </p:cBhvr>
                                      <p:to>
                                        <p:strVal val="visible"/>
                                      </p:to>
                                    </p:set>
                                    <p:animEffect transition="in" filter="checkerboard(across)">
                                      <p:cBhvr additive="repl">
                                        <p:cTn id="2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73114"/>
            <a:ext cx="11216640" cy="1143000"/>
          </a:xfrm>
        </p:spPr>
        <p:txBody>
          <a:bodyPr>
            <a:noAutofit/>
          </a:bodyPr>
          <a:lstStyle/>
          <a:p>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H 2.1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2.2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2050" name="Picture 2" descr="D:\THUY\CHUYEN MON\TLTHAM KHAO 6\tu lieu bai 2 s6\lich-su-6-bai-2-chan-troi-sang-tao-a.png"/>
          <p:cNvPicPr>
            <a:picLocks noGrp="1" noChangeAspect="1" noChangeArrowheads="1"/>
          </p:cNvPicPr>
          <p:nvPr>
            <p:ph idx="1"/>
          </p:nvPr>
        </p:nvPicPr>
        <p:blipFill>
          <a:blip r:embed="rId3"/>
          <a:srcRect/>
          <a:stretch>
            <a:fillRect/>
          </a:stretch>
        </p:blipFill>
        <p:spPr bwMode="auto">
          <a:xfrm>
            <a:off x="609600" y="1969476"/>
            <a:ext cx="5607042" cy="3962401"/>
          </a:xfrm>
          <a:prstGeom prst="rect">
            <a:avLst/>
          </a:prstGeom>
          <a:solidFill>
            <a:srgbClr val="C00000"/>
          </a:solidFill>
          <a:ln>
            <a:solidFill>
              <a:srgbClr val="C00000"/>
            </a:solidFill>
            <a:prstDash val="solid"/>
          </a:ln>
        </p:spPr>
      </p:pic>
      <p:pic>
        <p:nvPicPr>
          <p:cNvPr id="4" name="Picture 3">
            <a:extLst>
              <a:ext uri="{FF2B5EF4-FFF2-40B4-BE49-F238E27FC236}">
                <a16:creationId xmlns:a16="http://schemas.microsoft.com/office/drawing/2014/main" xmlns="" id="{031CE95F-E3C7-4BC2-8D2B-744F09B7939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68086" y="1955408"/>
            <a:ext cx="4726745" cy="3962401"/>
          </a:xfrm>
          <a:prstGeom prst="rect">
            <a:avLst/>
          </a:prstGeom>
          <a:ln w="12700">
            <a:solidFill>
              <a:schemeClr val="tx1"/>
            </a:solidFill>
          </a:ln>
        </p:spPr>
      </p:pic>
      <p:sp>
        <p:nvSpPr>
          <p:cNvPr id="3" name="TextBox 2">
            <a:extLst>
              <a:ext uri="{FF2B5EF4-FFF2-40B4-BE49-F238E27FC236}">
                <a16:creationId xmlns:a16="http://schemas.microsoft.com/office/drawing/2014/main" xmlns="" id="{CA8759F5-FD70-4AA7-B036-500D65DBB335}"/>
              </a:ext>
            </a:extLst>
          </p:cNvPr>
          <p:cNvSpPr txBox="1"/>
          <p:nvPr/>
        </p:nvSpPr>
        <p:spPr>
          <a:xfrm flipH="1">
            <a:off x="7178045" y="6140790"/>
            <a:ext cx="5131192"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2.2 </a:t>
            </a:r>
            <a:r>
              <a:rPr lang="en-US" sz="2800" dirty="0" err="1">
                <a:solidFill>
                  <a:srgbClr val="0000FF"/>
                </a:solidFill>
                <a:latin typeface="Times New Roman" panose="02020603050405020304" pitchFamily="18" charset="0"/>
                <a:cs typeface="Times New Roman" panose="02020603050405020304" pitchFamily="18" charset="0"/>
              </a:rPr>
              <a:t>Đồng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mặt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trời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CE461BC-671F-465E-B5E4-0AFD2769C891}"/>
              </a:ext>
            </a:extLst>
          </p:cNvPr>
          <p:cNvSpPr txBox="1"/>
          <p:nvPr/>
        </p:nvSpPr>
        <p:spPr>
          <a:xfrm flipH="1">
            <a:off x="2015196" y="6162638"/>
            <a:ext cx="1540415"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2.1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DDBFA71-BF1D-4A1F-8914-80F93AF0253F}"/>
              </a:ext>
            </a:extLst>
          </p:cNvPr>
          <p:cNvPicPr>
            <a:picLocks noGrp="1" noChangeAspect="1"/>
          </p:cNvPicPr>
          <p:nvPr>
            <p:ph idx="1"/>
          </p:nvPr>
        </p:nvPicPr>
        <p:blipFill>
          <a:blip r:embed="rId2"/>
          <a:stretch>
            <a:fillRect/>
          </a:stretch>
        </p:blipFill>
        <p:spPr>
          <a:xfrm>
            <a:off x="1336434" y="274195"/>
            <a:ext cx="4146713" cy="5950441"/>
          </a:xfrm>
          <a:ln>
            <a:solidFill>
              <a:srgbClr val="C00000"/>
            </a:solidFill>
          </a:ln>
        </p:spPr>
      </p:pic>
      <p:sp>
        <p:nvSpPr>
          <p:cNvPr id="6" name="TextBox 5">
            <a:extLst>
              <a:ext uri="{FF2B5EF4-FFF2-40B4-BE49-F238E27FC236}">
                <a16:creationId xmlns:a16="http://schemas.microsoft.com/office/drawing/2014/main" xmlns="" id="{0D7C8DD4-729D-471A-ACC4-25D0AE8CB48A}"/>
              </a:ext>
            </a:extLst>
          </p:cNvPr>
          <p:cNvSpPr txBox="1"/>
          <p:nvPr/>
        </p:nvSpPr>
        <p:spPr>
          <a:xfrm flipH="1">
            <a:off x="6471138" y="3362314"/>
            <a:ext cx="5148775" cy="286232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Quan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2.3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26), </a:t>
            </a:r>
            <a:r>
              <a:rPr lang="en-US" sz="3600" dirty="0" err="1">
                <a:latin typeface="Times New Roman" panose="02020603050405020304" pitchFamily="18" charset="0"/>
                <a:cs typeface="Times New Roman" panose="02020603050405020304" pitchFamily="18" charset="0"/>
              </a:rPr>
              <a:t>dương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2)</a:t>
            </a:r>
          </a:p>
        </p:txBody>
      </p:sp>
      <p:sp>
        <p:nvSpPr>
          <p:cNvPr id="7" name="TextBox 6">
            <a:extLst>
              <a:ext uri="{FF2B5EF4-FFF2-40B4-BE49-F238E27FC236}">
                <a16:creationId xmlns:a16="http://schemas.microsoft.com/office/drawing/2014/main" xmlns="" id="{9586F0D0-AC81-4041-B7FE-F7977FBAB59A}"/>
              </a:ext>
            </a:extLst>
          </p:cNvPr>
          <p:cNvSpPr txBox="1"/>
          <p:nvPr/>
        </p:nvSpPr>
        <p:spPr>
          <a:xfrm flipH="1">
            <a:off x="1480622" y="6399139"/>
            <a:ext cx="2908497" cy="523220"/>
          </a:xfrm>
          <a:prstGeom prst="rect">
            <a:avLst/>
          </a:prstGeom>
          <a:noFill/>
        </p:spPr>
        <p:txBody>
          <a:bodyPr wrap="square" rtlCol="0">
            <a:spAutoFit/>
          </a:bodyPr>
          <a:lstStyle/>
          <a:p>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2.3 </a:t>
            </a:r>
            <a:r>
              <a:rPr lang="en-US" sz="2800" dirty="0" err="1">
                <a:solidFill>
                  <a:srgbClr val="0000FF"/>
                </a:solidFill>
                <a:latin typeface="Times New Roman" panose="02020603050405020304" pitchFamily="18" charset="0"/>
                <a:cs typeface="Times New Roman" panose="02020603050405020304" pitchFamily="18" charset="0"/>
              </a:rPr>
              <a:t>Tờ</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lịch</a:t>
            </a:r>
            <a:endParaRPr lang="en-US" sz="2800" dirty="0">
              <a:solidFill>
                <a:srgbClr val="0000FF"/>
              </a:solidFill>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xmlns="" id="{B3DA5D21-FF07-44F3-BB49-9DBA75A808AC}"/>
              </a:ext>
            </a:extLst>
          </p:cNvPr>
          <p:cNvCxnSpPr>
            <a:cxnSpLocks/>
          </p:cNvCxnSpPr>
          <p:nvPr/>
        </p:nvCxnSpPr>
        <p:spPr>
          <a:xfrm flipV="1">
            <a:off x="3221502" y="1857365"/>
            <a:ext cx="2874498" cy="13920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A363B05D-F6CF-45DB-A949-E10FF3053266}"/>
              </a:ext>
            </a:extLst>
          </p:cNvPr>
          <p:cNvCxnSpPr>
            <a:cxnSpLocks/>
          </p:cNvCxnSpPr>
          <p:nvPr/>
        </p:nvCxnSpPr>
        <p:spPr>
          <a:xfrm flipH="1" flipV="1">
            <a:off x="572088" y="4051496"/>
            <a:ext cx="2114841" cy="10893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D0EC2EE3-7920-458E-AC4F-71BDA22E029B}"/>
              </a:ext>
            </a:extLst>
          </p:cNvPr>
          <p:cNvSpPr txBox="1"/>
          <p:nvPr/>
        </p:nvSpPr>
        <p:spPr>
          <a:xfrm>
            <a:off x="6096000" y="1421228"/>
            <a:ext cx="2286016" cy="646331"/>
          </a:xfrm>
          <a:prstGeom prst="rect">
            <a:avLst/>
          </a:prstGeom>
          <a:noFill/>
          <a:ln w="28575">
            <a:solidFill>
              <a:srgbClr val="FF0000"/>
            </a:solidFill>
          </a:ln>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D</a:t>
            </a:r>
            <a:r>
              <a:rPr lang="vi-VN" sz="3600" dirty="0">
                <a:solidFill>
                  <a:srgbClr val="0000FF"/>
                </a:solidFill>
                <a:latin typeface="Times New Roman" panose="02020603050405020304" pitchFamily="18" charset="0"/>
                <a:cs typeface="Times New Roman" panose="02020603050405020304" pitchFamily="18" charset="0"/>
              </a:rPr>
              <a:t>ư</a:t>
            </a:r>
            <a:r>
              <a:rPr lang="en-US" sz="3600" dirty="0" err="1">
                <a:solidFill>
                  <a:srgbClr val="0000FF"/>
                </a:solidFill>
                <a:latin typeface="Times New Roman" panose="02020603050405020304" pitchFamily="18" charset="0"/>
                <a:cs typeface="Times New Roman" panose="02020603050405020304" pitchFamily="18" charset="0"/>
              </a:rPr>
              <a:t>ơng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lịch</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84896B63-C491-4CF2-9072-BFFAA198CC44}"/>
              </a:ext>
            </a:extLst>
          </p:cNvPr>
          <p:cNvSpPr txBox="1"/>
          <p:nvPr/>
        </p:nvSpPr>
        <p:spPr>
          <a:xfrm flipH="1">
            <a:off x="58621" y="2926080"/>
            <a:ext cx="1101967" cy="1077218"/>
          </a:xfrm>
          <a:prstGeom prst="rect">
            <a:avLst/>
          </a:prstGeom>
          <a:noFill/>
          <a:ln w="28575">
            <a:solidFill>
              <a:srgbClr val="FF0000"/>
            </a:solidFill>
          </a:ln>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Âm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lịch</a:t>
            </a:r>
            <a:r>
              <a:rPr lang="en-US" sz="32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663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383812BB-6039-4172-B460-4E97D7F22646}"/>
              </a:ext>
            </a:extLst>
          </p:cNvPr>
          <p:cNvSpPr>
            <a:spLocks noChangeArrowheads="1"/>
          </p:cNvSpPr>
          <p:nvPr/>
        </p:nvSpPr>
        <p:spPr bwMode="auto">
          <a:xfrm>
            <a:off x="6379387" y="1615104"/>
            <a:ext cx="5634421" cy="3421130"/>
          </a:xfrm>
          <a:prstGeom prst="rect">
            <a:avLst/>
          </a:prstGeom>
          <a:solidFill>
            <a:srgbClr val="000000"/>
          </a:solidFill>
          <a:ln w="9360" cap="sq">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39" name="Oval 3">
            <a:extLst>
              <a:ext uri="{FF2B5EF4-FFF2-40B4-BE49-F238E27FC236}">
                <a16:creationId xmlns:a16="http://schemas.microsoft.com/office/drawing/2014/main" xmlns="" id="{5B17C3B8-94E6-4588-BFA1-B3D7171ECB14}"/>
              </a:ext>
            </a:extLst>
          </p:cNvPr>
          <p:cNvSpPr>
            <a:spLocks noChangeArrowheads="1"/>
          </p:cNvSpPr>
          <p:nvPr/>
        </p:nvSpPr>
        <p:spPr bwMode="auto">
          <a:xfrm>
            <a:off x="6918472" y="1868328"/>
            <a:ext cx="4739627" cy="3111641"/>
          </a:xfrm>
          <a:prstGeom prst="ellipse">
            <a:avLst/>
          </a:prstGeom>
          <a:solidFill>
            <a:srgbClr val="000000"/>
          </a:solidFill>
          <a:ln w="28440" cap="sq">
            <a:solidFill>
              <a:srgbClr val="FFCC00"/>
            </a:solidFill>
            <a:prstDash val="dash"/>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4340" name="Picture 4">
            <a:extLst>
              <a:ext uri="{FF2B5EF4-FFF2-40B4-BE49-F238E27FC236}">
                <a16:creationId xmlns:a16="http://schemas.microsoft.com/office/drawing/2014/main" xmlns="" id="{A0AEA490-A24F-4947-9243-DBC20E134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973" y="3088197"/>
            <a:ext cx="866708" cy="86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5">
            <a:extLst>
              <a:ext uri="{FF2B5EF4-FFF2-40B4-BE49-F238E27FC236}">
                <a16:creationId xmlns:a16="http://schemas.microsoft.com/office/drawing/2014/main" xmlns="" id="{AD48437D-C52E-4D54-B446-F895E9E2CA8C}"/>
              </a:ext>
            </a:extLst>
          </p:cNvPr>
          <p:cNvGrpSpPr>
            <a:grpSpLocks/>
          </p:cNvGrpSpPr>
          <p:nvPr/>
        </p:nvGrpSpPr>
        <p:grpSpPr bwMode="auto">
          <a:xfrm>
            <a:off x="6379388" y="2619785"/>
            <a:ext cx="1363654" cy="1590834"/>
            <a:chOff x="-250" y="1435"/>
            <a:chExt cx="1444" cy="1444"/>
          </a:xfrm>
        </p:grpSpPr>
        <p:sp>
          <p:nvSpPr>
            <p:cNvPr id="14344" name="Line 6">
              <a:extLst>
                <a:ext uri="{FF2B5EF4-FFF2-40B4-BE49-F238E27FC236}">
                  <a16:creationId xmlns:a16="http://schemas.microsoft.com/office/drawing/2014/main" xmlns="" id="{05A18ED8-47B0-4DBA-AB7C-85BD5C34B1D7}"/>
                </a:ext>
              </a:extLst>
            </p:cNvPr>
            <p:cNvSpPr>
              <a:spLocks noChangeShapeType="1"/>
            </p:cNvSpPr>
            <p:nvPr/>
          </p:nvSpPr>
          <p:spPr bwMode="auto">
            <a:xfrm flipH="1">
              <a:off x="325" y="1632"/>
              <a:ext cx="279" cy="1037"/>
            </a:xfrm>
            <a:prstGeom prst="line">
              <a:avLst/>
            </a:prstGeom>
            <a:noFill/>
            <a:ln w="28440" cap="sq">
              <a:solidFill>
                <a:srgbClr val="FFCC00"/>
              </a:solidFill>
              <a:miter lim="800000"/>
              <a:headEnd/>
              <a:tailEnd/>
            </a:ln>
            <a:extLst>
              <a:ext uri="{909E8E84-426E-40DD-AFC4-6F175D3DCCD1}">
                <a14:hiddenFill xmlns:a14="http://schemas.microsoft.com/office/drawing/2010/main">
                  <a:noFill/>
                </a14:hiddenFill>
              </a:ext>
            </a:extLst>
          </p:spPr>
          <p:txBody>
            <a:bodyPr/>
            <a:lstStyle/>
            <a:p>
              <a:endParaRPr lang="en-US"/>
            </a:p>
          </p:txBody>
        </p:sp>
        <p:pic>
          <p:nvPicPr>
            <p:cNvPr id="14345" name="Picture 7">
              <a:extLst>
                <a:ext uri="{FF2B5EF4-FFF2-40B4-BE49-F238E27FC236}">
                  <a16:creationId xmlns:a16="http://schemas.microsoft.com/office/drawing/2014/main" xmlns="" id="{B3BAB937-F267-48EC-A951-CA9D633D4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 y="1435"/>
              <a:ext cx="1444" cy="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0" name="Text Box 5">
            <a:extLst>
              <a:ext uri="{FF2B5EF4-FFF2-40B4-BE49-F238E27FC236}">
                <a16:creationId xmlns:a16="http://schemas.microsoft.com/office/drawing/2014/main" xmlns="" id="{701DDC76-6763-41F0-8FC6-F9D3B4C2E2A2}"/>
              </a:ext>
            </a:extLst>
          </p:cNvPr>
          <p:cNvSpPr txBox="1">
            <a:spLocks noChangeArrowheads="1"/>
          </p:cNvSpPr>
          <p:nvPr/>
        </p:nvSpPr>
        <p:spPr bwMode="auto">
          <a:xfrm>
            <a:off x="6777926" y="5342189"/>
            <a:ext cx="4180807" cy="647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dirty="0">
                <a:solidFill>
                  <a:srgbClr val="0000FF"/>
                </a:solidFill>
                <a:latin typeface="Times New Roman" panose="02020603050405020304" pitchFamily="18" charset="0"/>
              </a:rPr>
              <a:t>Sự di chuyển của </a:t>
            </a:r>
            <a:r>
              <a:rPr lang="en-US" altLang="en-US" sz="2400" b="1" dirty="0" err="1">
                <a:solidFill>
                  <a:srgbClr val="0000FF"/>
                </a:solidFill>
                <a:latin typeface="Times New Roman" panose="02020603050405020304" pitchFamily="18" charset="0"/>
              </a:rPr>
              <a:t>Trái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Đất</a:t>
            </a:r>
            <a:r>
              <a:rPr lang="en-US" altLang="en-US" sz="2400" b="1" dirty="0">
                <a:solidFill>
                  <a:srgbClr val="0000FF"/>
                </a:solidFill>
                <a:latin typeface="Times New Roman" panose="02020603050405020304" pitchFamily="18" charset="0"/>
              </a:rPr>
              <a:t> </a:t>
            </a:r>
            <a:r>
              <a:rPr lang="vi-VN" altLang="en-US" sz="2400" b="1" dirty="0">
                <a:solidFill>
                  <a:srgbClr val="0000FF"/>
                </a:solidFill>
                <a:latin typeface="Times New Roman" panose="02020603050405020304" pitchFamily="18" charset="0"/>
              </a:rPr>
              <a:t>quanh </a:t>
            </a:r>
            <a:r>
              <a:rPr lang="en-US" altLang="en-US" sz="2400" b="1" dirty="0" err="1">
                <a:solidFill>
                  <a:srgbClr val="0000FF"/>
                </a:solidFill>
                <a:latin typeface="Times New Roman" panose="02020603050405020304" pitchFamily="18" charset="0"/>
              </a:rPr>
              <a:t>Mặt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Trời</a:t>
            </a:r>
            <a:r>
              <a:rPr lang="vi-VN" altLang="en-US" sz="2400" b="1" dirty="0">
                <a:solidFill>
                  <a:srgbClr val="0000FF"/>
                </a:solidFill>
                <a:latin typeface="Times New Roman" panose="02020603050405020304" pitchFamily="18" charset="0"/>
              </a:rPr>
              <a:t>.</a:t>
            </a:r>
          </a:p>
        </p:txBody>
      </p:sp>
      <p:sp>
        <p:nvSpPr>
          <p:cNvPr id="11" name="Title 1">
            <a:extLst>
              <a:ext uri="{FF2B5EF4-FFF2-40B4-BE49-F238E27FC236}">
                <a16:creationId xmlns:a16="http://schemas.microsoft.com/office/drawing/2014/main" xmlns="" id="{B034E1CA-573B-4D62-8D76-36E144F8CBC8}"/>
              </a:ext>
            </a:extLst>
          </p:cNvPr>
          <p:cNvSpPr txBox="1">
            <a:spLocks/>
          </p:cNvSpPr>
          <p:nvPr/>
        </p:nvSpPr>
        <p:spPr>
          <a:xfrm>
            <a:off x="609600" y="274638"/>
            <a:ext cx="109728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x-none" b="1" dirty="0">
                <a:solidFill>
                  <a:srgbClr val="FF0000"/>
                </a:solidFill>
                <a:latin typeface="Times New Roman" panose="02020603050405020304" pitchFamily="18" charset="0"/>
                <a:cs typeface="Times New Roman" panose="02020603050405020304" pitchFamily="18" charset="0"/>
              </a:rPr>
              <a:t>B</a:t>
            </a:r>
            <a:r>
              <a:rPr lang="en-US" b="1" dirty="0">
                <a:solidFill>
                  <a:srgbClr val="FF0000"/>
                </a:solidFill>
                <a:latin typeface="Times New Roman" panose="02020603050405020304" pitchFamily="18" charset="0"/>
                <a:cs typeface="Times New Roman" panose="02020603050405020304" pitchFamily="18" charset="0"/>
              </a:rPr>
              <a:t>ÀI 2</a:t>
            </a:r>
            <a:r>
              <a:rPr lang="x-none" b="1" dirty="0">
                <a:solidFill>
                  <a:srgbClr val="FF0000"/>
                </a:solidFill>
                <a:latin typeface="Times New Roman" panose="02020603050405020304" pitchFamily="18" charset="0"/>
                <a:cs typeface="Times New Roman" panose="02020603050405020304" pitchFamily="18" charset="0"/>
              </a:rPr>
              <a:t>: THỜI GIAN TRONG LỊCH SỬ</a:t>
            </a:r>
            <a:br>
              <a:rPr lang="x-none" b="1"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endParaRPr>
          </a:p>
        </p:txBody>
      </p:sp>
      <p:sp>
        <p:nvSpPr>
          <p:cNvPr id="12" name="Content Placeholder 2">
            <a:extLst>
              <a:ext uri="{FF2B5EF4-FFF2-40B4-BE49-F238E27FC236}">
                <a16:creationId xmlns:a16="http://schemas.microsoft.com/office/drawing/2014/main" xmlns="" id="{B0DD370B-E869-42E5-BF0A-2C2950535374}"/>
              </a:ext>
            </a:extLst>
          </p:cNvPr>
          <p:cNvSpPr txBox="1">
            <a:spLocks/>
          </p:cNvSpPr>
          <p:nvPr/>
        </p:nvSpPr>
        <p:spPr>
          <a:xfrm>
            <a:off x="609600" y="868677"/>
            <a:ext cx="10972800" cy="8194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b="1" dirty="0">
                <a:solidFill>
                  <a:srgbClr val="0000FF"/>
                </a:solidFill>
                <a:latin typeface="Times New Roman" pitchFamily="18" charset="0"/>
                <a:cs typeface="Times New Roman" pitchFamily="18" charset="0"/>
              </a:rPr>
              <a:t>I. </a:t>
            </a:r>
            <a:r>
              <a:rPr lang="x-none" b="1" dirty="0">
                <a:solidFill>
                  <a:srgbClr val="0000FF"/>
                </a:solidFill>
                <a:latin typeface="Times New Roman" pitchFamily="18" charset="0"/>
                <a:cs typeface="Times New Roman" pitchFamily="18" charset="0"/>
              </a:rPr>
              <a:t> Âm lịch, dương lịch</a:t>
            </a:r>
          </a:p>
          <a:p>
            <a:pPr marL="0" indent="0" algn="just">
              <a:buFont typeface="Arial" pitchFamily="34" charset="0"/>
              <a:buNone/>
            </a:pPr>
            <a:endParaRPr lang="en-US" b="1" dirty="0">
              <a:solidFill>
                <a:srgbClr val="0000FF"/>
              </a:solidFill>
              <a:latin typeface="Times New Roman" pitchFamily="18" charset="0"/>
              <a:cs typeface="Times New Roman" pitchFamily="18" charset="0"/>
            </a:endParaRPr>
          </a:p>
        </p:txBody>
      </p:sp>
      <p:pic>
        <p:nvPicPr>
          <p:cNvPr id="13" name="Picture 2">
            <a:extLst>
              <a:ext uri="{FF2B5EF4-FFF2-40B4-BE49-F238E27FC236}">
                <a16:creationId xmlns:a16="http://schemas.microsoft.com/office/drawing/2014/main" xmlns="" id="{89AAE445-1D2A-42AB-91A9-D69E76F5C66F}"/>
              </a:ext>
            </a:extLst>
          </p:cNvPr>
          <p:cNvPicPr>
            <a:picLocks noChangeAspect="1" noChangeArrowheads="1"/>
          </p:cNvPicPr>
          <p:nvPr/>
        </p:nvPicPr>
        <p:blipFill>
          <a:blip r:embed="rId5"/>
          <a:srcRect/>
          <a:stretch>
            <a:fillRect/>
          </a:stretch>
        </p:blipFill>
        <p:spPr bwMode="auto">
          <a:xfrm>
            <a:off x="385747" y="1615104"/>
            <a:ext cx="4971709" cy="3348120"/>
          </a:xfrm>
          <a:prstGeom prst="rect">
            <a:avLst/>
          </a:prstGeom>
          <a:noFill/>
          <a:ln w="9525">
            <a:noFill/>
            <a:miter lim="800000"/>
            <a:headEnd/>
            <a:tailEnd/>
          </a:ln>
        </p:spPr>
      </p:pic>
      <p:sp>
        <p:nvSpPr>
          <p:cNvPr id="14" name="Text Box 5">
            <a:extLst>
              <a:ext uri="{FF2B5EF4-FFF2-40B4-BE49-F238E27FC236}">
                <a16:creationId xmlns:a16="http://schemas.microsoft.com/office/drawing/2014/main" xmlns="" id="{BCEF1214-3355-455A-8365-3D1CA577FEBD}"/>
              </a:ext>
            </a:extLst>
          </p:cNvPr>
          <p:cNvSpPr txBox="1">
            <a:spLocks noChangeArrowheads="1"/>
          </p:cNvSpPr>
          <p:nvPr/>
        </p:nvSpPr>
        <p:spPr bwMode="auto">
          <a:xfrm>
            <a:off x="962993" y="5305606"/>
            <a:ext cx="3817215" cy="813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dirty="0">
                <a:solidFill>
                  <a:srgbClr val="0000FF"/>
                </a:solidFill>
                <a:latin typeface="Times New Roman" panose="02020603050405020304" pitchFamily="18" charset="0"/>
              </a:rPr>
              <a:t>Sự di chuyển của Mặt Trăng quanh Trái Đất.</a:t>
            </a:r>
          </a:p>
        </p:txBody>
      </p:sp>
    </p:spTree>
    <p:extLst>
      <p:ext uri="{BB962C8B-B14F-4D97-AF65-F5344CB8AC3E}">
        <p14:creationId xmlns:p14="http://schemas.microsoft.com/office/powerpoint/2010/main" val="279581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repeatCount="indefinite" fill="hold" nodeType="withEffect">
                                  <p:stCondLst>
                                    <p:cond delay="0"/>
                                  </p:stCondLst>
                                  <p:childTnLst>
                                    <p:animMotion origin="layout" path="M -0.01172 3.33333E-6 C -0.01172 0.12384 0.07265 0.22639 0.17747 0.22639 C 0.28268 0.22639 0.36888 0.12384 0.36888 -0.00093 C 0.36888 -0.12547 0.28294 -0.22338 0.17747 -0.22338 C 0.07265 -0.22338 -0.01172 -0.12547 -0.01172 3.33333E-6 Z " rAng="0" ptsTypes="AAAAA">
                                      <p:cBhvr additive="repl">
                                        <p:cTn id="6" dur="30000" fill="hold"/>
                                        <p:tgtEl>
                                          <p:spTgt spid="2"/>
                                        </p:tgtEl>
                                      </p:cBhvr>
                                      <p:rCtr x="19023" y="139"/>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6B754223-6BB4-41B8-B7D5-E972F922C8C5}"/>
              </a:ext>
            </a:extLst>
          </p:cNvPr>
          <p:cNvPicPr>
            <a:picLocks noGrp="1" noChangeAspect="1" noChangeArrowheads="1"/>
          </p:cNvPicPr>
          <p:nvPr>
            <p:ph idx="1"/>
          </p:nvPr>
        </p:nvPicPr>
        <p:blipFill>
          <a:blip r:embed="rId2"/>
          <a:srcRect/>
          <a:stretch>
            <a:fillRect/>
          </a:stretch>
        </p:blipFill>
        <p:spPr bwMode="auto">
          <a:xfrm>
            <a:off x="6625883" y="1955399"/>
            <a:ext cx="4928381" cy="3477372"/>
          </a:xfrm>
          <a:prstGeom prst="rect">
            <a:avLst/>
          </a:prstGeom>
          <a:noFill/>
          <a:ln w="9525">
            <a:noFill/>
            <a:round/>
            <a:headEnd/>
            <a:tailEnd/>
          </a:ln>
        </p:spPr>
      </p:pic>
      <p:pic>
        <p:nvPicPr>
          <p:cNvPr id="5" name="Picture 2">
            <a:extLst>
              <a:ext uri="{FF2B5EF4-FFF2-40B4-BE49-F238E27FC236}">
                <a16:creationId xmlns:a16="http://schemas.microsoft.com/office/drawing/2014/main" xmlns="" id="{82D9575A-5B9B-407E-BA74-1395C3C94537}"/>
              </a:ext>
            </a:extLst>
          </p:cNvPr>
          <p:cNvPicPr>
            <a:picLocks noChangeAspect="1" noChangeArrowheads="1"/>
          </p:cNvPicPr>
          <p:nvPr/>
        </p:nvPicPr>
        <p:blipFill>
          <a:blip r:embed="rId3"/>
          <a:srcRect/>
          <a:stretch>
            <a:fillRect/>
          </a:stretch>
        </p:blipFill>
        <p:spPr bwMode="auto">
          <a:xfrm>
            <a:off x="609600" y="1955400"/>
            <a:ext cx="4825577" cy="3348120"/>
          </a:xfrm>
          <a:prstGeom prst="rect">
            <a:avLst/>
          </a:prstGeom>
          <a:noFill/>
          <a:ln w="9525">
            <a:noFill/>
            <a:miter lim="800000"/>
            <a:headEnd/>
            <a:tailEnd/>
          </a:ln>
        </p:spPr>
      </p:pic>
      <p:sp>
        <p:nvSpPr>
          <p:cNvPr id="6" name="Text Box 5">
            <a:extLst>
              <a:ext uri="{FF2B5EF4-FFF2-40B4-BE49-F238E27FC236}">
                <a16:creationId xmlns:a16="http://schemas.microsoft.com/office/drawing/2014/main" xmlns="" id="{00AAE650-2C2A-4BE4-B3C2-72E49EA5156B}"/>
              </a:ext>
            </a:extLst>
          </p:cNvPr>
          <p:cNvSpPr txBox="1">
            <a:spLocks noChangeArrowheads="1"/>
          </p:cNvSpPr>
          <p:nvPr/>
        </p:nvSpPr>
        <p:spPr bwMode="auto">
          <a:xfrm>
            <a:off x="9197" y="5749154"/>
            <a:ext cx="6324600"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spcBef>
                <a:spcPct val="0"/>
              </a:spcBef>
              <a:buFontTx/>
              <a:buNone/>
            </a:pPr>
            <a:r>
              <a:rPr lang="vi-VN" altLang="en-US" sz="2400" b="1" dirty="0">
                <a:solidFill>
                  <a:srgbClr val="0000FF"/>
                </a:solidFill>
                <a:latin typeface="Times New Roman" panose="02020603050405020304" pitchFamily="18" charset="0"/>
              </a:rPr>
              <a:t>Sự di chuyển của Mặt Trăng quanh Trái Đất.</a:t>
            </a:r>
          </a:p>
        </p:txBody>
      </p:sp>
      <p:sp>
        <p:nvSpPr>
          <p:cNvPr id="7" name="Text Box 6">
            <a:extLst>
              <a:ext uri="{FF2B5EF4-FFF2-40B4-BE49-F238E27FC236}">
                <a16:creationId xmlns:a16="http://schemas.microsoft.com/office/drawing/2014/main" xmlns="" id="{814D2F1F-E08D-4DF1-9E38-225E353F8654}"/>
              </a:ext>
            </a:extLst>
          </p:cNvPr>
          <p:cNvSpPr txBox="1">
            <a:spLocks noChangeArrowheads="1"/>
          </p:cNvSpPr>
          <p:nvPr/>
        </p:nvSpPr>
        <p:spPr bwMode="auto">
          <a:xfrm>
            <a:off x="6822831" y="5676095"/>
            <a:ext cx="4731433" cy="455613"/>
          </a:xfrm>
          <a:prstGeom prst="rect">
            <a:avLst/>
          </a:prstGeom>
          <a:noFill/>
          <a:ln w="9525">
            <a:noFill/>
            <a:round/>
            <a:headEnd/>
            <a:tailEnd/>
          </a:ln>
        </p:spPr>
        <p:txBody>
          <a:bodyPr wrap="none" lIns="90000" tIns="45000" rIns="90000" bIns="45000"/>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err="1">
                <a:solidFill>
                  <a:srgbClr val="0000CC"/>
                </a:solidFill>
                <a:latin typeface="Times New Roman" pitchFamily="18" charset="0"/>
              </a:rPr>
              <a:t>Trăng</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tròn</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trăng</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khuyết</a:t>
            </a:r>
            <a:endParaRPr lang="vi-VN" sz="2400" b="1" dirty="0">
              <a:solidFill>
                <a:srgbClr val="0000CC"/>
              </a:solidFill>
              <a:latin typeface="Times New Roman" pitchFamily="18" charset="0"/>
            </a:endParaRPr>
          </a:p>
        </p:txBody>
      </p:sp>
      <p:sp>
        <p:nvSpPr>
          <p:cNvPr id="8" name="Title 1">
            <a:extLst>
              <a:ext uri="{FF2B5EF4-FFF2-40B4-BE49-F238E27FC236}">
                <a16:creationId xmlns:a16="http://schemas.microsoft.com/office/drawing/2014/main" xmlns="" id="{04197FCE-B429-4312-A953-A6B68D89C4AB}"/>
              </a:ext>
            </a:extLst>
          </p:cNvPr>
          <p:cNvSpPr>
            <a:spLocks noGrp="1"/>
          </p:cNvSpPr>
          <p:nvPr>
            <p:ph type="title"/>
          </p:nvPr>
        </p:nvSpPr>
        <p:spPr>
          <a:xfrm>
            <a:off x="609600" y="274638"/>
            <a:ext cx="10972800" cy="808574"/>
          </a:xfrm>
        </p:spPr>
        <p:txBody>
          <a:bodyPr>
            <a:normAutofit fontScale="90000"/>
          </a:bodyPr>
          <a:lstStyle/>
          <a:p>
            <a:r>
              <a:rPr lang="x-none" b="1" dirty="0">
                <a:solidFill>
                  <a:srgbClr val="FF0000"/>
                </a:solidFill>
                <a:latin typeface="Times New Roman" panose="02020603050405020304" pitchFamily="18" charset="0"/>
                <a:cs typeface="Times New Roman" panose="02020603050405020304" pitchFamily="18" charset="0"/>
              </a:rPr>
              <a:t>B</a:t>
            </a:r>
            <a:r>
              <a:rPr lang="en-US" b="1" dirty="0">
                <a:solidFill>
                  <a:srgbClr val="FF0000"/>
                </a:solidFill>
                <a:latin typeface="Times New Roman" panose="02020603050405020304" pitchFamily="18" charset="0"/>
                <a:cs typeface="Times New Roman" panose="02020603050405020304" pitchFamily="18" charset="0"/>
              </a:rPr>
              <a:t>ÀI 2</a:t>
            </a:r>
            <a:r>
              <a:rPr lang="x-none" b="1" dirty="0">
                <a:solidFill>
                  <a:srgbClr val="FF0000"/>
                </a:solidFill>
                <a:latin typeface="Times New Roman" panose="02020603050405020304" pitchFamily="18" charset="0"/>
                <a:cs typeface="Times New Roman" panose="02020603050405020304" pitchFamily="18" charset="0"/>
              </a:rPr>
              <a:t>: THỜI GIAN TRONG LỊCH SỬ</a:t>
            </a:r>
            <a:br>
              <a:rPr lang="x-none" b="1"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endParaRPr>
          </a:p>
        </p:txBody>
      </p:sp>
      <p:sp>
        <p:nvSpPr>
          <p:cNvPr id="9" name="Content Placeholder 2">
            <a:extLst>
              <a:ext uri="{FF2B5EF4-FFF2-40B4-BE49-F238E27FC236}">
                <a16:creationId xmlns:a16="http://schemas.microsoft.com/office/drawing/2014/main" xmlns="" id="{1D7F187F-C98E-4E59-A68E-563CE7BDD85B}"/>
              </a:ext>
            </a:extLst>
          </p:cNvPr>
          <p:cNvSpPr txBox="1">
            <a:spLocks/>
          </p:cNvSpPr>
          <p:nvPr/>
        </p:nvSpPr>
        <p:spPr>
          <a:xfrm>
            <a:off x="609600" y="1009350"/>
            <a:ext cx="10972800" cy="8194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b="1">
                <a:solidFill>
                  <a:srgbClr val="0000FF"/>
                </a:solidFill>
                <a:latin typeface="Times New Roman" pitchFamily="18" charset="0"/>
                <a:cs typeface="Times New Roman" pitchFamily="18" charset="0"/>
              </a:rPr>
              <a:t>I. </a:t>
            </a:r>
            <a:r>
              <a:rPr lang="x-none" b="1">
                <a:solidFill>
                  <a:srgbClr val="0000FF"/>
                </a:solidFill>
                <a:latin typeface="Times New Roman" pitchFamily="18" charset="0"/>
                <a:cs typeface="Times New Roman" pitchFamily="18" charset="0"/>
              </a:rPr>
              <a:t> Âm lịch, dương lịch</a:t>
            </a:r>
          </a:p>
          <a:p>
            <a:pPr marL="0" indent="0" algn="just">
              <a:buFont typeface="Arial" pitchFamily="34" charset="0"/>
              <a:buNone/>
            </a:pPr>
            <a:endParaRPr lang="en-US"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181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0" presetClass="entr" fill="hold" nodeType="withEffect">
                                  <p:stCondLst>
                                    <p:cond delay="0"/>
                                  </p:stCondLst>
                                  <p:childTnLst>
                                    <p:set>
                                      <p:cBhvr additive="repl">
                                        <p:cTn id="9" dur="1" fill="hold">
                                          <p:stCondLst>
                                            <p:cond delay="0"/>
                                          </p:stCondLst>
                                        </p:cTn>
                                        <p:tgtEl>
                                          <p:spTgt spid="6"/>
                                        </p:tgtEl>
                                        <p:attrNameLst>
                                          <p:attrName>style.visibility</p:attrName>
                                        </p:attrNameLst>
                                      </p:cBhvr>
                                      <p:to>
                                        <p:strVal val="visible"/>
                                      </p:to>
                                    </p:set>
                                    <p:animEffect transition="in" filter="wedge">
                                      <p:cBhvr additive="repl">
                                        <p:cTn id="10" dur="2000"/>
                                        <p:tgtEl>
                                          <p:spTgt spid="6"/>
                                        </p:tgtEl>
                                      </p:cBhvr>
                                    </p:animEffect>
                                  </p:childTnLst>
                                </p:cTn>
                              </p:par>
                            </p:childTnLst>
                          </p:cTn>
                        </p:par>
                        <p:par>
                          <p:cTn id="11" fill="hold">
                            <p:stCondLst>
                              <p:cond delay="2000"/>
                            </p:stCondLst>
                            <p:childTnLst>
                              <p:par>
                                <p:cTn id="12" presetID="20" presetClass="entr" fill="hold" nodeType="afterEffect">
                                  <p:stCondLst>
                                    <p:cond delay="0"/>
                                  </p:stCondLst>
                                  <p:childTnLst>
                                    <p:set>
                                      <p:cBhvr additive="repl">
                                        <p:cTn id="13" dur="1" fill="hold">
                                          <p:stCondLst>
                                            <p:cond delay="0"/>
                                          </p:stCondLst>
                                        </p:cTn>
                                        <p:tgtEl>
                                          <p:spTgt spid="4"/>
                                        </p:tgtEl>
                                        <p:attrNameLst>
                                          <p:attrName>style.visibility</p:attrName>
                                        </p:attrNameLst>
                                      </p:cBhvr>
                                      <p:to>
                                        <p:strVal val="visible"/>
                                      </p:to>
                                    </p:set>
                                    <p:animEffect transition="in" filter="wedge">
                                      <p:cBhvr additive="repl">
                                        <p:cTn id="14" dur="2000"/>
                                        <p:tgtEl>
                                          <p:spTgt spid="4"/>
                                        </p:tgtEl>
                                      </p:cBhvr>
                                    </p:animEffect>
                                  </p:childTnLst>
                                </p:cTn>
                              </p:par>
                            </p:childTnLst>
                          </p:cTn>
                        </p:par>
                        <p:par>
                          <p:cTn id="15" fill="hold">
                            <p:stCondLst>
                              <p:cond delay="4000"/>
                            </p:stCondLst>
                            <p:childTnLst>
                              <p:par>
                                <p:cTn id="16" presetID="5" presetClass="entr" presetSubtype="10" fill="hold" nodeType="afterEffect">
                                  <p:stCondLst>
                                    <p:cond delay="0"/>
                                  </p:stCondLst>
                                  <p:childTnLst>
                                    <p:set>
                                      <p:cBhvr additive="repl">
                                        <p:cTn id="17" dur="1" fill="hold">
                                          <p:stCondLst>
                                            <p:cond delay="0"/>
                                          </p:stCondLst>
                                        </p:cTn>
                                        <p:tgtEl>
                                          <p:spTgt spid="7">
                                            <p:txEl>
                                              <p:pRg st="0" end="0"/>
                                            </p:txEl>
                                          </p:spTgt>
                                        </p:tgtEl>
                                        <p:attrNameLst>
                                          <p:attrName>style.visibility</p:attrName>
                                        </p:attrNameLst>
                                      </p:cBhvr>
                                      <p:to>
                                        <p:strVal val="visible"/>
                                      </p:to>
                                    </p:set>
                                    <p:animEffect transition="in" filter="checkerboard(across)">
                                      <p:cBhvr additive="repl">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383812BB-6039-4172-B460-4E97D7F22646}"/>
              </a:ext>
            </a:extLst>
          </p:cNvPr>
          <p:cNvSpPr>
            <a:spLocks noChangeArrowheads="1"/>
          </p:cNvSpPr>
          <p:nvPr/>
        </p:nvSpPr>
        <p:spPr bwMode="auto">
          <a:xfrm>
            <a:off x="1524000" y="1547450"/>
            <a:ext cx="9153378" cy="4598305"/>
          </a:xfrm>
          <a:prstGeom prst="rect">
            <a:avLst/>
          </a:prstGeom>
          <a:solidFill>
            <a:srgbClr val="000000"/>
          </a:solidFill>
          <a:ln w="9360" cap="sq">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39" name="Oval 3">
            <a:extLst>
              <a:ext uri="{FF2B5EF4-FFF2-40B4-BE49-F238E27FC236}">
                <a16:creationId xmlns:a16="http://schemas.microsoft.com/office/drawing/2014/main" xmlns="" id="{5B17C3B8-94E6-4588-BFA1-B3D7171ECB14}"/>
              </a:ext>
            </a:extLst>
          </p:cNvPr>
          <p:cNvSpPr>
            <a:spLocks noChangeArrowheads="1"/>
          </p:cNvSpPr>
          <p:nvPr/>
        </p:nvSpPr>
        <p:spPr bwMode="auto">
          <a:xfrm>
            <a:off x="2279650" y="1730333"/>
            <a:ext cx="7640528" cy="4139198"/>
          </a:xfrm>
          <a:prstGeom prst="ellipse">
            <a:avLst/>
          </a:prstGeom>
          <a:solidFill>
            <a:srgbClr val="000000"/>
          </a:solidFill>
          <a:ln w="28440" cap="sq">
            <a:solidFill>
              <a:srgbClr val="FFCC00"/>
            </a:solidFill>
            <a:prstDash val="dash"/>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4340" name="Picture 4">
            <a:extLst>
              <a:ext uri="{FF2B5EF4-FFF2-40B4-BE49-F238E27FC236}">
                <a16:creationId xmlns:a16="http://schemas.microsoft.com/office/drawing/2014/main" xmlns="" id="{A0AEA490-A24F-4947-9243-DBC20E134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9" y="3063270"/>
            <a:ext cx="1139383" cy="113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5">
            <a:extLst>
              <a:ext uri="{FF2B5EF4-FFF2-40B4-BE49-F238E27FC236}">
                <a16:creationId xmlns:a16="http://schemas.microsoft.com/office/drawing/2014/main" xmlns="" id="{AD48437D-C52E-4D54-B446-F895E9E2CA8C}"/>
              </a:ext>
            </a:extLst>
          </p:cNvPr>
          <p:cNvGrpSpPr>
            <a:grpSpLocks/>
          </p:cNvGrpSpPr>
          <p:nvPr/>
        </p:nvGrpSpPr>
        <p:grpSpPr bwMode="auto">
          <a:xfrm>
            <a:off x="1127125" y="2647905"/>
            <a:ext cx="2294701" cy="2091324"/>
            <a:chOff x="-250" y="1435"/>
            <a:chExt cx="1444" cy="1444"/>
          </a:xfrm>
        </p:grpSpPr>
        <p:sp>
          <p:nvSpPr>
            <p:cNvPr id="14344" name="Line 6">
              <a:extLst>
                <a:ext uri="{FF2B5EF4-FFF2-40B4-BE49-F238E27FC236}">
                  <a16:creationId xmlns:a16="http://schemas.microsoft.com/office/drawing/2014/main" xmlns="" id="{05A18ED8-47B0-4DBA-AB7C-85BD5C34B1D7}"/>
                </a:ext>
              </a:extLst>
            </p:cNvPr>
            <p:cNvSpPr>
              <a:spLocks noChangeShapeType="1"/>
            </p:cNvSpPr>
            <p:nvPr/>
          </p:nvSpPr>
          <p:spPr bwMode="auto">
            <a:xfrm flipH="1">
              <a:off x="325" y="1632"/>
              <a:ext cx="279" cy="1037"/>
            </a:xfrm>
            <a:prstGeom prst="line">
              <a:avLst/>
            </a:prstGeom>
            <a:noFill/>
            <a:ln w="28440" cap="sq">
              <a:solidFill>
                <a:srgbClr val="FFCC00"/>
              </a:solidFill>
              <a:miter lim="800000"/>
              <a:headEnd/>
              <a:tailEnd/>
            </a:ln>
            <a:extLst>
              <a:ext uri="{909E8E84-426E-40DD-AFC4-6F175D3DCCD1}">
                <a14:hiddenFill xmlns:a14="http://schemas.microsoft.com/office/drawing/2010/main">
                  <a:noFill/>
                </a14:hiddenFill>
              </a:ext>
            </a:extLst>
          </p:spPr>
          <p:txBody>
            <a:bodyPr/>
            <a:lstStyle/>
            <a:p>
              <a:endParaRPr lang="en-US"/>
            </a:p>
          </p:txBody>
        </p:sp>
        <p:pic>
          <p:nvPicPr>
            <p:cNvPr id="14345" name="Picture 7">
              <a:extLst>
                <a:ext uri="{FF2B5EF4-FFF2-40B4-BE49-F238E27FC236}">
                  <a16:creationId xmlns:a16="http://schemas.microsoft.com/office/drawing/2014/main" xmlns="" id="{B3BAB937-F267-48EC-A951-CA9D633D4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 y="1435"/>
              <a:ext cx="1444" cy="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0" name="Text Box 5">
            <a:extLst>
              <a:ext uri="{FF2B5EF4-FFF2-40B4-BE49-F238E27FC236}">
                <a16:creationId xmlns:a16="http://schemas.microsoft.com/office/drawing/2014/main" xmlns="" id="{701DDC76-6763-41F0-8FC6-F9D3B4C2E2A2}"/>
              </a:ext>
            </a:extLst>
          </p:cNvPr>
          <p:cNvSpPr txBox="1">
            <a:spLocks noChangeArrowheads="1"/>
          </p:cNvSpPr>
          <p:nvPr/>
        </p:nvSpPr>
        <p:spPr bwMode="auto">
          <a:xfrm>
            <a:off x="3570491" y="6332059"/>
            <a:ext cx="6047122" cy="647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9pPr>
          </a:lstStyle>
          <a:p>
            <a:pPr eaLnBrk="1" hangingPunct="1">
              <a:spcBef>
                <a:spcPct val="0"/>
              </a:spcBef>
              <a:buFontTx/>
              <a:buNone/>
            </a:pPr>
            <a:r>
              <a:rPr lang="vi-VN" altLang="en-US" sz="2400" b="1" dirty="0">
                <a:solidFill>
                  <a:srgbClr val="0000FF"/>
                </a:solidFill>
                <a:latin typeface="Times New Roman" panose="02020603050405020304" pitchFamily="18" charset="0"/>
              </a:rPr>
              <a:t>Sự di chuyển của </a:t>
            </a:r>
            <a:r>
              <a:rPr lang="en-US" altLang="en-US" sz="2400" b="1" dirty="0" err="1">
                <a:solidFill>
                  <a:srgbClr val="0000FF"/>
                </a:solidFill>
                <a:latin typeface="Times New Roman" panose="02020603050405020304" pitchFamily="18" charset="0"/>
              </a:rPr>
              <a:t>Trái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Đất</a:t>
            </a:r>
            <a:r>
              <a:rPr lang="en-US" altLang="en-US" sz="2400" b="1" dirty="0">
                <a:solidFill>
                  <a:srgbClr val="0000FF"/>
                </a:solidFill>
                <a:latin typeface="Times New Roman" panose="02020603050405020304" pitchFamily="18" charset="0"/>
              </a:rPr>
              <a:t> </a:t>
            </a:r>
            <a:r>
              <a:rPr lang="vi-VN" altLang="en-US" sz="2400" b="1" dirty="0">
                <a:solidFill>
                  <a:srgbClr val="0000FF"/>
                </a:solidFill>
                <a:latin typeface="Times New Roman" panose="02020603050405020304" pitchFamily="18" charset="0"/>
              </a:rPr>
              <a:t>quanh </a:t>
            </a:r>
            <a:r>
              <a:rPr lang="en-US" altLang="en-US" sz="2400" b="1" dirty="0" err="1">
                <a:solidFill>
                  <a:srgbClr val="0000FF"/>
                </a:solidFill>
                <a:latin typeface="Times New Roman" panose="02020603050405020304" pitchFamily="18" charset="0"/>
              </a:rPr>
              <a:t>Mặt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Trời</a:t>
            </a:r>
            <a:r>
              <a:rPr lang="vi-VN" altLang="en-US" sz="2400" b="1" dirty="0">
                <a:solidFill>
                  <a:srgbClr val="0000FF"/>
                </a:solidFill>
                <a:latin typeface="Times New Roman" panose="02020603050405020304" pitchFamily="18" charset="0"/>
              </a:rPr>
              <a:t>.</a:t>
            </a:r>
          </a:p>
        </p:txBody>
      </p:sp>
      <p:sp>
        <p:nvSpPr>
          <p:cNvPr id="11" name="Title 1">
            <a:extLst>
              <a:ext uri="{FF2B5EF4-FFF2-40B4-BE49-F238E27FC236}">
                <a16:creationId xmlns:a16="http://schemas.microsoft.com/office/drawing/2014/main" xmlns="" id="{B034E1CA-573B-4D62-8D76-36E144F8CBC8}"/>
              </a:ext>
            </a:extLst>
          </p:cNvPr>
          <p:cNvSpPr txBox="1">
            <a:spLocks/>
          </p:cNvSpPr>
          <p:nvPr/>
        </p:nvSpPr>
        <p:spPr>
          <a:xfrm>
            <a:off x="609600" y="274638"/>
            <a:ext cx="109728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x-none" b="1" dirty="0">
                <a:solidFill>
                  <a:srgbClr val="FF0000"/>
                </a:solidFill>
                <a:latin typeface="Times New Roman" panose="02020603050405020304" pitchFamily="18" charset="0"/>
                <a:cs typeface="Times New Roman" panose="02020603050405020304" pitchFamily="18" charset="0"/>
              </a:rPr>
              <a:t>B</a:t>
            </a:r>
            <a:r>
              <a:rPr lang="en-US" b="1" dirty="0">
                <a:solidFill>
                  <a:srgbClr val="FF0000"/>
                </a:solidFill>
                <a:latin typeface="Times New Roman" panose="02020603050405020304" pitchFamily="18" charset="0"/>
                <a:cs typeface="Times New Roman" panose="02020603050405020304" pitchFamily="18" charset="0"/>
              </a:rPr>
              <a:t>ÀI 2</a:t>
            </a:r>
            <a:r>
              <a:rPr lang="x-none" b="1" dirty="0">
                <a:solidFill>
                  <a:srgbClr val="FF0000"/>
                </a:solidFill>
                <a:latin typeface="Times New Roman" panose="02020603050405020304" pitchFamily="18" charset="0"/>
                <a:cs typeface="Times New Roman" panose="02020603050405020304" pitchFamily="18" charset="0"/>
              </a:rPr>
              <a:t>: THỜI GIAN TRONG LỊCH SỬ</a:t>
            </a:r>
            <a:br>
              <a:rPr lang="x-none" b="1"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endParaRPr>
          </a:p>
        </p:txBody>
      </p:sp>
      <p:sp>
        <p:nvSpPr>
          <p:cNvPr id="12" name="Content Placeholder 2">
            <a:extLst>
              <a:ext uri="{FF2B5EF4-FFF2-40B4-BE49-F238E27FC236}">
                <a16:creationId xmlns:a16="http://schemas.microsoft.com/office/drawing/2014/main" xmlns="" id="{B0DD370B-E869-42E5-BF0A-2C2950535374}"/>
              </a:ext>
            </a:extLst>
          </p:cNvPr>
          <p:cNvSpPr txBox="1">
            <a:spLocks/>
          </p:cNvSpPr>
          <p:nvPr/>
        </p:nvSpPr>
        <p:spPr>
          <a:xfrm>
            <a:off x="609600" y="868677"/>
            <a:ext cx="10972800" cy="8194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b="1" dirty="0">
                <a:solidFill>
                  <a:srgbClr val="0000FF"/>
                </a:solidFill>
                <a:latin typeface="Times New Roman" pitchFamily="18" charset="0"/>
                <a:cs typeface="Times New Roman" pitchFamily="18" charset="0"/>
              </a:rPr>
              <a:t>I. </a:t>
            </a:r>
            <a:r>
              <a:rPr lang="x-none" b="1" dirty="0">
                <a:solidFill>
                  <a:srgbClr val="0000FF"/>
                </a:solidFill>
                <a:latin typeface="Times New Roman" pitchFamily="18" charset="0"/>
                <a:cs typeface="Times New Roman" pitchFamily="18" charset="0"/>
              </a:rPr>
              <a:t> Âm lịch, dương lịch</a:t>
            </a:r>
          </a:p>
          <a:p>
            <a:pPr marL="0" indent="0" algn="just">
              <a:buFont typeface="Arial" pitchFamily="34" charset="0"/>
              <a:buNone/>
            </a:pPr>
            <a:endParaRPr lang="en-US" b="1"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repeatCount="indefinite" fill="hold" nodeType="withEffect">
                                  <p:stCondLst>
                                    <p:cond delay="0"/>
                                  </p:stCondLst>
                                  <p:childTnLst>
                                    <p:animMotion origin="layout" path="M 1.66667E-6 0.01342 C 1.66667E-6 0.18888 0.13841 0.3324 0.30937 0.33148 C 0.48073 0.3324 0.62044 0.18888 0.62044 0.01273 C 0.62044 -0.16297 0.48112 -0.30463 0.30937 -0.30463 C 0.13841 -0.30463 1.66667E-6 -0.16297 1.66667E-6 0.01342 Z " rAng="0" ptsTypes="AAAAA">
                                      <p:cBhvr additive="repl">
                                        <p:cTn id="6" dur="30000" fill="hold"/>
                                        <p:tgtEl>
                                          <p:spTgt spid="2"/>
                                        </p:tgtEl>
                                      </p:cBhvr>
                                      <p:rCtr x="31016" y="0"/>
                                    </p:animMotion>
                                  </p:childTnLst>
                                </p:cTn>
                              </p:par>
                              <p:par>
                                <p:cTn id="7" presetID="20" presetClass="entr" fill="hold" nodeType="withEffect">
                                  <p:stCondLst>
                                    <p:cond delay="0"/>
                                  </p:stCondLst>
                                  <p:childTnLst>
                                    <p:set>
                                      <p:cBhvr additive="repl">
                                        <p:cTn id="8" dur="1" fill="hold">
                                          <p:stCondLst>
                                            <p:cond delay="0"/>
                                          </p:stCondLst>
                                        </p:cTn>
                                        <p:tgtEl>
                                          <p:spTgt spid="10"/>
                                        </p:tgtEl>
                                        <p:attrNameLst>
                                          <p:attrName>style.visibility</p:attrName>
                                        </p:attrNameLst>
                                      </p:cBhvr>
                                      <p:to>
                                        <p:strVal val="visible"/>
                                      </p:to>
                                    </p:set>
                                    <p:animEffect transition="in" filter="wedge">
                                      <p:cBhvr additive="repl">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b="1">
                <a:solidFill>
                  <a:srgbClr val="FF0000"/>
                </a:solidFill>
                <a:latin typeface="Times New Roman" panose="02020603050405020304" pitchFamily="18" charset="0"/>
                <a:cs typeface="Times New Roman" panose="02020603050405020304" pitchFamily="18" charset="0"/>
              </a:rPr>
              <a:t>B</a:t>
            </a:r>
            <a:r>
              <a:rPr lang="en-US" b="1" dirty="0">
                <a:solidFill>
                  <a:srgbClr val="FF0000"/>
                </a:solidFill>
                <a:latin typeface="Times New Roman" panose="02020603050405020304" pitchFamily="18" charset="0"/>
                <a:cs typeface="Times New Roman" panose="02020603050405020304" pitchFamily="18" charset="0"/>
              </a:rPr>
              <a:t>ÀI 2</a:t>
            </a:r>
            <a:r>
              <a:rPr lang="x-none" b="1">
                <a:solidFill>
                  <a:srgbClr val="FF0000"/>
                </a:solidFill>
                <a:latin typeface="Times New Roman" panose="02020603050405020304" pitchFamily="18" charset="0"/>
                <a:cs typeface="Times New Roman" panose="02020603050405020304" pitchFamily="18" charset="0"/>
              </a:rPr>
              <a:t>: THỜI GIAN TRONG LỊCH SỬ</a:t>
            </a:r>
            <a:br>
              <a:rPr lang="x-none" b="1">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endParaRPr>
          </a:p>
        </p:txBody>
      </p:sp>
      <p:sp>
        <p:nvSpPr>
          <p:cNvPr id="4" name="Content Placeholder 2">
            <a:extLst>
              <a:ext uri="{FF2B5EF4-FFF2-40B4-BE49-F238E27FC236}">
                <a16:creationId xmlns:a16="http://schemas.microsoft.com/office/drawing/2014/main" xmlns="" id="{EA91F8EA-1C75-4B2A-AC83-C28B4DB1AC4A}"/>
              </a:ext>
            </a:extLst>
          </p:cNvPr>
          <p:cNvSpPr>
            <a:spLocks noGrp="1"/>
          </p:cNvSpPr>
          <p:nvPr>
            <p:ph idx="1"/>
          </p:nvPr>
        </p:nvSpPr>
        <p:spPr>
          <a:xfrm>
            <a:off x="609600" y="1135962"/>
            <a:ext cx="10972800" cy="819437"/>
          </a:xfrm>
        </p:spPr>
        <p:txBody>
          <a:bodyPr/>
          <a:lstStyle/>
          <a:p>
            <a:pPr marL="0" indent="0" algn="just">
              <a:buNone/>
            </a:pPr>
            <a:r>
              <a:rPr lang="en-US" sz="3600" b="1" dirty="0">
                <a:solidFill>
                  <a:srgbClr val="0000FF"/>
                </a:solidFill>
                <a:latin typeface="Times New Roman" panose="02020603050405020304" pitchFamily="18" charset="0"/>
                <a:cs typeface="Times New Roman" panose="02020603050405020304" pitchFamily="18" charset="0"/>
              </a:rPr>
              <a:t>I. </a:t>
            </a:r>
            <a:r>
              <a:rPr lang="x-none" sz="3600" b="1">
                <a:solidFill>
                  <a:srgbClr val="0000FF"/>
                </a:solidFill>
                <a:latin typeface="Times New Roman" panose="02020603050405020304" pitchFamily="18" charset="0"/>
                <a:cs typeface="Times New Roman" panose="02020603050405020304" pitchFamily="18" charset="0"/>
              </a:rPr>
              <a:t> Âm lịch, dương lịch</a:t>
            </a:r>
          </a:p>
          <a:p>
            <a:pPr marL="0" indent="0" algn="just">
              <a:buNone/>
            </a:pP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38045" y="1758028"/>
            <a:ext cx="10657637" cy="2062103"/>
          </a:xfrm>
          <a:prstGeom prst="rect">
            <a:avLst/>
          </a:prstGeom>
          <a:noFill/>
        </p:spPr>
        <p:txBody>
          <a:bodyPr wrap="square">
            <a:spAutoFit/>
          </a:bodyPr>
          <a:lstStyle/>
          <a:p>
            <a:pPr marL="457200" indent="-457200">
              <a:lnSpc>
                <a:spcPct val="150000"/>
              </a:lnSpc>
              <a:buFont typeface="Wingdings" panose="05000000000000000000" pitchFamily="2" charset="2"/>
              <a:buChar char="v"/>
              <a:defRPr/>
            </a:pP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Âm</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lịch</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là</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loại</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lịch</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được</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tính</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thời</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gian</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theo</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chu</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kỳ</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quay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của</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Mặt</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trăng</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quanh</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Trái</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 </a:t>
            </a:r>
            <a:r>
              <a:rPr lang="en-US" sz="3200" dirty="0" err="1">
                <a:solidFill>
                  <a:schemeClr val="tx1">
                    <a:lumMod val="95000"/>
                    <a:lumOff val="5000"/>
                  </a:schemeClr>
                </a:solidFill>
                <a:latin typeface="Times New Roman" pitchFamily="18" charset="0"/>
                <a:ea typeface="Microsoft YaHei" panose="020B0503020204020204" pitchFamily="34" charset="-122"/>
                <a:cs typeface="Times New Roman" pitchFamily="18" charset="0"/>
              </a:rPr>
              <a:t>Đất</a:t>
            </a:r>
            <a:r>
              <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rPr>
              <a:t>.</a:t>
            </a:r>
          </a:p>
          <a:p>
            <a:pPr>
              <a:defRPr/>
            </a:pPr>
            <a:endPar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endParaRPr>
          </a:p>
        </p:txBody>
      </p:sp>
      <p:sp>
        <p:nvSpPr>
          <p:cNvPr id="12" name="Rectangle 11"/>
          <p:cNvSpPr/>
          <p:nvPr/>
        </p:nvSpPr>
        <p:spPr>
          <a:xfrm>
            <a:off x="1073844" y="3609860"/>
            <a:ext cx="10231967" cy="1481175"/>
          </a:xfrm>
          <a:prstGeom prst="rect">
            <a:avLst/>
          </a:prstGeom>
        </p:spPr>
        <p:txBody>
          <a:bodyPr>
            <a:spAutoFit/>
          </a:bodyPr>
          <a:lstStyle/>
          <a:p>
            <a:pPr marL="457200" indent="-457200" algn="just">
              <a:lnSpc>
                <a:spcPct val="150000"/>
              </a:lnSpc>
              <a:buFont typeface="Wingdings" panose="05000000000000000000" pitchFamily="2" charset="2"/>
              <a:buChar char="v"/>
              <a:defRPr/>
            </a:pP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Dương</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lịch</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Là</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loại</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lịch</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được</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tính</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thời</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gian</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theo</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chu</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kỳ</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quay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của</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Trái</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Đất</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quanh</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mặt</a:t>
            </a:r>
            <a:r>
              <a:rPr lang="en-US" sz="3200" dirty="0">
                <a:solidFill>
                  <a:schemeClr val="tx1">
                    <a:lumMod val="95000"/>
                    <a:lumOff val="5000"/>
                  </a:schemeClr>
                </a:solidFill>
                <a:latin typeface="Times New Roman" pitchFamily="18" charset="0"/>
                <a:ea typeface="Times New Roman" panose="02020603050405020304" pitchFamily="18" charset="0"/>
                <a:cs typeface="Times New Roman" pitchFamily="18" charset="0"/>
              </a:rPr>
              <a:t> </a:t>
            </a:r>
            <a:r>
              <a:rPr lang="en-US" sz="3200" dirty="0" err="1">
                <a:solidFill>
                  <a:schemeClr val="tx1">
                    <a:lumMod val="95000"/>
                    <a:lumOff val="5000"/>
                  </a:schemeClr>
                </a:solidFill>
                <a:latin typeface="Times New Roman" pitchFamily="18" charset="0"/>
                <a:ea typeface="Times New Roman" panose="02020603050405020304" pitchFamily="18" charset="0"/>
                <a:cs typeface="Times New Roman" pitchFamily="18" charset="0"/>
              </a:rPr>
              <a:t>Trời</a:t>
            </a:r>
            <a:endParaRPr lang="en-US" sz="3200" dirty="0">
              <a:solidFill>
                <a:schemeClr val="tx1">
                  <a:lumMod val="95000"/>
                  <a:lumOff val="5000"/>
                </a:schemeClr>
              </a:solidFill>
              <a:latin typeface="Times New Roman" pitchFamily="18" charset="0"/>
              <a:ea typeface="Microsoft YaHei" panose="020B0503020204020204" pitchFamily="34" charset="-122"/>
              <a:cs typeface="Times New Roman" pitchFamily="18" charset="0"/>
            </a:endParaRPr>
          </a:p>
        </p:txBody>
      </p:sp>
      <p:pic>
        <p:nvPicPr>
          <p:cNvPr id="13" name="Picture 4" descr="TOP 116 bài văn tả đồ vật lớp 4 - Tập làm văn lớp 4">
            <a:extLst>
              <a:ext uri="{FF2B5EF4-FFF2-40B4-BE49-F238E27FC236}">
                <a16:creationId xmlns:a16="http://schemas.microsoft.com/office/drawing/2014/main" xmlns="" id="{C89EF070-0ED3-4C33-857A-F4729BF3D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516"/>
            <a:ext cx="1151326" cy="74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6|23.4|4.4|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2241</TotalTime>
  <Words>1610</Words>
  <Application>Microsoft Office PowerPoint</Application>
  <PresentationFormat>Custom</PresentationFormat>
  <Paragraphs>116</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PHÒNG GIÁO DỤC VÀ ĐÀO TẠO QUẬN GÒ VẤP</vt:lpstr>
      <vt:lpstr>NỘI DUNG BÀI HỌC</vt:lpstr>
      <vt:lpstr>BÀI 2: THỜI GIAN TRONG LỊCH SỬ </vt:lpstr>
      <vt:lpstr>Đọc câu Đồng dao trong H 2.1 và quan sát hình  2.2 các em hãy cho biết người xưa dựa trên cơ sở nào để xác định thời gian? </vt:lpstr>
      <vt:lpstr>PowerPoint Presentation</vt:lpstr>
      <vt:lpstr>PowerPoint Presentation</vt:lpstr>
      <vt:lpstr>BÀI 2: THỜI GIAN TRONG LỊCH SỬ </vt:lpstr>
      <vt:lpstr>PowerPoint Presentation</vt:lpstr>
      <vt:lpstr>BÀI 2: THỜI GIAN TRONG LỊCH SỬ </vt:lpstr>
      <vt:lpstr>Câu đồng dao trong tư liệu 2.1 thế hiện cách tỉnh thời gian của người xưa theo âm lịch hay dương lịch? </vt:lpstr>
      <vt:lpstr>BÀI 2: THỜI GIAN TRONG LỊCH SỬ </vt:lpstr>
      <vt:lpstr>PowerPoint Presentation</vt:lpstr>
      <vt:lpstr>-  “Trước Công nguyên” (thuật ngữ 47, trang 199): Quy ước chỉ thời gian trước  năm chúa Giê xu ra đời. Đối với thời gian trước công nguyên (TCN), con số chỉ năm càng nhỏ, thì khoảng cách thời gian càng gần với hiện tại. Ví dụ các năm sau trong sơ đồ: 179,111.Viết là 179 TCN, 111 TCN</vt:lpstr>
      <vt:lpstr>PowerPoint Presentation</vt:lpstr>
      <vt:lpstr>Thực hành xác định thế kỉ, thiên niên kỉ</vt:lpstr>
      <vt:lpstr>CỦNG CỐ</vt:lpstr>
      <vt:lpstr>BÀI 2: THỜI GIAN TRONG LỊCH SỬ </vt:lpstr>
      <vt:lpstr>Trả lời câu hỏi</vt:lpstr>
      <vt:lpstr>HOẠT ĐỘNG LUYỆN TẬP</vt:lpstr>
      <vt:lpstr>HOẠT ĐỘNG LUYỆN TẬP</vt:lpstr>
      <vt:lpstr>HOẠT ĐỘNG VẬN DỤNG </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DELL</cp:lastModifiedBy>
  <cp:revision>139</cp:revision>
  <dcterms:created xsi:type="dcterms:W3CDTF">2021-07-16T02:46:11Z</dcterms:created>
  <dcterms:modified xsi:type="dcterms:W3CDTF">2021-09-11T08:29:03Z</dcterms:modified>
</cp:coreProperties>
</file>