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4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76400"/>
            <a:ext cx="103632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C13C9FF-995C-44E5-BB9E-CE156228CCCA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68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50ECC-DEF4-439D-AD99-9C9DD2C4FA3B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629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381000"/>
            <a:ext cx="27432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0264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FB009-B07A-4FDB-B80D-F2E7C708EFB0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200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381000"/>
            <a:ext cx="109728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B10058AF-0435-4F9B-8F35-33258E51E883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074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114800"/>
            <a:ext cx="53848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1C1FB64A-15A7-41C3-BAE4-4330F8724987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2215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981200"/>
            <a:ext cx="53848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4114800"/>
            <a:ext cx="53848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4114800"/>
            <a:ext cx="53848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D77CF67A-E93A-4894-A613-8F117CD9978E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479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39046F-DAFD-46E2-A855-A1F9D08463F0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75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68119-B705-4BA3-B6D6-34B468E6C996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18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7542B-E70A-4F40-81CE-C9FBD6B5198D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82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D663-37D7-41AD-8FAB-F7326D950E46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693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68A6D6-98A2-4546-AC00-E27B84324379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47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F099D-1DCE-4E5B-A58F-B5A3B0545B80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135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FD1EF-4FB6-41B5-8D16-A697D330C03B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541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B9E540-35DF-4FCE-92FB-A6210A1F0A1B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202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10972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FC17CDC-425F-432A-A69D-BB87EC5CFED7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91792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/>
        </p:nvSpPr>
        <p:spPr>
          <a:xfrm>
            <a:off x="0" y="0"/>
            <a:ext cx="12192635" cy="168211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0"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dk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GÒ VẤP</a:t>
            </a:r>
            <a:endParaRPr lang="en-US" sz="2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LỊCH SỬ LỚP 7</a:t>
            </a:r>
            <a:endParaRPr lang="en-US" sz="29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-197708" y="1801324"/>
            <a:ext cx="12192635" cy="9541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6 - BÀI 5: </a:t>
            </a:r>
            <a:r>
              <a:rPr lang="en-US" sz="240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 ĐỘ THỜI PHONG KIẾN</a:t>
            </a:r>
            <a:endParaRPr lang="en-US" sz="2900" dirty="0"/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890" y="3006811"/>
            <a:ext cx="3402227" cy="3229232"/>
          </a:xfrm>
          <a:prstGeom prst="rect">
            <a:avLst/>
          </a:prstGeo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117" y="3006812"/>
            <a:ext cx="3393629" cy="32292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7207747" y="3006811"/>
            <a:ext cx="4695929" cy="32292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9965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Tm="25501"/>
    </mc:Choice>
    <mc:Fallback xmlns="">
      <p:transition spd="slow" advTm="255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0" grpId="0"/>
      <p:bldP spid="1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323" y="124598"/>
            <a:ext cx="10972800" cy="1371600"/>
          </a:xfrm>
        </p:spPr>
        <p:txBody>
          <a:bodyPr/>
          <a:lstStyle/>
          <a:p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TIẾT 6 - BÀI 5: </a:t>
            </a:r>
            <a:r>
              <a:rPr lang="en-US" sz="3600" dirty="0">
                <a:solidFill>
                  <a:srgbClr val="9933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solidFill>
                  <a:srgbClr val="9933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ẤN ĐỘ THỜI PHONG KIẾN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323" y="2607273"/>
            <a:ext cx="10972800" cy="4114800"/>
          </a:xfrm>
        </p:spPr>
        <p:txBody>
          <a:bodyPr/>
          <a:lstStyle/>
          <a:p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16, </a:t>
            </a:r>
            <a:r>
              <a:rPr lang="en-US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vương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triều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17, </a:t>
            </a:r>
            <a:r>
              <a:rPr lang="en-US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tựu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dirty="0">
              <a:effectLst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020977" y="1509583"/>
            <a:ext cx="9919386" cy="9144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20977" y="4314568"/>
            <a:ext cx="9919386" cy="9144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11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CC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dist="107763" dir="2700000" algn="ctr" rotWithShape="0">
            <a:srgbClr val="808080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CC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dist="107763" dir="2700000" algn="ctr" rotWithShape="0">
            <a:srgbClr val="808080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84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Tahoma</vt:lpstr>
      <vt:lpstr>Times New Roman</vt:lpstr>
      <vt:lpstr>Wingdings</vt:lpstr>
      <vt:lpstr>Textured</vt:lpstr>
      <vt:lpstr>PowerPoint Presentation</vt:lpstr>
      <vt:lpstr>TIẾT 6 - BÀI 5:  ẤN ĐỘ THỜI PHONG KIẾN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6 - BÀI 5:  ẤN ĐỘ THỜI PHONG KIẾN</dc:title>
  <dc:creator>AutoBVT</dc:creator>
  <cp:lastModifiedBy>AutoBVT</cp:lastModifiedBy>
  <cp:revision>5</cp:revision>
  <dcterms:created xsi:type="dcterms:W3CDTF">2021-08-31T01:46:55Z</dcterms:created>
  <dcterms:modified xsi:type="dcterms:W3CDTF">2021-09-25T13:48:30Z</dcterms:modified>
</cp:coreProperties>
</file>