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C2875-6D17-4004-9900-654A6A56E0C7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E57AA-2EA0-41C7-AC22-A5484C831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88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DE274A-AD3D-4B09-B6D5-CCEE7B8FC358}" type="slidenum">
              <a:rPr lang="en-US" altLang="en-US" smtClean="0">
                <a:ea typeface="Lucida Sans Unicode" panose="020B0602030504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mtClean="0">
              <a:ea typeface="Lucida Sans Unicode" panose="020B0602030504020204" pitchFamily="34" charset="0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103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7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0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95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9"/>
            <a:ext cx="10960100" cy="1133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6BB31-3676-486B-B996-D288F5FBDB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05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5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6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5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13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1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2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9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7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83FAD-F0A8-4202-8067-8EB2533E7A94}" type="datetimeFigureOut">
              <a:rPr lang="en-US" smtClean="0"/>
              <a:t>02/09/2021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4D0BF-002C-4603-AC22-1644EA41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2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304800"/>
            <a:ext cx="1165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>
                <a:solidFill>
                  <a:srgbClr val="FF0000"/>
                </a:solidFill>
              </a:rPr>
              <a:t>PHÒNG GIÁO DỤC VÀ ĐÀO TẠO QUẬN GÒ VẤP </a:t>
            </a:r>
            <a:endParaRPr lang="en-US" altLang="en-US" sz="3600" b="1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93938" y="876191"/>
            <a:ext cx="1108034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SINH HỌC TẬP </a:t>
            </a:r>
            <a:r>
              <a:rPr lang="vi-VN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 </a:t>
            </a:r>
            <a:r>
              <a:rPr lang="vi-V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LỚP 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609600" y="1447800"/>
            <a:ext cx="11049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 u="sng" dirty="0">
                <a:solidFill>
                  <a:srgbClr val="0000CC"/>
                </a:solidFill>
                <a:latin typeface="Arial" panose="020B0604020202020204" pitchFamily="34" charset="0"/>
              </a:rPr>
              <a:t>Bài 3</a:t>
            </a:r>
            <a:r>
              <a:rPr lang="vi-VN" altLang="en-US" sz="3600" b="1" dirty="0">
                <a:solidFill>
                  <a:srgbClr val="0000CC"/>
                </a:solidFill>
                <a:latin typeface="Arial" panose="020B0604020202020204" pitchFamily="34" charset="0"/>
              </a:rPr>
              <a:t>:</a:t>
            </a:r>
            <a:r>
              <a:rPr lang="vi-V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endParaRPr lang="en-US" altLang="en-US" sz="36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CUỘC ĐẤU TRANH CỦA GIAI CẤP </a:t>
            </a:r>
          </a:p>
          <a:p>
            <a:pPr algn="ctr"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TƯ SẢN CHỐNG PHONG KIẾN THỜI HẬU KÌ</a:t>
            </a:r>
          </a:p>
          <a:p>
            <a:pPr algn="ctr"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TRUNG ĐẠI Ở CHÂU ÂU</a:t>
            </a:r>
          </a:p>
        </p:txBody>
      </p:sp>
      <p:pic>
        <p:nvPicPr>
          <p:cNvPr id="307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56025"/>
            <a:ext cx="11430000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172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609600" y="23813"/>
            <a:ext cx="11049000" cy="230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 u="sng" dirty="0">
                <a:solidFill>
                  <a:srgbClr val="0000CC"/>
                </a:solidFill>
                <a:latin typeface="Arial" panose="020B0604020202020204" pitchFamily="34" charset="0"/>
              </a:rPr>
              <a:t>Bài 3</a:t>
            </a:r>
            <a:r>
              <a:rPr lang="vi-VN" altLang="en-US" sz="3600" b="1" dirty="0">
                <a:solidFill>
                  <a:srgbClr val="0000CC"/>
                </a:solidFill>
                <a:latin typeface="Arial" panose="020B0604020202020204" pitchFamily="34" charset="0"/>
              </a:rPr>
              <a:t>:</a:t>
            </a:r>
            <a:r>
              <a:rPr lang="vi-V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endParaRPr lang="en-US" altLang="en-US" sz="36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CUỘC ĐẤU TRANH CỦA GIAI CẤP </a:t>
            </a:r>
          </a:p>
          <a:p>
            <a:pPr algn="ctr"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TƯ SẢN CHỐNG PHONG KIẾN THỜI HẬU KÌ</a:t>
            </a:r>
          </a:p>
          <a:p>
            <a:pPr algn="ctr">
              <a:buSzPct val="100000"/>
              <a:buFont typeface="Times New Roman" panose="02020603050405020304" pitchFamily="18" charset="0"/>
              <a:buNone/>
            </a:pPr>
            <a:r>
              <a:rPr lang="vi-V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TRUNG ĐẠI Ở CHÂU ÂU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399" y="2667000"/>
            <a:ext cx="10838873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 b="1">
                <a:solidFill>
                  <a:srgbClr val="FF33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900"/>
              </a:spcBef>
              <a:buClrTx/>
            </a:pP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1.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Phong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trào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văn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hóa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Phục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hưng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(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thế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kỉ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XIV – XVII).</a:t>
            </a:r>
            <a:endParaRPr lang="en-US" altLang="en-US" sz="32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39700" y="3624263"/>
            <a:ext cx="737235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 b="1">
                <a:solidFill>
                  <a:srgbClr val="FF33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900"/>
              </a:spcBef>
              <a:buClrTx/>
            </a:pP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2.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Phong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trào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Cải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tôn</a:t>
            </a: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giáo</a:t>
            </a:r>
            <a:r>
              <a:rPr lang="en-US" altLang="en-US" sz="3200" dirty="0" smtClean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endParaRPr lang="en-US" altLang="en-US" sz="32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17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0"/>
            <a:ext cx="121920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5000" rIns="90000" bIns="450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 b="1">
                <a:solidFill>
                  <a:srgbClr val="FF33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vi-VN" altLang="en-US" sz="2400" u="sng" dirty="0">
                <a:solidFill>
                  <a:srgbClr val="0000CC"/>
                </a:solidFill>
                <a:latin typeface="Arial" panose="020B0604020202020204" pitchFamily="34" charset="0"/>
              </a:rPr>
              <a:t>Bài 3</a:t>
            </a:r>
            <a:r>
              <a:rPr lang="vi-VN" altLang="en-US" sz="2400" dirty="0">
                <a:solidFill>
                  <a:srgbClr val="0000CC"/>
                </a:solidFill>
                <a:latin typeface="Arial" panose="020B0604020202020204" pitchFamily="34" charset="0"/>
              </a:rPr>
              <a:t>:</a:t>
            </a:r>
            <a:r>
              <a:rPr lang="vi-VN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 CUỘC ĐẤU TRANH CỦA GIAI CẤP TƯ SẢN CHỐNG PHONG</a:t>
            </a:r>
            <a:endParaRPr lang="en-US" altLang="en-US" sz="24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vi-VN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 KIẾN THỜI HẬU KÌ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vi-VN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TRUNG ĐẠI Ở CHÂU ÂU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2700" y="1189038"/>
            <a:ext cx="10599882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 b="1">
                <a:solidFill>
                  <a:srgbClr val="FF33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900"/>
              </a:spcBef>
              <a:buClrTx/>
            </a:pP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1. </a:t>
            </a:r>
            <a:r>
              <a:rPr lang="en-US" altLang="en-US" dirty="0" err="1">
                <a:solidFill>
                  <a:srgbClr val="0070C0"/>
                </a:solidFill>
                <a:latin typeface="Arial" panose="020B0604020202020204" pitchFamily="34" charset="0"/>
              </a:rPr>
              <a:t>Phong</a:t>
            </a: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Arial" panose="020B0604020202020204" pitchFamily="34" charset="0"/>
              </a:rPr>
              <a:t>trào</a:t>
            </a: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Arial" panose="020B0604020202020204" pitchFamily="34" charset="0"/>
              </a:rPr>
              <a:t>văn</a:t>
            </a: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Arial" panose="020B0604020202020204" pitchFamily="34" charset="0"/>
              </a:rPr>
              <a:t>hóa</a:t>
            </a: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Arial" panose="020B0604020202020204" pitchFamily="34" charset="0"/>
              </a:rPr>
              <a:t>Phục</a:t>
            </a: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Arial" panose="020B0604020202020204" pitchFamily="34" charset="0"/>
              </a:rPr>
              <a:t>hưng</a:t>
            </a: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 (</a:t>
            </a:r>
            <a:r>
              <a:rPr lang="en-US" altLang="en-US" dirty="0" err="1">
                <a:solidFill>
                  <a:srgbClr val="0070C0"/>
                </a:solidFill>
                <a:latin typeface="Arial" panose="020B0604020202020204" pitchFamily="34" charset="0"/>
              </a:rPr>
              <a:t>thế</a:t>
            </a: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70C0"/>
                </a:solidFill>
                <a:latin typeface="Arial" panose="020B0604020202020204" pitchFamily="34" charset="0"/>
              </a:rPr>
              <a:t>kỉ</a:t>
            </a:r>
            <a:r>
              <a:rPr lang="en-US" altLang="en-US" dirty="0">
                <a:solidFill>
                  <a:srgbClr val="0070C0"/>
                </a:solidFill>
                <a:latin typeface="Arial" panose="020B0604020202020204" pitchFamily="34" charset="0"/>
              </a:rPr>
              <a:t> XIV – XVII).</a:t>
            </a:r>
            <a:endParaRPr lang="en-US" altLang="en-US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81000" y="1724025"/>
            <a:ext cx="11582400" cy="112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33375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 b="1">
                <a:solidFill>
                  <a:srgbClr val="FF33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marL="466725" indent="-457200" algn="just">
              <a:spcBef>
                <a:spcPct val="0"/>
              </a:spcBef>
              <a:buClrTx/>
              <a:buFontTx/>
              <a:buChar char="-"/>
            </a:pP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HS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đọc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SGK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trang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8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và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9,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tìm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hiểu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về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Phong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trào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văn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hóa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Phục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hưng</a:t>
            </a:r>
            <a:r>
              <a:rPr lang="en-US" alt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</a:p>
          <a:p>
            <a:pPr marL="9525" indent="0" algn="just">
              <a:spcBef>
                <a:spcPct val="0"/>
              </a:spcBef>
              <a:buClrTx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Khái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hóa </a:t>
            </a:r>
            <a:r>
              <a:rPr lang="en-US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hưng</a:t>
            </a:r>
            <a:r>
              <a:rPr lang="en-US" alt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525" indent="0" algn="just">
              <a:spcBef>
                <a:spcPct val="0"/>
              </a:spcBef>
              <a:buClrTx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525" indent="0" algn="just">
              <a:spcBef>
                <a:spcPct val="0"/>
              </a:spcBef>
              <a:buClrTx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525" indent="0" algn="just">
              <a:spcBef>
                <a:spcPct val="0"/>
              </a:spcBef>
              <a:buClrTx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+ Ý </a:t>
            </a:r>
            <a:r>
              <a:rPr 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6725" indent="-457200" algn="just">
              <a:spcBef>
                <a:spcPct val="0"/>
              </a:spcBef>
              <a:buClrTx/>
              <a:buFontTx/>
              <a:buChar char="-"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HS </a:t>
            </a:r>
            <a:r>
              <a:rPr lang="en-US" altLang="en-US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trả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lời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các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câu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hỏi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sau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:</a:t>
            </a:r>
          </a:p>
          <a:p>
            <a:pPr marL="9525" indent="0" algn="just">
              <a:spcBef>
                <a:spcPct val="0"/>
              </a:spcBef>
              <a:buClrTx/>
            </a:pPr>
            <a:r>
              <a:rPr lang="en-US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hưng</a:t>
            </a:r>
            <a:r>
              <a:rPr lang="en-US" altLang="en-US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”? </a:t>
            </a:r>
          </a:p>
          <a:p>
            <a:pPr marL="9525" indent="0" algn="just">
              <a:spcBef>
                <a:spcPct val="0"/>
              </a:spcBef>
              <a:buClrTx/>
            </a:pPr>
            <a:r>
              <a:rPr lang="en-US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vi-VN" altLang="en-US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 những tác phẩm của mình các tác giả thời Phục hưng muốn nói điều gì?</a:t>
            </a:r>
            <a:endParaRPr lang="en-US" altLang="en-US" b="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" indent="0" algn="just">
              <a:spcBef>
                <a:spcPct val="0"/>
              </a:spcBef>
              <a:buClrTx/>
            </a:pPr>
            <a:endParaRPr lang="en-US" altLang="en-US" dirty="0">
              <a:solidFill>
                <a:srgbClr val="000000"/>
              </a:solidFill>
            </a:endParaRPr>
          </a:p>
          <a:p>
            <a:pPr marL="9525" indent="0" algn="just">
              <a:spcBef>
                <a:spcPct val="0"/>
              </a:spcBef>
              <a:buClrTx/>
            </a:pPr>
            <a:endParaRPr lang="en-US" alt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en-US" dirty="0">
                <a:solidFill>
                  <a:srgbClr val="0000CC"/>
                </a:solidFill>
                <a:latin typeface="Arial" panose="020B0604020202020204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82051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12" dur="2000"/>
                                        <p:tgtEl>
                                          <p:spTgt spid="92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609600" y="86159"/>
            <a:ext cx="1104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vi-VN" altLang="en-US" sz="2400" b="1" u="sng" dirty="0">
                <a:solidFill>
                  <a:srgbClr val="0000CC"/>
                </a:solidFill>
              </a:rPr>
              <a:t>Bài 3</a:t>
            </a:r>
            <a:r>
              <a:rPr lang="vi-VN" altLang="en-US" sz="2400" b="1" dirty="0">
                <a:solidFill>
                  <a:srgbClr val="0000CC"/>
                </a:solidFill>
              </a:rPr>
              <a:t>:</a:t>
            </a:r>
            <a:r>
              <a:rPr lang="vi-VN" altLang="en-US" sz="2400" b="1" dirty="0">
                <a:solidFill>
                  <a:srgbClr val="FF0000"/>
                </a:solidFill>
              </a:rPr>
              <a:t> CUỘC ĐẤU TRANH CỦA GIAI CẤP TƯ SẢN CHỐNG PHONG</a:t>
            </a:r>
            <a:endParaRPr lang="en-US" altLang="en-US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vi-VN" altLang="en-US" sz="2400" b="1" dirty="0">
                <a:solidFill>
                  <a:srgbClr val="FF0000"/>
                </a:solidFill>
              </a:rPr>
              <a:t> KIẾN THỜI HẬU KÌ</a:t>
            </a:r>
            <a:r>
              <a:rPr lang="en-US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vi-VN" altLang="en-US" sz="2400" b="1" dirty="0">
                <a:solidFill>
                  <a:srgbClr val="FF0000"/>
                </a:solidFill>
              </a:rPr>
              <a:t>TRUNG ĐẠI Ở CHÂU ÂU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53290" y="1305509"/>
            <a:ext cx="737235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 b="1">
                <a:solidFill>
                  <a:srgbClr val="FF33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900"/>
              </a:spcBef>
              <a:buClrTx/>
            </a:pPr>
            <a:r>
              <a:rPr lang="en-US" alt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2. </a:t>
            </a:r>
            <a:r>
              <a:rPr lang="en-US" altLang="en-US" sz="3200" u="sng" dirty="0" err="1">
                <a:solidFill>
                  <a:srgbClr val="0070C0"/>
                </a:solidFill>
                <a:latin typeface="Arial" panose="020B0604020202020204" pitchFamily="34" charset="0"/>
              </a:rPr>
              <a:t>Phong</a:t>
            </a:r>
            <a:r>
              <a:rPr lang="en-US" altLang="en-US" sz="3200" u="sng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u="sng" dirty="0" err="1">
                <a:solidFill>
                  <a:srgbClr val="0070C0"/>
                </a:solidFill>
                <a:latin typeface="Arial" panose="020B0604020202020204" pitchFamily="34" charset="0"/>
              </a:rPr>
              <a:t>trào</a:t>
            </a:r>
            <a:r>
              <a:rPr lang="en-US" altLang="en-US" sz="3200" u="sng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u="sng" dirty="0" err="1">
                <a:solidFill>
                  <a:srgbClr val="0070C0"/>
                </a:solidFill>
                <a:latin typeface="Arial" panose="020B0604020202020204" pitchFamily="34" charset="0"/>
              </a:rPr>
              <a:t>Cải</a:t>
            </a:r>
            <a:r>
              <a:rPr lang="en-US" altLang="en-US" sz="3200" u="sng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u="sng" dirty="0" err="1">
                <a:solidFill>
                  <a:srgbClr val="0070C0"/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3200" u="sng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u="sng" dirty="0" err="1">
                <a:solidFill>
                  <a:srgbClr val="0070C0"/>
                </a:solidFill>
                <a:latin typeface="Arial" panose="020B0604020202020204" pitchFamily="34" charset="0"/>
              </a:rPr>
              <a:t>tôn</a:t>
            </a:r>
            <a:r>
              <a:rPr lang="en-US" altLang="en-US" sz="3200" u="sng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u="sng" dirty="0" err="1">
                <a:solidFill>
                  <a:srgbClr val="0070C0"/>
                </a:solidFill>
                <a:latin typeface="Arial" panose="020B0604020202020204" pitchFamily="34" charset="0"/>
              </a:rPr>
              <a:t>giáo</a:t>
            </a:r>
            <a:endParaRPr lang="en-US" altLang="en-US" sz="3200" u="sng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3290" y="1945271"/>
            <a:ext cx="1176250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6725" indent="-457200" algn="just">
              <a:spcBef>
                <a:spcPct val="0"/>
              </a:spcBef>
              <a:buClrTx/>
              <a:buFontTx/>
              <a:buChar char="-"/>
            </a:pP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HS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đọc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SGK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trang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9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và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10,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tìm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hiểu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về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Phong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trào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Cải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tôn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giáo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</a:p>
          <a:p>
            <a:pPr marL="9525" algn="just">
              <a:spcBef>
                <a:spcPct val="0"/>
              </a:spcBef>
              <a:buClrTx/>
            </a:pP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Cải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tôn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525" algn="just">
              <a:spcBef>
                <a:spcPct val="0"/>
              </a:spcBef>
              <a:buClrTx/>
            </a:pP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dung.</a:t>
            </a:r>
          </a:p>
          <a:p>
            <a:pPr marL="9525" algn="just">
              <a:spcBef>
                <a:spcPct val="0"/>
              </a:spcBef>
              <a:buClrTx/>
            </a:pP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66725" indent="-457200" algn="just">
              <a:spcBef>
                <a:spcPct val="0"/>
              </a:spcBef>
              <a:buFontTx/>
              <a:buChar char="-"/>
            </a:pP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HS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trả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lời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các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câu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hỏi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sau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:</a:t>
            </a:r>
          </a:p>
          <a:p>
            <a:pPr marL="9525" algn="just">
              <a:spcBef>
                <a:spcPct val="0"/>
              </a:spcBef>
            </a:pPr>
            <a:r>
              <a:rPr lang="en-US" sz="28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Nguyên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nhân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nào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dẫn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phong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trào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cải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tôn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giáo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?</a:t>
            </a:r>
          </a:p>
          <a:p>
            <a:pPr marL="9525" algn="just">
              <a:spcBef>
                <a:spcPct val="0"/>
              </a:spcBef>
            </a:pPr>
            <a:r>
              <a:rPr lang="en-US" sz="2800" b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vi-VN" alt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hong trào cải cách tôn giáo ở châu Âu đã có những tác động như thế nào đến xã hội? </a:t>
            </a:r>
            <a:endParaRPr lang="en-US" altLang="en-US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" algn="just">
              <a:spcBef>
                <a:spcPct val="0"/>
              </a:spcBef>
            </a:pPr>
            <a:endParaRPr lang="en-US" altLang="en-US" sz="5400" dirty="0" smtClean="0">
              <a:solidFill>
                <a:srgbClr val="000000"/>
              </a:solidFill>
            </a:endParaRPr>
          </a:p>
          <a:p>
            <a:pPr marL="9525" algn="just">
              <a:spcBef>
                <a:spcPct val="0"/>
              </a:spcBef>
            </a:pPr>
            <a:endParaRPr lang="en-US" altLang="en-US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marL="9525" algn="just">
              <a:spcBef>
                <a:spcPct val="0"/>
              </a:spcBef>
              <a:buClrTx/>
            </a:pPr>
            <a:endParaRPr lang="en-US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" algn="just">
              <a:spcBef>
                <a:spcPct val="0"/>
              </a:spcBef>
              <a:buClrTx/>
            </a:pPr>
            <a:endParaRPr lang="en-US" altLang="en-US" sz="28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82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333</Words>
  <Application>Microsoft Office PowerPoint</Application>
  <PresentationFormat>Widescreen</PresentationFormat>
  <Paragraphs>39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Lucida Sans Unicode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Uyen</dc:creator>
  <cp:lastModifiedBy>hà hiếu</cp:lastModifiedBy>
  <cp:revision>15</cp:revision>
  <dcterms:created xsi:type="dcterms:W3CDTF">2021-08-30T14:11:17Z</dcterms:created>
  <dcterms:modified xsi:type="dcterms:W3CDTF">2021-09-02T04:43:11Z</dcterms:modified>
</cp:coreProperties>
</file>