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2" r:id="rId5"/>
    <p:sldId id="265" r:id="rId6"/>
    <p:sldId id="267" r:id="rId7"/>
    <p:sldId id="27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FBE50-0923-4592-94F8-9774DE9807F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EEBD-1370-4ADD-B9A4-5F23464B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5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6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8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7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6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911D-EA62-4536-8644-33E574672D7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7BA4-5E13-42B9-A423-1747C84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5" y="472257"/>
            <a:ext cx="8518615" cy="6145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827285-9209-4F11-8ACB-E5E08A8C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27" y="2691474"/>
            <a:ext cx="3252899" cy="3812061"/>
          </a:xfrm>
          <a:prstGeom prst="rect">
            <a:avLst/>
          </a:prstGeom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4440" y="2651760"/>
            <a:ext cx="3105695" cy="385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406B02-8A13-44B8-9A99-D59DC0BFF9E0}"/>
              </a:ext>
            </a:extLst>
          </p:cNvPr>
          <p:cNvSpPr txBox="1">
            <a:spLocks/>
          </p:cNvSpPr>
          <p:nvPr/>
        </p:nvSpPr>
        <p:spPr>
          <a:xfrm>
            <a:off x="628651" y="825237"/>
            <a:ext cx="7651568" cy="191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b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TƯ SẢN PHÁP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XVIII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2"/>
    </mc:Choice>
    <mc:Fallback xmlns="">
      <p:transition spd="slow" advTm="238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8406B02-8A13-44B8-9A99-D59DC0BFF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052" y="117569"/>
            <a:ext cx="8690066" cy="102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b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TƯ SẢN PHÁP CUỐI THẾ KỈ XVIII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872" y="1089145"/>
            <a:ext cx="6355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I-NƯỚC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TRƯỚC CÁCH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828" y="1524592"/>
            <a:ext cx="322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454" y="1914241"/>
            <a:ext cx="471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454" y="2355586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154" y="2878806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CÁCH MẠNG BÙNG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890" y="3261774"/>
            <a:ext cx="816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719" y="3651370"/>
            <a:ext cx="5572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872" y="4136125"/>
            <a:ext cx="6791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 SỰ PHÁT TRIỂN CỦA CÁCH MẠNG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788" y="4509424"/>
            <a:ext cx="824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001" y="4922986"/>
            <a:ext cx="948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Bước đầu của nền cộng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828" y="5315222"/>
            <a:ext cx="834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Gia-cô-banh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7719" y="5807026"/>
            <a:ext cx="7412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6189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3"/>
    </mc:Choice>
    <mc:Fallback xmlns="">
      <p:transition spd="slow" advTm="398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16DE2-2456-4CE6-B2F9-4959DF18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1085794"/>
            <a:ext cx="8256233" cy="8815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I-NƯỚC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TRƯỚC CÁCH MẠNG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1748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CÁCH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TƯ SẢN PHÁP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010" y="1996841"/>
            <a:ext cx="7623991" cy="355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10,11.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trị-xã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47873"/>
            <a:ext cx="1421452" cy="189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5"/>
    </mc:Choice>
    <mc:Fallback xmlns="">
      <p:transition spd="slow" advTm="283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CÁCH MẠNG TƯ SẢN PHÁP CUỐI THẾ KỈ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</a:p>
          <a:p>
            <a:pPr lvl="0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I-NƯỚC PHÁP TRƯỚC CÁCH MẠNG.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của:Mông-te-xki-ơ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Vôn-te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Rút-xô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3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63"/>
    </mc:Choice>
    <mc:Fallback xmlns="">
      <p:transition spd="slow" advTm="760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87823" y="1820496"/>
            <a:ext cx="2318386" cy="649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lữ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307575" y="1820496"/>
            <a:ext cx="2119346" cy="649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tộc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404134" y="4153622"/>
            <a:ext cx="4133885" cy="649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 cấp thứ ba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747016" y="2906119"/>
            <a:ext cx="3636884" cy="1008062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đặc quyền      </a:t>
            </a:r>
            <a:endParaRPr lang="en-US" alt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đóng thuế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.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040243" y="3805095"/>
            <a:ext cx="1350169" cy="6492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sản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040242" y="4884596"/>
            <a:ext cx="2036958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dân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791200" y="5676756"/>
            <a:ext cx="3352800" cy="649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vi-VN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Line 17"/>
          <p:cNvSpPr>
            <a:spLocks noChangeShapeType="1"/>
          </p:cNvSpPr>
          <p:nvPr/>
        </p:nvSpPr>
        <p:spPr bwMode="auto">
          <a:xfrm flipV="1">
            <a:off x="5366073" y="3994056"/>
            <a:ext cx="620591" cy="4445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>
            <a:off x="5383900" y="4543105"/>
            <a:ext cx="602765" cy="4590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9"/>
          <p:cNvSpPr>
            <a:spLocks noChangeShapeType="1"/>
          </p:cNvSpPr>
          <p:nvPr/>
        </p:nvSpPr>
        <p:spPr bwMode="auto">
          <a:xfrm>
            <a:off x="5382709" y="4714783"/>
            <a:ext cx="602765" cy="10080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587823" y="4885321"/>
            <a:ext cx="4778252" cy="165576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1764400" y="2538118"/>
            <a:ext cx="2381" cy="165188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 flipH="1">
            <a:off x="5309446" y="2501739"/>
            <a:ext cx="16637" cy="165188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>
            <a:off x="2905019" y="2002559"/>
            <a:ext cx="145851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H="1">
            <a:off x="2903828" y="2323734"/>
            <a:ext cx="135016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80F16DE2-2456-4CE6-B2F9-4959DF18A00A}"/>
              </a:ext>
            </a:extLst>
          </p:cNvPr>
          <p:cNvSpPr txBox="1">
            <a:spLocks/>
          </p:cNvSpPr>
          <p:nvPr/>
        </p:nvSpPr>
        <p:spPr>
          <a:xfrm>
            <a:off x="179458" y="163567"/>
            <a:ext cx="8256233" cy="9812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I-NƯỚC PHÁP TRƯỚC CÁCH MẠNG.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458" y="621563"/>
            <a:ext cx="480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7182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3"/>
    </mc:Choice>
    <mc:Fallback xmlns="">
      <p:transition spd="slow" advTm="35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9" grpId="0" animBg="1"/>
      <p:bldP spid="6162" grpId="0" animBg="1"/>
      <p:bldP spid="6163" grpId="0" animBg="1"/>
      <p:bldP spid="6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0840"/>
            <a:ext cx="8762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CÁCH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TƯ SẢN PHÁP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1882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CÁCH MẠNG BÙNG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55670"/>
            <a:ext cx="8762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9/SGK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8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8"/>
    </mc:Choice>
    <mc:Fallback xmlns="">
      <p:transition spd="slow" advTm="321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0840"/>
            <a:ext cx="8762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CÁCH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TƯ SẢN PHÁP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603283"/>
            <a:ext cx="8762999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 SỰ PHÁT TRIỂN CỦA CÁCH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13, 14, 15,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16, 17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CMTS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CMTS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XVIII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CMTS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CMTS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/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r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XVIII</a:t>
            </a:r>
          </a:p>
          <a:p>
            <a:pPr lvl="0"/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8"/>
    </mc:Choice>
    <mc:Fallback xmlns="">
      <p:transition spd="slow" advTm="321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 CỐ KIẾN 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14" y="4940710"/>
            <a:ext cx="1403678" cy="18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28241"/>
              </p:ext>
            </p:extLst>
          </p:nvPr>
        </p:nvGraphicFramePr>
        <p:xfrm>
          <a:off x="76201" y="685799"/>
          <a:ext cx="8953502" cy="61375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65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8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7751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dung so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CMTS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CMTS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99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199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99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199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199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Cloud Callout 5"/>
          <p:cNvSpPr/>
          <p:nvPr/>
        </p:nvSpPr>
        <p:spPr>
          <a:xfrm>
            <a:off x="3048000" y="3352800"/>
            <a:ext cx="4648200" cy="2057399"/>
          </a:xfrm>
          <a:prstGeom prst="cloudCallout">
            <a:avLst>
              <a:gd name="adj1" fmla="val 68637"/>
              <a:gd name="adj2" fmla="val 1052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5"/>
    </mc:Choice>
    <mc:Fallback xmlns="">
      <p:transition spd="slow" advTm="1969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1.4|12.2|15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505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PHÒNG GIÁO DỤC VÀ ĐÀO TẠO QUẬN GÒ VẤP</vt:lpstr>
      <vt:lpstr>BÀI 2: CÁCH MẠNG TƯ SẢN PHÁP CUỐI THẾ KỈ XVIII </vt:lpstr>
      <vt:lpstr>I-NƯỚC PHÁP TRƯỚC CÁCH MẠNG.</vt:lpstr>
      <vt:lpstr>PowerPoint Presentation</vt:lpstr>
      <vt:lpstr>PowerPoint Presentation</vt:lpstr>
      <vt:lpstr>PowerPoint Presentation</vt:lpstr>
      <vt:lpstr>PowerPoint Presentation</vt:lpstr>
      <vt:lpstr>CỦNG CỐ KIẾN THỨC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GÒ VẤP</dc:title>
  <dc:creator>ha</dc:creator>
  <cp:lastModifiedBy>ha</cp:lastModifiedBy>
  <cp:revision>10</cp:revision>
  <dcterms:created xsi:type="dcterms:W3CDTF">2021-08-30T06:42:32Z</dcterms:created>
  <dcterms:modified xsi:type="dcterms:W3CDTF">2021-08-31T02:37:37Z</dcterms:modified>
</cp:coreProperties>
</file>