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5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85B4A-7DF4-408D-AEEA-D37390BBE79E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D4791-89E9-4B8E-BD65-438F3C64C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85B4A-7DF4-408D-AEEA-D37390BBE79E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D4791-89E9-4B8E-BD65-438F3C64C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85B4A-7DF4-408D-AEEA-D37390BBE79E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D4791-89E9-4B8E-BD65-438F3C64C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85B4A-7DF4-408D-AEEA-D37390BBE79E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D4791-89E9-4B8E-BD65-438F3C64C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85B4A-7DF4-408D-AEEA-D37390BBE79E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D4791-89E9-4B8E-BD65-438F3C64C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85B4A-7DF4-408D-AEEA-D37390BBE79E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D4791-89E9-4B8E-BD65-438F3C64C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85B4A-7DF4-408D-AEEA-D37390BBE79E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D4791-89E9-4B8E-BD65-438F3C64C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85B4A-7DF4-408D-AEEA-D37390BBE79E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D4791-89E9-4B8E-BD65-438F3C64C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85B4A-7DF4-408D-AEEA-D37390BBE79E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D4791-89E9-4B8E-BD65-438F3C64C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85B4A-7DF4-408D-AEEA-D37390BBE79E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D4791-89E9-4B8E-BD65-438F3C64C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85B4A-7DF4-408D-AEEA-D37390BBE79E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D4791-89E9-4B8E-BD65-438F3C64C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85B4A-7DF4-408D-AEEA-D37390BBE79E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D4791-89E9-4B8E-BD65-438F3C64CF2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0"/>
          <p:cNvGrpSpPr>
            <a:grpSpLocks noGrp="1"/>
          </p:cNvGrpSpPr>
          <p:nvPr/>
        </p:nvGrpSpPr>
        <p:grpSpPr bwMode="auto">
          <a:xfrm>
            <a:off x="0" y="0"/>
            <a:ext cx="9144000" cy="6858000"/>
            <a:chOff x="0" y="0"/>
            <a:chExt cx="5791" cy="4346"/>
          </a:xfrm>
        </p:grpSpPr>
        <p:sp>
          <p:nvSpPr>
            <p:cNvPr id="2056" name="Freeform 23"/>
            <p:cNvSpPr>
              <a:spLocks/>
            </p:cNvSpPr>
            <p:nvPr/>
          </p:nvSpPr>
          <p:spPr bwMode="auto">
            <a:xfrm>
              <a:off x="0" y="0"/>
              <a:ext cx="1152" cy="960"/>
            </a:xfrm>
            <a:custGeom>
              <a:avLst/>
              <a:gdLst>
                <a:gd name="T0" fmla="*/ 1 w 1737"/>
                <a:gd name="T1" fmla="*/ 1 h 1893"/>
                <a:gd name="T2" fmla="*/ 1 w 1737"/>
                <a:gd name="T3" fmla="*/ 1 h 1893"/>
                <a:gd name="T4" fmla="*/ 1 w 1737"/>
                <a:gd name="T5" fmla="*/ 1 h 1893"/>
                <a:gd name="T6" fmla="*/ 1 w 1737"/>
                <a:gd name="T7" fmla="*/ 1 h 1893"/>
                <a:gd name="T8" fmla="*/ 1 w 1737"/>
                <a:gd name="T9" fmla="*/ 1 h 1893"/>
                <a:gd name="T10" fmla="*/ 1 w 1737"/>
                <a:gd name="T11" fmla="*/ 1 h 1893"/>
                <a:gd name="T12" fmla="*/ 1 w 1737"/>
                <a:gd name="T13" fmla="*/ 1 h 1893"/>
                <a:gd name="T14" fmla="*/ 1 w 1737"/>
                <a:gd name="T15" fmla="*/ 1 h 1893"/>
                <a:gd name="T16" fmla="*/ 1 w 1737"/>
                <a:gd name="T17" fmla="*/ 1 h 1893"/>
                <a:gd name="T18" fmla="*/ 1 w 1737"/>
                <a:gd name="T19" fmla="*/ 1 h 1893"/>
                <a:gd name="T20" fmla="*/ 1 w 1737"/>
                <a:gd name="T21" fmla="*/ 1 h 1893"/>
                <a:gd name="T22" fmla="*/ 1 w 1737"/>
                <a:gd name="T23" fmla="*/ 1 h 1893"/>
                <a:gd name="T24" fmla="*/ 1 w 1737"/>
                <a:gd name="T25" fmla="*/ 1 h 1893"/>
                <a:gd name="T26" fmla="*/ 1 w 1737"/>
                <a:gd name="T27" fmla="*/ 1 h 1893"/>
                <a:gd name="T28" fmla="*/ 1 w 1737"/>
                <a:gd name="T29" fmla="*/ 1 h 1893"/>
                <a:gd name="T30" fmla="*/ 1 w 1737"/>
                <a:gd name="T31" fmla="*/ 1 h 1893"/>
                <a:gd name="T32" fmla="*/ 1 w 1737"/>
                <a:gd name="T33" fmla="*/ 1 h 1893"/>
                <a:gd name="T34" fmla="*/ 1 w 1737"/>
                <a:gd name="T35" fmla="*/ 1 h 1893"/>
                <a:gd name="T36" fmla="*/ 1 w 1737"/>
                <a:gd name="T37" fmla="*/ 1 h 1893"/>
                <a:gd name="T38" fmla="*/ 1 w 1737"/>
                <a:gd name="T39" fmla="*/ 1 h 1893"/>
                <a:gd name="T40" fmla="*/ 1 w 1737"/>
                <a:gd name="T41" fmla="*/ 1 h 1893"/>
                <a:gd name="T42" fmla="*/ 1 w 1737"/>
                <a:gd name="T43" fmla="*/ 1 h 1893"/>
                <a:gd name="T44" fmla="*/ 1 w 1737"/>
                <a:gd name="T45" fmla="*/ 1 h 1893"/>
                <a:gd name="T46" fmla="*/ 1 w 1737"/>
                <a:gd name="T47" fmla="*/ 1 h 1893"/>
                <a:gd name="T48" fmla="*/ 1 w 1737"/>
                <a:gd name="T49" fmla="*/ 1 h 1893"/>
                <a:gd name="T50" fmla="*/ 1 w 1737"/>
                <a:gd name="T51" fmla="*/ 1 h 1893"/>
                <a:gd name="T52" fmla="*/ 1 w 1737"/>
                <a:gd name="T53" fmla="*/ 1 h 1893"/>
                <a:gd name="T54" fmla="*/ 1 w 1737"/>
                <a:gd name="T55" fmla="*/ 1 h 1893"/>
                <a:gd name="T56" fmla="*/ 1 w 1737"/>
                <a:gd name="T57" fmla="*/ 1 h 1893"/>
                <a:gd name="T58" fmla="*/ 1 w 1737"/>
                <a:gd name="T59" fmla="*/ 1 h 1893"/>
                <a:gd name="T60" fmla="*/ 1 w 1737"/>
                <a:gd name="T61" fmla="*/ 1 h 1893"/>
                <a:gd name="T62" fmla="*/ 1 w 1737"/>
                <a:gd name="T63" fmla="*/ 1 h 1893"/>
                <a:gd name="T64" fmla="*/ 1 w 1737"/>
                <a:gd name="T65" fmla="*/ 1 h 1893"/>
                <a:gd name="T66" fmla="*/ 1 w 1737"/>
                <a:gd name="T67" fmla="*/ 1 h 1893"/>
                <a:gd name="T68" fmla="*/ 1 w 1737"/>
                <a:gd name="T69" fmla="*/ 1 h 1893"/>
                <a:gd name="T70" fmla="*/ 1 w 1737"/>
                <a:gd name="T71" fmla="*/ 1 h 1893"/>
                <a:gd name="T72" fmla="*/ 1 w 1737"/>
                <a:gd name="T73" fmla="*/ 1 h 1893"/>
                <a:gd name="T74" fmla="*/ 1 w 1737"/>
                <a:gd name="T75" fmla="*/ 1 h 1893"/>
                <a:gd name="T76" fmla="*/ 1 w 1737"/>
                <a:gd name="T77" fmla="*/ 1 h 1893"/>
                <a:gd name="T78" fmla="*/ 1 w 1737"/>
                <a:gd name="T79" fmla="*/ 1 h 1893"/>
                <a:gd name="T80" fmla="*/ 1 w 1737"/>
                <a:gd name="T81" fmla="*/ 1 h 1893"/>
                <a:gd name="T82" fmla="*/ 1 w 1737"/>
                <a:gd name="T83" fmla="*/ 1 h 1893"/>
                <a:gd name="T84" fmla="*/ 1 w 1737"/>
                <a:gd name="T85" fmla="*/ 1 h 1893"/>
                <a:gd name="T86" fmla="*/ 1 w 1737"/>
                <a:gd name="T87" fmla="*/ 1 h 1893"/>
                <a:gd name="T88" fmla="*/ 1 w 1737"/>
                <a:gd name="T89" fmla="*/ 1 h 1893"/>
                <a:gd name="T90" fmla="*/ 1 w 1737"/>
                <a:gd name="T91" fmla="*/ 1 h 1893"/>
                <a:gd name="T92" fmla="*/ 1 w 1737"/>
                <a:gd name="T93" fmla="*/ 1 h 1893"/>
                <a:gd name="T94" fmla="*/ 1 w 1737"/>
                <a:gd name="T95" fmla="*/ 1 h 1893"/>
                <a:gd name="T96" fmla="*/ 1 w 1737"/>
                <a:gd name="T97" fmla="*/ 1 h 1893"/>
                <a:gd name="T98" fmla="*/ 1 w 1737"/>
                <a:gd name="T99" fmla="*/ 1 h 1893"/>
                <a:gd name="T100" fmla="*/ 1 w 1737"/>
                <a:gd name="T101" fmla="*/ 1 h 1893"/>
                <a:gd name="T102" fmla="*/ 1 w 1737"/>
                <a:gd name="T103" fmla="*/ 1 h 1893"/>
                <a:gd name="T104" fmla="*/ 1 w 1737"/>
                <a:gd name="T105" fmla="*/ 1 h 1893"/>
                <a:gd name="T106" fmla="*/ 1 w 1737"/>
                <a:gd name="T107" fmla="*/ 1 h 1893"/>
                <a:gd name="T108" fmla="*/ 1 w 1737"/>
                <a:gd name="T109" fmla="*/ 1 h 1893"/>
                <a:gd name="T110" fmla="*/ 1 w 1737"/>
                <a:gd name="T111" fmla="*/ 1 h 1893"/>
                <a:gd name="T112" fmla="*/ 1 w 1737"/>
                <a:gd name="T113" fmla="*/ 1 h 1893"/>
                <a:gd name="T114" fmla="*/ 1 w 1737"/>
                <a:gd name="T115" fmla="*/ 1 h 1893"/>
                <a:gd name="T116" fmla="*/ 1 w 1737"/>
                <a:gd name="T117" fmla="*/ 1 h 1893"/>
                <a:gd name="T118" fmla="*/ 1 w 1737"/>
                <a:gd name="T119" fmla="*/ 1 h 1893"/>
                <a:gd name="T120" fmla="*/ 1 w 1737"/>
                <a:gd name="T121" fmla="*/ 0 h 1893"/>
                <a:gd name="T122" fmla="*/ 1 w 1737"/>
                <a:gd name="T123" fmla="*/ 1 h 1893"/>
                <a:gd name="T124" fmla="*/ 1 w 1737"/>
                <a:gd name="T125" fmla="*/ 1 h 189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737"/>
                <a:gd name="T190" fmla="*/ 0 h 1893"/>
                <a:gd name="T191" fmla="*/ 1737 w 1737"/>
                <a:gd name="T192" fmla="*/ 1893 h 189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737" h="1893">
                  <a:moveTo>
                    <a:pt x="1611" y="83"/>
                  </a:moveTo>
                  <a:lnTo>
                    <a:pt x="1602" y="88"/>
                  </a:lnTo>
                  <a:lnTo>
                    <a:pt x="1598" y="93"/>
                  </a:lnTo>
                  <a:lnTo>
                    <a:pt x="1589" y="93"/>
                  </a:lnTo>
                  <a:lnTo>
                    <a:pt x="1580" y="93"/>
                  </a:lnTo>
                  <a:lnTo>
                    <a:pt x="1567" y="97"/>
                  </a:lnTo>
                  <a:lnTo>
                    <a:pt x="1553" y="97"/>
                  </a:lnTo>
                  <a:lnTo>
                    <a:pt x="1558" y="102"/>
                  </a:lnTo>
                  <a:lnTo>
                    <a:pt x="1562" y="107"/>
                  </a:lnTo>
                  <a:lnTo>
                    <a:pt x="1575" y="107"/>
                  </a:lnTo>
                  <a:lnTo>
                    <a:pt x="1611" y="107"/>
                  </a:lnTo>
                  <a:lnTo>
                    <a:pt x="1629" y="107"/>
                  </a:lnTo>
                  <a:lnTo>
                    <a:pt x="1647" y="107"/>
                  </a:lnTo>
                  <a:lnTo>
                    <a:pt x="1661" y="97"/>
                  </a:lnTo>
                  <a:lnTo>
                    <a:pt x="1678" y="93"/>
                  </a:lnTo>
                  <a:lnTo>
                    <a:pt x="1692" y="78"/>
                  </a:lnTo>
                  <a:lnTo>
                    <a:pt x="1710" y="63"/>
                  </a:lnTo>
                  <a:lnTo>
                    <a:pt x="1719" y="49"/>
                  </a:lnTo>
                  <a:lnTo>
                    <a:pt x="1728" y="29"/>
                  </a:lnTo>
                  <a:lnTo>
                    <a:pt x="1732" y="29"/>
                  </a:lnTo>
                  <a:lnTo>
                    <a:pt x="1737" y="34"/>
                  </a:lnTo>
                  <a:lnTo>
                    <a:pt x="1737" y="44"/>
                  </a:lnTo>
                  <a:lnTo>
                    <a:pt x="1737" y="63"/>
                  </a:lnTo>
                  <a:lnTo>
                    <a:pt x="1737" y="78"/>
                  </a:lnTo>
                  <a:lnTo>
                    <a:pt x="1732" y="93"/>
                  </a:lnTo>
                  <a:lnTo>
                    <a:pt x="1723" y="107"/>
                  </a:lnTo>
                  <a:lnTo>
                    <a:pt x="1710" y="117"/>
                  </a:lnTo>
                  <a:lnTo>
                    <a:pt x="1701" y="127"/>
                  </a:lnTo>
                  <a:lnTo>
                    <a:pt x="1687" y="132"/>
                  </a:lnTo>
                  <a:lnTo>
                    <a:pt x="1674" y="136"/>
                  </a:lnTo>
                  <a:lnTo>
                    <a:pt x="1661" y="141"/>
                  </a:lnTo>
                  <a:lnTo>
                    <a:pt x="1647" y="141"/>
                  </a:lnTo>
                  <a:lnTo>
                    <a:pt x="1634" y="141"/>
                  </a:lnTo>
                  <a:lnTo>
                    <a:pt x="1616" y="141"/>
                  </a:lnTo>
                  <a:lnTo>
                    <a:pt x="1593" y="136"/>
                  </a:lnTo>
                  <a:lnTo>
                    <a:pt x="1575" y="127"/>
                  </a:lnTo>
                  <a:lnTo>
                    <a:pt x="1540" y="107"/>
                  </a:lnTo>
                  <a:lnTo>
                    <a:pt x="1535" y="112"/>
                  </a:lnTo>
                  <a:lnTo>
                    <a:pt x="1531" y="112"/>
                  </a:lnTo>
                  <a:lnTo>
                    <a:pt x="1526" y="122"/>
                  </a:lnTo>
                  <a:lnTo>
                    <a:pt x="1522" y="127"/>
                  </a:lnTo>
                  <a:lnTo>
                    <a:pt x="1517" y="127"/>
                  </a:lnTo>
                  <a:lnTo>
                    <a:pt x="1513" y="132"/>
                  </a:lnTo>
                  <a:lnTo>
                    <a:pt x="1499" y="141"/>
                  </a:lnTo>
                  <a:lnTo>
                    <a:pt x="1481" y="151"/>
                  </a:lnTo>
                  <a:lnTo>
                    <a:pt x="1464" y="151"/>
                  </a:lnTo>
                  <a:lnTo>
                    <a:pt x="1441" y="151"/>
                  </a:lnTo>
                  <a:lnTo>
                    <a:pt x="1432" y="146"/>
                  </a:lnTo>
                  <a:lnTo>
                    <a:pt x="1419" y="141"/>
                  </a:lnTo>
                  <a:lnTo>
                    <a:pt x="1414" y="136"/>
                  </a:lnTo>
                  <a:lnTo>
                    <a:pt x="1405" y="132"/>
                  </a:lnTo>
                  <a:lnTo>
                    <a:pt x="1405" y="127"/>
                  </a:lnTo>
                  <a:lnTo>
                    <a:pt x="1401" y="122"/>
                  </a:lnTo>
                  <a:lnTo>
                    <a:pt x="1419" y="122"/>
                  </a:lnTo>
                  <a:lnTo>
                    <a:pt x="1428" y="127"/>
                  </a:lnTo>
                  <a:lnTo>
                    <a:pt x="1437" y="127"/>
                  </a:lnTo>
                  <a:lnTo>
                    <a:pt x="1446" y="127"/>
                  </a:lnTo>
                  <a:lnTo>
                    <a:pt x="1450" y="122"/>
                  </a:lnTo>
                  <a:lnTo>
                    <a:pt x="1459" y="117"/>
                  </a:lnTo>
                  <a:lnTo>
                    <a:pt x="1468" y="107"/>
                  </a:lnTo>
                  <a:lnTo>
                    <a:pt x="1468" y="97"/>
                  </a:lnTo>
                  <a:lnTo>
                    <a:pt x="1468" y="93"/>
                  </a:lnTo>
                  <a:lnTo>
                    <a:pt x="1468" y="78"/>
                  </a:lnTo>
                  <a:lnTo>
                    <a:pt x="1468" y="68"/>
                  </a:lnTo>
                  <a:lnTo>
                    <a:pt x="1464" y="59"/>
                  </a:lnTo>
                  <a:lnTo>
                    <a:pt x="1455" y="59"/>
                  </a:lnTo>
                  <a:lnTo>
                    <a:pt x="1450" y="54"/>
                  </a:lnTo>
                  <a:lnTo>
                    <a:pt x="1441" y="54"/>
                  </a:lnTo>
                  <a:lnTo>
                    <a:pt x="1423" y="49"/>
                  </a:lnTo>
                  <a:lnTo>
                    <a:pt x="1405" y="54"/>
                  </a:lnTo>
                  <a:lnTo>
                    <a:pt x="1392" y="59"/>
                  </a:lnTo>
                  <a:lnTo>
                    <a:pt x="1378" y="59"/>
                  </a:lnTo>
                  <a:lnTo>
                    <a:pt x="1352" y="73"/>
                  </a:lnTo>
                  <a:lnTo>
                    <a:pt x="1329" y="83"/>
                  </a:lnTo>
                  <a:lnTo>
                    <a:pt x="1302" y="102"/>
                  </a:lnTo>
                  <a:lnTo>
                    <a:pt x="1284" y="122"/>
                  </a:lnTo>
                  <a:lnTo>
                    <a:pt x="1262" y="141"/>
                  </a:lnTo>
                  <a:lnTo>
                    <a:pt x="1222" y="180"/>
                  </a:lnTo>
                  <a:lnTo>
                    <a:pt x="1199" y="205"/>
                  </a:lnTo>
                  <a:lnTo>
                    <a:pt x="1177" y="224"/>
                  </a:lnTo>
                  <a:lnTo>
                    <a:pt x="1159" y="239"/>
                  </a:lnTo>
                  <a:lnTo>
                    <a:pt x="1132" y="258"/>
                  </a:lnTo>
                  <a:lnTo>
                    <a:pt x="1110" y="268"/>
                  </a:lnTo>
                  <a:lnTo>
                    <a:pt x="1088" y="273"/>
                  </a:lnTo>
                  <a:lnTo>
                    <a:pt x="1056" y="282"/>
                  </a:lnTo>
                  <a:lnTo>
                    <a:pt x="1043" y="282"/>
                  </a:lnTo>
                  <a:lnTo>
                    <a:pt x="1029" y="282"/>
                  </a:lnTo>
                  <a:lnTo>
                    <a:pt x="1007" y="282"/>
                  </a:lnTo>
                  <a:lnTo>
                    <a:pt x="989" y="282"/>
                  </a:lnTo>
                  <a:lnTo>
                    <a:pt x="985" y="287"/>
                  </a:lnTo>
                  <a:lnTo>
                    <a:pt x="971" y="292"/>
                  </a:lnTo>
                  <a:lnTo>
                    <a:pt x="967" y="292"/>
                  </a:lnTo>
                  <a:lnTo>
                    <a:pt x="962" y="307"/>
                  </a:lnTo>
                  <a:lnTo>
                    <a:pt x="967" y="336"/>
                  </a:lnTo>
                  <a:lnTo>
                    <a:pt x="953" y="331"/>
                  </a:lnTo>
                  <a:lnTo>
                    <a:pt x="940" y="326"/>
                  </a:lnTo>
                  <a:lnTo>
                    <a:pt x="931" y="321"/>
                  </a:lnTo>
                  <a:lnTo>
                    <a:pt x="922" y="307"/>
                  </a:lnTo>
                  <a:lnTo>
                    <a:pt x="913" y="297"/>
                  </a:lnTo>
                  <a:lnTo>
                    <a:pt x="904" y="287"/>
                  </a:lnTo>
                  <a:lnTo>
                    <a:pt x="891" y="258"/>
                  </a:lnTo>
                  <a:lnTo>
                    <a:pt x="891" y="248"/>
                  </a:lnTo>
                  <a:lnTo>
                    <a:pt x="886" y="239"/>
                  </a:lnTo>
                  <a:lnTo>
                    <a:pt x="882" y="229"/>
                  </a:lnTo>
                  <a:lnTo>
                    <a:pt x="877" y="224"/>
                  </a:lnTo>
                  <a:lnTo>
                    <a:pt x="877" y="248"/>
                  </a:lnTo>
                  <a:lnTo>
                    <a:pt x="873" y="278"/>
                  </a:lnTo>
                  <a:lnTo>
                    <a:pt x="868" y="292"/>
                  </a:lnTo>
                  <a:lnTo>
                    <a:pt x="864" y="307"/>
                  </a:lnTo>
                  <a:lnTo>
                    <a:pt x="850" y="326"/>
                  </a:lnTo>
                  <a:lnTo>
                    <a:pt x="837" y="351"/>
                  </a:lnTo>
                  <a:lnTo>
                    <a:pt x="823" y="370"/>
                  </a:lnTo>
                  <a:lnTo>
                    <a:pt x="801" y="389"/>
                  </a:lnTo>
                  <a:lnTo>
                    <a:pt x="783" y="399"/>
                  </a:lnTo>
                  <a:lnTo>
                    <a:pt x="770" y="404"/>
                  </a:lnTo>
                  <a:lnTo>
                    <a:pt x="756" y="409"/>
                  </a:lnTo>
                  <a:lnTo>
                    <a:pt x="729" y="419"/>
                  </a:lnTo>
                  <a:lnTo>
                    <a:pt x="716" y="424"/>
                  </a:lnTo>
                  <a:lnTo>
                    <a:pt x="707" y="428"/>
                  </a:lnTo>
                  <a:lnTo>
                    <a:pt x="698" y="438"/>
                  </a:lnTo>
                  <a:lnTo>
                    <a:pt x="694" y="438"/>
                  </a:lnTo>
                  <a:lnTo>
                    <a:pt x="694" y="448"/>
                  </a:lnTo>
                  <a:lnTo>
                    <a:pt x="694" y="453"/>
                  </a:lnTo>
                  <a:lnTo>
                    <a:pt x="698" y="472"/>
                  </a:lnTo>
                  <a:lnTo>
                    <a:pt x="694" y="477"/>
                  </a:lnTo>
                  <a:lnTo>
                    <a:pt x="689" y="477"/>
                  </a:lnTo>
                  <a:lnTo>
                    <a:pt x="680" y="472"/>
                  </a:lnTo>
                  <a:lnTo>
                    <a:pt x="671" y="472"/>
                  </a:lnTo>
                  <a:lnTo>
                    <a:pt x="667" y="462"/>
                  </a:lnTo>
                  <a:lnTo>
                    <a:pt x="667" y="453"/>
                  </a:lnTo>
                  <a:lnTo>
                    <a:pt x="662" y="448"/>
                  </a:lnTo>
                  <a:lnTo>
                    <a:pt x="667" y="424"/>
                  </a:lnTo>
                  <a:lnTo>
                    <a:pt x="667" y="419"/>
                  </a:lnTo>
                  <a:lnTo>
                    <a:pt x="671" y="414"/>
                  </a:lnTo>
                  <a:lnTo>
                    <a:pt x="676" y="404"/>
                  </a:lnTo>
                  <a:lnTo>
                    <a:pt x="649" y="385"/>
                  </a:lnTo>
                  <a:lnTo>
                    <a:pt x="640" y="370"/>
                  </a:lnTo>
                  <a:lnTo>
                    <a:pt x="635" y="360"/>
                  </a:lnTo>
                  <a:lnTo>
                    <a:pt x="631" y="355"/>
                  </a:lnTo>
                  <a:lnTo>
                    <a:pt x="613" y="321"/>
                  </a:lnTo>
                  <a:lnTo>
                    <a:pt x="595" y="287"/>
                  </a:lnTo>
                  <a:lnTo>
                    <a:pt x="591" y="273"/>
                  </a:lnTo>
                  <a:lnTo>
                    <a:pt x="573" y="258"/>
                  </a:lnTo>
                  <a:lnTo>
                    <a:pt x="564" y="243"/>
                  </a:lnTo>
                  <a:lnTo>
                    <a:pt x="550" y="239"/>
                  </a:lnTo>
                  <a:lnTo>
                    <a:pt x="528" y="229"/>
                  </a:lnTo>
                  <a:lnTo>
                    <a:pt x="519" y="229"/>
                  </a:lnTo>
                  <a:lnTo>
                    <a:pt x="514" y="229"/>
                  </a:lnTo>
                  <a:lnTo>
                    <a:pt x="510" y="229"/>
                  </a:lnTo>
                  <a:lnTo>
                    <a:pt x="514" y="219"/>
                  </a:lnTo>
                  <a:lnTo>
                    <a:pt x="519" y="209"/>
                  </a:lnTo>
                  <a:lnTo>
                    <a:pt x="528" y="205"/>
                  </a:lnTo>
                  <a:lnTo>
                    <a:pt x="532" y="200"/>
                  </a:lnTo>
                  <a:lnTo>
                    <a:pt x="550" y="190"/>
                  </a:lnTo>
                  <a:lnTo>
                    <a:pt x="573" y="190"/>
                  </a:lnTo>
                  <a:lnTo>
                    <a:pt x="582" y="190"/>
                  </a:lnTo>
                  <a:lnTo>
                    <a:pt x="595" y="195"/>
                  </a:lnTo>
                  <a:lnTo>
                    <a:pt x="604" y="200"/>
                  </a:lnTo>
                  <a:lnTo>
                    <a:pt x="617" y="205"/>
                  </a:lnTo>
                  <a:lnTo>
                    <a:pt x="626" y="209"/>
                  </a:lnTo>
                  <a:lnTo>
                    <a:pt x="635" y="224"/>
                  </a:lnTo>
                  <a:lnTo>
                    <a:pt x="649" y="239"/>
                  </a:lnTo>
                  <a:lnTo>
                    <a:pt x="658" y="229"/>
                  </a:lnTo>
                  <a:lnTo>
                    <a:pt x="667" y="224"/>
                  </a:lnTo>
                  <a:lnTo>
                    <a:pt x="680" y="224"/>
                  </a:lnTo>
                  <a:lnTo>
                    <a:pt x="694" y="219"/>
                  </a:lnTo>
                  <a:lnTo>
                    <a:pt x="702" y="219"/>
                  </a:lnTo>
                  <a:lnTo>
                    <a:pt x="711" y="219"/>
                  </a:lnTo>
                  <a:lnTo>
                    <a:pt x="738" y="224"/>
                  </a:lnTo>
                  <a:lnTo>
                    <a:pt x="752" y="229"/>
                  </a:lnTo>
                  <a:lnTo>
                    <a:pt x="765" y="243"/>
                  </a:lnTo>
                  <a:lnTo>
                    <a:pt x="770" y="248"/>
                  </a:lnTo>
                  <a:lnTo>
                    <a:pt x="774" y="258"/>
                  </a:lnTo>
                  <a:lnTo>
                    <a:pt x="779" y="268"/>
                  </a:lnTo>
                  <a:lnTo>
                    <a:pt x="779" y="273"/>
                  </a:lnTo>
                  <a:lnTo>
                    <a:pt x="774" y="287"/>
                  </a:lnTo>
                  <a:lnTo>
                    <a:pt x="770" y="282"/>
                  </a:lnTo>
                  <a:lnTo>
                    <a:pt x="765" y="278"/>
                  </a:lnTo>
                  <a:lnTo>
                    <a:pt x="752" y="278"/>
                  </a:lnTo>
                  <a:lnTo>
                    <a:pt x="738" y="278"/>
                  </a:lnTo>
                  <a:lnTo>
                    <a:pt x="725" y="282"/>
                  </a:lnTo>
                  <a:lnTo>
                    <a:pt x="716" y="287"/>
                  </a:lnTo>
                  <a:lnTo>
                    <a:pt x="711" y="292"/>
                  </a:lnTo>
                  <a:lnTo>
                    <a:pt x="698" y="312"/>
                  </a:lnTo>
                  <a:lnTo>
                    <a:pt x="694" y="321"/>
                  </a:lnTo>
                  <a:lnTo>
                    <a:pt x="694" y="326"/>
                  </a:lnTo>
                  <a:lnTo>
                    <a:pt x="694" y="336"/>
                  </a:lnTo>
                  <a:lnTo>
                    <a:pt x="698" y="341"/>
                  </a:lnTo>
                  <a:lnTo>
                    <a:pt x="702" y="355"/>
                  </a:lnTo>
                  <a:lnTo>
                    <a:pt x="711" y="370"/>
                  </a:lnTo>
                  <a:lnTo>
                    <a:pt x="716" y="370"/>
                  </a:lnTo>
                  <a:lnTo>
                    <a:pt x="725" y="380"/>
                  </a:lnTo>
                  <a:lnTo>
                    <a:pt x="734" y="385"/>
                  </a:lnTo>
                  <a:lnTo>
                    <a:pt x="743" y="385"/>
                  </a:lnTo>
                  <a:lnTo>
                    <a:pt x="761" y="385"/>
                  </a:lnTo>
                  <a:lnTo>
                    <a:pt x="783" y="380"/>
                  </a:lnTo>
                  <a:lnTo>
                    <a:pt x="797" y="370"/>
                  </a:lnTo>
                  <a:lnTo>
                    <a:pt x="810" y="355"/>
                  </a:lnTo>
                  <a:lnTo>
                    <a:pt x="823" y="341"/>
                  </a:lnTo>
                  <a:lnTo>
                    <a:pt x="837" y="321"/>
                  </a:lnTo>
                  <a:lnTo>
                    <a:pt x="846" y="307"/>
                  </a:lnTo>
                  <a:lnTo>
                    <a:pt x="855" y="292"/>
                  </a:lnTo>
                  <a:lnTo>
                    <a:pt x="859" y="268"/>
                  </a:lnTo>
                  <a:lnTo>
                    <a:pt x="859" y="248"/>
                  </a:lnTo>
                  <a:lnTo>
                    <a:pt x="855" y="243"/>
                  </a:lnTo>
                  <a:lnTo>
                    <a:pt x="850" y="243"/>
                  </a:lnTo>
                  <a:lnTo>
                    <a:pt x="846" y="243"/>
                  </a:lnTo>
                  <a:lnTo>
                    <a:pt x="837" y="253"/>
                  </a:lnTo>
                  <a:lnTo>
                    <a:pt x="832" y="253"/>
                  </a:lnTo>
                  <a:lnTo>
                    <a:pt x="828" y="248"/>
                  </a:lnTo>
                  <a:lnTo>
                    <a:pt x="832" y="239"/>
                  </a:lnTo>
                  <a:lnTo>
                    <a:pt x="841" y="224"/>
                  </a:lnTo>
                  <a:lnTo>
                    <a:pt x="846" y="209"/>
                  </a:lnTo>
                  <a:lnTo>
                    <a:pt x="850" y="195"/>
                  </a:lnTo>
                  <a:lnTo>
                    <a:pt x="850" y="180"/>
                  </a:lnTo>
                  <a:lnTo>
                    <a:pt x="846" y="161"/>
                  </a:lnTo>
                  <a:lnTo>
                    <a:pt x="846" y="146"/>
                  </a:lnTo>
                  <a:lnTo>
                    <a:pt x="837" y="132"/>
                  </a:lnTo>
                  <a:lnTo>
                    <a:pt x="832" y="122"/>
                  </a:lnTo>
                  <a:lnTo>
                    <a:pt x="819" y="107"/>
                  </a:lnTo>
                  <a:lnTo>
                    <a:pt x="801" y="83"/>
                  </a:lnTo>
                  <a:lnTo>
                    <a:pt x="774" y="63"/>
                  </a:lnTo>
                  <a:lnTo>
                    <a:pt x="770" y="68"/>
                  </a:lnTo>
                  <a:lnTo>
                    <a:pt x="770" y="73"/>
                  </a:lnTo>
                  <a:lnTo>
                    <a:pt x="770" y="83"/>
                  </a:lnTo>
                  <a:lnTo>
                    <a:pt x="770" y="97"/>
                  </a:lnTo>
                  <a:lnTo>
                    <a:pt x="770" y="107"/>
                  </a:lnTo>
                  <a:lnTo>
                    <a:pt x="761" y="122"/>
                  </a:lnTo>
                  <a:lnTo>
                    <a:pt x="756" y="127"/>
                  </a:lnTo>
                  <a:lnTo>
                    <a:pt x="756" y="136"/>
                  </a:lnTo>
                  <a:lnTo>
                    <a:pt x="743" y="141"/>
                  </a:lnTo>
                  <a:lnTo>
                    <a:pt x="729" y="151"/>
                  </a:lnTo>
                  <a:lnTo>
                    <a:pt x="716" y="151"/>
                  </a:lnTo>
                  <a:lnTo>
                    <a:pt x="716" y="136"/>
                  </a:lnTo>
                  <a:lnTo>
                    <a:pt x="711" y="122"/>
                  </a:lnTo>
                  <a:lnTo>
                    <a:pt x="711" y="107"/>
                  </a:lnTo>
                  <a:lnTo>
                    <a:pt x="702" y="93"/>
                  </a:lnTo>
                  <a:lnTo>
                    <a:pt x="694" y="78"/>
                  </a:lnTo>
                  <a:lnTo>
                    <a:pt x="689" y="68"/>
                  </a:lnTo>
                  <a:lnTo>
                    <a:pt x="680" y="59"/>
                  </a:lnTo>
                  <a:lnTo>
                    <a:pt x="667" y="49"/>
                  </a:lnTo>
                  <a:lnTo>
                    <a:pt x="662" y="44"/>
                  </a:lnTo>
                  <a:lnTo>
                    <a:pt x="649" y="44"/>
                  </a:lnTo>
                  <a:lnTo>
                    <a:pt x="640" y="39"/>
                  </a:lnTo>
                  <a:lnTo>
                    <a:pt x="635" y="44"/>
                  </a:lnTo>
                  <a:lnTo>
                    <a:pt x="631" y="44"/>
                  </a:lnTo>
                  <a:lnTo>
                    <a:pt x="626" y="44"/>
                  </a:lnTo>
                  <a:lnTo>
                    <a:pt x="622" y="49"/>
                  </a:lnTo>
                  <a:lnTo>
                    <a:pt x="622" y="59"/>
                  </a:lnTo>
                  <a:lnTo>
                    <a:pt x="617" y="73"/>
                  </a:lnTo>
                  <a:lnTo>
                    <a:pt x="622" y="88"/>
                  </a:lnTo>
                  <a:lnTo>
                    <a:pt x="631" y="102"/>
                  </a:lnTo>
                  <a:lnTo>
                    <a:pt x="640" y="112"/>
                  </a:lnTo>
                  <a:lnTo>
                    <a:pt x="667" y="136"/>
                  </a:lnTo>
                  <a:lnTo>
                    <a:pt x="640" y="136"/>
                  </a:lnTo>
                  <a:lnTo>
                    <a:pt x="613" y="132"/>
                  </a:lnTo>
                  <a:lnTo>
                    <a:pt x="586" y="136"/>
                  </a:lnTo>
                  <a:lnTo>
                    <a:pt x="573" y="141"/>
                  </a:lnTo>
                  <a:lnTo>
                    <a:pt x="559" y="141"/>
                  </a:lnTo>
                  <a:lnTo>
                    <a:pt x="559" y="132"/>
                  </a:lnTo>
                  <a:lnTo>
                    <a:pt x="564" y="122"/>
                  </a:lnTo>
                  <a:lnTo>
                    <a:pt x="568" y="107"/>
                  </a:lnTo>
                  <a:lnTo>
                    <a:pt x="568" y="102"/>
                  </a:lnTo>
                  <a:lnTo>
                    <a:pt x="564" y="97"/>
                  </a:lnTo>
                  <a:lnTo>
                    <a:pt x="559" y="93"/>
                  </a:lnTo>
                  <a:lnTo>
                    <a:pt x="555" y="83"/>
                  </a:lnTo>
                  <a:lnTo>
                    <a:pt x="546" y="78"/>
                  </a:lnTo>
                  <a:lnTo>
                    <a:pt x="532" y="73"/>
                  </a:lnTo>
                  <a:lnTo>
                    <a:pt x="514" y="83"/>
                  </a:lnTo>
                  <a:lnTo>
                    <a:pt x="501" y="93"/>
                  </a:lnTo>
                  <a:lnTo>
                    <a:pt x="483" y="107"/>
                  </a:lnTo>
                  <a:lnTo>
                    <a:pt x="470" y="127"/>
                  </a:lnTo>
                  <a:lnTo>
                    <a:pt x="461" y="141"/>
                  </a:lnTo>
                  <a:lnTo>
                    <a:pt x="452" y="156"/>
                  </a:lnTo>
                  <a:lnTo>
                    <a:pt x="434" y="190"/>
                  </a:lnTo>
                  <a:lnTo>
                    <a:pt x="420" y="239"/>
                  </a:lnTo>
                  <a:lnTo>
                    <a:pt x="434" y="263"/>
                  </a:lnTo>
                  <a:lnTo>
                    <a:pt x="447" y="282"/>
                  </a:lnTo>
                  <a:lnTo>
                    <a:pt x="461" y="302"/>
                  </a:lnTo>
                  <a:lnTo>
                    <a:pt x="479" y="316"/>
                  </a:lnTo>
                  <a:lnTo>
                    <a:pt x="514" y="346"/>
                  </a:lnTo>
                  <a:lnTo>
                    <a:pt x="550" y="370"/>
                  </a:lnTo>
                  <a:lnTo>
                    <a:pt x="550" y="375"/>
                  </a:lnTo>
                  <a:lnTo>
                    <a:pt x="550" y="380"/>
                  </a:lnTo>
                  <a:lnTo>
                    <a:pt x="546" y="389"/>
                  </a:lnTo>
                  <a:lnTo>
                    <a:pt x="541" y="394"/>
                  </a:lnTo>
                  <a:lnTo>
                    <a:pt x="537" y="404"/>
                  </a:lnTo>
                  <a:lnTo>
                    <a:pt x="537" y="419"/>
                  </a:lnTo>
                  <a:lnTo>
                    <a:pt x="537" y="433"/>
                  </a:lnTo>
                  <a:lnTo>
                    <a:pt x="546" y="443"/>
                  </a:lnTo>
                  <a:lnTo>
                    <a:pt x="550" y="453"/>
                  </a:lnTo>
                  <a:lnTo>
                    <a:pt x="564" y="462"/>
                  </a:lnTo>
                  <a:lnTo>
                    <a:pt x="573" y="467"/>
                  </a:lnTo>
                  <a:lnTo>
                    <a:pt x="577" y="472"/>
                  </a:lnTo>
                  <a:lnTo>
                    <a:pt x="591" y="472"/>
                  </a:lnTo>
                  <a:lnTo>
                    <a:pt x="600" y="472"/>
                  </a:lnTo>
                  <a:lnTo>
                    <a:pt x="604" y="472"/>
                  </a:lnTo>
                  <a:lnTo>
                    <a:pt x="617" y="472"/>
                  </a:lnTo>
                  <a:lnTo>
                    <a:pt x="613" y="482"/>
                  </a:lnTo>
                  <a:lnTo>
                    <a:pt x="604" y="487"/>
                  </a:lnTo>
                  <a:lnTo>
                    <a:pt x="600" y="497"/>
                  </a:lnTo>
                  <a:lnTo>
                    <a:pt x="591" y="501"/>
                  </a:lnTo>
                  <a:lnTo>
                    <a:pt x="582" y="506"/>
                  </a:lnTo>
                  <a:lnTo>
                    <a:pt x="573" y="511"/>
                  </a:lnTo>
                  <a:lnTo>
                    <a:pt x="555" y="521"/>
                  </a:lnTo>
                  <a:lnTo>
                    <a:pt x="541" y="521"/>
                  </a:lnTo>
                  <a:lnTo>
                    <a:pt x="528" y="516"/>
                  </a:lnTo>
                  <a:lnTo>
                    <a:pt x="523" y="511"/>
                  </a:lnTo>
                  <a:lnTo>
                    <a:pt x="514" y="501"/>
                  </a:lnTo>
                  <a:lnTo>
                    <a:pt x="506" y="497"/>
                  </a:lnTo>
                  <a:lnTo>
                    <a:pt x="501" y="487"/>
                  </a:lnTo>
                  <a:lnTo>
                    <a:pt x="492" y="482"/>
                  </a:lnTo>
                  <a:lnTo>
                    <a:pt x="488" y="472"/>
                  </a:lnTo>
                  <a:lnTo>
                    <a:pt x="483" y="458"/>
                  </a:lnTo>
                  <a:lnTo>
                    <a:pt x="483" y="443"/>
                  </a:lnTo>
                  <a:lnTo>
                    <a:pt x="483" y="433"/>
                  </a:lnTo>
                  <a:lnTo>
                    <a:pt x="483" y="419"/>
                  </a:lnTo>
                  <a:lnTo>
                    <a:pt x="488" y="404"/>
                  </a:lnTo>
                  <a:lnTo>
                    <a:pt x="488" y="389"/>
                  </a:lnTo>
                  <a:lnTo>
                    <a:pt x="483" y="380"/>
                  </a:lnTo>
                  <a:lnTo>
                    <a:pt x="479" y="365"/>
                  </a:lnTo>
                  <a:lnTo>
                    <a:pt x="465" y="346"/>
                  </a:lnTo>
                  <a:lnTo>
                    <a:pt x="452" y="326"/>
                  </a:lnTo>
                  <a:lnTo>
                    <a:pt x="443" y="321"/>
                  </a:lnTo>
                  <a:lnTo>
                    <a:pt x="434" y="312"/>
                  </a:lnTo>
                  <a:lnTo>
                    <a:pt x="425" y="307"/>
                  </a:lnTo>
                  <a:lnTo>
                    <a:pt x="412" y="302"/>
                  </a:lnTo>
                  <a:lnTo>
                    <a:pt x="407" y="307"/>
                  </a:lnTo>
                  <a:lnTo>
                    <a:pt x="403" y="331"/>
                  </a:lnTo>
                  <a:lnTo>
                    <a:pt x="403" y="355"/>
                  </a:lnTo>
                  <a:lnTo>
                    <a:pt x="407" y="375"/>
                  </a:lnTo>
                  <a:lnTo>
                    <a:pt x="412" y="399"/>
                  </a:lnTo>
                  <a:lnTo>
                    <a:pt x="420" y="419"/>
                  </a:lnTo>
                  <a:lnTo>
                    <a:pt x="425" y="438"/>
                  </a:lnTo>
                  <a:lnTo>
                    <a:pt x="438" y="453"/>
                  </a:lnTo>
                  <a:lnTo>
                    <a:pt x="452" y="472"/>
                  </a:lnTo>
                  <a:lnTo>
                    <a:pt x="470" y="487"/>
                  </a:lnTo>
                  <a:lnTo>
                    <a:pt x="492" y="506"/>
                  </a:lnTo>
                  <a:lnTo>
                    <a:pt x="514" y="521"/>
                  </a:lnTo>
                  <a:lnTo>
                    <a:pt x="537" y="535"/>
                  </a:lnTo>
                  <a:lnTo>
                    <a:pt x="559" y="555"/>
                  </a:lnTo>
                  <a:lnTo>
                    <a:pt x="568" y="565"/>
                  </a:lnTo>
                  <a:lnTo>
                    <a:pt x="573" y="570"/>
                  </a:lnTo>
                  <a:lnTo>
                    <a:pt x="582" y="584"/>
                  </a:lnTo>
                  <a:lnTo>
                    <a:pt x="586" y="599"/>
                  </a:lnTo>
                  <a:lnTo>
                    <a:pt x="591" y="613"/>
                  </a:lnTo>
                  <a:lnTo>
                    <a:pt x="591" y="633"/>
                  </a:lnTo>
                  <a:lnTo>
                    <a:pt x="595" y="638"/>
                  </a:lnTo>
                  <a:lnTo>
                    <a:pt x="595" y="643"/>
                  </a:lnTo>
                  <a:lnTo>
                    <a:pt x="591" y="647"/>
                  </a:lnTo>
                  <a:lnTo>
                    <a:pt x="582" y="643"/>
                  </a:lnTo>
                  <a:lnTo>
                    <a:pt x="564" y="643"/>
                  </a:lnTo>
                  <a:lnTo>
                    <a:pt x="550" y="638"/>
                  </a:lnTo>
                  <a:lnTo>
                    <a:pt x="541" y="633"/>
                  </a:lnTo>
                  <a:lnTo>
                    <a:pt x="523" y="628"/>
                  </a:lnTo>
                  <a:lnTo>
                    <a:pt x="519" y="618"/>
                  </a:lnTo>
                  <a:lnTo>
                    <a:pt x="510" y="608"/>
                  </a:lnTo>
                  <a:lnTo>
                    <a:pt x="492" y="584"/>
                  </a:lnTo>
                  <a:lnTo>
                    <a:pt x="479" y="565"/>
                  </a:lnTo>
                  <a:lnTo>
                    <a:pt x="465" y="535"/>
                  </a:lnTo>
                  <a:lnTo>
                    <a:pt x="447" y="511"/>
                  </a:lnTo>
                  <a:lnTo>
                    <a:pt x="434" y="492"/>
                  </a:lnTo>
                  <a:lnTo>
                    <a:pt x="420" y="477"/>
                  </a:lnTo>
                  <a:lnTo>
                    <a:pt x="403" y="462"/>
                  </a:lnTo>
                  <a:lnTo>
                    <a:pt x="385" y="458"/>
                  </a:lnTo>
                  <a:lnTo>
                    <a:pt x="367" y="448"/>
                  </a:lnTo>
                  <a:lnTo>
                    <a:pt x="344" y="443"/>
                  </a:lnTo>
                  <a:lnTo>
                    <a:pt x="326" y="438"/>
                  </a:lnTo>
                  <a:lnTo>
                    <a:pt x="304" y="438"/>
                  </a:lnTo>
                  <a:lnTo>
                    <a:pt x="282" y="443"/>
                  </a:lnTo>
                  <a:lnTo>
                    <a:pt x="277" y="448"/>
                  </a:lnTo>
                  <a:lnTo>
                    <a:pt x="282" y="462"/>
                  </a:lnTo>
                  <a:lnTo>
                    <a:pt x="286" y="472"/>
                  </a:lnTo>
                  <a:lnTo>
                    <a:pt x="295" y="482"/>
                  </a:lnTo>
                  <a:lnTo>
                    <a:pt x="300" y="492"/>
                  </a:lnTo>
                  <a:lnTo>
                    <a:pt x="317" y="506"/>
                  </a:lnTo>
                  <a:lnTo>
                    <a:pt x="335" y="521"/>
                  </a:lnTo>
                  <a:lnTo>
                    <a:pt x="349" y="531"/>
                  </a:lnTo>
                  <a:lnTo>
                    <a:pt x="358" y="531"/>
                  </a:lnTo>
                  <a:lnTo>
                    <a:pt x="371" y="531"/>
                  </a:lnTo>
                  <a:lnTo>
                    <a:pt x="385" y="531"/>
                  </a:lnTo>
                  <a:lnTo>
                    <a:pt x="398" y="531"/>
                  </a:lnTo>
                  <a:lnTo>
                    <a:pt x="407" y="526"/>
                  </a:lnTo>
                  <a:lnTo>
                    <a:pt x="420" y="531"/>
                  </a:lnTo>
                  <a:lnTo>
                    <a:pt x="434" y="531"/>
                  </a:lnTo>
                  <a:lnTo>
                    <a:pt x="443" y="535"/>
                  </a:lnTo>
                  <a:lnTo>
                    <a:pt x="447" y="545"/>
                  </a:lnTo>
                  <a:lnTo>
                    <a:pt x="456" y="550"/>
                  </a:lnTo>
                  <a:lnTo>
                    <a:pt x="461" y="560"/>
                  </a:lnTo>
                  <a:lnTo>
                    <a:pt x="470" y="570"/>
                  </a:lnTo>
                  <a:lnTo>
                    <a:pt x="474" y="579"/>
                  </a:lnTo>
                  <a:lnTo>
                    <a:pt x="479" y="589"/>
                  </a:lnTo>
                  <a:lnTo>
                    <a:pt x="479" y="604"/>
                  </a:lnTo>
                  <a:lnTo>
                    <a:pt x="470" y="623"/>
                  </a:lnTo>
                  <a:lnTo>
                    <a:pt x="465" y="633"/>
                  </a:lnTo>
                  <a:lnTo>
                    <a:pt x="461" y="643"/>
                  </a:lnTo>
                  <a:lnTo>
                    <a:pt x="456" y="652"/>
                  </a:lnTo>
                  <a:lnTo>
                    <a:pt x="447" y="662"/>
                  </a:lnTo>
                  <a:lnTo>
                    <a:pt x="443" y="667"/>
                  </a:lnTo>
                  <a:lnTo>
                    <a:pt x="434" y="672"/>
                  </a:lnTo>
                  <a:lnTo>
                    <a:pt x="434" y="662"/>
                  </a:lnTo>
                  <a:lnTo>
                    <a:pt x="434" y="652"/>
                  </a:lnTo>
                  <a:lnTo>
                    <a:pt x="434" y="643"/>
                  </a:lnTo>
                  <a:lnTo>
                    <a:pt x="434" y="628"/>
                  </a:lnTo>
                  <a:lnTo>
                    <a:pt x="429" y="623"/>
                  </a:lnTo>
                  <a:lnTo>
                    <a:pt x="425" y="613"/>
                  </a:lnTo>
                  <a:lnTo>
                    <a:pt x="420" y="599"/>
                  </a:lnTo>
                  <a:lnTo>
                    <a:pt x="407" y="594"/>
                  </a:lnTo>
                  <a:lnTo>
                    <a:pt x="398" y="584"/>
                  </a:lnTo>
                  <a:lnTo>
                    <a:pt x="385" y="584"/>
                  </a:lnTo>
                  <a:lnTo>
                    <a:pt x="376" y="584"/>
                  </a:lnTo>
                  <a:lnTo>
                    <a:pt x="371" y="584"/>
                  </a:lnTo>
                  <a:lnTo>
                    <a:pt x="362" y="589"/>
                  </a:lnTo>
                  <a:lnTo>
                    <a:pt x="358" y="594"/>
                  </a:lnTo>
                  <a:lnTo>
                    <a:pt x="349" y="599"/>
                  </a:lnTo>
                  <a:lnTo>
                    <a:pt x="344" y="599"/>
                  </a:lnTo>
                  <a:lnTo>
                    <a:pt x="340" y="599"/>
                  </a:lnTo>
                  <a:lnTo>
                    <a:pt x="317" y="560"/>
                  </a:lnTo>
                  <a:lnTo>
                    <a:pt x="291" y="521"/>
                  </a:lnTo>
                  <a:lnTo>
                    <a:pt x="277" y="501"/>
                  </a:lnTo>
                  <a:lnTo>
                    <a:pt x="259" y="487"/>
                  </a:lnTo>
                  <a:lnTo>
                    <a:pt x="241" y="472"/>
                  </a:lnTo>
                  <a:lnTo>
                    <a:pt x="219" y="458"/>
                  </a:lnTo>
                  <a:lnTo>
                    <a:pt x="179" y="472"/>
                  </a:lnTo>
                  <a:lnTo>
                    <a:pt x="143" y="492"/>
                  </a:lnTo>
                  <a:lnTo>
                    <a:pt x="129" y="501"/>
                  </a:lnTo>
                  <a:lnTo>
                    <a:pt x="116" y="511"/>
                  </a:lnTo>
                  <a:lnTo>
                    <a:pt x="98" y="531"/>
                  </a:lnTo>
                  <a:lnTo>
                    <a:pt x="85" y="545"/>
                  </a:lnTo>
                  <a:lnTo>
                    <a:pt x="76" y="565"/>
                  </a:lnTo>
                  <a:lnTo>
                    <a:pt x="71" y="579"/>
                  </a:lnTo>
                  <a:lnTo>
                    <a:pt x="71" y="594"/>
                  </a:lnTo>
                  <a:lnTo>
                    <a:pt x="76" y="604"/>
                  </a:lnTo>
                  <a:lnTo>
                    <a:pt x="85" y="613"/>
                  </a:lnTo>
                  <a:lnTo>
                    <a:pt x="89" y="613"/>
                  </a:lnTo>
                  <a:lnTo>
                    <a:pt x="94" y="618"/>
                  </a:lnTo>
                  <a:lnTo>
                    <a:pt x="98" y="618"/>
                  </a:lnTo>
                  <a:lnTo>
                    <a:pt x="112" y="613"/>
                  </a:lnTo>
                  <a:lnTo>
                    <a:pt x="121" y="613"/>
                  </a:lnTo>
                  <a:lnTo>
                    <a:pt x="134" y="608"/>
                  </a:lnTo>
                  <a:lnTo>
                    <a:pt x="129" y="623"/>
                  </a:lnTo>
                  <a:lnTo>
                    <a:pt x="125" y="638"/>
                  </a:lnTo>
                  <a:lnTo>
                    <a:pt x="121" y="667"/>
                  </a:lnTo>
                  <a:lnTo>
                    <a:pt x="125" y="696"/>
                  </a:lnTo>
                  <a:lnTo>
                    <a:pt x="125" y="725"/>
                  </a:lnTo>
                  <a:lnTo>
                    <a:pt x="103" y="696"/>
                  </a:lnTo>
                  <a:lnTo>
                    <a:pt x="94" y="686"/>
                  </a:lnTo>
                  <a:lnTo>
                    <a:pt x="80" y="677"/>
                  </a:lnTo>
                  <a:lnTo>
                    <a:pt x="71" y="672"/>
                  </a:lnTo>
                  <a:lnTo>
                    <a:pt x="58" y="677"/>
                  </a:lnTo>
                  <a:lnTo>
                    <a:pt x="53" y="677"/>
                  </a:lnTo>
                  <a:lnTo>
                    <a:pt x="44" y="677"/>
                  </a:lnTo>
                  <a:lnTo>
                    <a:pt x="40" y="681"/>
                  </a:lnTo>
                  <a:lnTo>
                    <a:pt x="40" y="686"/>
                  </a:lnTo>
                  <a:lnTo>
                    <a:pt x="40" y="696"/>
                  </a:lnTo>
                  <a:lnTo>
                    <a:pt x="35" y="696"/>
                  </a:lnTo>
                  <a:lnTo>
                    <a:pt x="40" y="711"/>
                  </a:lnTo>
                  <a:lnTo>
                    <a:pt x="40" y="720"/>
                  </a:lnTo>
                  <a:lnTo>
                    <a:pt x="44" y="725"/>
                  </a:lnTo>
                  <a:lnTo>
                    <a:pt x="53" y="740"/>
                  </a:lnTo>
                  <a:lnTo>
                    <a:pt x="62" y="750"/>
                  </a:lnTo>
                  <a:lnTo>
                    <a:pt x="71" y="759"/>
                  </a:lnTo>
                  <a:lnTo>
                    <a:pt x="85" y="764"/>
                  </a:lnTo>
                  <a:lnTo>
                    <a:pt x="98" y="774"/>
                  </a:lnTo>
                  <a:lnTo>
                    <a:pt x="112" y="774"/>
                  </a:lnTo>
                  <a:lnTo>
                    <a:pt x="125" y="779"/>
                  </a:lnTo>
                  <a:lnTo>
                    <a:pt x="138" y="779"/>
                  </a:lnTo>
                  <a:lnTo>
                    <a:pt x="138" y="793"/>
                  </a:lnTo>
                  <a:lnTo>
                    <a:pt x="134" y="808"/>
                  </a:lnTo>
                  <a:lnTo>
                    <a:pt x="125" y="823"/>
                  </a:lnTo>
                  <a:lnTo>
                    <a:pt x="116" y="827"/>
                  </a:lnTo>
                  <a:lnTo>
                    <a:pt x="112" y="827"/>
                  </a:lnTo>
                  <a:lnTo>
                    <a:pt x="98" y="837"/>
                  </a:lnTo>
                  <a:lnTo>
                    <a:pt x="89" y="837"/>
                  </a:lnTo>
                  <a:lnTo>
                    <a:pt x="76" y="837"/>
                  </a:lnTo>
                  <a:lnTo>
                    <a:pt x="67" y="842"/>
                  </a:lnTo>
                  <a:lnTo>
                    <a:pt x="62" y="842"/>
                  </a:lnTo>
                  <a:lnTo>
                    <a:pt x="58" y="842"/>
                  </a:lnTo>
                  <a:lnTo>
                    <a:pt x="76" y="871"/>
                  </a:lnTo>
                  <a:lnTo>
                    <a:pt x="98" y="891"/>
                  </a:lnTo>
                  <a:lnTo>
                    <a:pt x="112" y="905"/>
                  </a:lnTo>
                  <a:lnTo>
                    <a:pt x="121" y="910"/>
                  </a:lnTo>
                  <a:lnTo>
                    <a:pt x="134" y="920"/>
                  </a:lnTo>
                  <a:lnTo>
                    <a:pt x="147" y="925"/>
                  </a:lnTo>
                  <a:lnTo>
                    <a:pt x="165" y="925"/>
                  </a:lnTo>
                  <a:lnTo>
                    <a:pt x="179" y="925"/>
                  </a:lnTo>
                  <a:lnTo>
                    <a:pt x="192" y="925"/>
                  </a:lnTo>
                  <a:lnTo>
                    <a:pt x="206" y="915"/>
                  </a:lnTo>
                  <a:lnTo>
                    <a:pt x="219" y="905"/>
                  </a:lnTo>
                  <a:lnTo>
                    <a:pt x="228" y="900"/>
                  </a:lnTo>
                  <a:lnTo>
                    <a:pt x="232" y="905"/>
                  </a:lnTo>
                  <a:lnTo>
                    <a:pt x="232" y="910"/>
                  </a:lnTo>
                  <a:lnTo>
                    <a:pt x="223" y="920"/>
                  </a:lnTo>
                  <a:lnTo>
                    <a:pt x="223" y="925"/>
                  </a:lnTo>
                  <a:lnTo>
                    <a:pt x="223" y="930"/>
                  </a:lnTo>
                  <a:lnTo>
                    <a:pt x="228" y="935"/>
                  </a:lnTo>
                  <a:lnTo>
                    <a:pt x="246" y="935"/>
                  </a:lnTo>
                  <a:lnTo>
                    <a:pt x="268" y="930"/>
                  </a:lnTo>
                  <a:lnTo>
                    <a:pt x="282" y="920"/>
                  </a:lnTo>
                  <a:lnTo>
                    <a:pt x="300" y="910"/>
                  </a:lnTo>
                  <a:lnTo>
                    <a:pt x="313" y="896"/>
                  </a:lnTo>
                  <a:lnTo>
                    <a:pt x="326" y="881"/>
                  </a:lnTo>
                  <a:lnTo>
                    <a:pt x="340" y="866"/>
                  </a:lnTo>
                  <a:lnTo>
                    <a:pt x="349" y="852"/>
                  </a:lnTo>
                  <a:lnTo>
                    <a:pt x="353" y="827"/>
                  </a:lnTo>
                  <a:lnTo>
                    <a:pt x="353" y="808"/>
                  </a:lnTo>
                  <a:lnTo>
                    <a:pt x="353" y="798"/>
                  </a:lnTo>
                  <a:lnTo>
                    <a:pt x="349" y="793"/>
                  </a:lnTo>
                  <a:lnTo>
                    <a:pt x="340" y="779"/>
                  </a:lnTo>
                  <a:lnTo>
                    <a:pt x="340" y="774"/>
                  </a:lnTo>
                  <a:lnTo>
                    <a:pt x="326" y="764"/>
                  </a:lnTo>
                  <a:lnTo>
                    <a:pt x="313" y="759"/>
                  </a:lnTo>
                  <a:lnTo>
                    <a:pt x="309" y="759"/>
                  </a:lnTo>
                  <a:lnTo>
                    <a:pt x="300" y="759"/>
                  </a:lnTo>
                  <a:lnTo>
                    <a:pt x="295" y="759"/>
                  </a:lnTo>
                  <a:lnTo>
                    <a:pt x="286" y="759"/>
                  </a:lnTo>
                  <a:lnTo>
                    <a:pt x="268" y="774"/>
                  </a:lnTo>
                  <a:lnTo>
                    <a:pt x="264" y="779"/>
                  </a:lnTo>
                  <a:lnTo>
                    <a:pt x="259" y="789"/>
                  </a:lnTo>
                  <a:lnTo>
                    <a:pt x="255" y="803"/>
                  </a:lnTo>
                  <a:lnTo>
                    <a:pt x="255" y="818"/>
                  </a:lnTo>
                  <a:lnTo>
                    <a:pt x="255" y="832"/>
                  </a:lnTo>
                  <a:lnTo>
                    <a:pt x="259" y="842"/>
                  </a:lnTo>
                  <a:lnTo>
                    <a:pt x="264" y="842"/>
                  </a:lnTo>
                  <a:lnTo>
                    <a:pt x="255" y="847"/>
                  </a:lnTo>
                  <a:lnTo>
                    <a:pt x="246" y="847"/>
                  </a:lnTo>
                  <a:lnTo>
                    <a:pt x="237" y="842"/>
                  </a:lnTo>
                  <a:lnTo>
                    <a:pt x="228" y="842"/>
                  </a:lnTo>
                  <a:lnTo>
                    <a:pt x="223" y="832"/>
                  </a:lnTo>
                  <a:lnTo>
                    <a:pt x="210" y="818"/>
                  </a:lnTo>
                  <a:lnTo>
                    <a:pt x="206" y="803"/>
                  </a:lnTo>
                  <a:lnTo>
                    <a:pt x="201" y="774"/>
                  </a:lnTo>
                  <a:lnTo>
                    <a:pt x="201" y="764"/>
                  </a:lnTo>
                  <a:lnTo>
                    <a:pt x="201" y="754"/>
                  </a:lnTo>
                  <a:lnTo>
                    <a:pt x="206" y="740"/>
                  </a:lnTo>
                  <a:lnTo>
                    <a:pt x="206" y="725"/>
                  </a:lnTo>
                  <a:lnTo>
                    <a:pt x="210" y="716"/>
                  </a:lnTo>
                  <a:lnTo>
                    <a:pt x="219" y="711"/>
                  </a:lnTo>
                  <a:lnTo>
                    <a:pt x="206" y="691"/>
                  </a:lnTo>
                  <a:lnTo>
                    <a:pt x="192" y="681"/>
                  </a:lnTo>
                  <a:lnTo>
                    <a:pt x="192" y="672"/>
                  </a:lnTo>
                  <a:lnTo>
                    <a:pt x="183" y="662"/>
                  </a:lnTo>
                  <a:lnTo>
                    <a:pt x="179" y="647"/>
                  </a:lnTo>
                  <a:lnTo>
                    <a:pt x="179" y="633"/>
                  </a:lnTo>
                  <a:lnTo>
                    <a:pt x="174" y="623"/>
                  </a:lnTo>
                  <a:lnTo>
                    <a:pt x="179" y="599"/>
                  </a:lnTo>
                  <a:lnTo>
                    <a:pt x="183" y="579"/>
                  </a:lnTo>
                  <a:lnTo>
                    <a:pt x="188" y="574"/>
                  </a:lnTo>
                  <a:lnTo>
                    <a:pt x="192" y="565"/>
                  </a:lnTo>
                  <a:lnTo>
                    <a:pt x="201" y="560"/>
                  </a:lnTo>
                  <a:lnTo>
                    <a:pt x="210" y="555"/>
                  </a:lnTo>
                  <a:lnTo>
                    <a:pt x="210" y="565"/>
                  </a:lnTo>
                  <a:lnTo>
                    <a:pt x="210" y="579"/>
                  </a:lnTo>
                  <a:lnTo>
                    <a:pt x="219" y="599"/>
                  </a:lnTo>
                  <a:lnTo>
                    <a:pt x="223" y="613"/>
                  </a:lnTo>
                  <a:lnTo>
                    <a:pt x="237" y="628"/>
                  </a:lnTo>
                  <a:lnTo>
                    <a:pt x="250" y="643"/>
                  </a:lnTo>
                  <a:lnTo>
                    <a:pt x="264" y="647"/>
                  </a:lnTo>
                  <a:lnTo>
                    <a:pt x="295" y="667"/>
                  </a:lnTo>
                  <a:lnTo>
                    <a:pt x="326" y="686"/>
                  </a:lnTo>
                  <a:lnTo>
                    <a:pt x="331" y="691"/>
                  </a:lnTo>
                  <a:lnTo>
                    <a:pt x="340" y="696"/>
                  </a:lnTo>
                  <a:lnTo>
                    <a:pt x="353" y="711"/>
                  </a:lnTo>
                  <a:lnTo>
                    <a:pt x="376" y="735"/>
                  </a:lnTo>
                  <a:lnTo>
                    <a:pt x="380" y="730"/>
                  </a:lnTo>
                  <a:lnTo>
                    <a:pt x="385" y="725"/>
                  </a:lnTo>
                  <a:lnTo>
                    <a:pt x="389" y="725"/>
                  </a:lnTo>
                  <a:lnTo>
                    <a:pt x="412" y="720"/>
                  </a:lnTo>
                  <a:lnTo>
                    <a:pt x="420" y="725"/>
                  </a:lnTo>
                  <a:lnTo>
                    <a:pt x="425" y="725"/>
                  </a:lnTo>
                  <a:lnTo>
                    <a:pt x="434" y="730"/>
                  </a:lnTo>
                  <a:lnTo>
                    <a:pt x="434" y="740"/>
                  </a:lnTo>
                  <a:lnTo>
                    <a:pt x="434" y="745"/>
                  </a:lnTo>
                  <a:lnTo>
                    <a:pt x="438" y="750"/>
                  </a:lnTo>
                  <a:lnTo>
                    <a:pt x="438" y="759"/>
                  </a:lnTo>
                  <a:lnTo>
                    <a:pt x="434" y="759"/>
                  </a:lnTo>
                  <a:lnTo>
                    <a:pt x="420" y="754"/>
                  </a:lnTo>
                  <a:lnTo>
                    <a:pt x="412" y="759"/>
                  </a:lnTo>
                  <a:lnTo>
                    <a:pt x="403" y="759"/>
                  </a:lnTo>
                  <a:lnTo>
                    <a:pt x="394" y="769"/>
                  </a:lnTo>
                  <a:lnTo>
                    <a:pt x="389" y="779"/>
                  </a:lnTo>
                  <a:lnTo>
                    <a:pt x="385" y="793"/>
                  </a:lnTo>
                  <a:lnTo>
                    <a:pt x="376" y="827"/>
                  </a:lnTo>
                  <a:lnTo>
                    <a:pt x="376" y="842"/>
                  </a:lnTo>
                  <a:lnTo>
                    <a:pt x="367" y="852"/>
                  </a:lnTo>
                  <a:lnTo>
                    <a:pt x="358" y="876"/>
                  </a:lnTo>
                  <a:lnTo>
                    <a:pt x="340" y="896"/>
                  </a:lnTo>
                  <a:lnTo>
                    <a:pt x="322" y="910"/>
                  </a:lnTo>
                  <a:lnTo>
                    <a:pt x="300" y="925"/>
                  </a:lnTo>
                  <a:lnTo>
                    <a:pt x="282" y="939"/>
                  </a:lnTo>
                  <a:lnTo>
                    <a:pt x="268" y="944"/>
                  </a:lnTo>
                  <a:lnTo>
                    <a:pt x="255" y="949"/>
                  </a:lnTo>
                  <a:lnTo>
                    <a:pt x="228" y="954"/>
                  </a:lnTo>
                  <a:lnTo>
                    <a:pt x="206" y="954"/>
                  </a:lnTo>
                  <a:lnTo>
                    <a:pt x="210" y="959"/>
                  </a:lnTo>
                  <a:lnTo>
                    <a:pt x="219" y="964"/>
                  </a:lnTo>
                  <a:lnTo>
                    <a:pt x="228" y="969"/>
                  </a:lnTo>
                  <a:lnTo>
                    <a:pt x="237" y="973"/>
                  </a:lnTo>
                  <a:lnTo>
                    <a:pt x="264" y="983"/>
                  </a:lnTo>
                  <a:lnTo>
                    <a:pt x="273" y="993"/>
                  </a:lnTo>
                  <a:lnTo>
                    <a:pt x="282" y="1003"/>
                  </a:lnTo>
                  <a:lnTo>
                    <a:pt x="295" y="1012"/>
                  </a:lnTo>
                  <a:lnTo>
                    <a:pt x="300" y="1022"/>
                  </a:lnTo>
                  <a:lnTo>
                    <a:pt x="304" y="1042"/>
                  </a:lnTo>
                  <a:lnTo>
                    <a:pt x="309" y="1051"/>
                  </a:lnTo>
                  <a:lnTo>
                    <a:pt x="282" y="1046"/>
                  </a:lnTo>
                  <a:lnTo>
                    <a:pt x="268" y="1056"/>
                  </a:lnTo>
                  <a:lnTo>
                    <a:pt x="264" y="1071"/>
                  </a:lnTo>
                  <a:lnTo>
                    <a:pt x="259" y="1076"/>
                  </a:lnTo>
                  <a:lnTo>
                    <a:pt x="259" y="1095"/>
                  </a:lnTo>
                  <a:lnTo>
                    <a:pt x="259" y="1119"/>
                  </a:lnTo>
                  <a:lnTo>
                    <a:pt x="259" y="1134"/>
                  </a:lnTo>
                  <a:lnTo>
                    <a:pt x="259" y="1149"/>
                  </a:lnTo>
                  <a:lnTo>
                    <a:pt x="255" y="1183"/>
                  </a:lnTo>
                  <a:lnTo>
                    <a:pt x="246" y="1207"/>
                  </a:lnTo>
                  <a:lnTo>
                    <a:pt x="237" y="1236"/>
                  </a:lnTo>
                  <a:lnTo>
                    <a:pt x="219" y="1261"/>
                  </a:lnTo>
                  <a:lnTo>
                    <a:pt x="206" y="1285"/>
                  </a:lnTo>
                  <a:lnTo>
                    <a:pt x="188" y="1304"/>
                  </a:lnTo>
                  <a:lnTo>
                    <a:pt x="165" y="1329"/>
                  </a:lnTo>
                  <a:lnTo>
                    <a:pt x="129" y="1373"/>
                  </a:lnTo>
                  <a:lnTo>
                    <a:pt x="112" y="1397"/>
                  </a:lnTo>
                  <a:lnTo>
                    <a:pt x="94" y="1416"/>
                  </a:lnTo>
                  <a:lnTo>
                    <a:pt x="76" y="1446"/>
                  </a:lnTo>
                  <a:lnTo>
                    <a:pt x="67" y="1470"/>
                  </a:lnTo>
                  <a:lnTo>
                    <a:pt x="58" y="1499"/>
                  </a:lnTo>
                  <a:lnTo>
                    <a:pt x="53" y="1519"/>
                  </a:lnTo>
                  <a:lnTo>
                    <a:pt x="49" y="1533"/>
                  </a:lnTo>
                  <a:lnTo>
                    <a:pt x="44" y="1548"/>
                  </a:lnTo>
                  <a:lnTo>
                    <a:pt x="49" y="1567"/>
                  </a:lnTo>
                  <a:lnTo>
                    <a:pt x="49" y="1577"/>
                  </a:lnTo>
                  <a:lnTo>
                    <a:pt x="53" y="1582"/>
                  </a:lnTo>
                  <a:lnTo>
                    <a:pt x="58" y="1592"/>
                  </a:lnTo>
                  <a:lnTo>
                    <a:pt x="62" y="1596"/>
                  </a:lnTo>
                  <a:lnTo>
                    <a:pt x="71" y="1596"/>
                  </a:lnTo>
                  <a:lnTo>
                    <a:pt x="85" y="1596"/>
                  </a:lnTo>
                  <a:lnTo>
                    <a:pt x="89" y="1596"/>
                  </a:lnTo>
                  <a:lnTo>
                    <a:pt x="98" y="1596"/>
                  </a:lnTo>
                  <a:lnTo>
                    <a:pt x="107" y="1587"/>
                  </a:lnTo>
                  <a:lnTo>
                    <a:pt x="112" y="1582"/>
                  </a:lnTo>
                  <a:lnTo>
                    <a:pt x="116" y="1572"/>
                  </a:lnTo>
                  <a:lnTo>
                    <a:pt x="116" y="1567"/>
                  </a:lnTo>
                  <a:lnTo>
                    <a:pt x="116" y="1553"/>
                  </a:lnTo>
                  <a:lnTo>
                    <a:pt x="112" y="1543"/>
                  </a:lnTo>
                  <a:lnTo>
                    <a:pt x="112" y="1523"/>
                  </a:lnTo>
                  <a:lnTo>
                    <a:pt x="116" y="1528"/>
                  </a:lnTo>
                  <a:lnTo>
                    <a:pt x="121" y="1533"/>
                  </a:lnTo>
                  <a:lnTo>
                    <a:pt x="125" y="1538"/>
                  </a:lnTo>
                  <a:lnTo>
                    <a:pt x="129" y="1543"/>
                  </a:lnTo>
                  <a:lnTo>
                    <a:pt x="134" y="1557"/>
                  </a:lnTo>
                  <a:lnTo>
                    <a:pt x="138" y="1567"/>
                  </a:lnTo>
                  <a:lnTo>
                    <a:pt x="138" y="1592"/>
                  </a:lnTo>
                  <a:lnTo>
                    <a:pt x="138" y="1616"/>
                  </a:lnTo>
                  <a:lnTo>
                    <a:pt x="134" y="1631"/>
                  </a:lnTo>
                  <a:lnTo>
                    <a:pt x="121" y="1650"/>
                  </a:lnTo>
                  <a:lnTo>
                    <a:pt x="116" y="1650"/>
                  </a:lnTo>
                  <a:lnTo>
                    <a:pt x="116" y="1655"/>
                  </a:lnTo>
                  <a:lnTo>
                    <a:pt x="112" y="1660"/>
                  </a:lnTo>
                  <a:lnTo>
                    <a:pt x="103" y="1665"/>
                  </a:lnTo>
                  <a:lnTo>
                    <a:pt x="103" y="1669"/>
                  </a:lnTo>
                  <a:lnTo>
                    <a:pt x="98" y="1674"/>
                  </a:lnTo>
                  <a:lnTo>
                    <a:pt x="116" y="1713"/>
                  </a:lnTo>
                  <a:lnTo>
                    <a:pt x="125" y="1733"/>
                  </a:lnTo>
                  <a:lnTo>
                    <a:pt x="129" y="1757"/>
                  </a:lnTo>
                  <a:lnTo>
                    <a:pt x="134" y="1777"/>
                  </a:lnTo>
                  <a:lnTo>
                    <a:pt x="134" y="1791"/>
                  </a:lnTo>
                  <a:lnTo>
                    <a:pt x="134" y="1806"/>
                  </a:lnTo>
                  <a:lnTo>
                    <a:pt x="125" y="1820"/>
                  </a:lnTo>
                  <a:lnTo>
                    <a:pt x="121" y="1835"/>
                  </a:lnTo>
                  <a:lnTo>
                    <a:pt x="116" y="1850"/>
                  </a:lnTo>
                  <a:lnTo>
                    <a:pt x="107" y="1859"/>
                  </a:lnTo>
                  <a:lnTo>
                    <a:pt x="98" y="1879"/>
                  </a:lnTo>
                  <a:lnTo>
                    <a:pt x="85" y="1884"/>
                  </a:lnTo>
                  <a:lnTo>
                    <a:pt x="71" y="1888"/>
                  </a:lnTo>
                  <a:lnTo>
                    <a:pt x="58" y="1893"/>
                  </a:lnTo>
                  <a:lnTo>
                    <a:pt x="40" y="1893"/>
                  </a:lnTo>
                  <a:lnTo>
                    <a:pt x="31" y="1888"/>
                  </a:lnTo>
                  <a:lnTo>
                    <a:pt x="27" y="1884"/>
                  </a:lnTo>
                  <a:lnTo>
                    <a:pt x="27" y="1879"/>
                  </a:lnTo>
                  <a:lnTo>
                    <a:pt x="44" y="1869"/>
                  </a:lnTo>
                  <a:lnTo>
                    <a:pt x="58" y="1859"/>
                  </a:lnTo>
                  <a:lnTo>
                    <a:pt x="71" y="1845"/>
                  </a:lnTo>
                  <a:lnTo>
                    <a:pt x="85" y="1830"/>
                  </a:lnTo>
                  <a:lnTo>
                    <a:pt x="89" y="1811"/>
                  </a:lnTo>
                  <a:lnTo>
                    <a:pt x="98" y="1791"/>
                  </a:lnTo>
                  <a:lnTo>
                    <a:pt x="98" y="1772"/>
                  </a:lnTo>
                  <a:lnTo>
                    <a:pt x="98" y="1752"/>
                  </a:lnTo>
                  <a:lnTo>
                    <a:pt x="98" y="1713"/>
                  </a:lnTo>
                  <a:lnTo>
                    <a:pt x="98" y="1699"/>
                  </a:lnTo>
                  <a:lnTo>
                    <a:pt x="94" y="1694"/>
                  </a:lnTo>
                  <a:lnTo>
                    <a:pt x="89" y="1689"/>
                  </a:lnTo>
                  <a:lnTo>
                    <a:pt x="89" y="1704"/>
                  </a:lnTo>
                  <a:lnTo>
                    <a:pt x="85" y="1718"/>
                  </a:lnTo>
                  <a:lnTo>
                    <a:pt x="85" y="1728"/>
                  </a:lnTo>
                  <a:lnTo>
                    <a:pt x="85" y="1738"/>
                  </a:lnTo>
                  <a:lnTo>
                    <a:pt x="80" y="1747"/>
                  </a:lnTo>
                  <a:lnTo>
                    <a:pt x="76" y="1752"/>
                  </a:lnTo>
                  <a:lnTo>
                    <a:pt x="62" y="1762"/>
                  </a:lnTo>
                  <a:lnTo>
                    <a:pt x="44" y="1777"/>
                  </a:lnTo>
                  <a:lnTo>
                    <a:pt x="35" y="1781"/>
                  </a:lnTo>
                  <a:lnTo>
                    <a:pt x="27" y="1781"/>
                  </a:lnTo>
                  <a:lnTo>
                    <a:pt x="18" y="1781"/>
                  </a:lnTo>
                  <a:lnTo>
                    <a:pt x="9" y="1781"/>
                  </a:lnTo>
                  <a:lnTo>
                    <a:pt x="22" y="1762"/>
                  </a:lnTo>
                  <a:lnTo>
                    <a:pt x="27" y="1752"/>
                  </a:lnTo>
                  <a:lnTo>
                    <a:pt x="31" y="1747"/>
                  </a:lnTo>
                  <a:lnTo>
                    <a:pt x="35" y="1733"/>
                  </a:lnTo>
                  <a:lnTo>
                    <a:pt x="40" y="1723"/>
                  </a:lnTo>
                  <a:lnTo>
                    <a:pt x="40" y="1704"/>
                  </a:lnTo>
                  <a:lnTo>
                    <a:pt x="40" y="1679"/>
                  </a:lnTo>
                  <a:lnTo>
                    <a:pt x="35" y="1635"/>
                  </a:lnTo>
                  <a:lnTo>
                    <a:pt x="31" y="1616"/>
                  </a:lnTo>
                  <a:lnTo>
                    <a:pt x="27" y="1592"/>
                  </a:lnTo>
                  <a:lnTo>
                    <a:pt x="27" y="1582"/>
                  </a:lnTo>
                  <a:lnTo>
                    <a:pt x="27" y="1567"/>
                  </a:lnTo>
                  <a:lnTo>
                    <a:pt x="27" y="1553"/>
                  </a:lnTo>
                  <a:lnTo>
                    <a:pt x="27" y="1543"/>
                  </a:lnTo>
                  <a:lnTo>
                    <a:pt x="35" y="1519"/>
                  </a:lnTo>
                  <a:lnTo>
                    <a:pt x="40" y="1494"/>
                  </a:lnTo>
                  <a:lnTo>
                    <a:pt x="53" y="1470"/>
                  </a:lnTo>
                  <a:lnTo>
                    <a:pt x="62" y="1450"/>
                  </a:lnTo>
                  <a:lnTo>
                    <a:pt x="71" y="1426"/>
                  </a:lnTo>
                  <a:lnTo>
                    <a:pt x="71" y="1402"/>
                  </a:lnTo>
                  <a:lnTo>
                    <a:pt x="71" y="1392"/>
                  </a:lnTo>
                  <a:lnTo>
                    <a:pt x="67" y="1382"/>
                  </a:lnTo>
                  <a:lnTo>
                    <a:pt x="62" y="1368"/>
                  </a:lnTo>
                  <a:lnTo>
                    <a:pt x="58" y="1368"/>
                  </a:lnTo>
                  <a:lnTo>
                    <a:pt x="53" y="1363"/>
                  </a:lnTo>
                  <a:lnTo>
                    <a:pt x="49" y="1358"/>
                  </a:lnTo>
                  <a:lnTo>
                    <a:pt x="40" y="1353"/>
                  </a:lnTo>
                  <a:lnTo>
                    <a:pt x="40" y="1348"/>
                  </a:lnTo>
                  <a:lnTo>
                    <a:pt x="62" y="1334"/>
                  </a:lnTo>
                  <a:lnTo>
                    <a:pt x="35" y="1304"/>
                  </a:lnTo>
                  <a:lnTo>
                    <a:pt x="27" y="1290"/>
                  </a:lnTo>
                  <a:lnTo>
                    <a:pt x="18" y="1280"/>
                  </a:lnTo>
                  <a:lnTo>
                    <a:pt x="13" y="1270"/>
                  </a:lnTo>
                  <a:lnTo>
                    <a:pt x="13" y="1261"/>
                  </a:lnTo>
                  <a:lnTo>
                    <a:pt x="9" y="1251"/>
                  </a:lnTo>
                  <a:lnTo>
                    <a:pt x="4" y="1236"/>
                  </a:lnTo>
                  <a:lnTo>
                    <a:pt x="0" y="1231"/>
                  </a:lnTo>
                  <a:lnTo>
                    <a:pt x="0" y="1207"/>
                  </a:lnTo>
                  <a:lnTo>
                    <a:pt x="4" y="1188"/>
                  </a:lnTo>
                  <a:lnTo>
                    <a:pt x="9" y="1163"/>
                  </a:lnTo>
                  <a:lnTo>
                    <a:pt x="13" y="1139"/>
                  </a:lnTo>
                  <a:lnTo>
                    <a:pt x="22" y="1124"/>
                  </a:lnTo>
                  <a:lnTo>
                    <a:pt x="31" y="1105"/>
                  </a:lnTo>
                  <a:lnTo>
                    <a:pt x="22" y="1085"/>
                  </a:lnTo>
                  <a:lnTo>
                    <a:pt x="13" y="1066"/>
                  </a:lnTo>
                  <a:lnTo>
                    <a:pt x="13" y="1046"/>
                  </a:lnTo>
                  <a:lnTo>
                    <a:pt x="9" y="1022"/>
                  </a:lnTo>
                  <a:lnTo>
                    <a:pt x="9" y="1008"/>
                  </a:lnTo>
                  <a:lnTo>
                    <a:pt x="13" y="993"/>
                  </a:lnTo>
                  <a:lnTo>
                    <a:pt x="13" y="988"/>
                  </a:lnTo>
                  <a:lnTo>
                    <a:pt x="18" y="978"/>
                  </a:lnTo>
                  <a:lnTo>
                    <a:pt x="27" y="973"/>
                  </a:lnTo>
                  <a:lnTo>
                    <a:pt x="31" y="988"/>
                  </a:lnTo>
                  <a:lnTo>
                    <a:pt x="35" y="993"/>
                  </a:lnTo>
                  <a:lnTo>
                    <a:pt x="40" y="1003"/>
                  </a:lnTo>
                  <a:lnTo>
                    <a:pt x="44" y="1008"/>
                  </a:lnTo>
                  <a:lnTo>
                    <a:pt x="49" y="1012"/>
                  </a:lnTo>
                  <a:lnTo>
                    <a:pt x="62" y="1022"/>
                  </a:lnTo>
                  <a:lnTo>
                    <a:pt x="71" y="1027"/>
                  </a:lnTo>
                  <a:lnTo>
                    <a:pt x="76" y="1032"/>
                  </a:lnTo>
                  <a:lnTo>
                    <a:pt x="85" y="1032"/>
                  </a:lnTo>
                  <a:lnTo>
                    <a:pt x="94" y="1032"/>
                  </a:lnTo>
                  <a:lnTo>
                    <a:pt x="112" y="1027"/>
                  </a:lnTo>
                  <a:lnTo>
                    <a:pt x="129" y="1022"/>
                  </a:lnTo>
                  <a:lnTo>
                    <a:pt x="129" y="1042"/>
                  </a:lnTo>
                  <a:lnTo>
                    <a:pt x="134" y="1066"/>
                  </a:lnTo>
                  <a:lnTo>
                    <a:pt x="134" y="1076"/>
                  </a:lnTo>
                  <a:lnTo>
                    <a:pt x="138" y="1090"/>
                  </a:lnTo>
                  <a:lnTo>
                    <a:pt x="147" y="1095"/>
                  </a:lnTo>
                  <a:lnTo>
                    <a:pt x="156" y="1105"/>
                  </a:lnTo>
                  <a:lnTo>
                    <a:pt x="165" y="1105"/>
                  </a:lnTo>
                  <a:lnTo>
                    <a:pt x="179" y="1105"/>
                  </a:lnTo>
                  <a:lnTo>
                    <a:pt x="183" y="1105"/>
                  </a:lnTo>
                  <a:lnTo>
                    <a:pt x="192" y="1105"/>
                  </a:lnTo>
                  <a:lnTo>
                    <a:pt x="192" y="1100"/>
                  </a:lnTo>
                  <a:lnTo>
                    <a:pt x="197" y="1095"/>
                  </a:lnTo>
                  <a:lnTo>
                    <a:pt x="206" y="1105"/>
                  </a:lnTo>
                  <a:lnTo>
                    <a:pt x="206" y="1119"/>
                  </a:lnTo>
                  <a:lnTo>
                    <a:pt x="206" y="1124"/>
                  </a:lnTo>
                  <a:lnTo>
                    <a:pt x="206" y="1139"/>
                  </a:lnTo>
                  <a:lnTo>
                    <a:pt x="197" y="1158"/>
                  </a:lnTo>
                  <a:lnTo>
                    <a:pt x="192" y="1178"/>
                  </a:lnTo>
                  <a:lnTo>
                    <a:pt x="179" y="1192"/>
                  </a:lnTo>
                  <a:lnTo>
                    <a:pt x="161" y="1212"/>
                  </a:lnTo>
                  <a:lnTo>
                    <a:pt x="156" y="1217"/>
                  </a:lnTo>
                  <a:lnTo>
                    <a:pt x="147" y="1222"/>
                  </a:lnTo>
                  <a:lnTo>
                    <a:pt x="138" y="1222"/>
                  </a:lnTo>
                  <a:lnTo>
                    <a:pt x="125" y="1222"/>
                  </a:lnTo>
                  <a:lnTo>
                    <a:pt x="134" y="1188"/>
                  </a:lnTo>
                  <a:lnTo>
                    <a:pt x="134" y="1173"/>
                  </a:lnTo>
                  <a:lnTo>
                    <a:pt x="125" y="1158"/>
                  </a:lnTo>
                  <a:lnTo>
                    <a:pt x="116" y="1144"/>
                  </a:lnTo>
                  <a:lnTo>
                    <a:pt x="112" y="1139"/>
                  </a:lnTo>
                  <a:lnTo>
                    <a:pt x="103" y="1139"/>
                  </a:lnTo>
                  <a:lnTo>
                    <a:pt x="98" y="1139"/>
                  </a:lnTo>
                  <a:lnTo>
                    <a:pt x="89" y="1139"/>
                  </a:lnTo>
                  <a:lnTo>
                    <a:pt x="85" y="1139"/>
                  </a:lnTo>
                  <a:lnTo>
                    <a:pt x="76" y="1139"/>
                  </a:lnTo>
                  <a:lnTo>
                    <a:pt x="62" y="1154"/>
                  </a:lnTo>
                  <a:lnTo>
                    <a:pt x="53" y="1163"/>
                  </a:lnTo>
                  <a:lnTo>
                    <a:pt x="44" y="1173"/>
                  </a:lnTo>
                  <a:lnTo>
                    <a:pt x="40" y="1188"/>
                  </a:lnTo>
                  <a:lnTo>
                    <a:pt x="40" y="1202"/>
                  </a:lnTo>
                  <a:lnTo>
                    <a:pt x="35" y="1217"/>
                  </a:lnTo>
                  <a:lnTo>
                    <a:pt x="31" y="1231"/>
                  </a:lnTo>
                  <a:lnTo>
                    <a:pt x="35" y="1246"/>
                  </a:lnTo>
                  <a:lnTo>
                    <a:pt x="35" y="1261"/>
                  </a:lnTo>
                  <a:lnTo>
                    <a:pt x="40" y="1275"/>
                  </a:lnTo>
                  <a:lnTo>
                    <a:pt x="49" y="1285"/>
                  </a:lnTo>
                  <a:lnTo>
                    <a:pt x="58" y="1295"/>
                  </a:lnTo>
                  <a:lnTo>
                    <a:pt x="67" y="1304"/>
                  </a:lnTo>
                  <a:lnTo>
                    <a:pt x="76" y="1304"/>
                  </a:lnTo>
                  <a:lnTo>
                    <a:pt x="85" y="1314"/>
                  </a:lnTo>
                  <a:lnTo>
                    <a:pt x="98" y="1314"/>
                  </a:lnTo>
                  <a:lnTo>
                    <a:pt x="112" y="1319"/>
                  </a:lnTo>
                  <a:lnTo>
                    <a:pt x="121" y="1319"/>
                  </a:lnTo>
                  <a:lnTo>
                    <a:pt x="147" y="1304"/>
                  </a:lnTo>
                  <a:lnTo>
                    <a:pt x="165" y="1295"/>
                  </a:lnTo>
                  <a:lnTo>
                    <a:pt x="183" y="1280"/>
                  </a:lnTo>
                  <a:lnTo>
                    <a:pt x="201" y="1261"/>
                  </a:lnTo>
                  <a:lnTo>
                    <a:pt x="215" y="1241"/>
                  </a:lnTo>
                  <a:lnTo>
                    <a:pt x="223" y="1222"/>
                  </a:lnTo>
                  <a:lnTo>
                    <a:pt x="237" y="1197"/>
                  </a:lnTo>
                  <a:lnTo>
                    <a:pt x="237" y="1173"/>
                  </a:lnTo>
                  <a:lnTo>
                    <a:pt x="241" y="1154"/>
                  </a:lnTo>
                  <a:lnTo>
                    <a:pt x="246" y="1129"/>
                  </a:lnTo>
                  <a:lnTo>
                    <a:pt x="241" y="1105"/>
                  </a:lnTo>
                  <a:lnTo>
                    <a:pt x="237" y="1090"/>
                  </a:lnTo>
                  <a:lnTo>
                    <a:pt x="232" y="1066"/>
                  </a:lnTo>
                  <a:lnTo>
                    <a:pt x="223" y="1046"/>
                  </a:lnTo>
                  <a:lnTo>
                    <a:pt x="215" y="1032"/>
                  </a:lnTo>
                  <a:lnTo>
                    <a:pt x="206" y="1012"/>
                  </a:lnTo>
                  <a:lnTo>
                    <a:pt x="192" y="998"/>
                  </a:lnTo>
                  <a:lnTo>
                    <a:pt x="179" y="983"/>
                  </a:lnTo>
                  <a:lnTo>
                    <a:pt x="147" y="954"/>
                  </a:lnTo>
                  <a:lnTo>
                    <a:pt x="121" y="925"/>
                  </a:lnTo>
                  <a:lnTo>
                    <a:pt x="89" y="905"/>
                  </a:lnTo>
                  <a:lnTo>
                    <a:pt x="76" y="891"/>
                  </a:lnTo>
                  <a:lnTo>
                    <a:pt x="67" y="876"/>
                  </a:lnTo>
                  <a:lnTo>
                    <a:pt x="44" y="852"/>
                  </a:lnTo>
                  <a:lnTo>
                    <a:pt x="40" y="837"/>
                  </a:lnTo>
                  <a:lnTo>
                    <a:pt x="31" y="823"/>
                  </a:lnTo>
                  <a:lnTo>
                    <a:pt x="27" y="803"/>
                  </a:lnTo>
                  <a:lnTo>
                    <a:pt x="18" y="789"/>
                  </a:lnTo>
                  <a:lnTo>
                    <a:pt x="13" y="750"/>
                  </a:lnTo>
                  <a:lnTo>
                    <a:pt x="4" y="711"/>
                  </a:lnTo>
                  <a:lnTo>
                    <a:pt x="4" y="696"/>
                  </a:lnTo>
                  <a:lnTo>
                    <a:pt x="4" y="677"/>
                  </a:lnTo>
                  <a:lnTo>
                    <a:pt x="9" y="638"/>
                  </a:lnTo>
                  <a:lnTo>
                    <a:pt x="13" y="628"/>
                  </a:lnTo>
                  <a:lnTo>
                    <a:pt x="13" y="613"/>
                  </a:lnTo>
                  <a:lnTo>
                    <a:pt x="22" y="594"/>
                  </a:lnTo>
                  <a:lnTo>
                    <a:pt x="27" y="579"/>
                  </a:lnTo>
                  <a:lnTo>
                    <a:pt x="27" y="570"/>
                  </a:lnTo>
                  <a:lnTo>
                    <a:pt x="27" y="560"/>
                  </a:lnTo>
                  <a:lnTo>
                    <a:pt x="22" y="545"/>
                  </a:lnTo>
                  <a:lnTo>
                    <a:pt x="18" y="535"/>
                  </a:lnTo>
                  <a:lnTo>
                    <a:pt x="18" y="521"/>
                  </a:lnTo>
                  <a:lnTo>
                    <a:pt x="18" y="511"/>
                  </a:lnTo>
                  <a:lnTo>
                    <a:pt x="18" y="497"/>
                  </a:lnTo>
                  <a:lnTo>
                    <a:pt x="22" y="482"/>
                  </a:lnTo>
                  <a:lnTo>
                    <a:pt x="27" y="472"/>
                  </a:lnTo>
                  <a:lnTo>
                    <a:pt x="35" y="462"/>
                  </a:lnTo>
                  <a:lnTo>
                    <a:pt x="40" y="453"/>
                  </a:lnTo>
                  <a:lnTo>
                    <a:pt x="44" y="458"/>
                  </a:lnTo>
                  <a:lnTo>
                    <a:pt x="44" y="462"/>
                  </a:lnTo>
                  <a:lnTo>
                    <a:pt x="49" y="477"/>
                  </a:lnTo>
                  <a:lnTo>
                    <a:pt x="53" y="482"/>
                  </a:lnTo>
                  <a:lnTo>
                    <a:pt x="58" y="487"/>
                  </a:lnTo>
                  <a:lnTo>
                    <a:pt x="58" y="492"/>
                  </a:lnTo>
                  <a:lnTo>
                    <a:pt x="67" y="497"/>
                  </a:lnTo>
                  <a:lnTo>
                    <a:pt x="85" y="497"/>
                  </a:lnTo>
                  <a:lnTo>
                    <a:pt x="98" y="497"/>
                  </a:lnTo>
                  <a:lnTo>
                    <a:pt x="116" y="487"/>
                  </a:lnTo>
                  <a:lnTo>
                    <a:pt x="129" y="482"/>
                  </a:lnTo>
                  <a:lnTo>
                    <a:pt x="156" y="458"/>
                  </a:lnTo>
                  <a:lnTo>
                    <a:pt x="170" y="448"/>
                  </a:lnTo>
                  <a:lnTo>
                    <a:pt x="183" y="443"/>
                  </a:lnTo>
                  <a:lnTo>
                    <a:pt x="174" y="433"/>
                  </a:lnTo>
                  <a:lnTo>
                    <a:pt x="161" y="433"/>
                  </a:lnTo>
                  <a:lnTo>
                    <a:pt x="138" y="424"/>
                  </a:lnTo>
                  <a:lnTo>
                    <a:pt x="116" y="419"/>
                  </a:lnTo>
                  <a:lnTo>
                    <a:pt x="85" y="419"/>
                  </a:lnTo>
                  <a:lnTo>
                    <a:pt x="80" y="419"/>
                  </a:lnTo>
                  <a:lnTo>
                    <a:pt x="71" y="424"/>
                  </a:lnTo>
                  <a:lnTo>
                    <a:pt x="67" y="424"/>
                  </a:lnTo>
                  <a:lnTo>
                    <a:pt x="62" y="424"/>
                  </a:lnTo>
                  <a:lnTo>
                    <a:pt x="67" y="414"/>
                  </a:lnTo>
                  <a:lnTo>
                    <a:pt x="67" y="399"/>
                  </a:lnTo>
                  <a:lnTo>
                    <a:pt x="67" y="385"/>
                  </a:lnTo>
                  <a:lnTo>
                    <a:pt x="62" y="380"/>
                  </a:lnTo>
                  <a:lnTo>
                    <a:pt x="58" y="365"/>
                  </a:lnTo>
                  <a:lnTo>
                    <a:pt x="53" y="355"/>
                  </a:lnTo>
                  <a:lnTo>
                    <a:pt x="40" y="341"/>
                  </a:lnTo>
                  <a:lnTo>
                    <a:pt x="27" y="321"/>
                  </a:lnTo>
                  <a:lnTo>
                    <a:pt x="18" y="302"/>
                  </a:lnTo>
                  <a:lnTo>
                    <a:pt x="13" y="292"/>
                  </a:lnTo>
                  <a:lnTo>
                    <a:pt x="13" y="282"/>
                  </a:lnTo>
                  <a:lnTo>
                    <a:pt x="13" y="268"/>
                  </a:lnTo>
                  <a:lnTo>
                    <a:pt x="13" y="258"/>
                  </a:lnTo>
                  <a:lnTo>
                    <a:pt x="18" y="248"/>
                  </a:lnTo>
                  <a:lnTo>
                    <a:pt x="27" y="234"/>
                  </a:lnTo>
                  <a:lnTo>
                    <a:pt x="31" y="224"/>
                  </a:lnTo>
                  <a:lnTo>
                    <a:pt x="35" y="219"/>
                  </a:lnTo>
                  <a:lnTo>
                    <a:pt x="40" y="219"/>
                  </a:lnTo>
                  <a:lnTo>
                    <a:pt x="49" y="214"/>
                  </a:lnTo>
                  <a:lnTo>
                    <a:pt x="58" y="209"/>
                  </a:lnTo>
                  <a:lnTo>
                    <a:pt x="71" y="209"/>
                  </a:lnTo>
                  <a:lnTo>
                    <a:pt x="80" y="214"/>
                  </a:lnTo>
                  <a:lnTo>
                    <a:pt x="89" y="219"/>
                  </a:lnTo>
                  <a:lnTo>
                    <a:pt x="98" y="224"/>
                  </a:lnTo>
                  <a:lnTo>
                    <a:pt x="98" y="234"/>
                  </a:lnTo>
                  <a:lnTo>
                    <a:pt x="98" y="243"/>
                  </a:lnTo>
                  <a:lnTo>
                    <a:pt x="98" y="248"/>
                  </a:lnTo>
                  <a:lnTo>
                    <a:pt x="85" y="248"/>
                  </a:lnTo>
                  <a:lnTo>
                    <a:pt x="76" y="253"/>
                  </a:lnTo>
                  <a:lnTo>
                    <a:pt x="71" y="263"/>
                  </a:lnTo>
                  <a:lnTo>
                    <a:pt x="62" y="268"/>
                  </a:lnTo>
                  <a:lnTo>
                    <a:pt x="58" y="282"/>
                  </a:lnTo>
                  <a:lnTo>
                    <a:pt x="58" y="292"/>
                  </a:lnTo>
                  <a:lnTo>
                    <a:pt x="58" y="302"/>
                  </a:lnTo>
                  <a:lnTo>
                    <a:pt x="58" y="316"/>
                  </a:lnTo>
                  <a:lnTo>
                    <a:pt x="58" y="321"/>
                  </a:lnTo>
                  <a:lnTo>
                    <a:pt x="62" y="331"/>
                  </a:lnTo>
                  <a:lnTo>
                    <a:pt x="71" y="341"/>
                  </a:lnTo>
                  <a:lnTo>
                    <a:pt x="85" y="355"/>
                  </a:lnTo>
                  <a:lnTo>
                    <a:pt x="98" y="365"/>
                  </a:lnTo>
                  <a:lnTo>
                    <a:pt x="112" y="380"/>
                  </a:lnTo>
                  <a:lnTo>
                    <a:pt x="129" y="385"/>
                  </a:lnTo>
                  <a:lnTo>
                    <a:pt x="147" y="389"/>
                  </a:lnTo>
                  <a:lnTo>
                    <a:pt x="165" y="394"/>
                  </a:lnTo>
                  <a:lnTo>
                    <a:pt x="183" y="394"/>
                  </a:lnTo>
                  <a:lnTo>
                    <a:pt x="201" y="394"/>
                  </a:lnTo>
                  <a:lnTo>
                    <a:pt x="219" y="385"/>
                  </a:lnTo>
                  <a:lnTo>
                    <a:pt x="237" y="375"/>
                  </a:lnTo>
                  <a:lnTo>
                    <a:pt x="246" y="365"/>
                  </a:lnTo>
                  <a:lnTo>
                    <a:pt x="255" y="360"/>
                  </a:lnTo>
                  <a:lnTo>
                    <a:pt x="259" y="351"/>
                  </a:lnTo>
                  <a:lnTo>
                    <a:pt x="264" y="341"/>
                  </a:lnTo>
                  <a:lnTo>
                    <a:pt x="268" y="331"/>
                  </a:lnTo>
                  <a:lnTo>
                    <a:pt x="268" y="316"/>
                  </a:lnTo>
                  <a:lnTo>
                    <a:pt x="259" y="302"/>
                  </a:lnTo>
                  <a:lnTo>
                    <a:pt x="255" y="287"/>
                  </a:lnTo>
                  <a:lnTo>
                    <a:pt x="241" y="278"/>
                  </a:lnTo>
                  <a:lnTo>
                    <a:pt x="237" y="273"/>
                  </a:lnTo>
                  <a:lnTo>
                    <a:pt x="228" y="268"/>
                  </a:lnTo>
                  <a:lnTo>
                    <a:pt x="219" y="268"/>
                  </a:lnTo>
                  <a:lnTo>
                    <a:pt x="210" y="268"/>
                  </a:lnTo>
                  <a:lnTo>
                    <a:pt x="201" y="273"/>
                  </a:lnTo>
                  <a:lnTo>
                    <a:pt x="192" y="282"/>
                  </a:lnTo>
                  <a:lnTo>
                    <a:pt x="188" y="287"/>
                  </a:lnTo>
                  <a:lnTo>
                    <a:pt x="188" y="302"/>
                  </a:lnTo>
                  <a:lnTo>
                    <a:pt x="183" y="321"/>
                  </a:lnTo>
                  <a:lnTo>
                    <a:pt x="179" y="321"/>
                  </a:lnTo>
                  <a:lnTo>
                    <a:pt x="174" y="316"/>
                  </a:lnTo>
                  <a:lnTo>
                    <a:pt x="161" y="312"/>
                  </a:lnTo>
                  <a:lnTo>
                    <a:pt x="156" y="307"/>
                  </a:lnTo>
                  <a:lnTo>
                    <a:pt x="152" y="302"/>
                  </a:lnTo>
                  <a:lnTo>
                    <a:pt x="147" y="292"/>
                  </a:lnTo>
                  <a:lnTo>
                    <a:pt x="147" y="282"/>
                  </a:lnTo>
                  <a:lnTo>
                    <a:pt x="147" y="268"/>
                  </a:lnTo>
                  <a:lnTo>
                    <a:pt x="147" y="253"/>
                  </a:lnTo>
                  <a:lnTo>
                    <a:pt x="152" y="248"/>
                  </a:lnTo>
                  <a:lnTo>
                    <a:pt x="156" y="243"/>
                  </a:lnTo>
                  <a:lnTo>
                    <a:pt x="165" y="234"/>
                  </a:lnTo>
                  <a:lnTo>
                    <a:pt x="179" y="229"/>
                  </a:lnTo>
                  <a:lnTo>
                    <a:pt x="192" y="224"/>
                  </a:lnTo>
                  <a:lnTo>
                    <a:pt x="188" y="219"/>
                  </a:lnTo>
                  <a:lnTo>
                    <a:pt x="179" y="205"/>
                  </a:lnTo>
                  <a:lnTo>
                    <a:pt x="174" y="195"/>
                  </a:lnTo>
                  <a:lnTo>
                    <a:pt x="147" y="170"/>
                  </a:lnTo>
                  <a:lnTo>
                    <a:pt x="143" y="166"/>
                  </a:lnTo>
                  <a:lnTo>
                    <a:pt x="138" y="161"/>
                  </a:lnTo>
                  <a:lnTo>
                    <a:pt x="112" y="127"/>
                  </a:lnTo>
                  <a:lnTo>
                    <a:pt x="107" y="127"/>
                  </a:lnTo>
                  <a:lnTo>
                    <a:pt x="98" y="122"/>
                  </a:lnTo>
                  <a:lnTo>
                    <a:pt x="94" y="117"/>
                  </a:lnTo>
                  <a:lnTo>
                    <a:pt x="76" y="117"/>
                  </a:lnTo>
                  <a:lnTo>
                    <a:pt x="71" y="117"/>
                  </a:lnTo>
                  <a:lnTo>
                    <a:pt x="58" y="117"/>
                  </a:lnTo>
                  <a:lnTo>
                    <a:pt x="53" y="122"/>
                  </a:lnTo>
                  <a:lnTo>
                    <a:pt x="49" y="132"/>
                  </a:lnTo>
                  <a:lnTo>
                    <a:pt x="40" y="146"/>
                  </a:lnTo>
                  <a:lnTo>
                    <a:pt x="35" y="141"/>
                  </a:lnTo>
                  <a:lnTo>
                    <a:pt x="27" y="136"/>
                  </a:lnTo>
                  <a:lnTo>
                    <a:pt x="22" y="122"/>
                  </a:lnTo>
                  <a:lnTo>
                    <a:pt x="18" y="117"/>
                  </a:lnTo>
                  <a:lnTo>
                    <a:pt x="18" y="107"/>
                  </a:lnTo>
                  <a:lnTo>
                    <a:pt x="22" y="93"/>
                  </a:lnTo>
                  <a:lnTo>
                    <a:pt x="31" y="63"/>
                  </a:lnTo>
                  <a:lnTo>
                    <a:pt x="22" y="54"/>
                  </a:lnTo>
                  <a:lnTo>
                    <a:pt x="13" y="39"/>
                  </a:lnTo>
                  <a:lnTo>
                    <a:pt x="13" y="24"/>
                  </a:lnTo>
                  <a:lnTo>
                    <a:pt x="4" y="20"/>
                  </a:lnTo>
                  <a:lnTo>
                    <a:pt x="9" y="20"/>
                  </a:lnTo>
                  <a:lnTo>
                    <a:pt x="9" y="10"/>
                  </a:lnTo>
                  <a:lnTo>
                    <a:pt x="13" y="10"/>
                  </a:lnTo>
                  <a:lnTo>
                    <a:pt x="18" y="10"/>
                  </a:lnTo>
                  <a:lnTo>
                    <a:pt x="22" y="10"/>
                  </a:lnTo>
                  <a:lnTo>
                    <a:pt x="35" y="15"/>
                  </a:lnTo>
                  <a:lnTo>
                    <a:pt x="44" y="24"/>
                  </a:lnTo>
                  <a:lnTo>
                    <a:pt x="58" y="34"/>
                  </a:lnTo>
                  <a:lnTo>
                    <a:pt x="85" y="24"/>
                  </a:lnTo>
                  <a:lnTo>
                    <a:pt x="98" y="20"/>
                  </a:lnTo>
                  <a:lnTo>
                    <a:pt x="107" y="20"/>
                  </a:lnTo>
                  <a:lnTo>
                    <a:pt x="112" y="24"/>
                  </a:lnTo>
                  <a:lnTo>
                    <a:pt x="121" y="29"/>
                  </a:lnTo>
                  <a:lnTo>
                    <a:pt x="129" y="39"/>
                  </a:lnTo>
                  <a:lnTo>
                    <a:pt x="134" y="44"/>
                  </a:lnTo>
                  <a:lnTo>
                    <a:pt x="121" y="54"/>
                  </a:lnTo>
                  <a:lnTo>
                    <a:pt x="112" y="59"/>
                  </a:lnTo>
                  <a:lnTo>
                    <a:pt x="107" y="63"/>
                  </a:lnTo>
                  <a:lnTo>
                    <a:pt x="107" y="73"/>
                  </a:lnTo>
                  <a:lnTo>
                    <a:pt x="107" y="83"/>
                  </a:lnTo>
                  <a:lnTo>
                    <a:pt x="107" y="102"/>
                  </a:lnTo>
                  <a:lnTo>
                    <a:pt x="112" y="107"/>
                  </a:lnTo>
                  <a:lnTo>
                    <a:pt x="116" y="117"/>
                  </a:lnTo>
                  <a:lnTo>
                    <a:pt x="147" y="151"/>
                  </a:lnTo>
                  <a:lnTo>
                    <a:pt x="152" y="156"/>
                  </a:lnTo>
                  <a:lnTo>
                    <a:pt x="152" y="161"/>
                  </a:lnTo>
                  <a:lnTo>
                    <a:pt x="179" y="190"/>
                  </a:lnTo>
                  <a:lnTo>
                    <a:pt x="188" y="195"/>
                  </a:lnTo>
                  <a:lnTo>
                    <a:pt x="197" y="205"/>
                  </a:lnTo>
                  <a:lnTo>
                    <a:pt x="206" y="209"/>
                  </a:lnTo>
                  <a:lnTo>
                    <a:pt x="210" y="195"/>
                  </a:lnTo>
                  <a:lnTo>
                    <a:pt x="215" y="180"/>
                  </a:lnTo>
                  <a:lnTo>
                    <a:pt x="223" y="170"/>
                  </a:lnTo>
                  <a:lnTo>
                    <a:pt x="228" y="166"/>
                  </a:lnTo>
                  <a:lnTo>
                    <a:pt x="232" y="161"/>
                  </a:lnTo>
                  <a:lnTo>
                    <a:pt x="246" y="161"/>
                  </a:lnTo>
                  <a:lnTo>
                    <a:pt x="259" y="161"/>
                  </a:lnTo>
                  <a:lnTo>
                    <a:pt x="268" y="161"/>
                  </a:lnTo>
                  <a:lnTo>
                    <a:pt x="273" y="166"/>
                  </a:lnTo>
                  <a:lnTo>
                    <a:pt x="282" y="170"/>
                  </a:lnTo>
                  <a:lnTo>
                    <a:pt x="286" y="175"/>
                  </a:lnTo>
                  <a:lnTo>
                    <a:pt x="291" y="190"/>
                  </a:lnTo>
                  <a:lnTo>
                    <a:pt x="295" y="190"/>
                  </a:lnTo>
                  <a:lnTo>
                    <a:pt x="295" y="200"/>
                  </a:lnTo>
                  <a:lnTo>
                    <a:pt x="273" y="205"/>
                  </a:lnTo>
                  <a:lnTo>
                    <a:pt x="264" y="205"/>
                  </a:lnTo>
                  <a:lnTo>
                    <a:pt x="259" y="205"/>
                  </a:lnTo>
                  <a:lnTo>
                    <a:pt x="259" y="209"/>
                  </a:lnTo>
                  <a:lnTo>
                    <a:pt x="250" y="219"/>
                  </a:lnTo>
                  <a:lnTo>
                    <a:pt x="246" y="229"/>
                  </a:lnTo>
                  <a:lnTo>
                    <a:pt x="246" y="239"/>
                  </a:lnTo>
                  <a:lnTo>
                    <a:pt x="246" y="248"/>
                  </a:lnTo>
                  <a:lnTo>
                    <a:pt x="250" y="258"/>
                  </a:lnTo>
                  <a:lnTo>
                    <a:pt x="255" y="263"/>
                  </a:lnTo>
                  <a:lnTo>
                    <a:pt x="264" y="273"/>
                  </a:lnTo>
                  <a:lnTo>
                    <a:pt x="273" y="282"/>
                  </a:lnTo>
                  <a:lnTo>
                    <a:pt x="286" y="292"/>
                  </a:lnTo>
                  <a:lnTo>
                    <a:pt x="304" y="292"/>
                  </a:lnTo>
                  <a:lnTo>
                    <a:pt x="313" y="287"/>
                  </a:lnTo>
                  <a:lnTo>
                    <a:pt x="317" y="282"/>
                  </a:lnTo>
                  <a:lnTo>
                    <a:pt x="331" y="273"/>
                  </a:lnTo>
                  <a:lnTo>
                    <a:pt x="335" y="268"/>
                  </a:lnTo>
                  <a:lnTo>
                    <a:pt x="344" y="258"/>
                  </a:lnTo>
                  <a:lnTo>
                    <a:pt x="353" y="239"/>
                  </a:lnTo>
                  <a:lnTo>
                    <a:pt x="362" y="219"/>
                  </a:lnTo>
                  <a:lnTo>
                    <a:pt x="362" y="200"/>
                  </a:lnTo>
                  <a:lnTo>
                    <a:pt x="362" y="180"/>
                  </a:lnTo>
                  <a:lnTo>
                    <a:pt x="358" y="161"/>
                  </a:lnTo>
                  <a:lnTo>
                    <a:pt x="353" y="141"/>
                  </a:lnTo>
                  <a:lnTo>
                    <a:pt x="349" y="122"/>
                  </a:lnTo>
                  <a:lnTo>
                    <a:pt x="335" y="107"/>
                  </a:lnTo>
                  <a:lnTo>
                    <a:pt x="326" y="93"/>
                  </a:lnTo>
                  <a:lnTo>
                    <a:pt x="313" y="73"/>
                  </a:lnTo>
                  <a:lnTo>
                    <a:pt x="304" y="68"/>
                  </a:lnTo>
                  <a:lnTo>
                    <a:pt x="295" y="63"/>
                  </a:lnTo>
                  <a:lnTo>
                    <a:pt x="286" y="59"/>
                  </a:lnTo>
                  <a:lnTo>
                    <a:pt x="277" y="59"/>
                  </a:lnTo>
                  <a:lnTo>
                    <a:pt x="268" y="59"/>
                  </a:lnTo>
                  <a:lnTo>
                    <a:pt x="259" y="59"/>
                  </a:lnTo>
                  <a:lnTo>
                    <a:pt x="246" y="68"/>
                  </a:lnTo>
                  <a:lnTo>
                    <a:pt x="241" y="73"/>
                  </a:lnTo>
                  <a:lnTo>
                    <a:pt x="232" y="83"/>
                  </a:lnTo>
                  <a:lnTo>
                    <a:pt x="228" y="93"/>
                  </a:lnTo>
                  <a:lnTo>
                    <a:pt x="228" y="107"/>
                  </a:lnTo>
                  <a:lnTo>
                    <a:pt x="223" y="107"/>
                  </a:lnTo>
                  <a:lnTo>
                    <a:pt x="215" y="107"/>
                  </a:lnTo>
                  <a:lnTo>
                    <a:pt x="206" y="107"/>
                  </a:lnTo>
                  <a:lnTo>
                    <a:pt x="197" y="97"/>
                  </a:lnTo>
                  <a:lnTo>
                    <a:pt x="197" y="88"/>
                  </a:lnTo>
                  <a:lnTo>
                    <a:pt x="192" y="73"/>
                  </a:lnTo>
                  <a:lnTo>
                    <a:pt x="192" y="63"/>
                  </a:lnTo>
                  <a:lnTo>
                    <a:pt x="197" y="54"/>
                  </a:lnTo>
                  <a:lnTo>
                    <a:pt x="197" y="44"/>
                  </a:lnTo>
                  <a:lnTo>
                    <a:pt x="201" y="39"/>
                  </a:lnTo>
                  <a:lnTo>
                    <a:pt x="206" y="34"/>
                  </a:lnTo>
                  <a:lnTo>
                    <a:pt x="215" y="24"/>
                  </a:lnTo>
                  <a:lnTo>
                    <a:pt x="228" y="20"/>
                  </a:lnTo>
                  <a:lnTo>
                    <a:pt x="237" y="15"/>
                  </a:lnTo>
                  <a:lnTo>
                    <a:pt x="246" y="10"/>
                  </a:lnTo>
                  <a:lnTo>
                    <a:pt x="259" y="15"/>
                  </a:lnTo>
                  <a:lnTo>
                    <a:pt x="268" y="15"/>
                  </a:lnTo>
                  <a:lnTo>
                    <a:pt x="277" y="20"/>
                  </a:lnTo>
                  <a:lnTo>
                    <a:pt x="295" y="29"/>
                  </a:lnTo>
                  <a:lnTo>
                    <a:pt x="313" y="44"/>
                  </a:lnTo>
                  <a:lnTo>
                    <a:pt x="326" y="59"/>
                  </a:lnTo>
                  <a:lnTo>
                    <a:pt x="335" y="63"/>
                  </a:lnTo>
                  <a:lnTo>
                    <a:pt x="349" y="68"/>
                  </a:lnTo>
                  <a:lnTo>
                    <a:pt x="353" y="73"/>
                  </a:lnTo>
                  <a:lnTo>
                    <a:pt x="362" y="73"/>
                  </a:lnTo>
                  <a:lnTo>
                    <a:pt x="380" y="73"/>
                  </a:lnTo>
                  <a:lnTo>
                    <a:pt x="389" y="68"/>
                  </a:lnTo>
                  <a:lnTo>
                    <a:pt x="389" y="73"/>
                  </a:lnTo>
                  <a:lnTo>
                    <a:pt x="389" y="78"/>
                  </a:lnTo>
                  <a:lnTo>
                    <a:pt x="385" y="88"/>
                  </a:lnTo>
                  <a:lnTo>
                    <a:pt x="385" y="93"/>
                  </a:lnTo>
                  <a:lnTo>
                    <a:pt x="385" y="127"/>
                  </a:lnTo>
                  <a:lnTo>
                    <a:pt x="389" y="151"/>
                  </a:lnTo>
                  <a:lnTo>
                    <a:pt x="394" y="175"/>
                  </a:lnTo>
                  <a:lnTo>
                    <a:pt x="398" y="190"/>
                  </a:lnTo>
                  <a:lnTo>
                    <a:pt x="407" y="200"/>
                  </a:lnTo>
                  <a:lnTo>
                    <a:pt x="412" y="185"/>
                  </a:lnTo>
                  <a:lnTo>
                    <a:pt x="420" y="170"/>
                  </a:lnTo>
                  <a:lnTo>
                    <a:pt x="438" y="141"/>
                  </a:lnTo>
                  <a:lnTo>
                    <a:pt x="447" y="127"/>
                  </a:lnTo>
                  <a:lnTo>
                    <a:pt x="452" y="107"/>
                  </a:lnTo>
                  <a:lnTo>
                    <a:pt x="452" y="93"/>
                  </a:lnTo>
                  <a:lnTo>
                    <a:pt x="452" y="73"/>
                  </a:lnTo>
                  <a:lnTo>
                    <a:pt x="452" y="63"/>
                  </a:lnTo>
                  <a:lnTo>
                    <a:pt x="447" y="59"/>
                  </a:lnTo>
                  <a:lnTo>
                    <a:pt x="438" y="59"/>
                  </a:lnTo>
                  <a:lnTo>
                    <a:pt x="438" y="54"/>
                  </a:lnTo>
                  <a:lnTo>
                    <a:pt x="425" y="49"/>
                  </a:lnTo>
                  <a:lnTo>
                    <a:pt x="420" y="49"/>
                  </a:lnTo>
                  <a:lnTo>
                    <a:pt x="416" y="44"/>
                  </a:lnTo>
                  <a:lnTo>
                    <a:pt x="425" y="39"/>
                  </a:lnTo>
                  <a:lnTo>
                    <a:pt x="434" y="29"/>
                  </a:lnTo>
                  <a:lnTo>
                    <a:pt x="443" y="24"/>
                  </a:lnTo>
                  <a:lnTo>
                    <a:pt x="452" y="20"/>
                  </a:lnTo>
                  <a:lnTo>
                    <a:pt x="470" y="20"/>
                  </a:lnTo>
                  <a:lnTo>
                    <a:pt x="479" y="20"/>
                  </a:lnTo>
                  <a:lnTo>
                    <a:pt x="492" y="20"/>
                  </a:lnTo>
                  <a:lnTo>
                    <a:pt x="501" y="24"/>
                  </a:lnTo>
                  <a:lnTo>
                    <a:pt x="514" y="24"/>
                  </a:lnTo>
                  <a:lnTo>
                    <a:pt x="523" y="24"/>
                  </a:lnTo>
                  <a:lnTo>
                    <a:pt x="532" y="24"/>
                  </a:lnTo>
                  <a:lnTo>
                    <a:pt x="546" y="24"/>
                  </a:lnTo>
                  <a:lnTo>
                    <a:pt x="564" y="15"/>
                  </a:lnTo>
                  <a:lnTo>
                    <a:pt x="573" y="10"/>
                  </a:lnTo>
                  <a:lnTo>
                    <a:pt x="586" y="10"/>
                  </a:lnTo>
                  <a:lnTo>
                    <a:pt x="622" y="5"/>
                  </a:lnTo>
                  <a:lnTo>
                    <a:pt x="635" y="5"/>
                  </a:lnTo>
                  <a:lnTo>
                    <a:pt x="653" y="5"/>
                  </a:lnTo>
                  <a:lnTo>
                    <a:pt x="689" y="10"/>
                  </a:lnTo>
                  <a:lnTo>
                    <a:pt x="725" y="20"/>
                  </a:lnTo>
                  <a:lnTo>
                    <a:pt x="738" y="24"/>
                  </a:lnTo>
                  <a:lnTo>
                    <a:pt x="756" y="34"/>
                  </a:lnTo>
                  <a:lnTo>
                    <a:pt x="770" y="44"/>
                  </a:lnTo>
                  <a:lnTo>
                    <a:pt x="783" y="49"/>
                  </a:lnTo>
                  <a:lnTo>
                    <a:pt x="805" y="73"/>
                  </a:lnTo>
                  <a:lnTo>
                    <a:pt x="819" y="83"/>
                  </a:lnTo>
                  <a:lnTo>
                    <a:pt x="832" y="97"/>
                  </a:lnTo>
                  <a:lnTo>
                    <a:pt x="850" y="132"/>
                  </a:lnTo>
                  <a:lnTo>
                    <a:pt x="877" y="161"/>
                  </a:lnTo>
                  <a:lnTo>
                    <a:pt x="904" y="195"/>
                  </a:lnTo>
                  <a:lnTo>
                    <a:pt x="917" y="209"/>
                  </a:lnTo>
                  <a:lnTo>
                    <a:pt x="931" y="224"/>
                  </a:lnTo>
                  <a:lnTo>
                    <a:pt x="949" y="234"/>
                  </a:lnTo>
                  <a:lnTo>
                    <a:pt x="962" y="243"/>
                  </a:lnTo>
                  <a:lnTo>
                    <a:pt x="980" y="253"/>
                  </a:lnTo>
                  <a:lnTo>
                    <a:pt x="998" y="258"/>
                  </a:lnTo>
                  <a:lnTo>
                    <a:pt x="1016" y="263"/>
                  </a:lnTo>
                  <a:lnTo>
                    <a:pt x="1038" y="268"/>
                  </a:lnTo>
                  <a:lnTo>
                    <a:pt x="1056" y="263"/>
                  </a:lnTo>
                  <a:lnTo>
                    <a:pt x="1079" y="258"/>
                  </a:lnTo>
                  <a:lnTo>
                    <a:pt x="1101" y="258"/>
                  </a:lnTo>
                  <a:lnTo>
                    <a:pt x="1119" y="243"/>
                  </a:lnTo>
                  <a:lnTo>
                    <a:pt x="1141" y="234"/>
                  </a:lnTo>
                  <a:lnTo>
                    <a:pt x="1159" y="219"/>
                  </a:lnTo>
                  <a:lnTo>
                    <a:pt x="1177" y="200"/>
                  </a:lnTo>
                  <a:lnTo>
                    <a:pt x="1190" y="180"/>
                  </a:lnTo>
                  <a:lnTo>
                    <a:pt x="1199" y="161"/>
                  </a:lnTo>
                  <a:lnTo>
                    <a:pt x="1208" y="132"/>
                  </a:lnTo>
                  <a:lnTo>
                    <a:pt x="1208" y="122"/>
                  </a:lnTo>
                  <a:lnTo>
                    <a:pt x="1208" y="107"/>
                  </a:lnTo>
                  <a:lnTo>
                    <a:pt x="1208" y="93"/>
                  </a:lnTo>
                  <a:lnTo>
                    <a:pt x="1199" y="83"/>
                  </a:lnTo>
                  <a:lnTo>
                    <a:pt x="1195" y="73"/>
                  </a:lnTo>
                  <a:lnTo>
                    <a:pt x="1190" y="59"/>
                  </a:lnTo>
                  <a:lnTo>
                    <a:pt x="1177" y="54"/>
                  </a:lnTo>
                  <a:lnTo>
                    <a:pt x="1173" y="44"/>
                  </a:lnTo>
                  <a:lnTo>
                    <a:pt x="1159" y="39"/>
                  </a:lnTo>
                  <a:lnTo>
                    <a:pt x="1146" y="39"/>
                  </a:lnTo>
                  <a:lnTo>
                    <a:pt x="1132" y="34"/>
                  </a:lnTo>
                  <a:lnTo>
                    <a:pt x="1119" y="39"/>
                  </a:lnTo>
                  <a:lnTo>
                    <a:pt x="1105" y="44"/>
                  </a:lnTo>
                  <a:lnTo>
                    <a:pt x="1092" y="44"/>
                  </a:lnTo>
                  <a:lnTo>
                    <a:pt x="1079" y="49"/>
                  </a:lnTo>
                  <a:lnTo>
                    <a:pt x="1070" y="59"/>
                  </a:lnTo>
                  <a:lnTo>
                    <a:pt x="1056" y="68"/>
                  </a:lnTo>
                  <a:lnTo>
                    <a:pt x="1047" y="83"/>
                  </a:lnTo>
                  <a:lnTo>
                    <a:pt x="1043" y="93"/>
                  </a:lnTo>
                  <a:lnTo>
                    <a:pt x="1043" y="97"/>
                  </a:lnTo>
                  <a:lnTo>
                    <a:pt x="1043" y="107"/>
                  </a:lnTo>
                  <a:lnTo>
                    <a:pt x="1043" y="112"/>
                  </a:lnTo>
                  <a:lnTo>
                    <a:pt x="1047" y="122"/>
                  </a:lnTo>
                  <a:lnTo>
                    <a:pt x="1052" y="127"/>
                  </a:lnTo>
                  <a:lnTo>
                    <a:pt x="1065" y="136"/>
                  </a:lnTo>
                  <a:lnTo>
                    <a:pt x="1079" y="141"/>
                  </a:lnTo>
                  <a:lnTo>
                    <a:pt x="1092" y="146"/>
                  </a:lnTo>
                  <a:lnTo>
                    <a:pt x="1123" y="136"/>
                  </a:lnTo>
                  <a:lnTo>
                    <a:pt x="1123" y="151"/>
                  </a:lnTo>
                  <a:lnTo>
                    <a:pt x="1119" y="161"/>
                  </a:lnTo>
                  <a:lnTo>
                    <a:pt x="1119" y="170"/>
                  </a:lnTo>
                  <a:lnTo>
                    <a:pt x="1114" y="175"/>
                  </a:lnTo>
                  <a:lnTo>
                    <a:pt x="1096" y="190"/>
                  </a:lnTo>
                  <a:lnTo>
                    <a:pt x="1083" y="205"/>
                  </a:lnTo>
                  <a:lnTo>
                    <a:pt x="1065" y="214"/>
                  </a:lnTo>
                  <a:lnTo>
                    <a:pt x="1043" y="224"/>
                  </a:lnTo>
                  <a:lnTo>
                    <a:pt x="1034" y="224"/>
                  </a:lnTo>
                  <a:lnTo>
                    <a:pt x="1029" y="224"/>
                  </a:lnTo>
                  <a:lnTo>
                    <a:pt x="1016" y="224"/>
                  </a:lnTo>
                  <a:lnTo>
                    <a:pt x="1007" y="214"/>
                  </a:lnTo>
                  <a:lnTo>
                    <a:pt x="1011" y="209"/>
                  </a:lnTo>
                  <a:lnTo>
                    <a:pt x="1011" y="205"/>
                  </a:lnTo>
                  <a:lnTo>
                    <a:pt x="1011" y="200"/>
                  </a:lnTo>
                  <a:lnTo>
                    <a:pt x="1016" y="190"/>
                  </a:lnTo>
                  <a:lnTo>
                    <a:pt x="1011" y="180"/>
                  </a:lnTo>
                  <a:lnTo>
                    <a:pt x="1011" y="170"/>
                  </a:lnTo>
                  <a:lnTo>
                    <a:pt x="1007" y="161"/>
                  </a:lnTo>
                  <a:lnTo>
                    <a:pt x="998" y="151"/>
                  </a:lnTo>
                  <a:lnTo>
                    <a:pt x="989" y="146"/>
                  </a:lnTo>
                  <a:lnTo>
                    <a:pt x="980" y="141"/>
                  </a:lnTo>
                  <a:lnTo>
                    <a:pt x="958" y="141"/>
                  </a:lnTo>
                  <a:lnTo>
                    <a:pt x="935" y="141"/>
                  </a:lnTo>
                  <a:lnTo>
                    <a:pt x="944" y="122"/>
                  </a:lnTo>
                  <a:lnTo>
                    <a:pt x="949" y="102"/>
                  </a:lnTo>
                  <a:lnTo>
                    <a:pt x="949" y="93"/>
                  </a:lnTo>
                  <a:lnTo>
                    <a:pt x="949" y="83"/>
                  </a:lnTo>
                  <a:lnTo>
                    <a:pt x="944" y="73"/>
                  </a:lnTo>
                  <a:lnTo>
                    <a:pt x="940" y="68"/>
                  </a:lnTo>
                  <a:lnTo>
                    <a:pt x="931" y="54"/>
                  </a:lnTo>
                  <a:lnTo>
                    <a:pt x="926" y="49"/>
                  </a:lnTo>
                  <a:lnTo>
                    <a:pt x="922" y="44"/>
                  </a:lnTo>
                  <a:lnTo>
                    <a:pt x="913" y="39"/>
                  </a:lnTo>
                  <a:lnTo>
                    <a:pt x="908" y="34"/>
                  </a:lnTo>
                  <a:lnTo>
                    <a:pt x="891" y="29"/>
                  </a:lnTo>
                  <a:lnTo>
                    <a:pt x="895" y="24"/>
                  </a:lnTo>
                  <a:lnTo>
                    <a:pt x="899" y="20"/>
                  </a:lnTo>
                  <a:lnTo>
                    <a:pt x="908" y="15"/>
                  </a:lnTo>
                  <a:lnTo>
                    <a:pt x="913" y="10"/>
                  </a:lnTo>
                  <a:lnTo>
                    <a:pt x="926" y="10"/>
                  </a:lnTo>
                  <a:lnTo>
                    <a:pt x="940" y="10"/>
                  </a:lnTo>
                  <a:lnTo>
                    <a:pt x="962" y="10"/>
                  </a:lnTo>
                  <a:lnTo>
                    <a:pt x="980" y="15"/>
                  </a:lnTo>
                  <a:lnTo>
                    <a:pt x="998" y="24"/>
                  </a:lnTo>
                  <a:lnTo>
                    <a:pt x="1011" y="34"/>
                  </a:lnTo>
                  <a:lnTo>
                    <a:pt x="1029" y="24"/>
                  </a:lnTo>
                  <a:lnTo>
                    <a:pt x="1047" y="15"/>
                  </a:lnTo>
                  <a:lnTo>
                    <a:pt x="1070" y="10"/>
                  </a:lnTo>
                  <a:lnTo>
                    <a:pt x="1088" y="5"/>
                  </a:lnTo>
                  <a:lnTo>
                    <a:pt x="1110" y="0"/>
                  </a:lnTo>
                  <a:lnTo>
                    <a:pt x="1132" y="0"/>
                  </a:lnTo>
                  <a:lnTo>
                    <a:pt x="1137" y="5"/>
                  </a:lnTo>
                  <a:lnTo>
                    <a:pt x="1150" y="10"/>
                  </a:lnTo>
                  <a:lnTo>
                    <a:pt x="1159" y="10"/>
                  </a:lnTo>
                  <a:lnTo>
                    <a:pt x="1164" y="15"/>
                  </a:lnTo>
                  <a:lnTo>
                    <a:pt x="1177" y="20"/>
                  </a:lnTo>
                  <a:lnTo>
                    <a:pt x="1186" y="24"/>
                  </a:lnTo>
                  <a:lnTo>
                    <a:pt x="1199" y="39"/>
                  </a:lnTo>
                  <a:lnTo>
                    <a:pt x="1226" y="68"/>
                  </a:lnTo>
                  <a:lnTo>
                    <a:pt x="1240" y="44"/>
                  </a:lnTo>
                  <a:lnTo>
                    <a:pt x="1244" y="44"/>
                  </a:lnTo>
                  <a:lnTo>
                    <a:pt x="1249" y="54"/>
                  </a:lnTo>
                  <a:lnTo>
                    <a:pt x="1253" y="59"/>
                  </a:lnTo>
                  <a:lnTo>
                    <a:pt x="1258" y="68"/>
                  </a:lnTo>
                  <a:lnTo>
                    <a:pt x="1271" y="73"/>
                  </a:lnTo>
                  <a:lnTo>
                    <a:pt x="1280" y="73"/>
                  </a:lnTo>
                  <a:lnTo>
                    <a:pt x="1289" y="78"/>
                  </a:lnTo>
                  <a:lnTo>
                    <a:pt x="1311" y="73"/>
                  </a:lnTo>
                  <a:lnTo>
                    <a:pt x="1334" y="68"/>
                  </a:lnTo>
                  <a:lnTo>
                    <a:pt x="1352" y="59"/>
                  </a:lnTo>
                  <a:lnTo>
                    <a:pt x="1374" y="44"/>
                  </a:lnTo>
                  <a:lnTo>
                    <a:pt x="1392" y="39"/>
                  </a:lnTo>
                  <a:lnTo>
                    <a:pt x="1419" y="29"/>
                  </a:lnTo>
                  <a:lnTo>
                    <a:pt x="1428" y="29"/>
                  </a:lnTo>
                  <a:lnTo>
                    <a:pt x="1437" y="24"/>
                  </a:lnTo>
                  <a:lnTo>
                    <a:pt x="1450" y="29"/>
                  </a:lnTo>
                  <a:lnTo>
                    <a:pt x="1464" y="29"/>
                  </a:lnTo>
                  <a:lnTo>
                    <a:pt x="1481" y="34"/>
                  </a:lnTo>
                  <a:lnTo>
                    <a:pt x="1504" y="39"/>
                  </a:lnTo>
                  <a:lnTo>
                    <a:pt x="1544" y="44"/>
                  </a:lnTo>
                  <a:lnTo>
                    <a:pt x="1567" y="44"/>
                  </a:lnTo>
                  <a:lnTo>
                    <a:pt x="1584" y="44"/>
                  </a:lnTo>
                  <a:lnTo>
                    <a:pt x="1593" y="39"/>
                  </a:lnTo>
                  <a:lnTo>
                    <a:pt x="1602" y="34"/>
                  </a:lnTo>
                  <a:lnTo>
                    <a:pt x="1611" y="29"/>
                  </a:lnTo>
                  <a:lnTo>
                    <a:pt x="1620" y="24"/>
                  </a:lnTo>
                  <a:lnTo>
                    <a:pt x="1634" y="10"/>
                  </a:lnTo>
                  <a:lnTo>
                    <a:pt x="1634" y="20"/>
                  </a:lnTo>
                  <a:lnTo>
                    <a:pt x="1638" y="24"/>
                  </a:lnTo>
                  <a:lnTo>
                    <a:pt x="1634" y="39"/>
                  </a:lnTo>
                  <a:lnTo>
                    <a:pt x="1634" y="49"/>
                  </a:lnTo>
                  <a:lnTo>
                    <a:pt x="1620" y="68"/>
                  </a:lnTo>
                  <a:lnTo>
                    <a:pt x="1611" y="83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7" name="Freeform 26"/>
            <p:cNvSpPr>
              <a:spLocks/>
            </p:cNvSpPr>
            <p:nvPr/>
          </p:nvSpPr>
          <p:spPr bwMode="auto">
            <a:xfrm rot="5400000">
              <a:off x="4719" y="80"/>
              <a:ext cx="1152" cy="991"/>
            </a:xfrm>
            <a:custGeom>
              <a:avLst/>
              <a:gdLst>
                <a:gd name="T0" fmla="*/ 1 w 1737"/>
                <a:gd name="T1" fmla="*/ 1 h 1893"/>
                <a:gd name="T2" fmla="*/ 1 w 1737"/>
                <a:gd name="T3" fmla="*/ 1 h 1893"/>
                <a:gd name="T4" fmla="*/ 1 w 1737"/>
                <a:gd name="T5" fmla="*/ 1 h 1893"/>
                <a:gd name="T6" fmla="*/ 1 w 1737"/>
                <a:gd name="T7" fmla="*/ 1 h 1893"/>
                <a:gd name="T8" fmla="*/ 1 w 1737"/>
                <a:gd name="T9" fmla="*/ 1 h 1893"/>
                <a:gd name="T10" fmla="*/ 1 w 1737"/>
                <a:gd name="T11" fmla="*/ 1 h 1893"/>
                <a:gd name="T12" fmla="*/ 1 w 1737"/>
                <a:gd name="T13" fmla="*/ 1 h 1893"/>
                <a:gd name="T14" fmla="*/ 1 w 1737"/>
                <a:gd name="T15" fmla="*/ 1 h 1893"/>
                <a:gd name="T16" fmla="*/ 1 w 1737"/>
                <a:gd name="T17" fmla="*/ 1 h 1893"/>
                <a:gd name="T18" fmla="*/ 1 w 1737"/>
                <a:gd name="T19" fmla="*/ 1 h 1893"/>
                <a:gd name="T20" fmla="*/ 1 w 1737"/>
                <a:gd name="T21" fmla="*/ 1 h 1893"/>
                <a:gd name="T22" fmla="*/ 1 w 1737"/>
                <a:gd name="T23" fmla="*/ 1 h 1893"/>
                <a:gd name="T24" fmla="*/ 1 w 1737"/>
                <a:gd name="T25" fmla="*/ 1 h 1893"/>
                <a:gd name="T26" fmla="*/ 1 w 1737"/>
                <a:gd name="T27" fmla="*/ 1 h 1893"/>
                <a:gd name="T28" fmla="*/ 1 w 1737"/>
                <a:gd name="T29" fmla="*/ 1 h 1893"/>
                <a:gd name="T30" fmla="*/ 1 w 1737"/>
                <a:gd name="T31" fmla="*/ 1 h 1893"/>
                <a:gd name="T32" fmla="*/ 1 w 1737"/>
                <a:gd name="T33" fmla="*/ 1 h 1893"/>
                <a:gd name="T34" fmla="*/ 1 w 1737"/>
                <a:gd name="T35" fmla="*/ 1 h 1893"/>
                <a:gd name="T36" fmla="*/ 1 w 1737"/>
                <a:gd name="T37" fmla="*/ 1 h 1893"/>
                <a:gd name="T38" fmla="*/ 1 w 1737"/>
                <a:gd name="T39" fmla="*/ 1 h 1893"/>
                <a:gd name="T40" fmla="*/ 1 w 1737"/>
                <a:gd name="T41" fmla="*/ 1 h 1893"/>
                <a:gd name="T42" fmla="*/ 1 w 1737"/>
                <a:gd name="T43" fmla="*/ 1 h 1893"/>
                <a:gd name="T44" fmla="*/ 1 w 1737"/>
                <a:gd name="T45" fmla="*/ 1 h 1893"/>
                <a:gd name="T46" fmla="*/ 1 w 1737"/>
                <a:gd name="T47" fmla="*/ 1 h 1893"/>
                <a:gd name="T48" fmla="*/ 1 w 1737"/>
                <a:gd name="T49" fmla="*/ 1 h 1893"/>
                <a:gd name="T50" fmla="*/ 1 w 1737"/>
                <a:gd name="T51" fmla="*/ 1 h 1893"/>
                <a:gd name="T52" fmla="*/ 1 w 1737"/>
                <a:gd name="T53" fmla="*/ 1 h 1893"/>
                <a:gd name="T54" fmla="*/ 1 w 1737"/>
                <a:gd name="T55" fmla="*/ 1 h 1893"/>
                <a:gd name="T56" fmla="*/ 1 w 1737"/>
                <a:gd name="T57" fmla="*/ 1 h 1893"/>
                <a:gd name="T58" fmla="*/ 1 w 1737"/>
                <a:gd name="T59" fmla="*/ 1 h 1893"/>
                <a:gd name="T60" fmla="*/ 1 w 1737"/>
                <a:gd name="T61" fmla="*/ 1 h 1893"/>
                <a:gd name="T62" fmla="*/ 1 w 1737"/>
                <a:gd name="T63" fmla="*/ 1 h 1893"/>
                <a:gd name="T64" fmla="*/ 1 w 1737"/>
                <a:gd name="T65" fmla="*/ 1 h 1893"/>
                <a:gd name="T66" fmla="*/ 1 w 1737"/>
                <a:gd name="T67" fmla="*/ 1 h 1893"/>
                <a:gd name="T68" fmla="*/ 1 w 1737"/>
                <a:gd name="T69" fmla="*/ 1 h 1893"/>
                <a:gd name="T70" fmla="*/ 1 w 1737"/>
                <a:gd name="T71" fmla="*/ 1 h 1893"/>
                <a:gd name="T72" fmla="*/ 1 w 1737"/>
                <a:gd name="T73" fmla="*/ 1 h 1893"/>
                <a:gd name="T74" fmla="*/ 1 w 1737"/>
                <a:gd name="T75" fmla="*/ 1 h 1893"/>
                <a:gd name="T76" fmla="*/ 1 w 1737"/>
                <a:gd name="T77" fmla="*/ 1 h 1893"/>
                <a:gd name="T78" fmla="*/ 1 w 1737"/>
                <a:gd name="T79" fmla="*/ 1 h 1893"/>
                <a:gd name="T80" fmla="*/ 1 w 1737"/>
                <a:gd name="T81" fmla="*/ 1 h 1893"/>
                <a:gd name="T82" fmla="*/ 1 w 1737"/>
                <a:gd name="T83" fmla="*/ 1 h 1893"/>
                <a:gd name="T84" fmla="*/ 1 w 1737"/>
                <a:gd name="T85" fmla="*/ 1 h 1893"/>
                <a:gd name="T86" fmla="*/ 1 w 1737"/>
                <a:gd name="T87" fmla="*/ 1 h 1893"/>
                <a:gd name="T88" fmla="*/ 1 w 1737"/>
                <a:gd name="T89" fmla="*/ 1 h 1893"/>
                <a:gd name="T90" fmla="*/ 1 w 1737"/>
                <a:gd name="T91" fmla="*/ 1 h 1893"/>
                <a:gd name="T92" fmla="*/ 1 w 1737"/>
                <a:gd name="T93" fmla="*/ 1 h 1893"/>
                <a:gd name="T94" fmla="*/ 1 w 1737"/>
                <a:gd name="T95" fmla="*/ 1 h 1893"/>
                <a:gd name="T96" fmla="*/ 1 w 1737"/>
                <a:gd name="T97" fmla="*/ 1 h 1893"/>
                <a:gd name="T98" fmla="*/ 1 w 1737"/>
                <a:gd name="T99" fmla="*/ 1 h 1893"/>
                <a:gd name="T100" fmla="*/ 1 w 1737"/>
                <a:gd name="T101" fmla="*/ 1 h 1893"/>
                <a:gd name="T102" fmla="*/ 1 w 1737"/>
                <a:gd name="T103" fmla="*/ 1 h 1893"/>
                <a:gd name="T104" fmla="*/ 1 w 1737"/>
                <a:gd name="T105" fmla="*/ 1 h 1893"/>
                <a:gd name="T106" fmla="*/ 1 w 1737"/>
                <a:gd name="T107" fmla="*/ 1 h 1893"/>
                <a:gd name="T108" fmla="*/ 1 w 1737"/>
                <a:gd name="T109" fmla="*/ 1 h 1893"/>
                <a:gd name="T110" fmla="*/ 1 w 1737"/>
                <a:gd name="T111" fmla="*/ 1 h 1893"/>
                <a:gd name="T112" fmla="*/ 1 w 1737"/>
                <a:gd name="T113" fmla="*/ 1 h 1893"/>
                <a:gd name="T114" fmla="*/ 1 w 1737"/>
                <a:gd name="T115" fmla="*/ 1 h 1893"/>
                <a:gd name="T116" fmla="*/ 1 w 1737"/>
                <a:gd name="T117" fmla="*/ 1 h 1893"/>
                <a:gd name="T118" fmla="*/ 1 w 1737"/>
                <a:gd name="T119" fmla="*/ 1 h 1893"/>
                <a:gd name="T120" fmla="*/ 1 w 1737"/>
                <a:gd name="T121" fmla="*/ 0 h 1893"/>
                <a:gd name="T122" fmla="*/ 1 w 1737"/>
                <a:gd name="T123" fmla="*/ 1 h 1893"/>
                <a:gd name="T124" fmla="*/ 1 w 1737"/>
                <a:gd name="T125" fmla="*/ 1 h 189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737"/>
                <a:gd name="T190" fmla="*/ 0 h 1893"/>
                <a:gd name="T191" fmla="*/ 1737 w 1737"/>
                <a:gd name="T192" fmla="*/ 1893 h 189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737" h="1893">
                  <a:moveTo>
                    <a:pt x="1611" y="83"/>
                  </a:moveTo>
                  <a:lnTo>
                    <a:pt x="1602" y="88"/>
                  </a:lnTo>
                  <a:lnTo>
                    <a:pt x="1598" y="93"/>
                  </a:lnTo>
                  <a:lnTo>
                    <a:pt x="1589" y="93"/>
                  </a:lnTo>
                  <a:lnTo>
                    <a:pt x="1580" y="93"/>
                  </a:lnTo>
                  <a:lnTo>
                    <a:pt x="1567" y="97"/>
                  </a:lnTo>
                  <a:lnTo>
                    <a:pt x="1553" y="97"/>
                  </a:lnTo>
                  <a:lnTo>
                    <a:pt x="1558" y="102"/>
                  </a:lnTo>
                  <a:lnTo>
                    <a:pt x="1562" y="107"/>
                  </a:lnTo>
                  <a:lnTo>
                    <a:pt x="1575" y="107"/>
                  </a:lnTo>
                  <a:lnTo>
                    <a:pt x="1611" y="107"/>
                  </a:lnTo>
                  <a:lnTo>
                    <a:pt x="1629" y="107"/>
                  </a:lnTo>
                  <a:lnTo>
                    <a:pt x="1647" y="107"/>
                  </a:lnTo>
                  <a:lnTo>
                    <a:pt x="1661" y="97"/>
                  </a:lnTo>
                  <a:lnTo>
                    <a:pt x="1678" y="93"/>
                  </a:lnTo>
                  <a:lnTo>
                    <a:pt x="1692" y="78"/>
                  </a:lnTo>
                  <a:lnTo>
                    <a:pt x="1710" y="63"/>
                  </a:lnTo>
                  <a:lnTo>
                    <a:pt x="1719" y="49"/>
                  </a:lnTo>
                  <a:lnTo>
                    <a:pt x="1728" y="29"/>
                  </a:lnTo>
                  <a:lnTo>
                    <a:pt x="1732" y="29"/>
                  </a:lnTo>
                  <a:lnTo>
                    <a:pt x="1737" y="34"/>
                  </a:lnTo>
                  <a:lnTo>
                    <a:pt x="1737" y="44"/>
                  </a:lnTo>
                  <a:lnTo>
                    <a:pt x="1737" y="63"/>
                  </a:lnTo>
                  <a:lnTo>
                    <a:pt x="1737" y="78"/>
                  </a:lnTo>
                  <a:lnTo>
                    <a:pt x="1732" y="93"/>
                  </a:lnTo>
                  <a:lnTo>
                    <a:pt x="1723" y="107"/>
                  </a:lnTo>
                  <a:lnTo>
                    <a:pt x="1710" y="117"/>
                  </a:lnTo>
                  <a:lnTo>
                    <a:pt x="1701" y="127"/>
                  </a:lnTo>
                  <a:lnTo>
                    <a:pt x="1687" y="132"/>
                  </a:lnTo>
                  <a:lnTo>
                    <a:pt x="1674" y="136"/>
                  </a:lnTo>
                  <a:lnTo>
                    <a:pt x="1661" y="141"/>
                  </a:lnTo>
                  <a:lnTo>
                    <a:pt x="1647" y="141"/>
                  </a:lnTo>
                  <a:lnTo>
                    <a:pt x="1634" y="141"/>
                  </a:lnTo>
                  <a:lnTo>
                    <a:pt x="1616" y="141"/>
                  </a:lnTo>
                  <a:lnTo>
                    <a:pt x="1593" y="136"/>
                  </a:lnTo>
                  <a:lnTo>
                    <a:pt x="1575" y="127"/>
                  </a:lnTo>
                  <a:lnTo>
                    <a:pt x="1540" y="107"/>
                  </a:lnTo>
                  <a:lnTo>
                    <a:pt x="1535" y="112"/>
                  </a:lnTo>
                  <a:lnTo>
                    <a:pt x="1531" y="112"/>
                  </a:lnTo>
                  <a:lnTo>
                    <a:pt x="1526" y="122"/>
                  </a:lnTo>
                  <a:lnTo>
                    <a:pt x="1522" y="127"/>
                  </a:lnTo>
                  <a:lnTo>
                    <a:pt x="1517" y="127"/>
                  </a:lnTo>
                  <a:lnTo>
                    <a:pt x="1513" y="132"/>
                  </a:lnTo>
                  <a:lnTo>
                    <a:pt x="1499" y="141"/>
                  </a:lnTo>
                  <a:lnTo>
                    <a:pt x="1481" y="151"/>
                  </a:lnTo>
                  <a:lnTo>
                    <a:pt x="1464" y="151"/>
                  </a:lnTo>
                  <a:lnTo>
                    <a:pt x="1441" y="151"/>
                  </a:lnTo>
                  <a:lnTo>
                    <a:pt x="1432" y="146"/>
                  </a:lnTo>
                  <a:lnTo>
                    <a:pt x="1419" y="141"/>
                  </a:lnTo>
                  <a:lnTo>
                    <a:pt x="1414" y="136"/>
                  </a:lnTo>
                  <a:lnTo>
                    <a:pt x="1405" y="132"/>
                  </a:lnTo>
                  <a:lnTo>
                    <a:pt x="1405" y="127"/>
                  </a:lnTo>
                  <a:lnTo>
                    <a:pt x="1401" y="122"/>
                  </a:lnTo>
                  <a:lnTo>
                    <a:pt x="1419" y="122"/>
                  </a:lnTo>
                  <a:lnTo>
                    <a:pt x="1428" y="127"/>
                  </a:lnTo>
                  <a:lnTo>
                    <a:pt x="1437" y="127"/>
                  </a:lnTo>
                  <a:lnTo>
                    <a:pt x="1446" y="127"/>
                  </a:lnTo>
                  <a:lnTo>
                    <a:pt x="1450" y="122"/>
                  </a:lnTo>
                  <a:lnTo>
                    <a:pt x="1459" y="117"/>
                  </a:lnTo>
                  <a:lnTo>
                    <a:pt x="1468" y="107"/>
                  </a:lnTo>
                  <a:lnTo>
                    <a:pt x="1468" y="97"/>
                  </a:lnTo>
                  <a:lnTo>
                    <a:pt x="1468" y="93"/>
                  </a:lnTo>
                  <a:lnTo>
                    <a:pt x="1468" y="78"/>
                  </a:lnTo>
                  <a:lnTo>
                    <a:pt x="1468" y="68"/>
                  </a:lnTo>
                  <a:lnTo>
                    <a:pt x="1464" y="59"/>
                  </a:lnTo>
                  <a:lnTo>
                    <a:pt x="1455" y="59"/>
                  </a:lnTo>
                  <a:lnTo>
                    <a:pt x="1450" y="54"/>
                  </a:lnTo>
                  <a:lnTo>
                    <a:pt x="1441" y="54"/>
                  </a:lnTo>
                  <a:lnTo>
                    <a:pt x="1423" y="49"/>
                  </a:lnTo>
                  <a:lnTo>
                    <a:pt x="1405" y="54"/>
                  </a:lnTo>
                  <a:lnTo>
                    <a:pt x="1392" y="59"/>
                  </a:lnTo>
                  <a:lnTo>
                    <a:pt x="1378" y="59"/>
                  </a:lnTo>
                  <a:lnTo>
                    <a:pt x="1352" y="73"/>
                  </a:lnTo>
                  <a:lnTo>
                    <a:pt x="1329" y="83"/>
                  </a:lnTo>
                  <a:lnTo>
                    <a:pt x="1302" y="102"/>
                  </a:lnTo>
                  <a:lnTo>
                    <a:pt x="1284" y="122"/>
                  </a:lnTo>
                  <a:lnTo>
                    <a:pt x="1262" y="141"/>
                  </a:lnTo>
                  <a:lnTo>
                    <a:pt x="1222" y="180"/>
                  </a:lnTo>
                  <a:lnTo>
                    <a:pt x="1199" y="205"/>
                  </a:lnTo>
                  <a:lnTo>
                    <a:pt x="1177" y="224"/>
                  </a:lnTo>
                  <a:lnTo>
                    <a:pt x="1159" y="239"/>
                  </a:lnTo>
                  <a:lnTo>
                    <a:pt x="1132" y="258"/>
                  </a:lnTo>
                  <a:lnTo>
                    <a:pt x="1110" y="268"/>
                  </a:lnTo>
                  <a:lnTo>
                    <a:pt x="1088" y="273"/>
                  </a:lnTo>
                  <a:lnTo>
                    <a:pt x="1056" y="282"/>
                  </a:lnTo>
                  <a:lnTo>
                    <a:pt x="1043" y="282"/>
                  </a:lnTo>
                  <a:lnTo>
                    <a:pt x="1029" y="282"/>
                  </a:lnTo>
                  <a:lnTo>
                    <a:pt x="1007" y="282"/>
                  </a:lnTo>
                  <a:lnTo>
                    <a:pt x="989" y="282"/>
                  </a:lnTo>
                  <a:lnTo>
                    <a:pt x="985" y="287"/>
                  </a:lnTo>
                  <a:lnTo>
                    <a:pt x="971" y="292"/>
                  </a:lnTo>
                  <a:lnTo>
                    <a:pt x="967" y="292"/>
                  </a:lnTo>
                  <a:lnTo>
                    <a:pt x="962" y="307"/>
                  </a:lnTo>
                  <a:lnTo>
                    <a:pt x="967" y="336"/>
                  </a:lnTo>
                  <a:lnTo>
                    <a:pt x="953" y="331"/>
                  </a:lnTo>
                  <a:lnTo>
                    <a:pt x="940" y="326"/>
                  </a:lnTo>
                  <a:lnTo>
                    <a:pt x="931" y="321"/>
                  </a:lnTo>
                  <a:lnTo>
                    <a:pt x="922" y="307"/>
                  </a:lnTo>
                  <a:lnTo>
                    <a:pt x="913" y="297"/>
                  </a:lnTo>
                  <a:lnTo>
                    <a:pt x="904" y="287"/>
                  </a:lnTo>
                  <a:lnTo>
                    <a:pt x="891" y="258"/>
                  </a:lnTo>
                  <a:lnTo>
                    <a:pt x="891" y="248"/>
                  </a:lnTo>
                  <a:lnTo>
                    <a:pt x="886" y="239"/>
                  </a:lnTo>
                  <a:lnTo>
                    <a:pt x="882" y="229"/>
                  </a:lnTo>
                  <a:lnTo>
                    <a:pt x="877" y="224"/>
                  </a:lnTo>
                  <a:lnTo>
                    <a:pt x="877" y="248"/>
                  </a:lnTo>
                  <a:lnTo>
                    <a:pt x="873" y="278"/>
                  </a:lnTo>
                  <a:lnTo>
                    <a:pt x="868" y="292"/>
                  </a:lnTo>
                  <a:lnTo>
                    <a:pt x="864" y="307"/>
                  </a:lnTo>
                  <a:lnTo>
                    <a:pt x="850" y="326"/>
                  </a:lnTo>
                  <a:lnTo>
                    <a:pt x="837" y="351"/>
                  </a:lnTo>
                  <a:lnTo>
                    <a:pt x="823" y="370"/>
                  </a:lnTo>
                  <a:lnTo>
                    <a:pt x="801" y="389"/>
                  </a:lnTo>
                  <a:lnTo>
                    <a:pt x="783" y="399"/>
                  </a:lnTo>
                  <a:lnTo>
                    <a:pt x="770" y="404"/>
                  </a:lnTo>
                  <a:lnTo>
                    <a:pt x="756" y="409"/>
                  </a:lnTo>
                  <a:lnTo>
                    <a:pt x="729" y="419"/>
                  </a:lnTo>
                  <a:lnTo>
                    <a:pt x="716" y="424"/>
                  </a:lnTo>
                  <a:lnTo>
                    <a:pt x="707" y="428"/>
                  </a:lnTo>
                  <a:lnTo>
                    <a:pt x="698" y="438"/>
                  </a:lnTo>
                  <a:lnTo>
                    <a:pt x="694" y="438"/>
                  </a:lnTo>
                  <a:lnTo>
                    <a:pt x="694" y="448"/>
                  </a:lnTo>
                  <a:lnTo>
                    <a:pt x="694" y="453"/>
                  </a:lnTo>
                  <a:lnTo>
                    <a:pt x="698" y="472"/>
                  </a:lnTo>
                  <a:lnTo>
                    <a:pt x="694" y="477"/>
                  </a:lnTo>
                  <a:lnTo>
                    <a:pt x="689" y="477"/>
                  </a:lnTo>
                  <a:lnTo>
                    <a:pt x="680" y="472"/>
                  </a:lnTo>
                  <a:lnTo>
                    <a:pt x="671" y="472"/>
                  </a:lnTo>
                  <a:lnTo>
                    <a:pt x="667" y="462"/>
                  </a:lnTo>
                  <a:lnTo>
                    <a:pt x="667" y="453"/>
                  </a:lnTo>
                  <a:lnTo>
                    <a:pt x="662" y="448"/>
                  </a:lnTo>
                  <a:lnTo>
                    <a:pt x="667" y="424"/>
                  </a:lnTo>
                  <a:lnTo>
                    <a:pt x="667" y="419"/>
                  </a:lnTo>
                  <a:lnTo>
                    <a:pt x="671" y="414"/>
                  </a:lnTo>
                  <a:lnTo>
                    <a:pt x="676" y="404"/>
                  </a:lnTo>
                  <a:lnTo>
                    <a:pt x="649" y="385"/>
                  </a:lnTo>
                  <a:lnTo>
                    <a:pt x="640" y="370"/>
                  </a:lnTo>
                  <a:lnTo>
                    <a:pt x="635" y="360"/>
                  </a:lnTo>
                  <a:lnTo>
                    <a:pt x="631" y="355"/>
                  </a:lnTo>
                  <a:lnTo>
                    <a:pt x="613" y="321"/>
                  </a:lnTo>
                  <a:lnTo>
                    <a:pt x="595" y="287"/>
                  </a:lnTo>
                  <a:lnTo>
                    <a:pt x="591" y="273"/>
                  </a:lnTo>
                  <a:lnTo>
                    <a:pt x="573" y="258"/>
                  </a:lnTo>
                  <a:lnTo>
                    <a:pt x="564" y="243"/>
                  </a:lnTo>
                  <a:lnTo>
                    <a:pt x="550" y="239"/>
                  </a:lnTo>
                  <a:lnTo>
                    <a:pt x="528" y="229"/>
                  </a:lnTo>
                  <a:lnTo>
                    <a:pt x="519" y="229"/>
                  </a:lnTo>
                  <a:lnTo>
                    <a:pt x="514" y="229"/>
                  </a:lnTo>
                  <a:lnTo>
                    <a:pt x="510" y="229"/>
                  </a:lnTo>
                  <a:lnTo>
                    <a:pt x="514" y="219"/>
                  </a:lnTo>
                  <a:lnTo>
                    <a:pt x="519" y="209"/>
                  </a:lnTo>
                  <a:lnTo>
                    <a:pt x="528" y="205"/>
                  </a:lnTo>
                  <a:lnTo>
                    <a:pt x="532" y="200"/>
                  </a:lnTo>
                  <a:lnTo>
                    <a:pt x="550" y="190"/>
                  </a:lnTo>
                  <a:lnTo>
                    <a:pt x="573" y="190"/>
                  </a:lnTo>
                  <a:lnTo>
                    <a:pt x="582" y="190"/>
                  </a:lnTo>
                  <a:lnTo>
                    <a:pt x="595" y="195"/>
                  </a:lnTo>
                  <a:lnTo>
                    <a:pt x="604" y="200"/>
                  </a:lnTo>
                  <a:lnTo>
                    <a:pt x="617" y="205"/>
                  </a:lnTo>
                  <a:lnTo>
                    <a:pt x="626" y="209"/>
                  </a:lnTo>
                  <a:lnTo>
                    <a:pt x="635" y="224"/>
                  </a:lnTo>
                  <a:lnTo>
                    <a:pt x="649" y="239"/>
                  </a:lnTo>
                  <a:lnTo>
                    <a:pt x="658" y="229"/>
                  </a:lnTo>
                  <a:lnTo>
                    <a:pt x="667" y="224"/>
                  </a:lnTo>
                  <a:lnTo>
                    <a:pt x="680" y="224"/>
                  </a:lnTo>
                  <a:lnTo>
                    <a:pt x="694" y="219"/>
                  </a:lnTo>
                  <a:lnTo>
                    <a:pt x="702" y="219"/>
                  </a:lnTo>
                  <a:lnTo>
                    <a:pt x="711" y="219"/>
                  </a:lnTo>
                  <a:lnTo>
                    <a:pt x="738" y="224"/>
                  </a:lnTo>
                  <a:lnTo>
                    <a:pt x="752" y="229"/>
                  </a:lnTo>
                  <a:lnTo>
                    <a:pt x="765" y="243"/>
                  </a:lnTo>
                  <a:lnTo>
                    <a:pt x="770" y="248"/>
                  </a:lnTo>
                  <a:lnTo>
                    <a:pt x="774" y="258"/>
                  </a:lnTo>
                  <a:lnTo>
                    <a:pt x="779" y="268"/>
                  </a:lnTo>
                  <a:lnTo>
                    <a:pt x="779" y="273"/>
                  </a:lnTo>
                  <a:lnTo>
                    <a:pt x="774" y="287"/>
                  </a:lnTo>
                  <a:lnTo>
                    <a:pt x="770" y="282"/>
                  </a:lnTo>
                  <a:lnTo>
                    <a:pt x="765" y="278"/>
                  </a:lnTo>
                  <a:lnTo>
                    <a:pt x="752" y="278"/>
                  </a:lnTo>
                  <a:lnTo>
                    <a:pt x="738" y="278"/>
                  </a:lnTo>
                  <a:lnTo>
                    <a:pt x="725" y="282"/>
                  </a:lnTo>
                  <a:lnTo>
                    <a:pt x="716" y="287"/>
                  </a:lnTo>
                  <a:lnTo>
                    <a:pt x="711" y="292"/>
                  </a:lnTo>
                  <a:lnTo>
                    <a:pt x="698" y="312"/>
                  </a:lnTo>
                  <a:lnTo>
                    <a:pt x="694" y="321"/>
                  </a:lnTo>
                  <a:lnTo>
                    <a:pt x="694" y="326"/>
                  </a:lnTo>
                  <a:lnTo>
                    <a:pt x="694" y="336"/>
                  </a:lnTo>
                  <a:lnTo>
                    <a:pt x="698" y="341"/>
                  </a:lnTo>
                  <a:lnTo>
                    <a:pt x="702" y="355"/>
                  </a:lnTo>
                  <a:lnTo>
                    <a:pt x="711" y="370"/>
                  </a:lnTo>
                  <a:lnTo>
                    <a:pt x="716" y="370"/>
                  </a:lnTo>
                  <a:lnTo>
                    <a:pt x="725" y="380"/>
                  </a:lnTo>
                  <a:lnTo>
                    <a:pt x="734" y="385"/>
                  </a:lnTo>
                  <a:lnTo>
                    <a:pt x="743" y="385"/>
                  </a:lnTo>
                  <a:lnTo>
                    <a:pt x="761" y="385"/>
                  </a:lnTo>
                  <a:lnTo>
                    <a:pt x="783" y="380"/>
                  </a:lnTo>
                  <a:lnTo>
                    <a:pt x="797" y="370"/>
                  </a:lnTo>
                  <a:lnTo>
                    <a:pt x="810" y="355"/>
                  </a:lnTo>
                  <a:lnTo>
                    <a:pt x="823" y="341"/>
                  </a:lnTo>
                  <a:lnTo>
                    <a:pt x="837" y="321"/>
                  </a:lnTo>
                  <a:lnTo>
                    <a:pt x="846" y="307"/>
                  </a:lnTo>
                  <a:lnTo>
                    <a:pt x="855" y="292"/>
                  </a:lnTo>
                  <a:lnTo>
                    <a:pt x="859" y="268"/>
                  </a:lnTo>
                  <a:lnTo>
                    <a:pt x="859" y="248"/>
                  </a:lnTo>
                  <a:lnTo>
                    <a:pt x="855" y="243"/>
                  </a:lnTo>
                  <a:lnTo>
                    <a:pt x="850" y="243"/>
                  </a:lnTo>
                  <a:lnTo>
                    <a:pt x="846" y="243"/>
                  </a:lnTo>
                  <a:lnTo>
                    <a:pt x="837" y="253"/>
                  </a:lnTo>
                  <a:lnTo>
                    <a:pt x="832" y="253"/>
                  </a:lnTo>
                  <a:lnTo>
                    <a:pt x="828" y="248"/>
                  </a:lnTo>
                  <a:lnTo>
                    <a:pt x="832" y="239"/>
                  </a:lnTo>
                  <a:lnTo>
                    <a:pt x="841" y="224"/>
                  </a:lnTo>
                  <a:lnTo>
                    <a:pt x="846" y="209"/>
                  </a:lnTo>
                  <a:lnTo>
                    <a:pt x="850" y="195"/>
                  </a:lnTo>
                  <a:lnTo>
                    <a:pt x="850" y="180"/>
                  </a:lnTo>
                  <a:lnTo>
                    <a:pt x="846" y="161"/>
                  </a:lnTo>
                  <a:lnTo>
                    <a:pt x="846" y="146"/>
                  </a:lnTo>
                  <a:lnTo>
                    <a:pt x="837" y="132"/>
                  </a:lnTo>
                  <a:lnTo>
                    <a:pt x="832" y="122"/>
                  </a:lnTo>
                  <a:lnTo>
                    <a:pt x="819" y="107"/>
                  </a:lnTo>
                  <a:lnTo>
                    <a:pt x="801" y="83"/>
                  </a:lnTo>
                  <a:lnTo>
                    <a:pt x="774" y="63"/>
                  </a:lnTo>
                  <a:lnTo>
                    <a:pt x="770" y="68"/>
                  </a:lnTo>
                  <a:lnTo>
                    <a:pt x="770" y="73"/>
                  </a:lnTo>
                  <a:lnTo>
                    <a:pt x="770" y="83"/>
                  </a:lnTo>
                  <a:lnTo>
                    <a:pt x="770" y="97"/>
                  </a:lnTo>
                  <a:lnTo>
                    <a:pt x="770" y="107"/>
                  </a:lnTo>
                  <a:lnTo>
                    <a:pt x="761" y="122"/>
                  </a:lnTo>
                  <a:lnTo>
                    <a:pt x="756" y="127"/>
                  </a:lnTo>
                  <a:lnTo>
                    <a:pt x="756" y="136"/>
                  </a:lnTo>
                  <a:lnTo>
                    <a:pt x="743" y="141"/>
                  </a:lnTo>
                  <a:lnTo>
                    <a:pt x="729" y="151"/>
                  </a:lnTo>
                  <a:lnTo>
                    <a:pt x="716" y="151"/>
                  </a:lnTo>
                  <a:lnTo>
                    <a:pt x="716" y="136"/>
                  </a:lnTo>
                  <a:lnTo>
                    <a:pt x="711" y="122"/>
                  </a:lnTo>
                  <a:lnTo>
                    <a:pt x="711" y="107"/>
                  </a:lnTo>
                  <a:lnTo>
                    <a:pt x="702" y="93"/>
                  </a:lnTo>
                  <a:lnTo>
                    <a:pt x="694" y="78"/>
                  </a:lnTo>
                  <a:lnTo>
                    <a:pt x="689" y="68"/>
                  </a:lnTo>
                  <a:lnTo>
                    <a:pt x="680" y="59"/>
                  </a:lnTo>
                  <a:lnTo>
                    <a:pt x="667" y="49"/>
                  </a:lnTo>
                  <a:lnTo>
                    <a:pt x="662" y="44"/>
                  </a:lnTo>
                  <a:lnTo>
                    <a:pt x="649" y="44"/>
                  </a:lnTo>
                  <a:lnTo>
                    <a:pt x="640" y="39"/>
                  </a:lnTo>
                  <a:lnTo>
                    <a:pt x="635" y="44"/>
                  </a:lnTo>
                  <a:lnTo>
                    <a:pt x="631" y="44"/>
                  </a:lnTo>
                  <a:lnTo>
                    <a:pt x="626" y="44"/>
                  </a:lnTo>
                  <a:lnTo>
                    <a:pt x="622" y="49"/>
                  </a:lnTo>
                  <a:lnTo>
                    <a:pt x="622" y="59"/>
                  </a:lnTo>
                  <a:lnTo>
                    <a:pt x="617" y="73"/>
                  </a:lnTo>
                  <a:lnTo>
                    <a:pt x="622" y="88"/>
                  </a:lnTo>
                  <a:lnTo>
                    <a:pt x="631" y="102"/>
                  </a:lnTo>
                  <a:lnTo>
                    <a:pt x="640" y="112"/>
                  </a:lnTo>
                  <a:lnTo>
                    <a:pt x="667" y="136"/>
                  </a:lnTo>
                  <a:lnTo>
                    <a:pt x="640" y="136"/>
                  </a:lnTo>
                  <a:lnTo>
                    <a:pt x="613" y="132"/>
                  </a:lnTo>
                  <a:lnTo>
                    <a:pt x="586" y="136"/>
                  </a:lnTo>
                  <a:lnTo>
                    <a:pt x="573" y="141"/>
                  </a:lnTo>
                  <a:lnTo>
                    <a:pt x="559" y="141"/>
                  </a:lnTo>
                  <a:lnTo>
                    <a:pt x="559" y="132"/>
                  </a:lnTo>
                  <a:lnTo>
                    <a:pt x="564" y="122"/>
                  </a:lnTo>
                  <a:lnTo>
                    <a:pt x="568" y="107"/>
                  </a:lnTo>
                  <a:lnTo>
                    <a:pt x="568" y="102"/>
                  </a:lnTo>
                  <a:lnTo>
                    <a:pt x="564" y="97"/>
                  </a:lnTo>
                  <a:lnTo>
                    <a:pt x="559" y="93"/>
                  </a:lnTo>
                  <a:lnTo>
                    <a:pt x="555" y="83"/>
                  </a:lnTo>
                  <a:lnTo>
                    <a:pt x="546" y="78"/>
                  </a:lnTo>
                  <a:lnTo>
                    <a:pt x="532" y="73"/>
                  </a:lnTo>
                  <a:lnTo>
                    <a:pt x="514" y="83"/>
                  </a:lnTo>
                  <a:lnTo>
                    <a:pt x="501" y="93"/>
                  </a:lnTo>
                  <a:lnTo>
                    <a:pt x="483" y="107"/>
                  </a:lnTo>
                  <a:lnTo>
                    <a:pt x="470" y="127"/>
                  </a:lnTo>
                  <a:lnTo>
                    <a:pt x="461" y="141"/>
                  </a:lnTo>
                  <a:lnTo>
                    <a:pt x="452" y="156"/>
                  </a:lnTo>
                  <a:lnTo>
                    <a:pt x="434" y="190"/>
                  </a:lnTo>
                  <a:lnTo>
                    <a:pt x="420" y="239"/>
                  </a:lnTo>
                  <a:lnTo>
                    <a:pt x="434" y="263"/>
                  </a:lnTo>
                  <a:lnTo>
                    <a:pt x="447" y="282"/>
                  </a:lnTo>
                  <a:lnTo>
                    <a:pt x="461" y="302"/>
                  </a:lnTo>
                  <a:lnTo>
                    <a:pt x="479" y="316"/>
                  </a:lnTo>
                  <a:lnTo>
                    <a:pt x="514" y="346"/>
                  </a:lnTo>
                  <a:lnTo>
                    <a:pt x="550" y="370"/>
                  </a:lnTo>
                  <a:lnTo>
                    <a:pt x="550" y="375"/>
                  </a:lnTo>
                  <a:lnTo>
                    <a:pt x="550" y="380"/>
                  </a:lnTo>
                  <a:lnTo>
                    <a:pt x="546" y="389"/>
                  </a:lnTo>
                  <a:lnTo>
                    <a:pt x="541" y="394"/>
                  </a:lnTo>
                  <a:lnTo>
                    <a:pt x="537" y="404"/>
                  </a:lnTo>
                  <a:lnTo>
                    <a:pt x="537" y="419"/>
                  </a:lnTo>
                  <a:lnTo>
                    <a:pt x="537" y="433"/>
                  </a:lnTo>
                  <a:lnTo>
                    <a:pt x="546" y="443"/>
                  </a:lnTo>
                  <a:lnTo>
                    <a:pt x="550" y="453"/>
                  </a:lnTo>
                  <a:lnTo>
                    <a:pt x="564" y="462"/>
                  </a:lnTo>
                  <a:lnTo>
                    <a:pt x="573" y="467"/>
                  </a:lnTo>
                  <a:lnTo>
                    <a:pt x="577" y="472"/>
                  </a:lnTo>
                  <a:lnTo>
                    <a:pt x="591" y="472"/>
                  </a:lnTo>
                  <a:lnTo>
                    <a:pt x="600" y="472"/>
                  </a:lnTo>
                  <a:lnTo>
                    <a:pt x="604" y="472"/>
                  </a:lnTo>
                  <a:lnTo>
                    <a:pt x="617" y="472"/>
                  </a:lnTo>
                  <a:lnTo>
                    <a:pt x="613" y="482"/>
                  </a:lnTo>
                  <a:lnTo>
                    <a:pt x="604" y="487"/>
                  </a:lnTo>
                  <a:lnTo>
                    <a:pt x="600" y="497"/>
                  </a:lnTo>
                  <a:lnTo>
                    <a:pt x="591" y="501"/>
                  </a:lnTo>
                  <a:lnTo>
                    <a:pt x="582" y="506"/>
                  </a:lnTo>
                  <a:lnTo>
                    <a:pt x="573" y="511"/>
                  </a:lnTo>
                  <a:lnTo>
                    <a:pt x="555" y="521"/>
                  </a:lnTo>
                  <a:lnTo>
                    <a:pt x="541" y="521"/>
                  </a:lnTo>
                  <a:lnTo>
                    <a:pt x="528" y="516"/>
                  </a:lnTo>
                  <a:lnTo>
                    <a:pt x="523" y="511"/>
                  </a:lnTo>
                  <a:lnTo>
                    <a:pt x="514" y="501"/>
                  </a:lnTo>
                  <a:lnTo>
                    <a:pt x="506" y="497"/>
                  </a:lnTo>
                  <a:lnTo>
                    <a:pt x="501" y="487"/>
                  </a:lnTo>
                  <a:lnTo>
                    <a:pt x="492" y="482"/>
                  </a:lnTo>
                  <a:lnTo>
                    <a:pt x="488" y="472"/>
                  </a:lnTo>
                  <a:lnTo>
                    <a:pt x="483" y="458"/>
                  </a:lnTo>
                  <a:lnTo>
                    <a:pt x="483" y="443"/>
                  </a:lnTo>
                  <a:lnTo>
                    <a:pt x="483" y="433"/>
                  </a:lnTo>
                  <a:lnTo>
                    <a:pt x="483" y="419"/>
                  </a:lnTo>
                  <a:lnTo>
                    <a:pt x="488" y="404"/>
                  </a:lnTo>
                  <a:lnTo>
                    <a:pt x="488" y="389"/>
                  </a:lnTo>
                  <a:lnTo>
                    <a:pt x="483" y="380"/>
                  </a:lnTo>
                  <a:lnTo>
                    <a:pt x="479" y="365"/>
                  </a:lnTo>
                  <a:lnTo>
                    <a:pt x="465" y="346"/>
                  </a:lnTo>
                  <a:lnTo>
                    <a:pt x="452" y="326"/>
                  </a:lnTo>
                  <a:lnTo>
                    <a:pt x="443" y="321"/>
                  </a:lnTo>
                  <a:lnTo>
                    <a:pt x="434" y="312"/>
                  </a:lnTo>
                  <a:lnTo>
                    <a:pt x="425" y="307"/>
                  </a:lnTo>
                  <a:lnTo>
                    <a:pt x="412" y="302"/>
                  </a:lnTo>
                  <a:lnTo>
                    <a:pt x="407" y="307"/>
                  </a:lnTo>
                  <a:lnTo>
                    <a:pt x="403" y="331"/>
                  </a:lnTo>
                  <a:lnTo>
                    <a:pt x="403" y="355"/>
                  </a:lnTo>
                  <a:lnTo>
                    <a:pt x="407" y="375"/>
                  </a:lnTo>
                  <a:lnTo>
                    <a:pt x="412" y="399"/>
                  </a:lnTo>
                  <a:lnTo>
                    <a:pt x="420" y="419"/>
                  </a:lnTo>
                  <a:lnTo>
                    <a:pt x="425" y="438"/>
                  </a:lnTo>
                  <a:lnTo>
                    <a:pt x="438" y="453"/>
                  </a:lnTo>
                  <a:lnTo>
                    <a:pt x="452" y="472"/>
                  </a:lnTo>
                  <a:lnTo>
                    <a:pt x="470" y="487"/>
                  </a:lnTo>
                  <a:lnTo>
                    <a:pt x="492" y="506"/>
                  </a:lnTo>
                  <a:lnTo>
                    <a:pt x="514" y="521"/>
                  </a:lnTo>
                  <a:lnTo>
                    <a:pt x="537" y="535"/>
                  </a:lnTo>
                  <a:lnTo>
                    <a:pt x="559" y="555"/>
                  </a:lnTo>
                  <a:lnTo>
                    <a:pt x="568" y="565"/>
                  </a:lnTo>
                  <a:lnTo>
                    <a:pt x="573" y="570"/>
                  </a:lnTo>
                  <a:lnTo>
                    <a:pt x="582" y="584"/>
                  </a:lnTo>
                  <a:lnTo>
                    <a:pt x="586" y="599"/>
                  </a:lnTo>
                  <a:lnTo>
                    <a:pt x="591" y="613"/>
                  </a:lnTo>
                  <a:lnTo>
                    <a:pt x="591" y="633"/>
                  </a:lnTo>
                  <a:lnTo>
                    <a:pt x="595" y="638"/>
                  </a:lnTo>
                  <a:lnTo>
                    <a:pt x="595" y="643"/>
                  </a:lnTo>
                  <a:lnTo>
                    <a:pt x="591" y="647"/>
                  </a:lnTo>
                  <a:lnTo>
                    <a:pt x="582" y="643"/>
                  </a:lnTo>
                  <a:lnTo>
                    <a:pt x="564" y="643"/>
                  </a:lnTo>
                  <a:lnTo>
                    <a:pt x="550" y="638"/>
                  </a:lnTo>
                  <a:lnTo>
                    <a:pt x="541" y="633"/>
                  </a:lnTo>
                  <a:lnTo>
                    <a:pt x="523" y="628"/>
                  </a:lnTo>
                  <a:lnTo>
                    <a:pt x="519" y="618"/>
                  </a:lnTo>
                  <a:lnTo>
                    <a:pt x="510" y="608"/>
                  </a:lnTo>
                  <a:lnTo>
                    <a:pt x="492" y="584"/>
                  </a:lnTo>
                  <a:lnTo>
                    <a:pt x="479" y="565"/>
                  </a:lnTo>
                  <a:lnTo>
                    <a:pt x="465" y="535"/>
                  </a:lnTo>
                  <a:lnTo>
                    <a:pt x="447" y="511"/>
                  </a:lnTo>
                  <a:lnTo>
                    <a:pt x="434" y="492"/>
                  </a:lnTo>
                  <a:lnTo>
                    <a:pt x="420" y="477"/>
                  </a:lnTo>
                  <a:lnTo>
                    <a:pt x="403" y="462"/>
                  </a:lnTo>
                  <a:lnTo>
                    <a:pt x="385" y="458"/>
                  </a:lnTo>
                  <a:lnTo>
                    <a:pt x="367" y="448"/>
                  </a:lnTo>
                  <a:lnTo>
                    <a:pt x="344" y="443"/>
                  </a:lnTo>
                  <a:lnTo>
                    <a:pt x="326" y="438"/>
                  </a:lnTo>
                  <a:lnTo>
                    <a:pt x="304" y="438"/>
                  </a:lnTo>
                  <a:lnTo>
                    <a:pt x="282" y="443"/>
                  </a:lnTo>
                  <a:lnTo>
                    <a:pt x="277" y="448"/>
                  </a:lnTo>
                  <a:lnTo>
                    <a:pt x="282" y="462"/>
                  </a:lnTo>
                  <a:lnTo>
                    <a:pt x="286" y="472"/>
                  </a:lnTo>
                  <a:lnTo>
                    <a:pt x="295" y="482"/>
                  </a:lnTo>
                  <a:lnTo>
                    <a:pt x="300" y="492"/>
                  </a:lnTo>
                  <a:lnTo>
                    <a:pt x="317" y="506"/>
                  </a:lnTo>
                  <a:lnTo>
                    <a:pt x="335" y="521"/>
                  </a:lnTo>
                  <a:lnTo>
                    <a:pt x="349" y="531"/>
                  </a:lnTo>
                  <a:lnTo>
                    <a:pt x="358" y="531"/>
                  </a:lnTo>
                  <a:lnTo>
                    <a:pt x="371" y="531"/>
                  </a:lnTo>
                  <a:lnTo>
                    <a:pt x="385" y="531"/>
                  </a:lnTo>
                  <a:lnTo>
                    <a:pt x="398" y="531"/>
                  </a:lnTo>
                  <a:lnTo>
                    <a:pt x="407" y="526"/>
                  </a:lnTo>
                  <a:lnTo>
                    <a:pt x="420" y="531"/>
                  </a:lnTo>
                  <a:lnTo>
                    <a:pt x="434" y="531"/>
                  </a:lnTo>
                  <a:lnTo>
                    <a:pt x="443" y="535"/>
                  </a:lnTo>
                  <a:lnTo>
                    <a:pt x="447" y="545"/>
                  </a:lnTo>
                  <a:lnTo>
                    <a:pt x="456" y="550"/>
                  </a:lnTo>
                  <a:lnTo>
                    <a:pt x="461" y="560"/>
                  </a:lnTo>
                  <a:lnTo>
                    <a:pt x="470" y="570"/>
                  </a:lnTo>
                  <a:lnTo>
                    <a:pt x="474" y="579"/>
                  </a:lnTo>
                  <a:lnTo>
                    <a:pt x="479" y="589"/>
                  </a:lnTo>
                  <a:lnTo>
                    <a:pt x="479" y="604"/>
                  </a:lnTo>
                  <a:lnTo>
                    <a:pt x="470" y="623"/>
                  </a:lnTo>
                  <a:lnTo>
                    <a:pt x="465" y="633"/>
                  </a:lnTo>
                  <a:lnTo>
                    <a:pt x="461" y="643"/>
                  </a:lnTo>
                  <a:lnTo>
                    <a:pt x="456" y="652"/>
                  </a:lnTo>
                  <a:lnTo>
                    <a:pt x="447" y="662"/>
                  </a:lnTo>
                  <a:lnTo>
                    <a:pt x="443" y="667"/>
                  </a:lnTo>
                  <a:lnTo>
                    <a:pt x="434" y="672"/>
                  </a:lnTo>
                  <a:lnTo>
                    <a:pt x="434" y="662"/>
                  </a:lnTo>
                  <a:lnTo>
                    <a:pt x="434" y="652"/>
                  </a:lnTo>
                  <a:lnTo>
                    <a:pt x="434" y="643"/>
                  </a:lnTo>
                  <a:lnTo>
                    <a:pt x="434" y="628"/>
                  </a:lnTo>
                  <a:lnTo>
                    <a:pt x="429" y="623"/>
                  </a:lnTo>
                  <a:lnTo>
                    <a:pt x="425" y="613"/>
                  </a:lnTo>
                  <a:lnTo>
                    <a:pt x="420" y="599"/>
                  </a:lnTo>
                  <a:lnTo>
                    <a:pt x="407" y="594"/>
                  </a:lnTo>
                  <a:lnTo>
                    <a:pt x="398" y="584"/>
                  </a:lnTo>
                  <a:lnTo>
                    <a:pt x="385" y="584"/>
                  </a:lnTo>
                  <a:lnTo>
                    <a:pt x="376" y="584"/>
                  </a:lnTo>
                  <a:lnTo>
                    <a:pt x="371" y="584"/>
                  </a:lnTo>
                  <a:lnTo>
                    <a:pt x="362" y="589"/>
                  </a:lnTo>
                  <a:lnTo>
                    <a:pt x="358" y="594"/>
                  </a:lnTo>
                  <a:lnTo>
                    <a:pt x="349" y="599"/>
                  </a:lnTo>
                  <a:lnTo>
                    <a:pt x="344" y="599"/>
                  </a:lnTo>
                  <a:lnTo>
                    <a:pt x="340" y="599"/>
                  </a:lnTo>
                  <a:lnTo>
                    <a:pt x="317" y="560"/>
                  </a:lnTo>
                  <a:lnTo>
                    <a:pt x="291" y="521"/>
                  </a:lnTo>
                  <a:lnTo>
                    <a:pt x="277" y="501"/>
                  </a:lnTo>
                  <a:lnTo>
                    <a:pt x="259" y="487"/>
                  </a:lnTo>
                  <a:lnTo>
                    <a:pt x="241" y="472"/>
                  </a:lnTo>
                  <a:lnTo>
                    <a:pt x="219" y="458"/>
                  </a:lnTo>
                  <a:lnTo>
                    <a:pt x="179" y="472"/>
                  </a:lnTo>
                  <a:lnTo>
                    <a:pt x="143" y="492"/>
                  </a:lnTo>
                  <a:lnTo>
                    <a:pt x="129" y="501"/>
                  </a:lnTo>
                  <a:lnTo>
                    <a:pt x="116" y="511"/>
                  </a:lnTo>
                  <a:lnTo>
                    <a:pt x="98" y="531"/>
                  </a:lnTo>
                  <a:lnTo>
                    <a:pt x="85" y="545"/>
                  </a:lnTo>
                  <a:lnTo>
                    <a:pt x="76" y="565"/>
                  </a:lnTo>
                  <a:lnTo>
                    <a:pt x="71" y="579"/>
                  </a:lnTo>
                  <a:lnTo>
                    <a:pt x="71" y="594"/>
                  </a:lnTo>
                  <a:lnTo>
                    <a:pt x="76" y="604"/>
                  </a:lnTo>
                  <a:lnTo>
                    <a:pt x="85" y="613"/>
                  </a:lnTo>
                  <a:lnTo>
                    <a:pt x="89" y="613"/>
                  </a:lnTo>
                  <a:lnTo>
                    <a:pt x="94" y="618"/>
                  </a:lnTo>
                  <a:lnTo>
                    <a:pt x="98" y="618"/>
                  </a:lnTo>
                  <a:lnTo>
                    <a:pt x="112" y="613"/>
                  </a:lnTo>
                  <a:lnTo>
                    <a:pt x="121" y="613"/>
                  </a:lnTo>
                  <a:lnTo>
                    <a:pt x="134" y="608"/>
                  </a:lnTo>
                  <a:lnTo>
                    <a:pt x="129" y="623"/>
                  </a:lnTo>
                  <a:lnTo>
                    <a:pt x="125" y="638"/>
                  </a:lnTo>
                  <a:lnTo>
                    <a:pt x="121" y="667"/>
                  </a:lnTo>
                  <a:lnTo>
                    <a:pt x="125" y="696"/>
                  </a:lnTo>
                  <a:lnTo>
                    <a:pt x="125" y="725"/>
                  </a:lnTo>
                  <a:lnTo>
                    <a:pt x="103" y="696"/>
                  </a:lnTo>
                  <a:lnTo>
                    <a:pt x="94" y="686"/>
                  </a:lnTo>
                  <a:lnTo>
                    <a:pt x="80" y="677"/>
                  </a:lnTo>
                  <a:lnTo>
                    <a:pt x="71" y="672"/>
                  </a:lnTo>
                  <a:lnTo>
                    <a:pt x="58" y="677"/>
                  </a:lnTo>
                  <a:lnTo>
                    <a:pt x="53" y="677"/>
                  </a:lnTo>
                  <a:lnTo>
                    <a:pt x="44" y="677"/>
                  </a:lnTo>
                  <a:lnTo>
                    <a:pt x="40" y="681"/>
                  </a:lnTo>
                  <a:lnTo>
                    <a:pt x="40" y="686"/>
                  </a:lnTo>
                  <a:lnTo>
                    <a:pt x="40" y="696"/>
                  </a:lnTo>
                  <a:lnTo>
                    <a:pt x="35" y="696"/>
                  </a:lnTo>
                  <a:lnTo>
                    <a:pt x="40" y="711"/>
                  </a:lnTo>
                  <a:lnTo>
                    <a:pt x="40" y="720"/>
                  </a:lnTo>
                  <a:lnTo>
                    <a:pt x="44" y="725"/>
                  </a:lnTo>
                  <a:lnTo>
                    <a:pt x="53" y="740"/>
                  </a:lnTo>
                  <a:lnTo>
                    <a:pt x="62" y="750"/>
                  </a:lnTo>
                  <a:lnTo>
                    <a:pt x="71" y="759"/>
                  </a:lnTo>
                  <a:lnTo>
                    <a:pt x="85" y="764"/>
                  </a:lnTo>
                  <a:lnTo>
                    <a:pt x="98" y="774"/>
                  </a:lnTo>
                  <a:lnTo>
                    <a:pt x="112" y="774"/>
                  </a:lnTo>
                  <a:lnTo>
                    <a:pt x="125" y="779"/>
                  </a:lnTo>
                  <a:lnTo>
                    <a:pt x="138" y="779"/>
                  </a:lnTo>
                  <a:lnTo>
                    <a:pt x="138" y="793"/>
                  </a:lnTo>
                  <a:lnTo>
                    <a:pt x="134" y="808"/>
                  </a:lnTo>
                  <a:lnTo>
                    <a:pt x="125" y="823"/>
                  </a:lnTo>
                  <a:lnTo>
                    <a:pt x="116" y="827"/>
                  </a:lnTo>
                  <a:lnTo>
                    <a:pt x="112" y="827"/>
                  </a:lnTo>
                  <a:lnTo>
                    <a:pt x="98" y="837"/>
                  </a:lnTo>
                  <a:lnTo>
                    <a:pt x="89" y="837"/>
                  </a:lnTo>
                  <a:lnTo>
                    <a:pt x="76" y="837"/>
                  </a:lnTo>
                  <a:lnTo>
                    <a:pt x="67" y="842"/>
                  </a:lnTo>
                  <a:lnTo>
                    <a:pt x="62" y="842"/>
                  </a:lnTo>
                  <a:lnTo>
                    <a:pt x="58" y="842"/>
                  </a:lnTo>
                  <a:lnTo>
                    <a:pt x="76" y="871"/>
                  </a:lnTo>
                  <a:lnTo>
                    <a:pt x="98" y="891"/>
                  </a:lnTo>
                  <a:lnTo>
                    <a:pt x="112" y="905"/>
                  </a:lnTo>
                  <a:lnTo>
                    <a:pt x="121" y="910"/>
                  </a:lnTo>
                  <a:lnTo>
                    <a:pt x="134" y="920"/>
                  </a:lnTo>
                  <a:lnTo>
                    <a:pt x="147" y="925"/>
                  </a:lnTo>
                  <a:lnTo>
                    <a:pt x="165" y="925"/>
                  </a:lnTo>
                  <a:lnTo>
                    <a:pt x="179" y="925"/>
                  </a:lnTo>
                  <a:lnTo>
                    <a:pt x="192" y="925"/>
                  </a:lnTo>
                  <a:lnTo>
                    <a:pt x="206" y="915"/>
                  </a:lnTo>
                  <a:lnTo>
                    <a:pt x="219" y="905"/>
                  </a:lnTo>
                  <a:lnTo>
                    <a:pt x="228" y="900"/>
                  </a:lnTo>
                  <a:lnTo>
                    <a:pt x="232" y="905"/>
                  </a:lnTo>
                  <a:lnTo>
                    <a:pt x="232" y="910"/>
                  </a:lnTo>
                  <a:lnTo>
                    <a:pt x="223" y="920"/>
                  </a:lnTo>
                  <a:lnTo>
                    <a:pt x="223" y="925"/>
                  </a:lnTo>
                  <a:lnTo>
                    <a:pt x="223" y="930"/>
                  </a:lnTo>
                  <a:lnTo>
                    <a:pt x="228" y="935"/>
                  </a:lnTo>
                  <a:lnTo>
                    <a:pt x="246" y="935"/>
                  </a:lnTo>
                  <a:lnTo>
                    <a:pt x="268" y="930"/>
                  </a:lnTo>
                  <a:lnTo>
                    <a:pt x="282" y="920"/>
                  </a:lnTo>
                  <a:lnTo>
                    <a:pt x="300" y="910"/>
                  </a:lnTo>
                  <a:lnTo>
                    <a:pt x="313" y="896"/>
                  </a:lnTo>
                  <a:lnTo>
                    <a:pt x="326" y="881"/>
                  </a:lnTo>
                  <a:lnTo>
                    <a:pt x="340" y="866"/>
                  </a:lnTo>
                  <a:lnTo>
                    <a:pt x="349" y="852"/>
                  </a:lnTo>
                  <a:lnTo>
                    <a:pt x="353" y="827"/>
                  </a:lnTo>
                  <a:lnTo>
                    <a:pt x="353" y="808"/>
                  </a:lnTo>
                  <a:lnTo>
                    <a:pt x="353" y="798"/>
                  </a:lnTo>
                  <a:lnTo>
                    <a:pt x="349" y="793"/>
                  </a:lnTo>
                  <a:lnTo>
                    <a:pt x="340" y="779"/>
                  </a:lnTo>
                  <a:lnTo>
                    <a:pt x="340" y="774"/>
                  </a:lnTo>
                  <a:lnTo>
                    <a:pt x="326" y="764"/>
                  </a:lnTo>
                  <a:lnTo>
                    <a:pt x="313" y="759"/>
                  </a:lnTo>
                  <a:lnTo>
                    <a:pt x="309" y="759"/>
                  </a:lnTo>
                  <a:lnTo>
                    <a:pt x="300" y="759"/>
                  </a:lnTo>
                  <a:lnTo>
                    <a:pt x="295" y="759"/>
                  </a:lnTo>
                  <a:lnTo>
                    <a:pt x="286" y="759"/>
                  </a:lnTo>
                  <a:lnTo>
                    <a:pt x="268" y="774"/>
                  </a:lnTo>
                  <a:lnTo>
                    <a:pt x="264" y="779"/>
                  </a:lnTo>
                  <a:lnTo>
                    <a:pt x="259" y="789"/>
                  </a:lnTo>
                  <a:lnTo>
                    <a:pt x="255" y="803"/>
                  </a:lnTo>
                  <a:lnTo>
                    <a:pt x="255" y="818"/>
                  </a:lnTo>
                  <a:lnTo>
                    <a:pt x="255" y="832"/>
                  </a:lnTo>
                  <a:lnTo>
                    <a:pt x="259" y="842"/>
                  </a:lnTo>
                  <a:lnTo>
                    <a:pt x="264" y="842"/>
                  </a:lnTo>
                  <a:lnTo>
                    <a:pt x="255" y="847"/>
                  </a:lnTo>
                  <a:lnTo>
                    <a:pt x="246" y="847"/>
                  </a:lnTo>
                  <a:lnTo>
                    <a:pt x="237" y="842"/>
                  </a:lnTo>
                  <a:lnTo>
                    <a:pt x="228" y="842"/>
                  </a:lnTo>
                  <a:lnTo>
                    <a:pt x="223" y="832"/>
                  </a:lnTo>
                  <a:lnTo>
                    <a:pt x="210" y="818"/>
                  </a:lnTo>
                  <a:lnTo>
                    <a:pt x="206" y="803"/>
                  </a:lnTo>
                  <a:lnTo>
                    <a:pt x="201" y="774"/>
                  </a:lnTo>
                  <a:lnTo>
                    <a:pt x="201" y="764"/>
                  </a:lnTo>
                  <a:lnTo>
                    <a:pt x="201" y="754"/>
                  </a:lnTo>
                  <a:lnTo>
                    <a:pt x="206" y="740"/>
                  </a:lnTo>
                  <a:lnTo>
                    <a:pt x="206" y="725"/>
                  </a:lnTo>
                  <a:lnTo>
                    <a:pt x="210" y="716"/>
                  </a:lnTo>
                  <a:lnTo>
                    <a:pt x="219" y="711"/>
                  </a:lnTo>
                  <a:lnTo>
                    <a:pt x="206" y="691"/>
                  </a:lnTo>
                  <a:lnTo>
                    <a:pt x="192" y="681"/>
                  </a:lnTo>
                  <a:lnTo>
                    <a:pt x="192" y="672"/>
                  </a:lnTo>
                  <a:lnTo>
                    <a:pt x="183" y="662"/>
                  </a:lnTo>
                  <a:lnTo>
                    <a:pt x="179" y="647"/>
                  </a:lnTo>
                  <a:lnTo>
                    <a:pt x="179" y="633"/>
                  </a:lnTo>
                  <a:lnTo>
                    <a:pt x="174" y="623"/>
                  </a:lnTo>
                  <a:lnTo>
                    <a:pt x="179" y="599"/>
                  </a:lnTo>
                  <a:lnTo>
                    <a:pt x="183" y="579"/>
                  </a:lnTo>
                  <a:lnTo>
                    <a:pt x="188" y="574"/>
                  </a:lnTo>
                  <a:lnTo>
                    <a:pt x="192" y="565"/>
                  </a:lnTo>
                  <a:lnTo>
                    <a:pt x="201" y="560"/>
                  </a:lnTo>
                  <a:lnTo>
                    <a:pt x="210" y="555"/>
                  </a:lnTo>
                  <a:lnTo>
                    <a:pt x="210" y="565"/>
                  </a:lnTo>
                  <a:lnTo>
                    <a:pt x="210" y="579"/>
                  </a:lnTo>
                  <a:lnTo>
                    <a:pt x="219" y="599"/>
                  </a:lnTo>
                  <a:lnTo>
                    <a:pt x="223" y="613"/>
                  </a:lnTo>
                  <a:lnTo>
                    <a:pt x="237" y="628"/>
                  </a:lnTo>
                  <a:lnTo>
                    <a:pt x="250" y="643"/>
                  </a:lnTo>
                  <a:lnTo>
                    <a:pt x="264" y="647"/>
                  </a:lnTo>
                  <a:lnTo>
                    <a:pt x="295" y="667"/>
                  </a:lnTo>
                  <a:lnTo>
                    <a:pt x="326" y="686"/>
                  </a:lnTo>
                  <a:lnTo>
                    <a:pt x="331" y="691"/>
                  </a:lnTo>
                  <a:lnTo>
                    <a:pt x="340" y="696"/>
                  </a:lnTo>
                  <a:lnTo>
                    <a:pt x="353" y="711"/>
                  </a:lnTo>
                  <a:lnTo>
                    <a:pt x="376" y="735"/>
                  </a:lnTo>
                  <a:lnTo>
                    <a:pt x="380" y="730"/>
                  </a:lnTo>
                  <a:lnTo>
                    <a:pt x="385" y="725"/>
                  </a:lnTo>
                  <a:lnTo>
                    <a:pt x="389" y="725"/>
                  </a:lnTo>
                  <a:lnTo>
                    <a:pt x="412" y="720"/>
                  </a:lnTo>
                  <a:lnTo>
                    <a:pt x="420" y="725"/>
                  </a:lnTo>
                  <a:lnTo>
                    <a:pt x="425" y="725"/>
                  </a:lnTo>
                  <a:lnTo>
                    <a:pt x="434" y="730"/>
                  </a:lnTo>
                  <a:lnTo>
                    <a:pt x="434" y="740"/>
                  </a:lnTo>
                  <a:lnTo>
                    <a:pt x="434" y="745"/>
                  </a:lnTo>
                  <a:lnTo>
                    <a:pt x="438" y="750"/>
                  </a:lnTo>
                  <a:lnTo>
                    <a:pt x="438" y="759"/>
                  </a:lnTo>
                  <a:lnTo>
                    <a:pt x="434" y="759"/>
                  </a:lnTo>
                  <a:lnTo>
                    <a:pt x="420" y="754"/>
                  </a:lnTo>
                  <a:lnTo>
                    <a:pt x="412" y="759"/>
                  </a:lnTo>
                  <a:lnTo>
                    <a:pt x="403" y="759"/>
                  </a:lnTo>
                  <a:lnTo>
                    <a:pt x="394" y="769"/>
                  </a:lnTo>
                  <a:lnTo>
                    <a:pt x="389" y="779"/>
                  </a:lnTo>
                  <a:lnTo>
                    <a:pt x="385" y="793"/>
                  </a:lnTo>
                  <a:lnTo>
                    <a:pt x="376" y="827"/>
                  </a:lnTo>
                  <a:lnTo>
                    <a:pt x="376" y="842"/>
                  </a:lnTo>
                  <a:lnTo>
                    <a:pt x="367" y="852"/>
                  </a:lnTo>
                  <a:lnTo>
                    <a:pt x="358" y="876"/>
                  </a:lnTo>
                  <a:lnTo>
                    <a:pt x="340" y="896"/>
                  </a:lnTo>
                  <a:lnTo>
                    <a:pt x="322" y="910"/>
                  </a:lnTo>
                  <a:lnTo>
                    <a:pt x="300" y="925"/>
                  </a:lnTo>
                  <a:lnTo>
                    <a:pt x="282" y="939"/>
                  </a:lnTo>
                  <a:lnTo>
                    <a:pt x="268" y="944"/>
                  </a:lnTo>
                  <a:lnTo>
                    <a:pt x="255" y="949"/>
                  </a:lnTo>
                  <a:lnTo>
                    <a:pt x="228" y="954"/>
                  </a:lnTo>
                  <a:lnTo>
                    <a:pt x="206" y="954"/>
                  </a:lnTo>
                  <a:lnTo>
                    <a:pt x="210" y="959"/>
                  </a:lnTo>
                  <a:lnTo>
                    <a:pt x="219" y="964"/>
                  </a:lnTo>
                  <a:lnTo>
                    <a:pt x="228" y="969"/>
                  </a:lnTo>
                  <a:lnTo>
                    <a:pt x="237" y="973"/>
                  </a:lnTo>
                  <a:lnTo>
                    <a:pt x="264" y="983"/>
                  </a:lnTo>
                  <a:lnTo>
                    <a:pt x="273" y="993"/>
                  </a:lnTo>
                  <a:lnTo>
                    <a:pt x="282" y="1003"/>
                  </a:lnTo>
                  <a:lnTo>
                    <a:pt x="295" y="1012"/>
                  </a:lnTo>
                  <a:lnTo>
                    <a:pt x="300" y="1022"/>
                  </a:lnTo>
                  <a:lnTo>
                    <a:pt x="304" y="1042"/>
                  </a:lnTo>
                  <a:lnTo>
                    <a:pt x="309" y="1051"/>
                  </a:lnTo>
                  <a:lnTo>
                    <a:pt x="282" y="1046"/>
                  </a:lnTo>
                  <a:lnTo>
                    <a:pt x="268" y="1056"/>
                  </a:lnTo>
                  <a:lnTo>
                    <a:pt x="264" y="1071"/>
                  </a:lnTo>
                  <a:lnTo>
                    <a:pt x="259" y="1076"/>
                  </a:lnTo>
                  <a:lnTo>
                    <a:pt x="259" y="1095"/>
                  </a:lnTo>
                  <a:lnTo>
                    <a:pt x="259" y="1119"/>
                  </a:lnTo>
                  <a:lnTo>
                    <a:pt x="259" y="1134"/>
                  </a:lnTo>
                  <a:lnTo>
                    <a:pt x="259" y="1149"/>
                  </a:lnTo>
                  <a:lnTo>
                    <a:pt x="255" y="1183"/>
                  </a:lnTo>
                  <a:lnTo>
                    <a:pt x="246" y="1207"/>
                  </a:lnTo>
                  <a:lnTo>
                    <a:pt x="237" y="1236"/>
                  </a:lnTo>
                  <a:lnTo>
                    <a:pt x="219" y="1261"/>
                  </a:lnTo>
                  <a:lnTo>
                    <a:pt x="206" y="1285"/>
                  </a:lnTo>
                  <a:lnTo>
                    <a:pt x="188" y="1304"/>
                  </a:lnTo>
                  <a:lnTo>
                    <a:pt x="165" y="1329"/>
                  </a:lnTo>
                  <a:lnTo>
                    <a:pt x="129" y="1373"/>
                  </a:lnTo>
                  <a:lnTo>
                    <a:pt x="112" y="1397"/>
                  </a:lnTo>
                  <a:lnTo>
                    <a:pt x="94" y="1416"/>
                  </a:lnTo>
                  <a:lnTo>
                    <a:pt x="76" y="1446"/>
                  </a:lnTo>
                  <a:lnTo>
                    <a:pt x="67" y="1470"/>
                  </a:lnTo>
                  <a:lnTo>
                    <a:pt x="58" y="1499"/>
                  </a:lnTo>
                  <a:lnTo>
                    <a:pt x="53" y="1519"/>
                  </a:lnTo>
                  <a:lnTo>
                    <a:pt x="49" y="1533"/>
                  </a:lnTo>
                  <a:lnTo>
                    <a:pt x="44" y="1548"/>
                  </a:lnTo>
                  <a:lnTo>
                    <a:pt x="49" y="1567"/>
                  </a:lnTo>
                  <a:lnTo>
                    <a:pt x="49" y="1577"/>
                  </a:lnTo>
                  <a:lnTo>
                    <a:pt x="53" y="1582"/>
                  </a:lnTo>
                  <a:lnTo>
                    <a:pt x="58" y="1592"/>
                  </a:lnTo>
                  <a:lnTo>
                    <a:pt x="62" y="1596"/>
                  </a:lnTo>
                  <a:lnTo>
                    <a:pt x="71" y="1596"/>
                  </a:lnTo>
                  <a:lnTo>
                    <a:pt x="85" y="1596"/>
                  </a:lnTo>
                  <a:lnTo>
                    <a:pt x="89" y="1596"/>
                  </a:lnTo>
                  <a:lnTo>
                    <a:pt x="98" y="1596"/>
                  </a:lnTo>
                  <a:lnTo>
                    <a:pt x="107" y="1587"/>
                  </a:lnTo>
                  <a:lnTo>
                    <a:pt x="112" y="1582"/>
                  </a:lnTo>
                  <a:lnTo>
                    <a:pt x="116" y="1572"/>
                  </a:lnTo>
                  <a:lnTo>
                    <a:pt x="116" y="1567"/>
                  </a:lnTo>
                  <a:lnTo>
                    <a:pt x="116" y="1553"/>
                  </a:lnTo>
                  <a:lnTo>
                    <a:pt x="112" y="1543"/>
                  </a:lnTo>
                  <a:lnTo>
                    <a:pt x="112" y="1523"/>
                  </a:lnTo>
                  <a:lnTo>
                    <a:pt x="116" y="1528"/>
                  </a:lnTo>
                  <a:lnTo>
                    <a:pt x="121" y="1533"/>
                  </a:lnTo>
                  <a:lnTo>
                    <a:pt x="125" y="1538"/>
                  </a:lnTo>
                  <a:lnTo>
                    <a:pt x="129" y="1543"/>
                  </a:lnTo>
                  <a:lnTo>
                    <a:pt x="134" y="1557"/>
                  </a:lnTo>
                  <a:lnTo>
                    <a:pt x="138" y="1567"/>
                  </a:lnTo>
                  <a:lnTo>
                    <a:pt x="138" y="1592"/>
                  </a:lnTo>
                  <a:lnTo>
                    <a:pt x="138" y="1616"/>
                  </a:lnTo>
                  <a:lnTo>
                    <a:pt x="134" y="1631"/>
                  </a:lnTo>
                  <a:lnTo>
                    <a:pt x="121" y="1650"/>
                  </a:lnTo>
                  <a:lnTo>
                    <a:pt x="116" y="1650"/>
                  </a:lnTo>
                  <a:lnTo>
                    <a:pt x="116" y="1655"/>
                  </a:lnTo>
                  <a:lnTo>
                    <a:pt x="112" y="1660"/>
                  </a:lnTo>
                  <a:lnTo>
                    <a:pt x="103" y="1665"/>
                  </a:lnTo>
                  <a:lnTo>
                    <a:pt x="103" y="1669"/>
                  </a:lnTo>
                  <a:lnTo>
                    <a:pt x="98" y="1674"/>
                  </a:lnTo>
                  <a:lnTo>
                    <a:pt x="116" y="1713"/>
                  </a:lnTo>
                  <a:lnTo>
                    <a:pt x="125" y="1733"/>
                  </a:lnTo>
                  <a:lnTo>
                    <a:pt x="129" y="1757"/>
                  </a:lnTo>
                  <a:lnTo>
                    <a:pt x="134" y="1777"/>
                  </a:lnTo>
                  <a:lnTo>
                    <a:pt x="134" y="1791"/>
                  </a:lnTo>
                  <a:lnTo>
                    <a:pt x="134" y="1806"/>
                  </a:lnTo>
                  <a:lnTo>
                    <a:pt x="125" y="1820"/>
                  </a:lnTo>
                  <a:lnTo>
                    <a:pt x="121" y="1835"/>
                  </a:lnTo>
                  <a:lnTo>
                    <a:pt x="116" y="1850"/>
                  </a:lnTo>
                  <a:lnTo>
                    <a:pt x="107" y="1859"/>
                  </a:lnTo>
                  <a:lnTo>
                    <a:pt x="98" y="1879"/>
                  </a:lnTo>
                  <a:lnTo>
                    <a:pt x="85" y="1884"/>
                  </a:lnTo>
                  <a:lnTo>
                    <a:pt x="71" y="1888"/>
                  </a:lnTo>
                  <a:lnTo>
                    <a:pt x="58" y="1893"/>
                  </a:lnTo>
                  <a:lnTo>
                    <a:pt x="40" y="1893"/>
                  </a:lnTo>
                  <a:lnTo>
                    <a:pt x="31" y="1888"/>
                  </a:lnTo>
                  <a:lnTo>
                    <a:pt x="27" y="1884"/>
                  </a:lnTo>
                  <a:lnTo>
                    <a:pt x="27" y="1879"/>
                  </a:lnTo>
                  <a:lnTo>
                    <a:pt x="44" y="1869"/>
                  </a:lnTo>
                  <a:lnTo>
                    <a:pt x="58" y="1859"/>
                  </a:lnTo>
                  <a:lnTo>
                    <a:pt x="71" y="1845"/>
                  </a:lnTo>
                  <a:lnTo>
                    <a:pt x="85" y="1830"/>
                  </a:lnTo>
                  <a:lnTo>
                    <a:pt x="89" y="1811"/>
                  </a:lnTo>
                  <a:lnTo>
                    <a:pt x="98" y="1791"/>
                  </a:lnTo>
                  <a:lnTo>
                    <a:pt x="98" y="1772"/>
                  </a:lnTo>
                  <a:lnTo>
                    <a:pt x="98" y="1752"/>
                  </a:lnTo>
                  <a:lnTo>
                    <a:pt x="98" y="1713"/>
                  </a:lnTo>
                  <a:lnTo>
                    <a:pt x="98" y="1699"/>
                  </a:lnTo>
                  <a:lnTo>
                    <a:pt x="94" y="1694"/>
                  </a:lnTo>
                  <a:lnTo>
                    <a:pt x="89" y="1689"/>
                  </a:lnTo>
                  <a:lnTo>
                    <a:pt x="89" y="1704"/>
                  </a:lnTo>
                  <a:lnTo>
                    <a:pt x="85" y="1718"/>
                  </a:lnTo>
                  <a:lnTo>
                    <a:pt x="85" y="1728"/>
                  </a:lnTo>
                  <a:lnTo>
                    <a:pt x="85" y="1738"/>
                  </a:lnTo>
                  <a:lnTo>
                    <a:pt x="80" y="1747"/>
                  </a:lnTo>
                  <a:lnTo>
                    <a:pt x="76" y="1752"/>
                  </a:lnTo>
                  <a:lnTo>
                    <a:pt x="62" y="1762"/>
                  </a:lnTo>
                  <a:lnTo>
                    <a:pt x="44" y="1777"/>
                  </a:lnTo>
                  <a:lnTo>
                    <a:pt x="35" y="1781"/>
                  </a:lnTo>
                  <a:lnTo>
                    <a:pt x="27" y="1781"/>
                  </a:lnTo>
                  <a:lnTo>
                    <a:pt x="18" y="1781"/>
                  </a:lnTo>
                  <a:lnTo>
                    <a:pt x="9" y="1781"/>
                  </a:lnTo>
                  <a:lnTo>
                    <a:pt x="22" y="1762"/>
                  </a:lnTo>
                  <a:lnTo>
                    <a:pt x="27" y="1752"/>
                  </a:lnTo>
                  <a:lnTo>
                    <a:pt x="31" y="1747"/>
                  </a:lnTo>
                  <a:lnTo>
                    <a:pt x="35" y="1733"/>
                  </a:lnTo>
                  <a:lnTo>
                    <a:pt x="40" y="1723"/>
                  </a:lnTo>
                  <a:lnTo>
                    <a:pt x="40" y="1704"/>
                  </a:lnTo>
                  <a:lnTo>
                    <a:pt x="40" y="1679"/>
                  </a:lnTo>
                  <a:lnTo>
                    <a:pt x="35" y="1635"/>
                  </a:lnTo>
                  <a:lnTo>
                    <a:pt x="31" y="1616"/>
                  </a:lnTo>
                  <a:lnTo>
                    <a:pt x="27" y="1592"/>
                  </a:lnTo>
                  <a:lnTo>
                    <a:pt x="27" y="1582"/>
                  </a:lnTo>
                  <a:lnTo>
                    <a:pt x="27" y="1567"/>
                  </a:lnTo>
                  <a:lnTo>
                    <a:pt x="27" y="1553"/>
                  </a:lnTo>
                  <a:lnTo>
                    <a:pt x="27" y="1543"/>
                  </a:lnTo>
                  <a:lnTo>
                    <a:pt x="35" y="1519"/>
                  </a:lnTo>
                  <a:lnTo>
                    <a:pt x="40" y="1494"/>
                  </a:lnTo>
                  <a:lnTo>
                    <a:pt x="53" y="1470"/>
                  </a:lnTo>
                  <a:lnTo>
                    <a:pt x="62" y="1450"/>
                  </a:lnTo>
                  <a:lnTo>
                    <a:pt x="71" y="1426"/>
                  </a:lnTo>
                  <a:lnTo>
                    <a:pt x="71" y="1402"/>
                  </a:lnTo>
                  <a:lnTo>
                    <a:pt x="71" y="1392"/>
                  </a:lnTo>
                  <a:lnTo>
                    <a:pt x="67" y="1382"/>
                  </a:lnTo>
                  <a:lnTo>
                    <a:pt x="62" y="1368"/>
                  </a:lnTo>
                  <a:lnTo>
                    <a:pt x="58" y="1368"/>
                  </a:lnTo>
                  <a:lnTo>
                    <a:pt x="53" y="1363"/>
                  </a:lnTo>
                  <a:lnTo>
                    <a:pt x="49" y="1358"/>
                  </a:lnTo>
                  <a:lnTo>
                    <a:pt x="40" y="1353"/>
                  </a:lnTo>
                  <a:lnTo>
                    <a:pt x="40" y="1348"/>
                  </a:lnTo>
                  <a:lnTo>
                    <a:pt x="62" y="1334"/>
                  </a:lnTo>
                  <a:lnTo>
                    <a:pt x="35" y="1304"/>
                  </a:lnTo>
                  <a:lnTo>
                    <a:pt x="27" y="1290"/>
                  </a:lnTo>
                  <a:lnTo>
                    <a:pt x="18" y="1280"/>
                  </a:lnTo>
                  <a:lnTo>
                    <a:pt x="13" y="1270"/>
                  </a:lnTo>
                  <a:lnTo>
                    <a:pt x="13" y="1261"/>
                  </a:lnTo>
                  <a:lnTo>
                    <a:pt x="9" y="1251"/>
                  </a:lnTo>
                  <a:lnTo>
                    <a:pt x="4" y="1236"/>
                  </a:lnTo>
                  <a:lnTo>
                    <a:pt x="0" y="1231"/>
                  </a:lnTo>
                  <a:lnTo>
                    <a:pt x="0" y="1207"/>
                  </a:lnTo>
                  <a:lnTo>
                    <a:pt x="4" y="1188"/>
                  </a:lnTo>
                  <a:lnTo>
                    <a:pt x="9" y="1163"/>
                  </a:lnTo>
                  <a:lnTo>
                    <a:pt x="13" y="1139"/>
                  </a:lnTo>
                  <a:lnTo>
                    <a:pt x="22" y="1124"/>
                  </a:lnTo>
                  <a:lnTo>
                    <a:pt x="31" y="1105"/>
                  </a:lnTo>
                  <a:lnTo>
                    <a:pt x="22" y="1085"/>
                  </a:lnTo>
                  <a:lnTo>
                    <a:pt x="13" y="1066"/>
                  </a:lnTo>
                  <a:lnTo>
                    <a:pt x="13" y="1046"/>
                  </a:lnTo>
                  <a:lnTo>
                    <a:pt x="9" y="1022"/>
                  </a:lnTo>
                  <a:lnTo>
                    <a:pt x="9" y="1008"/>
                  </a:lnTo>
                  <a:lnTo>
                    <a:pt x="13" y="993"/>
                  </a:lnTo>
                  <a:lnTo>
                    <a:pt x="13" y="988"/>
                  </a:lnTo>
                  <a:lnTo>
                    <a:pt x="18" y="978"/>
                  </a:lnTo>
                  <a:lnTo>
                    <a:pt x="27" y="973"/>
                  </a:lnTo>
                  <a:lnTo>
                    <a:pt x="31" y="988"/>
                  </a:lnTo>
                  <a:lnTo>
                    <a:pt x="35" y="993"/>
                  </a:lnTo>
                  <a:lnTo>
                    <a:pt x="40" y="1003"/>
                  </a:lnTo>
                  <a:lnTo>
                    <a:pt x="44" y="1008"/>
                  </a:lnTo>
                  <a:lnTo>
                    <a:pt x="49" y="1012"/>
                  </a:lnTo>
                  <a:lnTo>
                    <a:pt x="62" y="1022"/>
                  </a:lnTo>
                  <a:lnTo>
                    <a:pt x="71" y="1027"/>
                  </a:lnTo>
                  <a:lnTo>
                    <a:pt x="76" y="1032"/>
                  </a:lnTo>
                  <a:lnTo>
                    <a:pt x="85" y="1032"/>
                  </a:lnTo>
                  <a:lnTo>
                    <a:pt x="94" y="1032"/>
                  </a:lnTo>
                  <a:lnTo>
                    <a:pt x="112" y="1027"/>
                  </a:lnTo>
                  <a:lnTo>
                    <a:pt x="129" y="1022"/>
                  </a:lnTo>
                  <a:lnTo>
                    <a:pt x="129" y="1042"/>
                  </a:lnTo>
                  <a:lnTo>
                    <a:pt x="134" y="1066"/>
                  </a:lnTo>
                  <a:lnTo>
                    <a:pt x="134" y="1076"/>
                  </a:lnTo>
                  <a:lnTo>
                    <a:pt x="138" y="1090"/>
                  </a:lnTo>
                  <a:lnTo>
                    <a:pt x="147" y="1095"/>
                  </a:lnTo>
                  <a:lnTo>
                    <a:pt x="156" y="1105"/>
                  </a:lnTo>
                  <a:lnTo>
                    <a:pt x="165" y="1105"/>
                  </a:lnTo>
                  <a:lnTo>
                    <a:pt x="179" y="1105"/>
                  </a:lnTo>
                  <a:lnTo>
                    <a:pt x="183" y="1105"/>
                  </a:lnTo>
                  <a:lnTo>
                    <a:pt x="192" y="1105"/>
                  </a:lnTo>
                  <a:lnTo>
                    <a:pt x="192" y="1100"/>
                  </a:lnTo>
                  <a:lnTo>
                    <a:pt x="197" y="1095"/>
                  </a:lnTo>
                  <a:lnTo>
                    <a:pt x="206" y="1105"/>
                  </a:lnTo>
                  <a:lnTo>
                    <a:pt x="206" y="1119"/>
                  </a:lnTo>
                  <a:lnTo>
                    <a:pt x="206" y="1124"/>
                  </a:lnTo>
                  <a:lnTo>
                    <a:pt x="206" y="1139"/>
                  </a:lnTo>
                  <a:lnTo>
                    <a:pt x="197" y="1158"/>
                  </a:lnTo>
                  <a:lnTo>
                    <a:pt x="192" y="1178"/>
                  </a:lnTo>
                  <a:lnTo>
                    <a:pt x="179" y="1192"/>
                  </a:lnTo>
                  <a:lnTo>
                    <a:pt x="161" y="1212"/>
                  </a:lnTo>
                  <a:lnTo>
                    <a:pt x="156" y="1217"/>
                  </a:lnTo>
                  <a:lnTo>
                    <a:pt x="147" y="1222"/>
                  </a:lnTo>
                  <a:lnTo>
                    <a:pt x="138" y="1222"/>
                  </a:lnTo>
                  <a:lnTo>
                    <a:pt x="125" y="1222"/>
                  </a:lnTo>
                  <a:lnTo>
                    <a:pt x="134" y="1188"/>
                  </a:lnTo>
                  <a:lnTo>
                    <a:pt x="134" y="1173"/>
                  </a:lnTo>
                  <a:lnTo>
                    <a:pt x="125" y="1158"/>
                  </a:lnTo>
                  <a:lnTo>
                    <a:pt x="116" y="1144"/>
                  </a:lnTo>
                  <a:lnTo>
                    <a:pt x="112" y="1139"/>
                  </a:lnTo>
                  <a:lnTo>
                    <a:pt x="103" y="1139"/>
                  </a:lnTo>
                  <a:lnTo>
                    <a:pt x="98" y="1139"/>
                  </a:lnTo>
                  <a:lnTo>
                    <a:pt x="89" y="1139"/>
                  </a:lnTo>
                  <a:lnTo>
                    <a:pt x="85" y="1139"/>
                  </a:lnTo>
                  <a:lnTo>
                    <a:pt x="76" y="1139"/>
                  </a:lnTo>
                  <a:lnTo>
                    <a:pt x="62" y="1154"/>
                  </a:lnTo>
                  <a:lnTo>
                    <a:pt x="53" y="1163"/>
                  </a:lnTo>
                  <a:lnTo>
                    <a:pt x="44" y="1173"/>
                  </a:lnTo>
                  <a:lnTo>
                    <a:pt x="40" y="1188"/>
                  </a:lnTo>
                  <a:lnTo>
                    <a:pt x="40" y="1202"/>
                  </a:lnTo>
                  <a:lnTo>
                    <a:pt x="35" y="1217"/>
                  </a:lnTo>
                  <a:lnTo>
                    <a:pt x="31" y="1231"/>
                  </a:lnTo>
                  <a:lnTo>
                    <a:pt x="35" y="1246"/>
                  </a:lnTo>
                  <a:lnTo>
                    <a:pt x="35" y="1261"/>
                  </a:lnTo>
                  <a:lnTo>
                    <a:pt x="40" y="1275"/>
                  </a:lnTo>
                  <a:lnTo>
                    <a:pt x="49" y="1285"/>
                  </a:lnTo>
                  <a:lnTo>
                    <a:pt x="58" y="1295"/>
                  </a:lnTo>
                  <a:lnTo>
                    <a:pt x="67" y="1304"/>
                  </a:lnTo>
                  <a:lnTo>
                    <a:pt x="76" y="1304"/>
                  </a:lnTo>
                  <a:lnTo>
                    <a:pt x="85" y="1314"/>
                  </a:lnTo>
                  <a:lnTo>
                    <a:pt x="98" y="1314"/>
                  </a:lnTo>
                  <a:lnTo>
                    <a:pt x="112" y="1319"/>
                  </a:lnTo>
                  <a:lnTo>
                    <a:pt x="121" y="1319"/>
                  </a:lnTo>
                  <a:lnTo>
                    <a:pt x="147" y="1304"/>
                  </a:lnTo>
                  <a:lnTo>
                    <a:pt x="165" y="1295"/>
                  </a:lnTo>
                  <a:lnTo>
                    <a:pt x="183" y="1280"/>
                  </a:lnTo>
                  <a:lnTo>
                    <a:pt x="201" y="1261"/>
                  </a:lnTo>
                  <a:lnTo>
                    <a:pt x="215" y="1241"/>
                  </a:lnTo>
                  <a:lnTo>
                    <a:pt x="223" y="1222"/>
                  </a:lnTo>
                  <a:lnTo>
                    <a:pt x="237" y="1197"/>
                  </a:lnTo>
                  <a:lnTo>
                    <a:pt x="237" y="1173"/>
                  </a:lnTo>
                  <a:lnTo>
                    <a:pt x="241" y="1154"/>
                  </a:lnTo>
                  <a:lnTo>
                    <a:pt x="246" y="1129"/>
                  </a:lnTo>
                  <a:lnTo>
                    <a:pt x="241" y="1105"/>
                  </a:lnTo>
                  <a:lnTo>
                    <a:pt x="237" y="1090"/>
                  </a:lnTo>
                  <a:lnTo>
                    <a:pt x="232" y="1066"/>
                  </a:lnTo>
                  <a:lnTo>
                    <a:pt x="223" y="1046"/>
                  </a:lnTo>
                  <a:lnTo>
                    <a:pt x="215" y="1032"/>
                  </a:lnTo>
                  <a:lnTo>
                    <a:pt x="206" y="1012"/>
                  </a:lnTo>
                  <a:lnTo>
                    <a:pt x="192" y="998"/>
                  </a:lnTo>
                  <a:lnTo>
                    <a:pt x="179" y="983"/>
                  </a:lnTo>
                  <a:lnTo>
                    <a:pt x="147" y="954"/>
                  </a:lnTo>
                  <a:lnTo>
                    <a:pt x="121" y="925"/>
                  </a:lnTo>
                  <a:lnTo>
                    <a:pt x="89" y="905"/>
                  </a:lnTo>
                  <a:lnTo>
                    <a:pt x="76" y="891"/>
                  </a:lnTo>
                  <a:lnTo>
                    <a:pt x="67" y="876"/>
                  </a:lnTo>
                  <a:lnTo>
                    <a:pt x="44" y="852"/>
                  </a:lnTo>
                  <a:lnTo>
                    <a:pt x="40" y="837"/>
                  </a:lnTo>
                  <a:lnTo>
                    <a:pt x="31" y="823"/>
                  </a:lnTo>
                  <a:lnTo>
                    <a:pt x="27" y="803"/>
                  </a:lnTo>
                  <a:lnTo>
                    <a:pt x="18" y="789"/>
                  </a:lnTo>
                  <a:lnTo>
                    <a:pt x="13" y="750"/>
                  </a:lnTo>
                  <a:lnTo>
                    <a:pt x="4" y="711"/>
                  </a:lnTo>
                  <a:lnTo>
                    <a:pt x="4" y="696"/>
                  </a:lnTo>
                  <a:lnTo>
                    <a:pt x="4" y="677"/>
                  </a:lnTo>
                  <a:lnTo>
                    <a:pt x="9" y="638"/>
                  </a:lnTo>
                  <a:lnTo>
                    <a:pt x="13" y="628"/>
                  </a:lnTo>
                  <a:lnTo>
                    <a:pt x="13" y="613"/>
                  </a:lnTo>
                  <a:lnTo>
                    <a:pt x="22" y="594"/>
                  </a:lnTo>
                  <a:lnTo>
                    <a:pt x="27" y="579"/>
                  </a:lnTo>
                  <a:lnTo>
                    <a:pt x="27" y="570"/>
                  </a:lnTo>
                  <a:lnTo>
                    <a:pt x="27" y="560"/>
                  </a:lnTo>
                  <a:lnTo>
                    <a:pt x="22" y="545"/>
                  </a:lnTo>
                  <a:lnTo>
                    <a:pt x="18" y="535"/>
                  </a:lnTo>
                  <a:lnTo>
                    <a:pt x="18" y="521"/>
                  </a:lnTo>
                  <a:lnTo>
                    <a:pt x="18" y="511"/>
                  </a:lnTo>
                  <a:lnTo>
                    <a:pt x="18" y="497"/>
                  </a:lnTo>
                  <a:lnTo>
                    <a:pt x="22" y="482"/>
                  </a:lnTo>
                  <a:lnTo>
                    <a:pt x="27" y="472"/>
                  </a:lnTo>
                  <a:lnTo>
                    <a:pt x="35" y="462"/>
                  </a:lnTo>
                  <a:lnTo>
                    <a:pt x="40" y="453"/>
                  </a:lnTo>
                  <a:lnTo>
                    <a:pt x="44" y="458"/>
                  </a:lnTo>
                  <a:lnTo>
                    <a:pt x="44" y="462"/>
                  </a:lnTo>
                  <a:lnTo>
                    <a:pt x="49" y="477"/>
                  </a:lnTo>
                  <a:lnTo>
                    <a:pt x="53" y="482"/>
                  </a:lnTo>
                  <a:lnTo>
                    <a:pt x="58" y="487"/>
                  </a:lnTo>
                  <a:lnTo>
                    <a:pt x="58" y="492"/>
                  </a:lnTo>
                  <a:lnTo>
                    <a:pt x="67" y="497"/>
                  </a:lnTo>
                  <a:lnTo>
                    <a:pt x="85" y="497"/>
                  </a:lnTo>
                  <a:lnTo>
                    <a:pt x="98" y="497"/>
                  </a:lnTo>
                  <a:lnTo>
                    <a:pt x="116" y="487"/>
                  </a:lnTo>
                  <a:lnTo>
                    <a:pt x="129" y="482"/>
                  </a:lnTo>
                  <a:lnTo>
                    <a:pt x="156" y="458"/>
                  </a:lnTo>
                  <a:lnTo>
                    <a:pt x="170" y="448"/>
                  </a:lnTo>
                  <a:lnTo>
                    <a:pt x="183" y="443"/>
                  </a:lnTo>
                  <a:lnTo>
                    <a:pt x="174" y="433"/>
                  </a:lnTo>
                  <a:lnTo>
                    <a:pt x="161" y="433"/>
                  </a:lnTo>
                  <a:lnTo>
                    <a:pt x="138" y="424"/>
                  </a:lnTo>
                  <a:lnTo>
                    <a:pt x="116" y="419"/>
                  </a:lnTo>
                  <a:lnTo>
                    <a:pt x="85" y="419"/>
                  </a:lnTo>
                  <a:lnTo>
                    <a:pt x="80" y="419"/>
                  </a:lnTo>
                  <a:lnTo>
                    <a:pt x="71" y="424"/>
                  </a:lnTo>
                  <a:lnTo>
                    <a:pt x="67" y="424"/>
                  </a:lnTo>
                  <a:lnTo>
                    <a:pt x="62" y="424"/>
                  </a:lnTo>
                  <a:lnTo>
                    <a:pt x="67" y="414"/>
                  </a:lnTo>
                  <a:lnTo>
                    <a:pt x="67" y="399"/>
                  </a:lnTo>
                  <a:lnTo>
                    <a:pt x="67" y="385"/>
                  </a:lnTo>
                  <a:lnTo>
                    <a:pt x="62" y="380"/>
                  </a:lnTo>
                  <a:lnTo>
                    <a:pt x="58" y="365"/>
                  </a:lnTo>
                  <a:lnTo>
                    <a:pt x="53" y="355"/>
                  </a:lnTo>
                  <a:lnTo>
                    <a:pt x="40" y="341"/>
                  </a:lnTo>
                  <a:lnTo>
                    <a:pt x="27" y="321"/>
                  </a:lnTo>
                  <a:lnTo>
                    <a:pt x="18" y="302"/>
                  </a:lnTo>
                  <a:lnTo>
                    <a:pt x="13" y="292"/>
                  </a:lnTo>
                  <a:lnTo>
                    <a:pt x="13" y="282"/>
                  </a:lnTo>
                  <a:lnTo>
                    <a:pt x="13" y="268"/>
                  </a:lnTo>
                  <a:lnTo>
                    <a:pt x="13" y="258"/>
                  </a:lnTo>
                  <a:lnTo>
                    <a:pt x="18" y="248"/>
                  </a:lnTo>
                  <a:lnTo>
                    <a:pt x="27" y="234"/>
                  </a:lnTo>
                  <a:lnTo>
                    <a:pt x="31" y="224"/>
                  </a:lnTo>
                  <a:lnTo>
                    <a:pt x="35" y="219"/>
                  </a:lnTo>
                  <a:lnTo>
                    <a:pt x="40" y="219"/>
                  </a:lnTo>
                  <a:lnTo>
                    <a:pt x="49" y="214"/>
                  </a:lnTo>
                  <a:lnTo>
                    <a:pt x="58" y="209"/>
                  </a:lnTo>
                  <a:lnTo>
                    <a:pt x="71" y="209"/>
                  </a:lnTo>
                  <a:lnTo>
                    <a:pt x="80" y="214"/>
                  </a:lnTo>
                  <a:lnTo>
                    <a:pt x="89" y="219"/>
                  </a:lnTo>
                  <a:lnTo>
                    <a:pt x="98" y="224"/>
                  </a:lnTo>
                  <a:lnTo>
                    <a:pt x="98" y="234"/>
                  </a:lnTo>
                  <a:lnTo>
                    <a:pt x="98" y="243"/>
                  </a:lnTo>
                  <a:lnTo>
                    <a:pt x="98" y="248"/>
                  </a:lnTo>
                  <a:lnTo>
                    <a:pt x="85" y="248"/>
                  </a:lnTo>
                  <a:lnTo>
                    <a:pt x="76" y="253"/>
                  </a:lnTo>
                  <a:lnTo>
                    <a:pt x="71" y="263"/>
                  </a:lnTo>
                  <a:lnTo>
                    <a:pt x="62" y="268"/>
                  </a:lnTo>
                  <a:lnTo>
                    <a:pt x="58" y="282"/>
                  </a:lnTo>
                  <a:lnTo>
                    <a:pt x="58" y="292"/>
                  </a:lnTo>
                  <a:lnTo>
                    <a:pt x="58" y="302"/>
                  </a:lnTo>
                  <a:lnTo>
                    <a:pt x="58" y="316"/>
                  </a:lnTo>
                  <a:lnTo>
                    <a:pt x="58" y="321"/>
                  </a:lnTo>
                  <a:lnTo>
                    <a:pt x="62" y="331"/>
                  </a:lnTo>
                  <a:lnTo>
                    <a:pt x="71" y="341"/>
                  </a:lnTo>
                  <a:lnTo>
                    <a:pt x="85" y="355"/>
                  </a:lnTo>
                  <a:lnTo>
                    <a:pt x="98" y="365"/>
                  </a:lnTo>
                  <a:lnTo>
                    <a:pt x="112" y="380"/>
                  </a:lnTo>
                  <a:lnTo>
                    <a:pt x="129" y="385"/>
                  </a:lnTo>
                  <a:lnTo>
                    <a:pt x="147" y="389"/>
                  </a:lnTo>
                  <a:lnTo>
                    <a:pt x="165" y="394"/>
                  </a:lnTo>
                  <a:lnTo>
                    <a:pt x="183" y="394"/>
                  </a:lnTo>
                  <a:lnTo>
                    <a:pt x="201" y="394"/>
                  </a:lnTo>
                  <a:lnTo>
                    <a:pt x="219" y="385"/>
                  </a:lnTo>
                  <a:lnTo>
                    <a:pt x="237" y="375"/>
                  </a:lnTo>
                  <a:lnTo>
                    <a:pt x="246" y="365"/>
                  </a:lnTo>
                  <a:lnTo>
                    <a:pt x="255" y="360"/>
                  </a:lnTo>
                  <a:lnTo>
                    <a:pt x="259" y="351"/>
                  </a:lnTo>
                  <a:lnTo>
                    <a:pt x="264" y="341"/>
                  </a:lnTo>
                  <a:lnTo>
                    <a:pt x="268" y="331"/>
                  </a:lnTo>
                  <a:lnTo>
                    <a:pt x="268" y="316"/>
                  </a:lnTo>
                  <a:lnTo>
                    <a:pt x="259" y="302"/>
                  </a:lnTo>
                  <a:lnTo>
                    <a:pt x="255" y="287"/>
                  </a:lnTo>
                  <a:lnTo>
                    <a:pt x="241" y="278"/>
                  </a:lnTo>
                  <a:lnTo>
                    <a:pt x="237" y="273"/>
                  </a:lnTo>
                  <a:lnTo>
                    <a:pt x="228" y="268"/>
                  </a:lnTo>
                  <a:lnTo>
                    <a:pt x="219" y="268"/>
                  </a:lnTo>
                  <a:lnTo>
                    <a:pt x="210" y="268"/>
                  </a:lnTo>
                  <a:lnTo>
                    <a:pt x="201" y="273"/>
                  </a:lnTo>
                  <a:lnTo>
                    <a:pt x="192" y="282"/>
                  </a:lnTo>
                  <a:lnTo>
                    <a:pt x="188" y="287"/>
                  </a:lnTo>
                  <a:lnTo>
                    <a:pt x="188" y="302"/>
                  </a:lnTo>
                  <a:lnTo>
                    <a:pt x="183" y="321"/>
                  </a:lnTo>
                  <a:lnTo>
                    <a:pt x="179" y="321"/>
                  </a:lnTo>
                  <a:lnTo>
                    <a:pt x="174" y="316"/>
                  </a:lnTo>
                  <a:lnTo>
                    <a:pt x="161" y="312"/>
                  </a:lnTo>
                  <a:lnTo>
                    <a:pt x="156" y="307"/>
                  </a:lnTo>
                  <a:lnTo>
                    <a:pt x="152" y="302"/>
                  </a:lnTo>
                  <a:lnTo>
                    <a:pt x="147" y="292"/>
                  </a:lnTo>
                  <a:lnTo>
                    <a:pt x="147" y="282"/>
                  </a:lnTo>
                  <a:lnTo>
                    <a:pt x="147" y="268"/>
                  </a:lnTo>
                  <a:lnTo>
                    <a:pt x="147" y="253"/>
                  </a:lnTo>
                  <a:lnTo>
                    <a:pt x="152" y="248"/>
                  </a:lnTo>
                  <a:lnTo>
                    <a:pt x="156" y="243"/>
                  </a:lnTo>
                  <a:lnTo>
                    <a:pt x="165" y="234"/>
                  </a:lnTo>
                  <a:lnTo>
                    <a:pt x="179" y="229"/>
                  </a:lnTo>
                  <a:lnTo>
                    <a:pt x="192" y="224"/>
                  </a:lnTo>
                  <a:lnTo>
                    <a:pt x="188" y="219"/>
                  </a:lnTo>
                  <a:lnTo>
                    <a:pt x="179" y="205"/>
                  </a:lnTo>
                  <a:lnTo>
                    <a:pt x="174" y="195"/>
                  </a:lnTo>
                  <a:lnTo>
                    <a:pt x="147" y="170"/>
                  </a:lnTo>
                  <a:lnTo>
                    <a:pt x="143" y="166"/>
                  </a:lnTo>
                  <a:lnTo>
                    <a:pt x="138" y="161"/>
                  </a:lnTo>
                  <a:lnTo>
                    <a:pt x="112" y="127"/>
                  </a:lnTo>
                  <a:lnTo>
                    <a:pt x="107" y="127"/>
                  </a:lnTo>
                  <a:lnTo>
                    <a:pt x="98" y="122"/>
                  </a:lnTo>
                  <a:lnTo>
                    <a:pt x="94" y="117"/>
                  </a:lnTo>
                  <a:lnTo>
                    <a:pt x="76" y="117"/>
                  </a:lnTo>
                  <a:lnTo>
                    <a:pt x="71" y="117"/>
                  </a:lnTo>
                  <a:lnTo>
                    <a:pt x="58" y="117"/>
                  </a:lnTo>
                  <a:lnTo>
                    <a:pt x="53" y="122"/>
                  </a:lnTo>
                  <a:lnTo>
                    <a:pt x="49" y="132"/>
                  </a:lnTo>
                  <a:lnTo>
                    <a:pt x="40" y="146"/>
                  </a:lnTo>
                  <a:lnTo>
                    <a:pt x="35" y="141"/>
                  </a:lnTo>
                  <a:lnTo>
                    <a:pt x="27" y="136"/>
                  </a:lnTo>
                  <a:lnTo>
                    <a:pt x="22" y="122"/>
                  </a:lnTo>
                  <a:lnTo>
                    <a:pt x="18" y="117"/>
                  </a:lnTo>
                  <a:lnTo>
                    <a:pt x="18" y="107"/>
                  </a:lnTo>
                  <a:lnTo>
                    <a:pt x="22" y="93"/>
                  </a:lnTo>
                  <a:lnTo>
                    <a:pt x="31" y="63"/>
                  </a:lnTo>
                  <a:lnTo>
                    <a:pt x="22" y="54"/>
                  </a:lnTo>
                  <a:lnTo>
                    <a:pt x="13" y="39"/>
                  </a:lnTo>
                  <a:lnTo>
                    <a:pt x="13" y="24"/>
                  </a:lnTo>
                  <a:lnTo>
                    <a:pt x="4" y="20"/>
                  </a:lnTo>
                  <a:lnTo>
                    <a:pt x="9" y="20"/>
                  </a:lnTo>
                  <a:lnTo>
                    <a:pt x="9" y="10"/>
                  </a:lnTo>
                  <a:lnTo>
                    <a:pt x="13" y="10"/>
                  </a:lnTo>
                  <a:lnTo>
                    <a:pt x="18" y="10"/>
                  </a:lnTo>
                  <a:lnTo>
                    <a:pt x="22" y="10"/>
                  </a:lnTo>
                  <a:lnTo>
                    <a:pt x="35" y="15"/>
                  </a:lnTo>
                  <a:lnTo>
                    <a:pt x="44" y="24"/>
                  </a:lnTo>
                  <a:lnTo>
                    <a:pt x="58" y="34"/>
                  </a:lnTo>
                  <a:lnTo>
                    <a:pt x="85" y="24"/>
                  </a:lnTo>
                  <a:lnTo>
                    <a:pt x="98" y="20"/>
                  </a:lnTo>
                  <a:lnTo>
                    <a:pt x="107" y="20"/>
                  </a:lnTo>
                  <a:lnTo>
                    <a:pt x="112" y="24"/>
                  </a:lnTo>
                  <a:lnTo>
                    <a:pt x="121" y="29"/>
                  </a:lnTo>
                  <a:lnTo>
                    <a:pt x="129" y="39"/>
                  </a:lnTo>
                  <a:lnTo>
                    <a:pt x="134" y="44"/>
                  </a:lnTo>
                  <a:lnTo>
                    <a:pt x="121" y="54"/>
                  </a:lnTo>
                  <a:lnTo>
                    <a:pt x="112" y="59"/>
                  </a:lnTo>
                  <a:lnTo>
                    <a:pt x="107" y="63"/>
                  </a:lnTo>
                  <a:lnTo>
                    <a:pt x="107" y="73"/>
                  </a:lnTo>
                  <a:lnTo>
                    <a:pt x="107" y="83"/>
                  </a:lnTo>
                  <a:lnTo>
                    <a:pt x="107" y="102"/>
                  </a:lnTo>
                  <a:lnTo>
                    <a:pt x="112" y="107"/>
                  </a:lnTo>
                  <a:lnTo>
                    <a:pt x="116" y="117"/>
                  </a:lnTo>
                  <a:lnTo>
                    <a:pt x="147" y="151"/>
                  </a:lnTo>
                  <a:lnTo>
                    <a:pt x="152" y="156"/>
                  </a:lnTo>
                  <a:lnTo>
                    <a:pt x="152" y="161"/>
                  </a:lnTo>
                  <a:lnTo>
                    <a:pt x="179" y="190"/>
                  </a:lnTo>
                  <a:lnTo>
                    <a:pt x="188" y="195"/>
                  </a:lnTo>
                  <a:lnTo>
                    <a:pt x="197" y="205"/>
                  </a:lnTo>
                  <a:lnTo>
                    <a:pt x="206" y="209"/>
                  </a:lnTo>
                  <a:lnTo>
                    <a:pt x="210" y="195"/>
                  </a:lnTo>
                  <a:lnTo>
                    <a:pt x="215" y="180"/>
                  </a:lnTo>
                  <a:lnTo>
                    <a:pt x="223" y="170"/>
                  </a:lnTo>
                  <a:lnTo>
                    <a:pt x="228" y="166"/>
                  </a:lnTo>
                  <a:lnTo>
                    <a:pt x="232" y="161"/>
                  </a:lnTo>
                  <a:lnTo>
                    <a:pt x="246" y="161"/>
                  </a:lnTo>
                  <a:lnTo>
                    <a:pt x="259" y="161"/>
                  </a:lnTo>
                  <a:lnTo>
                    <a:pt x="268" y="161"/>
                  </a:lnTo>
                  <a:lnTo>
                    <a:pt x="273" y="166"/>
                  </a:lnTo>
                  <a:lnTo>
                    <a:pt x="282" y="170"/>
                  </a:lnTo>
                  <a:lnTo>
                    <a:pt x="286" y="175"/>
                  </a:lnTo>
                  <a:lnTo>
                    <a:pt x="291" y="190"/>
                  </a:lnTo>
                  <a:lnTo>
                    <a:pt x="295" y="190"/>
                  </a:lnTo>
                  <a:lnTo>
                    <a:pt x="295" y="200"/>
                  </a:lnTo>
                  <a:lnTo>
                    <a:pt x="273" y="205"/>
                  </a:lnTo>
                  <a:lnTo>
                    <a:pt x="264" y="205"/>
                  </a:lnTo>
                  <a:lnTo>
                    <a:pt x="259" y="205"/>
                  </a:lnTo>
                  <a:lnTo>
                    <a:pt x="259" y="209"/>
                  </a:lnTo>
                  <a:lnTo>
                    <a:pt x="250" y="219"/>
                  </a:lnTo>
                  <a:lnTo>
                    <a:pt x="246" y="229"/>
                  </a:lnTo>
                  <a:lnTo>
                    <a:pt x="246" y="239"/>
                  </a:lnTo>
                  <a:lnTo>
                    <a:pt x="246" y="248"/>
                  </a:lnTo>
                  <a:lnTo>
                    <a:pt x="250" y="258"/>
                  </a:lnTo>
                  <a:lnTo>
                    <a:pt x="255" y="263"/>
                  </a:lnTo>
                  <a:lnTo>
                    <a:pt x="264" y="273"/>
                  </a:lnTo>
                  <a:lnTo>
                    <a:pt x="273" y="282"/>
                  </a:lnTo>
                  <a:lnTo>
                    <a:pt x="286" y="292"/>
                  </a:lnTo>
                  <a:lnTo>
                    <a:pt x="304" y="292"/>
                  </a:lnTo>
                  <a:lnTo>
                    <a:pt x="313" y="287"/>
                  </a:lnTo>
                  <a:lnTo>
                    <a:pt x="317" y="282"/>
                  </a:lnTo>
                  <a:lnTo>
                    <a:pt x="331" y="273"/>
                  </a:lnTo>
                  <a:lnTo>
                    <a:pt x="335" y="268"/>
                  </a:lnTo>
                  <a:lnTo>
                    <a:pt x="344" y="258"/>
                  </a:lnTo>
                  <a:lnTo>
                    <a:pt x="353" y="239"/>
                  </a:lnTo>
                  <a:lnTo>
                    <a:pt x="362" y="219"/>
                  </a:lnTo>
                  <a:lnTo>
                    <a:pt x="362" y="200"/>
                  </a:lnTo>
                  <a:lnTo>
                    <a:pt x="362" y="180"/>
                  </a:lnTo>
                  <a:lnTo>
                    <a:pt x="358" y="161"/>
                  </a:lnTo>
                  <a:lnTo>
                    <a:pt x="353" y="141"/>
                  </a:lnTo>
                  <a:lnTo>
                    <a:pt x="349" y="122"/>
                  </a:lnTo>
                  <a:lnTo>
                    <a:pt x="335" y="107"/>
                  </a:lnTo>
                  <a:lnTo>
                    <a:pt x="326" y="93"/>
                  </a:lnTo>
                  <a:lnTo>
                    <a:pt x="313" y="73"/>
                  </a:lnTo>
                  <a:lnTo>
                    <a:pt x="304" y="68"/>
                  </a:lnTo>
                  <a:lnTo>
                    <a:pt x="295" y="63"/>
                  </a:lnTo>
                  <a:lnTo>
                    <a:pt x="286" y="59"/>
                  </a:lnTo>
                  <a:lnTo>
                    <a:pt x="277" y="59"/>
                  </a:lnTo>
                  <a:lnTo>
                    <a:pt x="268" y="59"/>
                  </a:lnTo>
                  <a:lnTo>
                    <a:pt x="259" y="59"/>
                  </a:lnTo>
                  <a:lnTo>
                    <a:pt x="246" y="68"/>
                  </a:lnTo>
                  <a:lnTo>
                    <a:pt x="241" y="73"/>
                  </a:lnTo>
                  <a:lnTo>
                    <a:pt x="232" y="83"/>
                  </a:lnTo>
                  <a:lnTo>
                    <a:pt x="228" y="93"/>
                  </a:lnTo>
                  <a:lnTo>
                    <a:pt x="228" y="107"/>
                  </a:lnTo>
                  <a:lnTo>
                    <a:pt x="223" y="107"/>
                  </a:lnTo>
                  <a:lnTo>
                    <a:pt x="215" y="107"/>
                  </a:lnTo>
                  <a:lnTo>
                    <a:pt x="206" y="107"/>
                  </a:lnTo>
                  <a:lnTo>
                    <a:pt x="197" y="97"/>
                  </a:lnTo>
                  <a:lnTo>
                    <a:pt x="197" y="88"/>
                  </a:lnTo>
                  <a:lnTo>
                    <a:pt x="192" y="73"/>
                  </a:lnTo>
                  <a:lnTo>
                    <a:pt x="192" y="63"/>
                  </a:lnTo>
                  <a:lnTo>
                    <a:pt x="197" y="54"/>
                  </a:lnTo>
                  <a:lnTo>
                    <a:pt x="197" y="44"/>
                  </a:lnTo>
                  <a:lnTo>
                    <a:pt x="201" y="39"/>
                  </a:lnTo>
                  <a:lnTo>
                    <a:pt x="206" y="34"/>
                  </a:lnTo>
                  <a:lnTo>
                    <a:pt x="215" y="24"/>
                  </a:lnTo>
                  <a:lnTo>
                    <a:pt x="228" y="20"/>
                  </a:lnTo>
                  <a:lnTo>
                    <a:pt x="237" y="15"/>
                  </a:lnTo>
                  <a:lnTo>
                    <a:pt x="246" y="10"/>
                  </a:lnTo>
                  <a:lnTo>
                    <a:pt x="259" y="15"/>
                  </a:lnTo>
                  <a:lnTo>
                    <a:pt x="268" y="15"/>
                  </a:lnTo>
                  <a:lnTo>
                    <a:pt x="277" y="20"/>
                  </a:lnTo>
                  <a:lnTo>
                    <a:pt x="295" y="29"/>
                  </a:lnTo>
                  <a:lnTo>
                    <a:pt x="313" y="44"/>
                  </a:lnTo>
                  <a:lnTo>
                    <a:pt x="326" y="59"/>
                  </a:lnTo>
                  <a:lnTo>
                    <a:pt x="335" y="63"/>
                  </a:lnTo>
                  <a:lnTo>
                    <a:pt x="349" y="68"/>
                  </a:lnTo>
                  <a:lnTo>
                    <a:pt x="353" y="73"/>
                  </a:lnTo>
                  <a:lnTo>
                    <a:pt x="362" y="73"/>
                  </a:lnTo>
                  <a:lnTo>
                    <a:pt x="380" y="73"/>
                  </a:lnTo>
                  <a:lnTo>
                    <a:pt x="389" y="68"/>
                  </a:lnTo>
                  <a:lnTo>
                    <a:pt x="389" y="73"/>
                  </a:lnTo>
                  <a:lnTo>
                    <a:pt x="389" y="78"/>
                  </a:lnTo>
                  <a:lnTo>
                    <a:pt x="385" y="88"/>
                  </a:lnTo>
                  <a:lnTo>
                    <a:pt x="385" y="93"/>
                  </a:lnTo>
                  <a:lnTo>
                    <a:pt x="385" y="127"/>
                  </a:lnTo>
                  <a:lnTo>
                    <a:pt x="389" y="151"/>
                  </a:lnTo>
                  <a:lnTo>
                    <a:pt x="394" y="175"/>
                  </a:lnTo>
                  <a:lnTo>
                    <a:pt x="398" y="190"/>
                  </a:lnTo>
                  <a:lnTo>
                    <a:pt x="407" y="200"/>
                  </a:lnTo>
                  <a:lnTo>
                    <a:pt x="412" y="185"/>
                  </a:lnTo>
                  <a:lnTo>
                    <a:pt x="420" y="170"/>
                  </a:lnTo>
                  <a:lnTo>
                    <a:pt x="438" y="141"/>
                  </a:lnTo>
                  <a:lnTo>
                    <a:pt x="447" y="127"/>
                  </a:lnTo>
                  <a:lnTo>
                    <a:pt x="452" y="107"/>
                  </a:lnTo>
                  <a:lnTo>
                    <a:pt x="452" y="93"/>
                  </a:lnTo>
                  <a:lnTo>
                    <a:pt x="452" y="73"/>
                  </a:lnTo>
                  <a:lnTo>
                    <a:pt x="452" y="63"/>
                  </a:lnTo>
                  <a:lnTo>
                    <a:pt x="447" y="59"/>
                  </a:lnTo>
                  <a:lnTo>
                    <a:pt x="438" y="59"/>
                  </a:lnTo>
                  <a:lnTo>
                    <a:pt x="438" y="54"/>
                  </a:lnTo>
                  <a:lnTo>
                    <a:pt x="425" y="49"/>
                  </a:lnTo>
                  <a:lnTo>
                    <a:pt x="420" y="49"/>
                  </a:lnTo>
                  <a:lnTo>
                    <a:pt x="416" y="44"/>
                  </a:lnTo>
                  <a:lnTo>
                    <a:pt x="425" y="39"/>
                  </a:lnTo>
                  <a:lnTo>
                    <a:pt x="434" y="29"/>
                  </a:lnTo>
                  <a:lnTo>
                    <a:pt x="443" y="24"/>
                  </a:lnTo>
                  <a:lnTo>
                    <a:pt x="452" y="20"/>
                  </a:lnTo>
                  <a:lnTo>
                    <a:pt x="470" y="20"/>
                  </a:lnTo>
                  <a:lnTo>
                    <a:pt x="479" y="20"/>
                  </a:lnTo>
                  <a:lnTo>
                    <a:pt x="492" y="20"/>
                  </a:lnTo>
                  <a:lnTo>
                    <a:pt x="501" y="24"/>
                  </a:lnTo>
                  <a:lnTo>
                    <a:pt x="514" y="24"/>
                  </a:lnTo>
                  <a:lnTo>
                    <a:pt x="523" y="24"/>
                  </a:lnTo>
                  <a:lnTo>
                    <a:pt x="532" y="24"/>
                  </a:lnTo>
                  <a:lnTo>
                    <a:pt x="546" y="24"/>
                  </a:lnTo>
                  <a:lnTo>
                    <a:pt x="564" y="15"/>
                  </a:lnTo>
                  <a:lnTo>
                    <a:pt x="573" y="10"/>
                  </a:lnTo>
                  <a:lnTo>
                    <a:pt x="586" y="10"/>
                  </a:lnTo>
                  <a:lnTo>
                    <a:pt x="622" y="5"/>
                  </a:lnTo>
                  <a:lnTo>
                    <a:pt x="635" y="5"/>
                  </a:lnTo>
                  <a:lnTo>
                    <a:pt x="653" y="5"/>
                  </a:lnTo>
                  <a:lnTo>
                    <a:pt x="689" y="10"/>
                  </a:lnTo>
                  <a:lnTo>
                    <a:pt x="725" y="20"/>
                  </a:lnTo>
                  <a:lnTo>
                    <a:pt x="738" y="24"/>
                  </a:lnTo>
                  <a:lnTo>
                    <a:pt x="756" y="34"/>
                  </a:lnTo>
                  <a:lnTo>
                    <a:pt x="770" y="44"/>
                  </a:lnTo>
                  <a:lnTo>
                    <a:pt x="783" y="49"/>
                  </a:lnTo>
                  <a:lnTo>
                    <a:pt x="805" y="73"/>
                  </a:lnTo>
                  <a:lnTo>
                    <a:pt x="819" y="83"/>
                  </a:lnTo>
                  <a:lnTo>
                    <a:pt x="832" y="97"/>
                  </a:lnTo>
                  <a:lnTo>
                    <a:pt x="850" y="132"/>
                  </a:lnTo>
                  <a:lnTo>
                    <a:pt x="877" y="161"/>
                  </a:lnTo>
                  <a:lnTo>
                    <a:pt x="904" y="195"/>
                  </a:lnTo>
                  <a:lnTo>
                    <a:pt x="917" y="209"/>
                  </a:lnTo>
                  <a:lnTo>
                    <a:pt x="931" y="224"/>
                  </a:lnTo>
                  <a:lnTo>
                    <a:pt x="949" y="234"/>
                  </a:lnTo>
                  <a:lnTo>
                    <a:pt x="962" y="243"/>
                  </a:lnTo>
                  <a:lnTo>
                    <a:pt x="980" y="253"/>
                  </a:lnTo>
                  <a:lnTo>
                    <a:pt x="998" y="258"/>
                  </a:lnTo>
                  <a:lnTo>
                    <a:pt x="1016" y="263"/>
                  </a:lnTo>
                  <a:lnTo>
                    <a:pt x="1038" y="268"/>
                  </a:lnTo>
                  <a:lnTo>
                    <a:pt x="1056" y="263"/>
                  </a:lnTo>
                  <a:lnTo>
                    <a:pt x="1079" y="258"/>
                  </a:lnTo>
                  <a:lnTo>
                    <a:pt x="1101" y="258"/>
                  </a:lnTo>
                  <a:lnTo>
                    <a:pt x="1119" y="243"/>
                  </a:lnTo>
                  <a:lnTo>
                    <a:pt x="1141" y="234"/>
                  </a:lnTo>
                  <a:lnTo>
                    <a:pt x="1159" y="219"/>
                  </a:lnTo>
                  <a:lnTo>
                    <a:pt x="1177" y="200"/>
                  </a:lnTo>
                  <a:lnTo>
                    <a:pt x="1190" y="180"/>
                  </a:lnTo>
                  <a:lnTo>
                    <a:pt x="1199" y="161"/>
                  </a:lnTo>
                  <a:lnTo>
                    <a:pt x="1208" y="132"/>
                  </a:lnTo>
                  <a:lnTo>
                    <a:pt x="1208" y="122"/>
                  </a:lnTo>
                  <a:lnTo>
                    <a:pt x="1208" y="107"/>
                  </a:lnTo>
                  <a:lnTo>
                    <a:pt x="1208" y="93"/>
                  </a:lnTo>
                  <a:lnTo>
                    <a:pt x="1199" y="83"/>
                  </a:lnTo>
                  <a:lnTo>
                    <a:pt x="1195" y="73"/>
                  </a:lnTo>
                  <a:lnTo>
                    <a:pt x="1190" y="59"/>
                  </a:lnTo>
                  <a:lnTo>
                    <a:pt x="1177" y="54"/>
                  </a:lnTo>
                  <a:lnTo>
                    <a:pt x="1173" y="44"/>
                  </a:lnTo>
                  <a:lnTo>
                    <a:pt x="1159" y="39"/>
                  </a:lnTo>
                  <a:lnTo>
                    <a:pt x="1146" y="39"/>
                  </a:lnTo>
                  <a:lnTo>
                    <a:pt x="1132" y="34"/>
                  </a:lnTo>
                  <a:lnTo>
                    <a:pt x="1119" y="39"/>
                  </a:lnTo>
                  <a:lnTo>
                    <a:pt x="1105" y="44"/>
                  </a:lnTo>
                  <a:lnTo>
                    <a:pt x="1092" y="44"/>
                  </a:lnTo>
                  <a:lnTo>
                    <a:pt x="1079" y="49"/>
                  </a:lnTo>
                  <a:lnTo>
                    <a:pt x="1070" y="59"/>
                  </a:lnTo>
                  <a:lnTo>
                    <a:pt x="1056" y="68"/>
                  </a:lnTo>
                  <a:lnTo>
                    <a:pt x="1047" y="83"/>
                  </a:lnTo>
                  <a:lnTo>
                    <a:pt x="1043" y="93"/>
                  </a:lnTo>
                  <a:lnTo>
                    <a:pt x="1043" y="97"/>
                  </a:lnTo>
                  <a:lnTo>
                    <a:pt x="1043" y="107"/>
                  </a:lnTo>
                  <a:lnTo>
                    <a:pt x="1043" y="112"/>
                  </a:lnTo>
                  <a:lnTo>
                    <a:pt x="1047" y="122"/>
                  </a:lnTo>
                  <a:lnTo>
                    <a:pt x="1052" y="127"/>
                  </a:lnTo>
                  <a:lnTo>
                    <a:pt x="1065" y="136"/>
                  </a:lnTo>
                  <a:lnTo>
                    <a:pt x="1079" y="141"/>
                  </a:lnTo>
                  <a:lnTo>
                    <a:pt x="1092" y="146"/>
                  </a:lnTo>
                  <a:lnTo>
                    <a:pt x="1123" y="136"/>
                  </a:lnTo>
                  <a:lnTo>
                    <a:pt x="1123" y="151"/>
                  </a:lnTo>
                  <a:lnTo>
                    <a:pt x="1119" y="161"/>
                  </a:lnTo>
                  <a:lnTo>
                    <a:pt x="1119" y="170"/>
                  </a:lnTo>
                  <a:lnTo>
                    <a:pt x="1114" y="175"/>
                  </a:lnTo>
                  <a:lnTo>
                    <a:pt x="1096" y="190"/>
                  </a:lnTo>
                  <a:lnTo>
                    <a:pt x="1083" y="205"/>
                  </a:lnTo>
                  <a:lnTo>
                    <a:pt x="1065" y="214"/>
                  </a:lnTo>
                  <a:lnTo>
                    <a:pt x="1043" y="224"/>
                  </a:lnTo>
                  <a:lnTo>
                    <a:pt x="1034" y="224"/>
                  </a:lnTo>
                  <a:lnTo>
                    <a:pt x="1029" y="224"/>
                  </a:lnTo>
                  <a:lnTo>
                    <a:pt x="1016" y="224"/>
                  </a:lnTo>
                  <a:lnTo>
                    <a:pt x="1007" y="214"/>
                  </a:lnTo>
                  <a:lnTo>
                    <a:pt x="1011" y="209"/>
                  </a:lnTo>
                  <a:lnTo>
                    <a:pt x="1011" y="205"/>
                  </a:lnTo>
                  <a:lnTo>
                    <a:pt x="1011" y="200"/>
                  </a:lnTo>
                  <a:lnTo>
                    <a:pt x="1016" y="190"/>
                  </a:lnTo>
                  <a:lnTo>
                    <a:pt x="1011" y="180"/>
                  </a:lnTo>
                  <a:lnTo>
                    <a:pt x="1011" y="170"/>
                  </a:lnTo>
                  <a:lnTo>
                    <a:pt x="1007" y="161"/>
                  </a:lnTo>
                  <a:lnTo>
                    <a:pt x="998" y="151"/>
                  </a:lnTo>
                  <a:lnTo>
                    <a:pt x="989" y="146"/>
                  </a:lnTo>
                  <a:lnTo>
                    <a:pt x="980" y="141"/>
                  </a:lnTo>
                  <a:lnTo>
                    <a:pt x="958" y="141"/>
                  </a:lnTo>
                  <a:lnTo>
                    <a:pt x="935" y="141"/>
                  </a:lnTo>
                  <a:lnTo>
                    <a:pt x="944" y="122"/>
                  </a:lnTo>
                  <a:lnTo>
                    <a:pt x="949" y="102"/>
                  </a:lnTo>
                  <a:lnTo>
                    <a:pt x="949" y="93"/>
                  </a:lnTo>
                  <a:lnTo>
                    <a:pt x="949" y="83"/>
                  </a:lnTo>
                  <a:lnTo>
                    <a:pt x="944" y="73"/>
                  </a:lnTo>
                  <a:lnTo>
                    <a:pt x="940" y="68"/>
                  </a:lnTo>
                  <a:lnTo>
                    <a:pt x="931" y="54"/>
                  </a:lnTo>
                  <a:lnTo>
                    <a:pt x="926" y="49"/>
                  </a:lnTo>
                  <a:lnTo>
                    <a:pt x="922" y="44"/>
                  </a:lnTo>
                  <a:lnTo>
                    <a:pt x="913" y="39"/>
                  </a:lnTo>
                  <a:lnTo>
                    <a:pt x="908" y="34"/>
                  </a:lnTo>
                  <a:lnTo>
                    <a:pt x="891" y="29"/>
                  </a:lnTo>
                  <a:lnTo>
                    <a:pt x="895" y="24"/>
                  </a:lnTo>
                  <a:lnTo>
                    <a:pt x="899" y="20"/>
                  </a:lnTo>
                  <a:lnTo>
                    <a:pt x="908" y="15"/>
                  </a:lnTo>
                  <a:lnTo>
                    <a:pt x="913" y="10"/>
                  </a:lnTo>
                  <a:lnTo>
                    <a:pt x="926" y="10"/>
                  </a:lnTo>
                  <a:lnTo>
                    <a:pt x="940" y="10"/>
                  </a:lnTo>
                  <a:lnTo>
                    <a:pt x="962" y="10"/>
                  </a:lnTo>
                  <a:lnTo>
                    <a:pt x="980" y="15"/>
                  </a:lnTo>
                  <a:lnTo>
                    <a:pt x="998" y="24"/>
                  </a:lnTo>
                  <a:lnTo>
                    <a:pt x="1011" y="34"/>
                  </a:lnTo>
                  <a:lnTo>
                    <a:pt x="1029" y="24"/>
                  </a:lnTo>
                  <a:lnTo>
                    <a:pt x="1047" y="15"/>
                  </a:lnTo>
                  <a:lnTo>
                    <a:pt x="1070" y="10"/>
                  </a:lnTo>
                  <a:lnTo>
                    <a:pt x="1088" y="5"/>
                  </a:lnTo>
                  <a:lnTo>
                    <a:pt x="1110" y="0"/>
                  </a:lnTo>
                  <a:lnTo>
                    <a:pt x="1132" y="0"/>
                  </a:lnTo>
                  <a:lnTo>
                    <a:pt x="1137" y="5"/>
                  </a:lnTo>
                  <a:lnTo>
                    <a:pt x="1150" y="10"/>
                  </a:lnTo>
                  <a:lnTo>
                    <a:pt x="1159" y="10"/>
                  </a:lnTo>
                  <a:lnTo>
                    <a:pt x="1164" y="15"/>
                  </a:lnTo>
                  <a:lnTo>
                    <a:pt x="1177" y="20"/>
                  </a:lnTo>
                  <a:lnTo>
                    <a:pt x="1186" y="24"/>
                  </a:lnTo>
                  <a:lnTo>
                    <a:pt x="1199" y="39"/>
                  </a:lnTo>
                  <a:lnTo>
                    <a:pt x="1226" y="68"/>
                  </a:lnTo>
                  <a:lnTo>
                    <a:pt x="1240" y="44"/>
                  </a:lnTo>
                  <a:lnTo>
                    <a:pt x="1244" y="44"/>
                  </a:lnTo>
                  <a:lnTo>
                    <a:pt x="1249" y="54"/>
                  </a:lnTo>
                  <a:lnTo>
                    <a:pt x="1253" y="59"/>
                  </a:lnTo>
                  <a:lnTo>
                    <a:pt x="1258" y="68"/>
                  </a:lnTo>
                  <a:lnTo>
                    <a:pt x="1271" y="73"/>
                  </a:lnTo>
                  <a:lnTo>
                    <a:pt x="1280" y="73"/>
                  </a:lnTo>
                  <a:lnTo>
                    <a:pt x="1289" y="78"/>
                  </a:lnTo>
                  <a:lnTo>
                    <a:pt x="1311" y="73"/>
                  </a:lnTo>
                  <a:lnTo>
                    <a:pt x="1334" y="68"/>
                  </a:lnTo>
                  <a:lnTo>
                    <a:pt x="1352" y="59"/>
                  </a:lnTo>
                  <a:lnTo>
                    <a:pt x="1374" y="44"/>
                  </a:lnTo>
                  <a:lnTo>
                    <a:pt x="1392" y="39"/>
                  </a:lnTo>
                  <a:lnTo>
                    <a:pt x="1419" y="29"/>
                  </a:lnTo>
                  <a:lnTo>
                    <a:pt x="1428" y="29"/>
                  </a:lnTo>
                  <a:lnTo>
                    <a:pt x="1437" y="24"/>
                  </a:lnTo>
                  <a:lnTo>
                    <a:pt x="1450" y="29"/>
                  </a:lnTo>
                  <a:lnTo>
                    <a:pt x="1464" y="29"/>
                  </a:lnTo>
                  <a:lnTo>
                    <a:pt x="1481" y="34"/>
                  </a:lnTo>
                  <a:lnTo>
                    <a:pt x="1504" y="39"/>
                  </a:lnTo>
                  <a:lnTo>
                    <a:pt x="1544" y="44"/>
                  </a:lnTo>
                  <a:lnTo>
                    <a:pt x="1567" y="44"/>
                  </a:lnTo>
                  <a:lnTo>
                    <a:pt x="1584" y="44"/>
                  </a:lnTo>
                  <a:lnTo>
                    <a:pt x="1593" y="39"/>
                  </a:lnTo>
                  <a:lnTo>
                    <a:pt x="1602" y="34"/>
                  </a:lnTo>
                  <a:lnTo>
                    <a:pt x="1611" y="29"/>
                  </a:lnTo>
                  <a:lnTo>
                    <a:pt x="1620" y="24"/>
                  </a:lnTo>
                  <a:lnTo>
                    <a:pt x="1634" y="10"/>
                  </a:lnTo>
                  <a:lnTo>
                    <a:pt x="1634" y="20"/>
                  </a:lnTo>
                  <a:lnTo>
                    <a:pt x="1638" y="24"/>
                  </a:lnTo>
                  <a:lnTo>
                    <a:pt x="1634" y="39"/>
                  </a:lnTo>
                  <a:lnTo>
                    <a:pt x="1634" y="49"/>
                  </a:lnTo>
                  <a:lnTo>
                    <a:pt x="1620" y="68"/>
                  </a:lnTo>
                  <a:lnTo>
                    <a:pt x="1611" y="83"/>
                  </a:lnTo>
                  <a:close/>
                </a:path>
              </a:pathLst>
            </a:custGeom>
            <a:solidFill>
              <a:srgbClr val="FFFF00"/>
            </a:solidFill>
            <a:ln w="254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Freeform 27"/>
            <p:cNvSpPr>
              <a:spLocks/>
            </p:cNvSpPr>
            <p:nvPr/>
          </p:nvSpPr>
          <p:spPr bwMode="auto">
            <a:xfrm rot="-5400000">
              <a:off x="-29" y="3267"/>
              <a:ext cx="1087" cy="986"/>
            </a:xfrm>
            <a:custGeom>
              <a:avLst/>
              <a:gdLst>
                <a:gd name="T0" fmla="*/ 1 w 1737"/>
                <a:gd name="T1" fmla="*/ 1 h 1893"/>
                <a:gd name="T2" fmla="*/ 1 w 1737"/>
                <a:gd name="T3" fmla="*/ 1 h 1893"/>
                <a:gd name="T4" fmla="*/ 1 w 1737"/>
                <a:gd name="T5" fmla="*/ 1 h 1893"/>
                <a:gd name="T6" fmla="*/ 1 w 1737"/>
                <a:gd name="T7" fmla="*/ 1 h 1893"/>
                <a:gd name="T8" fmla="*/ 1 w 1737"/>
                <a:gd name="T9" fmla="*/ 1 h 1893"/>
                <a:gd name="T10" fmla="*/ 1 w 1737"/>
                <a:gd name="T11" fmla="*/ 1 h 1893"/>
                <a:gd name="T12" fmla="*/ 1 w 1737"/>
                <a:gd name="T13" fmla="*/ 1 h 1893"/>
                <a:gd name="T14" fmla="*/ 1 w 1737"/>
                <a:gd name="T15" fmla="*/ 1 h 1893"/>
                <a:gd name="T16" fmla="*/ 1 w 1737"/>
                <a:gd name="T17" fmla="*/ 1 h 1893"/>
                <a:gd name="T18" fmla="*/ 1 w 1737"/>
                <a:gd name="T19" fmla="*/ 1 h 1893"/>
                <a:gd name="T20" fmla="*/ 1 w 1737"/>
                <a:gd name="T21" fmla="*/ 1 h 1893"/>
                <a:gd name="T22" fmla="*/ 1 w 1737"/>
                <a:gd name="T23" fmla="*/ 1 h 1893"/>
                <a:gd name="T24" fmla="*/ 1 w 1737"/>
                <a:gd name="T25" fmla="*/ 1 h 1893"/>
                <a:gd name="T26" fmla="*/ 1 w 1737"/>
                <a:gd name="T27" fmla="*/ 1 h 1893"/>
                <a:gd name="T28" fmla="*/ 1 w 1737"/>
                <a:gd name="T29" fmla="*/ 1 h 1893"/>
                <a:gd name="T30" fmla="*/ 1 w 1737"/>
                <a:gd name="T31" fmla="*/ 1 h 1893"/>
                <a:gd name="T32" fmla="*/ 1 w 1737"/>
                <a:gd name="T33" fmla="*/ 1 h 1893"/>
                <a:gd name="T34" fmla="*/ 1 w 1737"/>
                <a:gd name="T35" fmla="*/ 1 h 1893"/>
                <a:gd name="T36" fmla="*/ 1 w 1737"/>
                <a:gd name="T37" fmla="*/ 1 h 1893"/>
                <a:gd name="T38" fmla="*/ 1 w 1737"/>
                <a:gd name="T39" fmla="*/ 1 h 1893"/>
                <a:gd name="T40" fmla="*/ 1 w 1737"/>
                <a:gd name="T41" fmla="*/ 1 h 1893"/>
                <a:gd name="T42" fmla="*/ 1 w 1737"/>
                <a:gd name="T43" fmla="*/ 1 h 1893"/>
                <a:gd name="T44" fmla="*/ 1 w 1737"/>
                <a:gd name="T45" fmla="*/ 1 h 1893"/>
                <a:gd name="T46" fmla="*/ 1 w 1737"/>
                <a:gd name="T47" fmla="*/ 1 h 1893"/>
                <a:gd name="T48" fmla="*/ 1 w 1737"/>
                <a:gd name="T49" fmla="*/ 1 h 1893"/>
                <a:gd name="T50" fmla="*/ 1 w 1737"/>
                <a:gd name="T51" fmla="*/ 1 h 1893"/>
                <a:gd name="T52" fmla="*/ 1 w 1737"/>
                <a:gd name="T53" fmla="*/ 1 h 1893"/>
                <a:gd name="T54" fmla="*/ 1 w 1737"/>
                <a:gd name="T55" fmla="*/ 1 h 1893"/>
                <a:gd name="T56" fmla="*/ 1 w 1737"/>
                <a:gd name="T57" fmla="*/ 1 h 1893"/>
                <a:gd name="T58" fmla="*/ 1 w 1737"/>
                <a:gd name="T59" fmla="*/ 1 h 1893"/>
                <a:gd name="T60" fmla="*/ 1 w 1737"/>
                <a:gd name="T61" fmla="*/ 1 h 1893"/>
                <a:gd name="T62" fmla="*/ 1 w 1737"/>
                <a:gd name="T63" fmla="*/ 1 h 1893"/>
                <a:gd name="T64" fmla="*/ 1 w 1737"/>
                <a:gd name="T65" fmla="*/ 1 h 1893"/>
                <a:gd name="T66" fmla="*/ 1 w 1737"/>
                <a:gd name="T67" fmla="*/ 1 h 1893"/>
                <a:gd name="T68" fmla="*/ 1 w 1737"/>
                <a:gd name="T69" fmla="*/ 1 h 1893"/>
                <a:gd name="T70" fmla="*/ 1 w 1737"/>
                <a:gd name="T71" fmla="*/ 1 h 1893"/>
                <a:gd name="T72" fmla="*/ 1 w 1737"/>
                <a:gd name="T73" fmla="*/ 1 h 1893"/>
                <a:gd name="T74" fmla="*/ 1 w 1737"/>
                <a:gd name="T75" fmla="*/ 1 h 1893"/>
                <a:gd name="T76" fmla="*/ 1 w 1737"/>
                <a:gd name="T77" fmla="*/ 1 h 1893"/>
                <a:gd name="T78" fmla="*/ 1 w 1737"/>
                <a:gd name="T79" fmla="*/ 1 h 1893"/>
                <a:gd name="T80" fmla="*/ 1 w 1737"/>
                <a:gd name="T81" fmla="*/ 1 h 1893"/>
                <a:gd name="T82" fmla="*/ 1 w 1737"/>
                <a:gd name="T83" fmla="*/ 1 h 1893"/>
                <a:gd name="T84" fmla="*/ 1 w 1737"/>
                <a:gd name="T85" fmla="*/ 1 h 1893"/>
                <a:gd name="T86" fmla="*/ 1 w 1737"/>
                <a:gd name="T87" fmla="*/ 1 h 1893"/>
                <a:gd name="T88" fmla="*/ 1 w 1737"/>
                <a:gd name="T89" fmla="*/ 1 h 1893"/>
                <a:gd name="T90" fmla="*/ 1 w 1737"/>
                <a:gd name="T91" fmla="*/ 1 h 1893"/>
                <a:gd name="T92" fmla="*/ 1 w 1737"/>
                <a:gd name="T93" fmla="*/ 1 h 1893"/>
                <a:gd name="T94" fmla="*/ 1 w 1737"/>
                <a:gd name="T95" fmla="*/ 1 h 1893"/>
                <a:gd name="T96" fmla="*/ 1 w 1737"/>
                <a:gd name="T97" fmla="*/ 1 h 1893"/>
                <a:gd name="T98" fmla="*/ 1 w 1737"/>
                <a:gd name="T99" fmla="*/ 1 h 1893"/>
                <a:gd name="T100" fmla="*/ 1 w 1737"/>
                <a:gd name="T101" fmla="*/ 1 h 1893"/>
                <a:gd name="T102" fmla="*/ 1 w 1737"/>
                <a:gd name="T103" fmla="*/ 1 h 1893"/>
                <a:gd name="T104" fmla="*/ 1 w 1737"/>
                <a:gd name="T105" fmla="*/ 1 h 1893"/>
                <a:gd name="T106" fmla="*/ 1 w 1737"/>
                <a:gd name="T107" fmla="*/ 1 h 1893"/>
                <a:gd name="T108" fmla="*/ 1 w 1737"/>
                <a:gd name="T109" fmla="*/ 1 h 1893"/>
                <a:gd name="T110" fmla="*/ 1 w 1737"/>
                <a:gd name="T111" fmla="*/ 1 h 1893"/>
                <a:gd name="T112" fmla="*/ 1 w 1737"/>
                <a:gd name="T113" fmla="*/ 1 h 1893"/>
                <a:gd name="T114" fmla="*/ 1 w 1737"/>
                <a:gd name="T115" fmla="*/ 1 h 1893"/>
                <a:gd name="T116" fmla="*/ 1 w 1737"/>
                <a:gd name="T117" fmla="*/ 1 h 1893"/>
                <a:gd name="T118" fmla="*/ 1 w 1737"/>
                <a:gd name="T119" fmla="*/ 1 h 1893"/>
                <a:gd name="T120" fmla="*/ 1 w 1737"/>
                <a:gd name="T121" fmla="*/ 0 h 1893"/>
                <a:gd name="T122" fmla="*/ 1 w 1737"/>
                <a:gd name="T123" fmla="*/ 1 h 1893"/>
                <a:gd name="T124" fmla="*/ 1 w 1737"/>
                <a:gd name="T125" fmla="*/ 1 h 189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737"/>
                <a:gd name="T190" fmla="*/ 0 h 1893"/>
                <a:gd name="T191" fmla="*/ 1737 w 1737"/>
                <a:gd name="T192" fmla="*/ 1893 h 189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737" h="1893">
                  <a:moveTo>
                    <a:pt x="1611" y="83"/>
                  </a:moveTo>
                  <a:lnTo>
                    <a:pt x="1602" y="88"/>
                  </a:lnTo>
                  <a:lnTo>
                    <a:pt x="1598" y="93"/>
                  </a:lnTo>
                  <a:lnTo>
                    <a:pt x="1589" y="93"/>
                  </a:lnTo>
                  <a:lnTo>
                    <a:pt x="1580" y="93"/>
                  </a:lnTo>
                  <a:lnTo>
                    <a:pt x="1567" y="97"/>
                  </a:lnTo>
                  <a:lnTo>
                    <a:pt x="1553" y="97"/>
                  </a:lnTo>
                  <a:lnTo>
                    <a:pt x="1558" y="102"/>
                  </a:lnTo>
                  <a:lnTo>
                    <a:pt x="1562" y="107"/>
                  </a:lnTo>
                  <a:lnTo>
                    <a:pt x="1575" y="107"/>
                  </a:lnTo>
                  <a:lnTo>
                    <a:pt x="1611" y="107"/>
                  </a:lnTo>
                  <a:lnTo>
                    <a:pt x="1629" y="107"/>
                  </a:lnTo>
                  <a:lnTo>
                    <a:pt x="1647" y="107"/>
                  </a:lnTo>
                  <a:lnTo>
                    <a:pt x="1661" y="97"/>
                  </a:lnTo>
                  <a:lnTo>
                    <a:pt x="1678" y="93"/>
                  </a:lnTo>
                  <a:lnTo>
                    <a:pt x="1692" y="78"/>
                  </a:lnTo>
                  <a:lnTo>
                    <a:pt x="1710" y="63"/>
                  </a:lnTo>
                  <a:lnTo>
                    <a:pt x="1719" y="49"/>
                  </a:lnTo>
                  <a:lnTo>
                    <a:pt x="1728" y="29"/>
                  </a:lnTo>
                  <a:lnTo>
                    <a:pt x="1732" y="29"/>
                  </a:lnTo>
                  <a:lnTo>
                    <a:pt x="1737" y="34"/>
                  </a:lnTo>
                  <a:lnTo>
                    <a:pt x="1737" y="44"/>
                  </a:lnTo>
                  <a:lnTo>
                    <a:pt x="1737" y="63"/>
                  </a:lnTo>
                  <a:lnTo>
                    <a:pt x="1737" y="78"/>
                  </a:lnTo>
                  <a:lnTo>
                    <a:pt x="1732" y="93"/>
                  </a:lnTo>
                  <a:lnTo>
                    <a:pt x="1723" y="107"/>
                  </a:lnTo>
                  <a:lnTo>
                    <a:pt x="1710" y="117"/>
                  </a:lnTo>
                  <a:lnTo>
                    <a:pt x="1701" y="127"/>
                  </a:lnTo>
                  <a:lnTo>
                    <a:pt x="1687" y="132"/>
                  </a:lnTo>
                  <a:lnTo>
                    <a:pt x="1674" y="136"/>
                  </a:lnTo>
                  <a:lnTo>
                    <a:pt x="1661" y="141"/>
                  </a:lnTo>
                  <a:lnTo>
                    <a:pt x="1647" y="141"/>
                  </a:lnTo>
                  <a:lnTo>
                    <a:pt x="1634" y="141"/>
                  </a:lnTo>
                  <a:lnTo>
                    <a:pt x="1616" y="141"/>
                  </a:lnTo>
                  <a:lnTo>
                    <a:pt x="1593" y="136"/>
                  </a:lnTo>
                  <a:lnTo>
                    <a:pt x="1575" y="127"/>
                  </a:lnTo>
                  <a:lnTo>
                    <a:pt x="1540" y="107"/>
                  </a:lnTo>
                  <a:lnTo>
                    <a:pt x="1535" y="112"/>
                  </a:lnTo>
                  <a:lnTo>
                    <a:pt x="1531" y="112"/>
                  </a:lnTo>
                  <a:lnTo>
                    <a:pt x="1526" y="122"/>
                  </a:lnTo>
                  <a:lnTo>
                    <a:pt x="1522" y="127"/>
                  </a:lnTo>
                  <a:lnTo>
                    <a:pt x="1517" y="127"/>
                  </a:lnTo>
                  <a:lnTo>
                    <a:pt x="1513" y="132"/>
                  </a:lnTo>
                  <a:lnTo>
                    <a:pt x="1499" y="141"/>
                  </a:lnTo>
                  <a:lnTo>
                    <a:pt x="1481" y="151"/>
                  </a:lnTo>
                  <a:lnTo>
                    <a:pt x="1464" y="151"/>
                  </a:lnTo>
                  <a:lnTo>
                    <a:pt x="1441" y="151"/>
                  </a:lnTo>
                  <a:lnTo>
                    <a:pt x="1432" y="146"/>
                  </a:lnTo>
                  <a:lnTo>
                    <a:pt x="1419" y="141"/>
                  </a:lnTo>
                  <a:lnTo>
                    <a:pt x="1414" y="136"/>
                  </a:lnTo>
                  <a:lnTo>
                    <a:pt x="1405" y="132"/>
                  </a:lnTo>
                  <a:lnTo>
                    <a:pt x="1405" y="127"/>
                  </a:lnTo>
                  <a:lnTo>
                    <a:pt x="1401" y="122"/>
                  </a:lnTo>
                  <a:lnTo>
                    <a:pt x="1419" y="122"/>
                  </a:lnTo>
                  <a:lnTo>
                    <a:pt x="1428" y="127"/>
                  </a:lnTo>
                  <a:lnTo>
                    <a:pt x="1437" y="127"/>
                  </a:lnTo>
                  <a:lnTo>
                    <a:pt x="1446" y="127"/>
                  </a:lnTo>
                  <a:lnTo>
                    <a:pt x="1450" y="122"/>
                  </a:lnTo>
                  <a:lnTo>
                    <a:pt x="1459" y="117"/>
                  </a:lnTo>
                  <a:lnTo>
                    <a:pt x="1468" y="107"/>
                  </a:lnTo>
                  <a:lnTo>
                    <a:pt x="1468" y="97"/>
                  </a:lnTo>
                  <a:lnTo>
                    <a:pt x="1468" y="93"/>
                  </a:lnTo>
                  <a:lnTo>
                    <a:pt x="1468" y="78"/>
                  </a:lnTo>
                  <a:lnTo>
                    <a:pt x="1468" y="68"/>
                  </a:lnTo>
                  <a:lnTo>
                    <a:pt x="1464" y="59"/>
                  </a:lnTo>
                  <a:lnTo>
                    <a:pt x="1455" y="59"/>
                  </a:lnTo>
                  <a:lnTo>
                    <a:pt x="1450" y="54"/>
                  </a:lnTo>
                  <a:lnTo>
                    <a:pt x="1441" y="54"/>
                  </a:lnTo>
                  <a:lnTo>
                    <a:pt x="1423" y="49"/>
                  </a:lnTo>
                  <a:lnTo>
                    <a:pt x="1405" y="54"/>
                  </a:lnTo>
                  <a:lnTo>
                    <a:pt x="1392" y="59"/>
                  </a:lnTo>
                  <a:lnTo>
                    <a:pt x="1378" y="59"/>
                  </a:lnTo>
                  <a:lnTo>
                    <a:pt x="1352" y="73"/>
                  </a:lnTo>
                  <a:lnTo>
                    <a:pt x="1329" y="83"/>
                  </a:lnTo>
                  <a:lnTo>
                    <a:pt x="1302" y="102"/>
                  </a:lnTo>
                  <a:lnTo>
                    <a:pt x="1284" y="122"/>
                  </a:lnTo>
                  <a:lnTo>
                    <a:pt x="1262" y="141"/>
                  </a:lnTo>
                  <a:lnTo>
                    <a:pt x="1222" y="180"/>
                  </a:lnTo>
                  <a:lnTo>
                    <a:pt x="1199" y="205"/>
                  </a:lnTo>
                  <a:lnTo>
                    <a:pt x="1177" y="224"/>
                  </a:lnTo>
                  <a:lnTo>
                    <a:pt x="1159" y="239"/>
                  </a:lnTo>
                  <a:lnTo>
                    <a:pt x="1132" y="258"/>
                  </a:lnTo>
                  <a:lnTo>
                    <a:pt x="1110" y="268"/>
                  </a:lnTo>
                  <a:lnTo>
                    <a:pt x="1088" y="273"/>
                  </a:lnTo>
                  <a:lnTo>
                    <a:pt x="1056" y="282"/>
                  </a:lnTo>
                  <a:lnTo>
                    <a:pt x="1043" y="282"/>
                  </a:lnTo>
                  <a:lnTo>
                    <a:pt x="1029" y="282"/>
                  </a:lnTo>
                  <a:lnTo>
                    <a:pt x="1007" y="282"/>
                  </a:lnTo>
                  <a:lnTo>
                    <a:pt x="989" y="282"/>
                  </a:lnTo>
                  <a:lnTo>
                    <a:pt x="985" y="287"/>
                  </a:lnTo>
                  <a:lnTo>
                    <a:pt x="971" y="292"/>
                  </a:lnTo>
                  <a:lnTo>
                    <a:pt x="967" y="292"/>
                  </a:lnTo>
                  <a:lnTo>
                    <a:pt x="962" y="307"/>
                  </a:lnTo>
                  <a:lnTo>
                    <a:pt x="967" y="336"/>
                  </a:lnTo>
                  <a:lnTo>
                    <a:pt x="953" y="331"/>
                  </a:lnTo>
                  <a:lnTo>
                    <a:pt x="940" y="326"/>
                  </a:lnTo>
                  <a:lnTo>
                    <a:pt x="931" y="321"/>
                  </a:lnTo>
                  <a:lnTo>
                    <a:pt x="922" y="307"/>
                  </a:lnTo>
                  <a:lnTo>
                    <a:pt x="913" y="297"/>
                  </a:lnTo>
                  <a:lnTo>
                    <a:pt x="904" y="287"/>
                  </a:lnTo>
                  <a:lnTo>
                    <a:pt x="891" y="258"/>
                  </a:lnTo>
                  <a:lnTo>
                    <a:pt x="891" y="248"/>
                  </a:lnTo>
                  <a:lnTo>
                    <a:pt x="886" y="239"/>
                  </a:lnTo>
                  <a:lnTo>
                    <a:pt x="882" y="229"/>
                  </a:lnTo>
                  <a:lnTo>
                    <a:pt x="877" y="224"/>
                  </a:lnTo>
                  <a:lnTo>
                    <a:pt x="877" y="248"/>
                  </a:lnTo>
                  <a:lnTo>
                    <a:pt x="873" y="278"/>
                  </a:lnTo>
                  <a:lnTo>
                    <a:pt x="868" y="292"/>
                  </a:lnTo>
                  <a:lnTo>
                    <a:pt x="864" y="307"/>
                  </a:lnTo>
                  <a:lnTo>
                    <a:pt x="850" y="326"/>
                  </a:lnTo>
                  <a:lnTo>
                    <a:pt x="837" y="351"/>
                  </a:lnTo>
                  <a:lnTo>
                    <a:pt x="823" y="370"/>
                  </a:lnTo>
                  <a:lnTo>
                    <a:pt x="801" y="389"/>
                  </a:lnTo>
                  <a:lnTo>
                    <a:pt x="783" y="399"/>
                  </a:lnTo>
                  <a:lnTo>
                    <a:pt x="770" y="404"/>
                  </a:lnTo>
                  <a:lnTo>
                    <a:pt x="756" y="409"/>
                  </a:lnTo>
                  <a:lnTo>
                    <a:pt x="729" y="419"/>
                  </a:lnTo>
                  <a:lnTo>
                    <a:pt x="716" y="424"/>
                  </a:lnTo>
                  <a:lnTo>
                    <a:pt x="707" y="428"/>
                  </a:lnTo>
                  <a:lnTo>
                    <a:pt x="698" y="438"/>
                  </a:lnTo>
                  <a:lnTo>
                    <a:pt x="694" y="438"/>
                  </a:lnTo>
                  <a:lnTo>
                    <a:pt x="694" y="448"/>
                  </a:lnTo>
                  <a:lnTo>
                    <a:pt x="694" y="453"/>
                  </a:lnTo>
                  <a:lnTo>
                    <a:pt x="698" y="472"/>
                  </a:lnTo>
                  <a:lnTo>
                    <a:pt x="694" y="477"/>
                  </a:lnTo>
                  <a:lnTo>
                    <a:pt x="689" y="477"/>
                  </a:lnTo>
                  <a:lnTo>
                    <a:pt x="680" y="472"/>
                  </a:lnTo>
                  <a:lnTo>
                    <a:pt x="671" y="472"/>
                  </a:lnTo>
                  <a:lnTo>
                    <a:pt x="667" y="462"/>
                  </a:lnTo>
                  <a:lnTo>
                    <a:pt x="667" y="453"/>
                  </a:lnTo>
                  <a:lnTo>
                    <a:pt x="662" y="448"/>
                  </a:lnTo>
                  <a:lnTo>
                    <a:pt x="667" y="424"/>
                  </a:lnTo>
                  <a:lnTo>
                    <a:pt x="667" y="419"/>
                  </a:lnTo>
                  <a:lnTo>
                    <a:pt x="671" y="414"/>
                  </a:lnTo>
                  <a:lnTo>
                    <a:pt x="676" y="404"/>
                  </a:lnTo>
                  <a:lnTo>
                    <a:pt x="649" y="385"/>
                  </a:lnTo>
                  <a:lnTo>
                    <a:pt x="640" y="370"/>
                  </a:lnTo>
                  <a:lnTo>
                    <a:pt x="635" y="360"/>
                  </a:lnTo>
                  <a:lnTo>
                    <a:pt x="631" y="355"/>
                  </a:lnTo>
                  <a:lnTo>
                    <a:pt x="613" y="321"/>
                  </a:lnTo>
                  <a:lnTo>
                    <a:pt x="595" y="287"/>
                  </a:lnTo>
                  <a:lnTo>
                    <a:pt x="591" y="273"/>
                  </a:lnTo>
                  <a:lnTo>
                    <a:pt x="573" y="258"/>
                  </a:lnTo>
                  <a:lnTo>
                    <a:pt x="564" y="243"/>
                  </a:lnTo>
                  <a:lnTo>
                    <a:pt x="550" y="239"/>
                  </a:lnTo>
                  <a:lnTo>
                    <a:pt x="528" y="229"/>
                  </a:lnTo>
                  <a:lnTo>
                    <a:pt x="519" y="229"/>
                  </a:lnTo>
                  <a:lnTo>
                    <a:pt x="514" y="229"/>
                  </a:lnTo>
                  <a:lnTo>
                    <a:pt x="510" y="229"/>
                  </a:lnTo>
                  <a:lnTo>
                    <a:pt x="514" y="219"/>
                  </a:lnTo>
                  <a:lnTo>
                    <a:pt x="519" y="209"/>
                  </a:lnTo>
                  <a:lnTo>
                    <a:pt x="528" y="205"/>
                  </a:lnTo>
                  <a:lnTo>
                    <a:pt x="532" y="200"/>
                  </a:lnTo>
                  <a:lnTo>
                    <a:pt x="550" y="190"/>
                  </a:lnTo>
                  <a:lnTo>
                    <a:pt x="573" y="190"/>
                  </a:lnTo>
                  <a:lnTo>
                    <a:pt x="582" y="190"/>
                  </a:lnTo>
                  <a:lnTo>
                    <a:pt x="595" y="195"/>
                  </a:lnTo>
                  <a:lnTo>
                    <a:pt x="604" y="200"/>
                  </a:lnTo>
                  <a:lnTo>
                    <a:pt x="617" y="205"/>
                  </a:lnTo>
                  <a:lnTo>
                    <a:pt x="626" y="209"/>
                  </a:lnTo>
                  <a:lnTo>
                    <a:pt x="635" y="224"/>
                  </a:lnTo>
                  <a:lnTo>
                    <a:pt x="649" y="239"/>
                  </a:lnTo>
                  <a:lnTo>
                    <a:pt x="658" y="229"/>
                  </a:lnTo>
                  <a:lnTo>
                    <a:pt x="667" y="224"/>
                  </a:lnTo>
                  <a:lnTo>
                    <a:pt x="680" y="224"/>
                  </a:lnTo>
                  <a:lnTo>
                    <a:pt x="694" y="219"/>
                  </a:lnTo>
                  <a:lnTo>
                    <a:pt x="702" y="219"/>
                  </a:lnTo>
                  <a:lnTo>
                    <a:pt x="711" y="219"/>
                  </a:lnTo>
                  <a:lnTo>
                    <a:pt x="738" y="224"/>
                  </a:lnTo>
                  <a:lnTo>
                    <a:pt x="752" y="229"/>
                  </a:lnTo>
                  <a:lnTo>
                    <a:pt x="765" y="243"/>
                  </a:lnTo>
                  <a:lnTo>
                    <a:pt x="770" y="248"/>
                  </a:lnTo>
                  <a:lnTo>
                    <a:pt x="774" y="258"/>
                  </a:lnTo>
                  <a:lnTo>
                    <a:pt x="779" y="268"/>
                  </a:lnTo>
                  <a:lnTo>
                    <a:pt x="779" y="273"/>
                  </a:lnTo>
                  <a:lnTo>
                    <a:pt x="774" y="287"/>
                  </a:lnTo>
                  <a:lnTo>
                    <a:pt x="770" y="282"/>
                  </a:lnTo>
                  <a:lnTo>
                    <a:pt x="765" y="278"/>
                  </a:lnTo>
                  <a:lnTo>
                    <a:pt x="752" y="278"/>
                  </a:lnTo>
                  <a:lnTo>
                    <a:pt x="738" y="278"/>
                  </a:lnTo>
                  <a:lnTo>
                    <a:pt x="725" y="282"/>
                  </a:lnTo>
                  <a:lnTo>
                    <a:pt x="716" y="287"/>
                  </a:lnTo>
                  <a:lnTo>
                    <a:pt x="711" y="292"/>
                  </a:lnTo>
                  <a:lnTo>
                    <a:pt x="698" y="312"/>
                  </a:lnTo>
                  <a:lnTo>
                    <a:pt x="694" y="321"/>
                  </a:lnTo>
                  <a:lnTo>
                    <a:pt x="694" y="326"/>
                  </a:lnTo>
                  <a:lnTo>
                    <a:pt x="694" y="336"/>
                  </a:lnTo>
                  <a:lnTo>
                    <a:pt x="698" y="341"/>
                  </a:lnTo>
                  <a:lnTo>
                    <a:pt x="702" y="355"/>
                  </a:lnTo>
                  <a:lnTo>
                    <a:pt x="711" y="370"/>
                  </a:lnTo>
                  <a:lnTo>
                    <a:pt x="716" y="370"/>
                  </a:lnTo>
                  <a:lnTo>
                    <a:pt x="725" y="380"/>
                  </a:lnTo>
                  <a:lnTo>
                    <a:pt x="734" y="385"/>
                  </a:lnTo>
                  <a:lnTo>
                    <a:pt x="743" y="385"/>
                  </a:lnTo>
                  <a:lnTo>
                    <a:pt x="761" y="385"/>
                  </a:lnTo>
                  <a:lnTo>
                    <a:pt x="783" y="380"/>
                  </a:lnTo>
                  <a:lnTo>
                    <a:pt x="797" y="370"/>
                  </a:lnTo>
                  <a:lnTo>
                    <a:pt x="810" y="355"/>
                  </a:lnTo>
                  <a:lnTo>
                    <a:pt x="823" y="341"/>
                  </a:lnTo>
                  <a:lnTo>
                    <a:pt x="837" y="321"/>
                  </a:lnTo>
                  <a:lnTo>
                    <a:pt x="846" y="307"/>
                  </a:lnTo>
                  <a:lnTo>
                    <a:pt x="855" y="292"/>
                  </a:lnTo>
                  <a:lnTo>
                    <a:pt x="859" y="268"/>
                  </a:lnTo>
                  <a:lnTo>
                    <a:pt x="859" y="248"/>
                  </a:lnTo>
                  <a:lnTo>
                    <a:pt x="855" y="243"/>
                  </a:lnTo>
                  <a:lnTo>
                    <a:pt x="850" y="243"/>
                  </a:lnTo>
                  <a:lnTo>
                    <a:pt x="846" y="243"/>
                  </a:lnTo>
                  <a:lnTo>
                    <a:pt x="837" y="253"/>
                  </a:lnTo>
                  <a:lnTo>
                    <a:pt x="832" y="253"/>
                  </a:lnTo>
                  <a:lnTo>
                    <a:pt x="828" y="248"/>
                  </a:lnTo>
                  <a:lnTo>
                    <a:pt x="832" y="239"/>
                  </a:lnTo>
                  <a:lnTo>
                    <a:pt x="841" y="224"/>
                  </a:lnTo>
                  <a:lnTo>
                    <a:pt x="846" y="209"/>
                  </a:lnTo>
                  <a:lnTo>
                    <a:pt x="850" y="195"/>
                  </a:lnTo>
                  <a:lnTo>
                    <a:pt x="850" y="180"/>
                  </a:lnTo>
                  <a:lnTo>
                    <a:pt x="846" y="161"/>
                  </a:lnTo>
                  <a:lnTo>
                    <a:pt x="846" y="146"/>
                  </a:lnTo>
                  <a:lnTo>
                    <a:pt x="837" y="132"/>
                  </a:lnTo>
                  <a:lnTo>
                    <a:pt x="832" y="122"/>
                  </a:lnTo>
                  <a:lnTo>
                    <a:pt x="819" y="107"/>
                  </a:lnTo>
                  <a:lnTo>
                    <a:pt x="801" y="83"/>
                  </a:lnTo>
                  <a:lnTo>
                    <a:pt x="774" y="63"/>
                  </a:lnTo>
                  <a:lnTo>
                    <a:pt x="770" y="68"/>
                  </a:lnTo>
                  <a:lnTo>
                    <a:pt x="770" y="73"/>
                  </a:lnTo>
                  <a:lnTo>
                    <a:pt x="770" y="83"/>
                  </a:lnTo>
                  <a:lnTo>
                    <a:pt x="770" y="97"/>
                  </a:lnTo>
                  <a:lnTo>
                    <a:pt x="770" y="107"/>
                  </a:lnTo>
                  <a:lnTo>
                    <a:pt x="761" y="122"/>
                  </a:lnTo>
                  <a:lnTo>
                    <a:pt x="756" y="127"/>
                  </a:lnTo>
                  <a:lnTo>
                    <a:pt x="756" y="136"/>
                  </a:lnTo>
                  <a:lnTo>
                    <a:pt x="743" y="141"/>
                  </a:lnTo>
                  <a:lnTo>
                    <a:pt x="729" y="151"/>
                  </a:lnTo>
                  <a:lnTo>
                    <a:pt x="716" y="151"/>
                  </a:lnTo>
                  <a:lnTo>
                    <a:pt x="716" y="136"/>
                  </a:lnTo>
                  <a:lnTo>
                    <a:pt x="711" y="122"/>
                  </a:lnTo>
                  <a:lnTo>
                    <a:pt x="711" y="107"/>
                  </a:lnTo>
                  <a:lnTo>
                    <a:pt x="702" y="93"/>
                  </a:lnTo>
                  <a:lnTo>
                    <a:pt x="694" y="78"/>
                  </a:lnTo>
                  <a:lnTo>
                    <a:pt x="689" y="68"/>
                  </a:lnTo>
                  <a:lnTo>
                    <a:pt x="680" y="59"/>
                  </a:lnTo>
                  <a:lnTo>
                    <a:pt x="667" y="49"/>
                  </a:lnTo>
                  <a:lnTo>
                    <a:pt x="662" y="44"/>
                  </a:lnTo>
                  <a:lnTo>
                    <a:pt x="649" y="44"/>
                  </a:lnTo>
                  <a:lnTo>
                    <a:pt x="640" y="39"/>
                  </a:lnTo>
                  <a:lnTo>
                    <a:pt x="635" y="44"/>
                  </a:lnTo>
                  <a:lnTo>
                    <a:pt x="631" y="44"/>
                  </a:lnTo>
                  <a:lnTo>
                    <a:pt x="626" y="44"/>
                  </a:lnTo>
                  <a:lnTo>
                    <a:pt x="622" y="49"/>
                  </a:lnTo>
                  <a:lnTo>
                    <a:pt x="622" y="59"/>
                  </a:lnTo>
                  <a:lnTo>
                    <a:pt x="617" y="73"/>
                  </a:lnTo>
                  <a:lnTo>
                    <a:pt x="622" y="88"/>
                  </a:lnTo>
                  <a:lnTo>
                    <a:pt x="631" y="102"/>
                  </a:lnTo>
                  <a:lnTo>
                    <a:pt x="640" y="112"/>
                  </a:lnTo>
                  <a:lnTo>
                    <a:pt x="667" y="136"/>
                  </a:lnTo>
                  <a:lnTo>
                    <a:pt x="640" y="136"/>
                  </a:lnTo>
                  <a:lnTo>
                    <a:pt x="613" y="132"/>
                  </a:lnTo>
                  <a:lnTo>
                    <a:pt x="586" y="136"/>
                  </a:lnTo>
                  <a:lnTo>
                    <a:pt x="573" y="141"/>
                  </a:lnTo>
                  <a:lnTo>
                    <a:pt x="559" y="141"/>
                  </a:lnTo>
                  <a:lnTo>
                    <a:pt x="559" y="132"/>
                  </a:lnTo>
                  <a:lnTo>
                    <a:pt x="564" y="122"/>
                  </a:lnTo>
                  <a:lnTo>
                    <a:pt x="568" y="107"/>
                  </a:lnTo>
                  <a:lnTo>
                    <a:pt x="568" y="102"/>
                  </a:lnTo>
                  <a:lnTo>
                    <a:pt x="564" y="97"/>
                  </a:lnTo>
                  <a:lnTo>
                    <a:pt x="559" y="93"/>
                  </a:lnTo>
                  <a:lnTo>
                    <a:pt x="555" y="83"/>
                  </a:lnTo>
                  <a:lnTo>
                    <a:pt x="546" y="78"/>
                  </a:lnTo>
                  <a:lnTo>
                    <a:pt x="532" y="73"/>
                  </a:lnTo>
                  <a:lnTo>
                    <a:pt x="514" y="83"/>
                  </a:lnTo>
                  <a:lnTo>
                    <a:pt x="501" y="93"/>
                  </a:lnTo>
                  <a:lnTo>
                    <a:pt x="483" y="107"/>
                  </a:lnTo>
                  <a:lnTo>
                    <a:pt x="470" y="127"/>
                  </a:lnTo>
                  <a:lnTo>
                    <a:pt x="461" y="141"/>
                  </a:lnTo>
                  <a:lnTo>
                    <a:pt x="452" y="156"/>
                  </a:lnTo>
                  <a:lnTo>
                    <a:pt x="434" y="190"/>
                  </a:lnTo>
                  <a:lnTo>
                    <a:pt x="420" y="239"/>
                  </a:lnTo>
                  <a:lnTo>
                    <a:pt x="434" y="263"/>
                  </a:lnTo>
                  <a:lnTo>
                    <a:pt x="447" y="282"/>
                  </a:lnTo>
                  <a:lnTo>
                    <a:pt x="461" y="302"/>
                  </a:lnTo>
                  <a:lnTo>
                    <a:pt x="479" y="316"/>
                  </a:lnTo>
                  <a:lnTo>
                    <a:pt x="514" y="346"/>
                  </a:lnTo>
                  <a:lnTo>
                    <a:pt x="550" y="370"/>
                  </a:lnTo>
                  <a:lnTo>
                    <a:pt x="550" y="375"/>
                  </a:lnTo>
                  <a:lnTo>
                    <a:pt x="550" y="380"/>
                  </a:lnTo>
                  <a:lnTo>
                    <a:pt x="546" y="389"/>
                  </a:lnTo>
                  <a:lnTo>
                    <a:pt x="541" y="394"/>
                  </a:lnTo>
                  <a:lnTo>
                    <a:pt x="537" y="404"/>
                  </a:lnTo>
                  <a:lnTo>
                    <a:pt x="537" y="419"/>
                  </a:lnTo>
                  <a:lnTo>
                    <a:pt x="537" y="433"/>
                  </a:lnTo>
                  <a:lnTo>
                    <a:pt x="546" y="443"/>
                  </a:lnTo>
                  <a:lnTo>
                    <a:pt x="550" y="453"/>
                  </a:lnTo>
                  <a:lnTo>
                    <a:pt x="564" y="462"/>
                  </a:lnTo>
                  <a:lnTo>
                    <a:pt x="573" y="467"/>
                  </a:lnTo>
                  <a:lnTo>
                    <a:pt x="577" y="472"/>
                  </a:lnTo>
                  <a:lnTo>
                    <a:pt x="591" y="472"/>
                  </a:lnTo>
                  <a:lnTo>
                    <a:pt x="600" y="472"/>
                  </a:lnTo>
                  <a:lnTo>
                    <a:pt x="604" y="472"/>
                  </a:lnTo>
                  <a:lnTo>
                    <a:pt x="617" y="472"/>
                  </a:lnTo>
                  <a:lnTo>
                    <a:pt x="613" y="482"/>
                  </a:lnTo>
                  <a:lnTo>
                    <a:pt x="604" y="487"/>
                  </a:lnTo>
                  <a:lnTo>
                    <a:pt x="600" y="497"/>
                  </a:lnTo>
                  <a:lnTo>
                    <a:pt x="591" y="501"/>
                  </a:lnTo>
                  <a:lnTo>
                    <a:pt x="582" y="506"/>
                  </a:lnTo>
                  <a:lnTo>
                    <a:pt x="573" y="511"/>
                  </a:lnTo>
                  <a:lnTo>
                    <a:pt x="555" y="521"/>
                  </a:lnTo>
                  <a:lnTo>
                    <a:pt x="541" y="521"/>
                  </a:lnTo>
                  <a:lnTo>
                    <a:pt x="528" y="516"/>
                  </a:lnTo>
                  <a:lnTo>
                    <a:pt x="523" y="511"/>
                  </a:lnTo>
                  <a:lnTo>
                    <a:pt x="514" y="501"/>
                  </a:lnTo>
                  <a:lnTo>
                    <a:pt x="506" y="497"/>
                  </a:lnTo>
                  <a:lnTo>
                    <a:pt x="501" y="487"/>
                  </a:lnTo>
                  <a:lnTo>
                    <a:pt x="492" y="482"/>
                  </a:lnTo>
                  <a:lnTo>
                    <a:pt x="488" y="472"/>
                  </a:lnTo>
                  <a:lnTo>
                    <a:pt x="483" y="458"/>
                  </a:lnTo>
                  <a:lnTo>
                    <a:pt x="483" y="443"/>
                  </a:lnTo>
                  <a:lnTo>
                    <a:pt x="483" y="433"/>
                  </a:lnTo>
                  <a:lnTo>
                    <a:pt x="483" y="419"/>
                  </a:lnTo>
                  <a:lnTo>
                    <a:pt x="488" y="404"/>
                  </a:lnTo>
                  <a:lnTo>
                    <a:pt x="488" y="389"/>
                  </a:lnTo>
                  <a:lnTo>
                    <a:pt x="483" y="380"/>
                  </a:lnTo>
                  <a:lnTo>
                    <a:pt x="479" y="365"/>
                  </a:lnTo>
                  <a:lnTo>
                    <a:pt x="465" y="346"/>
                  </a:lnTo>
                  <a:lnTo>
                    <a:pt x="452" y="326"/>
                  </a:lnTo>
                  <a:lnTo>
                    <a:pt x="443" y="321"/>
                  </a:lnTo>
                  <a:lnTo>
                    <a:pt x="434" y="312"/>
                  </a:lnTo>
                  <a:lnTo>
                    <a:pt x="425" y="307"/>
                  </a:lnTo>
                  <a:lnTo>
                    <a:pt x="412" y="302"/>
                  </a:lnTo>
                  <a:lnTo>
                    <a:pt x="407" y="307"/>
                  </a:lnTo>
                  <a:lnTo>
                    <a:pt x="403" y="331"/>
                  </a:lnTo>
                  <a:lnTo>
                    <a:pt x="403" y="355"/>
                  </a:lnTo>
                  <a:lnTo>
                    <a:pt x="407" y="375"/>
                  </a:lnTo>
                  <a:lnTo>
                    <a:pt x="412" y="399"/>
                  </a:lnTo>
                  <a:lnTo>
                    <a:pt x="420" y="419"/>
                  </a:lnTo>
                  <a:lnTo>
                    <a:pt x="425" y="438"/>
                  </a:lnTo>
                  <a:lnTo>
                    <a:pt x="438" y="453"/>
                  </a:lnTo>
                  <a:lnTo>
                    <a:pt x="452" y="472"/>
                  </a:lnTo>
                  <a:lnTo>
                    <a:pt x="470" y="487"/>
                  </a:lnTo>
                  <a:lnTo>
                    <a:pt x="492" y="506"/>
                  </a:lnTo>
                  <a:lnTo>
                    <a:pt x="514" y="521"/>
                  </a:lnTo>
                  <a:lnTo>
                    <a:pt x="537" y="535"/>
                  </a:lnTo>
                  <a:lnTo>
                    <a:pt x="559" y="555"/>
                  </a:lnTo>
                  <a:lnTo>
                    <a:pt x="568" y="565"/>
                  </a:lnTo>
                  <a:lnTo>
                    <a:pt x="573" y="570"/>
                  </a:lnTo>
                  <a:lnTo>
                    <a:pt x="582" y="584"/>
                  </a:lnTo>
                  <a:lnTo>
                    <a:pt x="586" y="599"/>
                  </a:lnTo>
                  <a:lnTo>
                    <a:pt x="591" y="613"/>
                  </a:lnTo>
                  <a:lnTo>
                    <a:pt x="591" y="633"/>
                  </a:lnTo>
                  <a:lnTo>
                    <a:pt x="595" y="638"/>
                  </a:lnTo>
                  <a:lnTo>
                    <a:pt x="595" y="643"/>
                  </a:lnTo>
                  <a:lnTo>
                    <a:pt x="591" y="647"/>
                  </a:lnTo>
                  <a:lnTo>
                    <a:pt x="582" y="643"/>
                  </a:lnTo>
                  <a:lnTo>
                    <a:pt x="564" y="643"/>
                  </a:lnTo>
                  <a:lnTo>
                    <a:pt x="550" y="638"/>
                  </a:lnTo>
                  <a:lnTo>
                    <a:pt x="541" y="633"/>
                  </a:lnTo>
                  <a:lnTo>
                    <a:pt x="523" y="628"/>
                  </a:lnTo>
                  <a:lnTo>
                    <a:pt x="519" y="618"/>
                  </a:lnTo>
                  <a:lnTo>
                    <a:pt x="510" y="608"/>
                  </a:lnTo>
                  <a:lnTo>
                    <a:pt x="492" y="584"/>
                  </a:lnTo>
                  <a:lnTo>
                    <a:pt x="479" y="565"/>
                  </a:lnTo>
                  <a:lnTo>
                    <a:pt x="465" y="535"/>
                  </a:lnTo>
                  <a:lnTo>
                    <a:pt x="447" y="511"/>
                  </a:lnTo>
                  <a:lnTo>
                    <a:pt x="434" y="492"/>
                  </a:lnTo>
                  <a:lnTo>
                    <a:pt x="420" y="477"/>
                  </a:lnTo>
                  <a:lnTo>
                    <a:pt x="403" y="462"/>
                  </a:lnTo>
                  <a:lnTo>
                    <a:pt x="385" y="458"/>
                  </a:lnTo>
                  <a:lnTo>
                    <a:pt x="367" y="448"/>
                  </a:lnTo>
                  <a:lnTo>
                    <a:pt x="344" y="443"/>
                  </a:lnTo>
                  <a:lnTo>
                    <a:pt x="326" y="438"/>
                  </a:lnTo>
                  <a:lnTo>
                    <a:pt x="304" y="438"/>
                  </a:lnTo>
                  <a:lnTo>
                    <a:pt x="282" y="443"/>
                  </a:lnTo>
                  <a:lnTo>
                    <a:pt x="277" y="448"/>
                  </a:lnTo>
                  <a:lnTo>
                    <a:pt x="282" y="462"/>
                  </a:lnTo>
                  <a:lnTo>
                    <a:pt x="286" y="472"/>
                  </a:lnTo>
                  <a:lnTo>
                    <a:pt x="295" y="482"/>
                  </a:lnTo>
                  <a:lnTo>
                    <a:pt x="300" y="492"/>
                  </a:lnTo>
                  <a:lnTo>
                    <a:pt x="317" y="506"/>
                  </a:lnTo>
                  <a:lnTo>
                    <a:pt x="335" y="521"/>
                  </a:lnTo>
                  <a:lnTo>
                    <a:pt x="349" y="531"/>
                  </a:lnTo>
                  <a:lnTo>
                    <a:pt x="358" y="531"/>
                  </a:lnTo>
                  <a:lnTo>
                    <a:pt x="371" y="531"/>
                  </a:lnTo>
                  <a:lnTo>
                    <a:pt x="385" y="531"/>
                  </a:lnTo>
                  <a:lnTo>
                    <a:pt x="398" y="531"/>
                  </a:lnTo>
                  <a:lnTo>
                    <a:pt x="407" y="526"/>
                  </a:lnTo>
                  <a:lnTo>
                    <a:pt x="420" y="531"/>
                  </a:lnTo>
                  <a:lnTo>
                    <a:pt x="434" y="531"/>
                  </a:lnTo>
                  <a:lnTo>
                    <a:pt x="443" y="535"/>
                  </a:lnTo>
                  <a:lnTo>
                    <a:pt x="447" y="545"/>
                  </a:lnTo>
                  <a:lnTo>
                    <a:pt x="456" y="550"/>
                  </a:lnTo>
                  <a:lnTo>
                    <a:pt x="461" y="560"/>
                  </a:lnTo>
                  <a:lnTo>
                    <a:pt x="470" y="570"/>
                  </a:lnTo>
                  <a:lnTo>
                    <a:pt x="474" y="579"/>
                  </a:lnTo>
                  <a:lnTo>
                    <a:pt x="479" y="589"/>
                  </a:lnTo>
                  <a:lnTo>
                    <a:pt x="479" y="604"/>
                  </a:lnTo>
                  <a:lnTo>
                    <a:pt x="470" y="623"/>
                  </a:lnTo>
                  <a:lnTo>
                    <a:pt x="465" y="633"/>
                  </a:lnTo>
                  <a:lnTo>
                    <a:pt x="461" y="643"/>
                  </a:lnTo>
                  <a:lnTo>
                    <a:pt x="456" y="652"/>
                  </a:lnTo>
                  <a:lnTo>
                    <a:pt x="447" y="662"/>
                  </a:lnTo>
                  <a:lnTo>
                    <a:pt x="443" y="667"/>
                  </a:lnTo>
                  <a:lnTo>
                    <a:pt x="434" y="672"/>
                  </a:lnTo>
                  <a:lnTo>
                    <a:pt x="434" y="662"/>
                  </a:lnTo>
                  <a:lnTo>
                    <a:pt x="434" y="652"/>
                  </a:lnTo>
                  <a:lnTo>
                    <a:pt x="434" y="643"/>
                  </a:lnTo>
                  <a:lnTo>
                    <a:pt x="434" y="628"/>
                  </a:lnTo>
                  <a:lnTo>
                    <a:pt x="429" y="623"/>
                  </a:lnTo>
                  <a:lnTo>
                    <a:pt x="425" y="613"/>
                  </a:lnTo>
                  <a:lnTo>
                    <a:pt x="420" y="599"/>
                  </a:lnTo>
                  <a:lnTo>
                    <a:pt x="407" y="594"/>
                  </a:lnTo>
                  <a:lnTo>
                    <a:pt x="398" y="584"/>
                  </a:lnTo>
                  <a:lnTo>
                    <a:pt x="385" y="584"/>
                  </a:lnTo>
                  <a:lnTo>
                    <a:pt x="376" y="584"/>
                  </a:lnTo>
                  <a:lnTo>
                    <a:pt x="371" y="584"/>
                  </a:lnTo>
                  <a:lnTo>
                    <a:pt x="362" y="589"/>
                  </a:lnTo>
                  <a:lnTo>
                    <a:pt x="358" y="594"/>
                  </a:lnTo>
                  <a:lnTo>
                    <a:pt x="349" y="599"/>
                  </a:lnTo>
                  <a:lnTo>
                    <a:pt x="344" y="599"/>
                  </a:lnTo>
                  <a:lnTo>
                    <a:pt x="340" y="599"/>
                  </a:lnTo>
                  <a:lnTo>
                    <a:pt x="317" y="560"/>
                  </a:lnTo>
                  <a:lnTo>
                    <a:pt x="291" y="521"/>
                  </a:lnTo>
                  <a:lnTo>
                    <a:pt x="277" y="501"/>
                  </a:lnTo>
                  <a:lnTo>
                    <a:pt x="259" y="487"/>
                  </a:lnTo>
                  <a:lnTo>
                    <a:pt x="241" y="472"/>
                  </a:lnTo>
                  <a:lnTo>
                    <a:pt x="219" y="458"/>
                  </a:lnTo>
                  <a:lnTo>
                    <a:pt x="179" y="472"/>
                  </a:lnTo>
                  <a:lnTo>
                    <a:pt x="143" y="492"/>
                  </a:lnTo>
                  <a:lnTo>
                    <a:pt x="129" y="501"/>
                  </a:lnTo>
                  <a:lnTo>
                    <a:pt x="116" y="511"/>
                  </a:lnTo>
                  <a:lnTo>
                    <a:pt x="98" y="531"/>
                  </a:lnTo>
                  <a:lnTo>
                    <a:pt x="85" y="545"/>
                  </a:lnTo>
                  <a:lnTo>
                    <a:pt x="76" y="565"/>
                  </a:lnTo>
                  <a:lnTo>
                    <a:pt x="71" y="579"/>
                  </a:lnTo>
                  <a:lnTo>
                    <a:pt x="71" y="594"/>
                  </a:lnTo>
                  <a:lnTo>
                    <a:pt x="76" y="604"/>
                  </a:lnTo>
                  <a:lnTo>
                    <a:pt x="85" y="613"/>
                  </a:lnTo>
                  <a:lnTo>
                    <a:pt x="89" y="613"/>
                  </a:lnTo>
                  <a:lnTo>
                    <a:pt x="94" y="618"/>
                  </a:lnTo>
                  <a:lnTo>
                    <a:pt x="98" y="618"/>
                  </a:lnTo>
                  <a:lnTo>
                    <a:pt x="112" y="613"/>
                  </a:lnTo>
                  <a:lnTo>
                    <a:pt x="121" y="613"/>
                  </a:lnTo>
                  <a:lnTo>
                    <a:pt x="134" y="608"/>
                  </a:lnTo>
                  <a:lnTo>
                    <a:pt x="129" y="623"/>
                  </a:lnTo>
                  <a:lnTo>
                    <a:pt x="125" y="638"/>
                  </a:lnTo>
                  <a:lnTo>
                    <a:pt x="121" y="667"/>
                  </a:lnTo>
                  <a:lnTo>
                    <a:pt x="125" y="696"/>
                  </a:lnTo>
                  <a:lnTo>
                    <a:pt x="125" y="725"/>
                  </a:lnTo>
                  <a:lnTo>
                    <a:pt x="103" y="696"/>
                  </a:lnTo>
                  <a:lnTo>
                    <a:pt x="94" y="686"/>
                  </a:lnTo>
                  <a:lnTo>
                    <a:pt x="80" y="677"/>
                  </a:lnTo>
                  <a:lnTo>
                    <a:pt x="71" y="672"/>
                  </a:lnTo>
                  <a:lnTo>
                    <a:pt x="58" y="677"/>
                  </a:lnTo>
                  <a:lnTo>
                    <a:pt x="53" y="677"/>
                  </a:lnTo>
                  <a:lnTo>
                    <a:pt x="44" y="677"/>
                  </a:lnTo>
                  <a:lnTo>
                    <a:pt x="40" y="681"/>
                  </a:lnTo>
                  <a:lnTo>
                    <a:pt x="40" y="686"/>
                  </a:lnTo>
                  <a:lnTo>
                    <a:pt x="40" y="696"/>
                  </a:lnTo>
                  <a:lnTo>
                    <a:pt x="35" y="696"/>
                  </a:lnTo>
                  <a:lnTo>
                    <a:pt x="40" y="711"/>
                  </a:lnTo>
                  <a:lnTo>
                    <a:pt x="40" y="720"/>
                  </a:lnTo>
                  <a:lnTo>
                    <a:pt x="44" y="725"/>
                  </a:lnTo>
                  <a:lnTo>
                    <a:pt x="53" y="740"/>
                  </a:lnTo>
                  <a:lnTo>
                    <a:pt x="62" y="750"/>
                  </a:lnTo>
                  <a:lnTo>
                    <a:pt x="71" y="759"/>
                  </a:lnTo>
                  <a:lnTo>
                    <a:pt x="85" y="764"/>
                  </a:lnTo>
                  <a:lnTo>
                    <a:pt x="98" y="774"/>
                  </a:lnTo>
                  <a:lnTo>
                    <a:pt x="112" y="774"/>
                  </a:lnTo>
                  <a:lnTo>
                    <a:pt x="125" y="779"/>
                  </a:lnTo>
                  <a:lnTo>
                    <a:pt x="138" y="779"/>
                  </a:lnTo>
                  <a:lnTo>
                    <a:pt x="138" y="793"/>
                  </a:lnTo>
                  <a:lnTo>
                    <a:pt x="134" y="808"/>
                  </a:lnTo>
                  <a:lnTo>
                    <a:pt x="125" y="823"/>
                  </a:lnTo>
                  <a:lnTo>
                    <a:pt x="116" y="827"/>
                  </a:lnTo>
                  <a:lnTo>
                    <a:pt x="112" y="827"/>
                  </a:lnTo>
                  <a:lnTo>
                    <a:pt x="98" y="837"/>
                  </a:lnTo>
                  <a:lnTo>
                    <a:pt x="89" y="837"/>
                  </a:lnTo>
                  <a:lnTo>
                    <a:pt x="76" y="837"/>
                  </a:lnTo>
                  <a:lnTo>
                    <a:pt x="67" y="842"/>
                  </a:lnTo>
                  <a:lnTo>
                    <a:pt x="62" y="842"/>
                  </a:lnTo>
                  <a:lnTo>
                    <a:pt x="58" y="842"/>
                  </a:lnTo>
                  <a:lnTo>
                    <a:pt x="76" y="871"/>
                  </a:lnTo>
                  <a:lnTo>
                    <a:pt x="98" y="891"/>
                  </a:lnTo>
                  <a:lnTo>
                    <a:pt x="112" y="905"/>
                  </a:lnTo>
                  <a:lnTo>
                    <a:pt x="121" y="910"/>
                  </a:lnTo>
                  <a:lnTo>
                    <a:pt x="134" y="920"/>
                  </a:lnTo>
                  <a:lnTo>
                    <a:pt x="147" y="925"/>
                  </a:lnTo>
                  <a:lnTo>
                    <a:pt x="165" y="925"/>
                  </a:lnTo>
                  <a:lnTo>
                    <a:pt x="179" y="925"/>
                  </a:lnTo>
                  <a:lnTo>
                    <a:pt x="192" y="925"/>
                  </a:lnTo>
                  <a:lnTo>
                    <a:pt x="206" y="915"/>
                  </a:lnTo>
                  <a:lnTo>
                    <a:pt x="219" y="905"/>
                  </a:lnTo>
                  <a:lnTo>
                    <a:pt x="228" y="900"/>
                  </a:lnTo>
                  <a:lnTo>
                    <a:pt x="232" y="905"/>
                  </a:lnTo>
                  <a:lnTo>
                    <a:pt x="232" y="910"/>
                  </a:lnTo>
                  <a:lnTo>
                    <a:pt x="223" y="920"/>
                  </a:lnTo>
                  <a:lnTo>
                    <a:pt x="223" y="925"/>
                  </a:lnTo>
                  <a:lnTo>
                    <a:pt x="223" y="930"/>
                  </a:lnTo>
                  <a:lnTo>
                    <a:pt x="228" y="935"/>
                  </a:lnTo>
                  <a:lnTo>
                    <a:pt x="246" y="935"/>
                  </a:lnTo>
                  <a:lnTo>
                    <a:pt x="268" y="930"/>
                  </a:lnTo>
                  <a:lnTo>
                    <a:pt x="282" y="920"/>
                  </a:lnTo>
                  <a:lnTo>
                    <a:pt x="300" y="910"/>
                  </a:lnTo>
                  <a:lnTo>
                    <a:pt x="313" y="896"/>
                  </a:lnTo>
                  <a:lnTo>
                    <a:pt x="326" y="881"/>
                  </a:lnTo>
                  <a:lnTo>
                    <a:pt x="340" y="866"/>
                  </a:lnTo>
                  <a:lnTo>
                    <a:pt x="349" y="852"/>
                  </a:lnTo>
                  <a:lnTo>
                    <a:pt x="353" y="827"/>
                  </a:lnTo>
                  <a:lnTo>
                    <a:pt x="353" y="808"/>
                  </a:lnTo>
                  <a:lnTo>
                    <a:pt x="353" y="798"/>
                  </a:lnTo>
                  <a:lnTo>
                    <a:pt x="349" y="793"/>
                  </a:lnTo>
                  <a:lnTo>
                    <a:pt x="340" y="779"/>
                  </a:lnTo>
                  <a:lnTo>
                    <a:pt x="340" y="774"/>
                  </a:lnTo>
                  <a:lnTo>
                    <a:pt x="326" y="764"/>
                  </a:lnTo>
                  <a:lnTo>
                    <a:pt x="313" y="759"/>
                  </a:lnTo>
                  <a:lnTo>
                    <a:pt x="309" y="759"/>
                  </a:lnTo>
                  <a:lnTo>
                    <a:pt x="300" y="759"/>
                  </a:lnTo>
                  <a:lnTo>
                    <a:pt x="295" y="759"/>
                  </a:lnTo>
                  <a:lnTo>
                    <a:pt x="286" y="759"/>
                  </a:lnTo>
                  <a:lnTo>
                    <a:pt x="268" y="774"/>
                  </a:lnTo>
                  <a:lnTo>
                    <a:pt x="264" y="779"/>
                  </a:lnTo>
                  <a:lnTo>
                    <a:pt x="259" y="789"/>
                  </a:lnTo>
                  <a:lnTo>
                    <a:pt x="255" y="803"/>
                  </a:lnTo>
                  <a:lnTo>
                    <a:pt x="255" y="818"/>
                  </a:lnTo>
                  <a:lnTo>
                    <a:pt x="255" y="832"/>
                  </a:lnTo>
                  <a:lnTo>
                    <a:pt x="259" y="842"/>
                  </a:lnTo>
                  <a:lnTo>
                    <a:pt x="264" y="842"/>
                  </a:lnTo>
                  <a:lnTo>
                    <a:pt x="255" y="847"/>
                  </a:lnTo>
                  <a:lnTo>
                    <a:pt x="246" y="847"/>
                  </a:lnTo>
                  <a:lnTo>
                    <a:pt x="237" y="842"/>
                  </a:lnTo>
                  <a:lnTo>
                    <a:pt x="228" y="842"/>
                  </a:lnTo>
                  <a:lnTo>
                    <a:pt x="223" y="832"/>
                  </a:lnTo>
                  <a:lnTo>
                    <a:pt x="210" y="818"/>
                  </a:lnTo>
                  <a:lnTo>
                    <a:pt x="206" y="803"/>
                  </a:lnTo>
                  <a:lnTo>
                    <a:pt x="201" y="774"/>
                  </a:lnTo>
                  <a:lnTo>
                    <a:pt x="201" y="764"/>
                  </a:lnTo>
                  <a:lnTo>
                    <a:pt x="201" y="754"/>
                  </a:lnTo>
                  <a:lnTo>
                    <a:pt x="206" y="740"/>
                  </a:lnTo>
                  <a:lnTo>
                    <a:pt x="206" y="725"/>
                  </a:lnTo>
                  <a:lnTo>
                    <a:pt x="210" y="716"/>
                  </a:lnTo>
                  <a:lnTo>
                    <a:pt x="219" y="711"/>
                  </a:lnTo>
                  <a:lnTo>
                    <a:pt x="206" y="691"/>
                  </a:lnTo>
                  <a:lnTo>
                    <a:pt x="192" y="681"/>
                  </a:lnTo>
                  <a:lnTo>
                    <a:pt x="192" y="672"/>
                  </a:lnTo>
                  <a:lnTo>
                    <a:pt x="183" y="662"/>
                  </a:lnTo>
                  <a:lnTo>
                    <a:pt x="179" y="647"/>
                  </a:lnTo>
                  <a:lnTo>
                    <a:pt x="179" y="633"/>
                  </a:lnTo>
                  <a:lnTo>
                    <a:pt x="174" y="623"/>
                  </a:lnTo>
                  <a:lnTo>
                    <a:pt x="179" y="599"/>
                  </a:lnTo>
                  <a:lnTo>
                    <a:pt x="183" y="579"/>
                  </a:lnTo>
                  <a:lnTo>
                    <a:pt x="188" y="574"/>
                  </a:lnTo>
                  <a:lnTo>
                    <a:pt x="192" y="565"/>
                  </a:lnTo>
                  <a:lnTo>
                    <a:pt x="201" y="560"/>
                  </a:lnTo>
                  <a:lnTo>
                    <a:pt x="210" y="555"/>
                  </a:lnTo>
                  <a:lnTo>
                    <a:pt x="210" y="565"/>
                  </a:lnTo>
                  <a:lnTo>
                    <a:pt x="210" y="579"/>
                  </a:lnTo>
                  <a:lnTo>
                    <a:pt x="219" y="599"/>
                  </a:lnTo>
                  <a:lnTo>
                    <a:pt x="223" y="613"/>
                  </a:lnTo>
                  <a:lnTo>
                    <a:pt x="237" y="628"/>
                  </a:lnTo>
                  <a:lnTo>
                    <a:pt x="250" y="643"/>
                  </a:lnTo>
                  <a:lnTo>
                    <a:pt x="264" y="647"/>
                  </a:lnTo>
                  <a:lnTo>
                    <a:pt x="295" y="667"/>
                  </a:lnTo>
                  <a:lnTo>
                    <a:pt x="326" y="686"/>
                  </a:lnTo>
                  <a:lnTo>
                    <a:pt x="331" y="691"/>
                  </a:lnTo>
                  <a:lnTo>
                    <a:pt x="340" y="696"/>
                  </a:lnTo>
                  <a:lnTo>
                    <a:pt x="353" y="711"/>
                  </a:lnTo>
                  <a:lnTo>
                    <a:pt x="376" y="735"/>
                  </a:lnTo>
                  <a:lnTo>
                    <a:pt x="380" y="730"/>
                  </a:lnTo>
                  <a:lnTo>
                    <a:pt x="385" y="725"/>
                  </a:lnTo>
                  <a:lnTo>
                    <a:pt x="389" y="725"/>
                  </a:lnTo>
                  <a:lnTo>
                    <a:pt x="412" y="720"/>
                  </a:lnTo>
                  <a:lnTo>
                    <a:pt x="420" y="725"/>
                  </a:lnTo>
                  <a:lnTo>
                    <a:pt x="425" y="725"/>
                  </a:lnTo>
                  <a:lnTo>
                    <a:pt x="434" y="730"/>
                  </a:lnTo>
                  <a:lnTo>
                    <a:pt x="434" y="740"/>
                  </a:lnTo>
                  <a:lnTo>
                    <a:pt x="434" y="745"/>
                  </a:lnTo>
                  <a:lnTo>
                    <a:pt x="438" y="750"/>
                  </a:lnTo>
                  <a:lnTo>
                    <a:pt x="438" y="759"/>
                  </a:lnTo>
                  <a:lnTo>
                    <a:pt x="434" y="759"/>
                  </a:lnTo>
                  <a:lnTo>
                    <a:pt x="420" y="754"/>
                  </a:lnTo>
                  <a:lnTo>
                    <a:pt x="412" y="759"/>
                  </a:lnTo>
                  <a:lnTo>
                    <a:pt x="403" y="759"/>
                  </a:lnTo>
                  <a:lnTo>
                    <a:pt x="394" y="769"/>
                  </a:lnTo>
                  <a:lnTo>
                    <a:pt x="389" y="779"/>
                  </a:lnTo>
                  <a:lnTo>
                    <a:pt x="385" y="793"/>
                  </a:lnTo>
                  <a:lnTo>
                    <a:pt x="376" y="827"/>
                  </a:lnTo>
                  <a:lnTo>
                    <a:pt x="376" y="842"/>
                  </a:lnTo>
                  <a:lnTo>
                    <a:pt x="367" y="852"/>
                  </a:lnTo>
                  <a:lnTo>
                    <a:pt x="358" y="876"/>
                  </a:lnTo>
                  <a:lnTo>
                    <a:pt x="340" y="896"/>
                  </a:lnTo>
                  <a:lnTo>
                    <a:pt x="322" y="910"/>
                  </a:lnTo>
                  <a:lnTo>
                    <a:pt x="300" y="925"/>
                  </a:lnTo>
                  <a:lnTo>
                    <a:pt x="282" y="939"/>
                  </a:lnTo>
                  <a:lnTo>
                    <a:pt x="268" y="944"/>
                  </a:lnTo>
                  <a:lnTo>
                    <a:pt x="255" y="949"/>
                  </a:lnTo>
                  <a:lnTo>
                    <a:pt x="228" y="954"/>
                  </a:lnTo>
                  <a:lnTo>
                    <a:pt x="206" y="954"/>
                  </a:lnTo>
                  <a:lnTo>
                    <a:pt x="210" y="959"/>
                  </a:lnTo>
                  <a:lnTo>
                    <a:pt x="219" y="964"/>
                  </a:lnTo>
                  <a:lnTo>
                    <a:pt x="228" y="969"/>
                  </a:lnTo>
                  <a:lnTo>
                    <a:pt x="237" y="973"/>
                  </a:lnTo>
                  <a:lnTo>
                    <a:pt x="264" y="983"/>
                  </a:lnTo>
                  <a:lnTo>
                    <a:pt x="273" y="993"/>
                  </a:lnTo>
                  <a:lnTo>
                    <a:pt x="282" y="1003"/>
                  </a:lnTo>
                  <a:lnTo>
                    <a:pt x="295" y="1012"/>
                  </a:lnTo>
                  <a:lnTo>
                    <a:pt x="300" y="1022"/>
                  </a:lnTo>
                  <a:lnTo>
                    <a:pt x="304" y="1042"/>
                  </a:lnTo>
                  <a:lnTo>
                    <a:pt x="309" y="1051"/>
                  </a:lnTo>
                  <a:lnTo>
                    <a:pt x="282" y="1046"/>
                  </a:lnTo>
                  <a:lnTo>
                    <a:pt x="268" y="1056"/>
                  </a:lnTo>
                  <a:lnTo>
                    <a:pt x="264" y="1071"/>
                  </a:lnTo>
                  <a:lnTo>
                    <a:pt x="259" y="1076"/>
                  </a:lnTo>
                  <a:lnTo>
                    <a:pt x="259" y="1095"/>
                  </a:lnTo>
                  <a:lnTo>
                    <a:pt x="259" y="1119"/>
                  </a:lnTo>
                  <a:lnTo>
                    <a:pt x="259" y="1134"/>
                  </a:lnTo>
                  <a:lnTo>
                    <a:pt x="259" y="1149"/>
                  </a:lnTo>
                  <a:lnTo>
                    <a:pt x="255" y="1183"/>
                  </a:lnTo>
                  <a:lnTo>
                    <a:pt x="246" y="1207"/>
                  </a:lnTo>
                  <a:lnTo>
                    <a:pt x="237" y="1236"/>
                  </a:lnTo>
                  <a:lnTo>
                    <a:pt x="219" y="1261"/>
                  </a:lnTo>
                  <a:lnTo>
                    <a:pt x="206" y="1285"/>
                  </a:lnTo>
                  <a:lnTo>
                    <a:pt x="188" y="1304"/>
                  </a:lnTo>
                  <a:lnTo>
                    <a:pt x="165" y="1329"/>
                  </a:lnTo>
                  <a:lnTo>
                    <a:pt x="129" y="1373"/>
                  </a:lnTo>
                  <a:lnTo>
                    <a:pt x="112" y="1397"/>
                  </a:lnTo>
                  <a:lnTo>
                    <a:pt x="94" y="1416"/>
                  </a:lnTo>
                  <a:lnTo>
                    <a:pt x="76" y="1446"/>
                  </a:lnTo>
                  <a:lnTo>
                    <a:pt x="67" y="1470"/>
                  </a:lnTo>
                  <a:lnTo>
                    <a:pt x="58" y="1499"/>
                  </a:lnTo>
                  <a:lnTo>
                    <a:pt x="53" y="1519"/>
                  </a:lnTo>
                  <a:lnTo>
                    <a:pt x="49" y="1533"/>
                  </a:lnTo>
                  <a:lnTo>
                    <a:pt x="44" y="1548"/>
                  </a:lnTo>
                  <a:lnTo>
                    <a:pt x="49" y="1567"/>
                  </a:lnTo>
                  <a:lnTo>
                    <a:pt x="49" y="1577"/>
                  </a:lnTo>
                  <a:lnTo>
                    <a:pt x="53" y="1582"/>
                  </a:lnTo>
                  <a:lnTo>
                    <a:pt x="58" y="1592"/>
                  </a:lnTo>
                  <a:lnTo>
                    <a:pt x="62" y="1596"/>
                  </a:lnTo>
                  <a:lnTo>
                    <a:pt x="71" y="1596"/>
                  </a:lnTo>
                  <a:lnTo>
                    <a:pt x="85" y="1596"/>
                  </a:lnTo>
                  <a:lnTo>
                    <a:pt x="89" y="1596"/>
                  </a:lnTo>
                  <a:lnTo>
                    <a:pt x="98" y="1596"/>
                  </a:lnTo>
                  <a:lnTo>
                    <a:pt x="107" y="1587"/>
                  </a:lnTo>
                  <a:lnTo>
                    <a:pt x="112" y="1582"/>
                  </a:lnTo>
                  <a:lnTo>
                    <a:pt x="116" y="1572"/>
                  </a:lnTo>
                  <a:lnTo>
                    <a:pt x="116" y="1567"/>
                  </a:lnTo>
                  <a:lnTo>
                    <a:pt x="116" y="1553"/>
                  </a:lnTo>
                  <a:lnTo>
                    <a:pt x="112" y="1543"/>
                  </a:lnTo>
                  <a:lnTo>
                    <a:pt x="112" y="1523"/>
                  </a:lnTo>
                  <a:lnTo>
                    <a:pt x="116" y="1528"/>
                  </a:lnTo>
                  <a:lnTo>
                    <a:pt x="121" y="1533"/>
                  </a:lnTo>
                  <a:lnTo>
                    <a:pt x="125" y="1538"/>
                  </a:lnTo>
                  <a:lnTo>
                    <a:pt x="129" y="1543"/>
                  </a:lnTo>
                  <a:lnTo>
                    <a:pt x="134" y="1557"/>
                  </a:lnTo>
                  <a:lnTo>
                    <a:pt x="138" y="1567"/>
                  </a:lnTo>
                  <a:lnTo>
                    <a:pt x="138" y="1592"/>
                  </a:lnTo>
                  <a:lnTo>
                    <a:pt x="138" y="1616"/>
                  </a:lnTo>
                  <a:lnTo>
                    <a:pt x="134" y="1631"/>
                  </a:lnTo>
                  <a:lnTo>
                    <a:pt x="121" y="1650"/>
                  </a:lnTo>
                  <a:lnTo>
                    <a:pt x="116" y="1650"/>
                  </a:lnTo>
                  <a:lnTo>
                    <a:pt x="116" y="1655"/>
                  </a:lnTo>
                  <a:lnTo>
                    <a:pt x="112" y="1660"/>
                  </a:lnTo>
                  <a:lnTo>
                    <a:pt x="103" y="1665"/>
                  </a:lnTo>
                  <a:lnTo>
                    <a:pt x="103" y="1669"/>
                  </a:lnTo>
                  <a:lnTo>
                    <a:pt x="98" y="1674"/>
                  </a:lnTo>
                  <a:lnTo>
                    <a:pt x="116" y="1713"/>
                  </a:lnTo>
                  <a:lnTo>
                    <a:pt x="125" y="1733"/>
                  </a:lnTo>
                  <a:lnTo>
                    <a:pt x="129" y="1757"/>
                  </a:lnTo>
                  <a:lnTo>
                    <a:pt x="134" y="1777"/>
                  </a:lnTo>
                  <a:lnTo>
                    <a:pt x="134" y="1791"/>
                  </a:lnTo>
                  <a:lnTo>
                    <a:pt x="134" y="1806"/>
                  </a:lnTo>
                  <a:lnTo>
                    <a:pt x="125" y="1820"/>
                  </a:lnTo>
                  <a:lnTo>
                    <a:pt x="121" y="1835"/>
                  </a:lnTo>
                  <a:lnTo>
                    <a:pt x="116" y="1850"/>
                  </a:lnTo>
                  <a:lnTo>
                    <a:pt x="107" y="1859"/>
                  </a:lnTo>
                  <a:lnTo>
                    <a:pt x="98" y="1879"/>
                  </a:lnTo>
                  <a:lnTo>
                    <a:pt x="85" y="1884"/>
                  </a:lnTo>
                  <a:lnTo>
                    <a:pt x="71" y="1888"/>
                  </a:lnTo>
                  <a:lnTo>
                    <a:pt x="58" y="1893"/>
                  </a:lnTo>
                  <a:lnTo>
                    <a:pt x="40" y="1893"/>
                  </a:lnTo>
                  <a:lnTo>
                    <a:pt x="31" y="1888"/>
                  </a:lnTo>
                  <a:lnTo>
                    <a:pt x="27" y="1884"/>
                  </a:lnTo>
                  <a:lnTo>
                    <a:pt x="27" y="1879"/>
                  </a:lnTo>
                  <a:lnTo>
                    <a:pt x="44" y="1869"/>
                  </a:lnTo>
                  <a:lnTo>
                    <a:pt x="58" y="1859"/>
                  </a:lnTo>
                  <a:lnTo>
                    <a:pt x="71" y="1845"/>
                  </a:lnTo>
                  <a:lnTo>
                    <a:pt x="85" y="1830"/>
                  </a:lnTo>
                  <a:lnTo>
                    <a:pt x="89" y="1811"/>
                  </a:lnTo>
                  <a:lnTo>
                    <a:pt x="98" y="1791"/>
                  </a:lnTo>
                  <a:lnTo>
                    <a:pt x="98" y="1772"/>
                  </a:lnTo>
                  <a:lnTo>
                    <a:pt x="98" y="1752"/>
                  </a:lnTo>
                  <a:lnTo>
                    <a:pt x="98" y="1713"/>
                  </a:lnTo>
                  <a:lnTo>
                    <a:pt x="98" y="1699"/>
                  </a:lnTo>
                  <a:lnTo>
                    <a:pt x="94" y="1694"/>
                  </a:lnTo>
                  <a:lnTo>
                    <a:pt x="89" y="1689"/>
                  </a:lnTo>
                  <a:lnTo>
                    <a:pt x="89" y="1704"/>
                  </a:lnTo>
                  <a:lnTo>
                    <a:pt x="85" y="1718"/>
                  </a:lnTo>
                  <a:lnTo>
                    <a:pt x="85" y="1728"/>
                  </a:lnTo>
                  <a:lnTo>
                    <a:pt x="85" y="1738"/>
                  </a:lnTo>
                  <a:lnTo>
                    <a:pt x="80" y="1747"/>
                  </a:lnTo>
                  <a:lnTo>
                    <a:pt x="76" y="1752"/>
                  </a:lnTo>
                  <a:lnTo>
                    <a:pt x="62" y="1762"/>
                  </a:lnTo>
                  <a:lnTo>
                    <a:pt x="44" y="1777"/>
                  </a:lnTo>
                  <a:lnTo>
                    <a:pt x="35" y="1781"/>
                  </a:lnTo>
                  <a:lnTo>
                    <a:pt x="27" y="1781"/>
                  </a:lnTo>
                  <a:lnTo>
                    <a:pt x="18" y="1781"/>
                  </a:lnTo>
                  <a:lnTo>
                    <a:pt x="9" y="1781"/>
                  </a:lnTo>
                  <a:lnTo>
                    <a:pt x="22" y="1762"/>
                  </a:lnTo>
                  <a:lnTo>
                    <a:pt x="27" y="1752"/>
                  </a:lnTo>
                  <a:lnTo>
                    <a:pt x="31" y="1747"/>
                  </a:lnTo>
                  <a:lnTo>
                    <a:pt x="35" y="1733"/>
                  </a:lnTo>
                  <a:lnTo>
                    <a:pt x="40" y="1723"/>
                  </a:lnTo>
                  <a:lnTo>
                    <a:pt x="40" y="1704"/>
                  </a:lnTo>
                  <a:lnTo>
                    <a:pt x="40" y="1679"/>
                  </a:lnTo>
                  <a:lnTo>
                    <a:pt x="35" y="1635"/>
                  </a:lnTo>
                  <a:lnTo>
                    <a:pt x="31" y="1616"/>
                  </a:lnTo>
                  <a:lnTo>
                    <a:pt x="27" y="1592"/>
                  </a:lnTo>
                  <a:lnTo>
                    <a:pt x="27" y="1582"/>
                  </a:lnTo>
                  <a:lnTo>
                    <a:pt x="27" y="1567"/>
                  </a:lnTo>
                  <a:lnTo>
                    <a:pt x="27" y="1553"/>
                  </a:lnTo>
                  <a:lnTo>
                    <a:pt x="27" y="1543"/>
                  </a:lnTo>
                  <a:lnTo>
                    <a:pt x="35" y="1519"/>
                  </a:lnTo>
                  <a:lnTo>
                    <a:pt x="40" y="1494"/>
                  </a:lnTo>
                  <a:lnTo>
                    <a:pt x="53" y="1470"/>
                  </a:lnTo>
                  <a:lnTo>
                    <a:pt x="62" y="1450"/>
                  </a:lnTo>
                  <a:lnTo>
                    <a:pt x="71" y="1426"/>
                  </a:lnTo>
                  <a:lnTo>
                    <a:pt x="71" y="1402"/>
                  </a:lnTo>
                  <a:lnTo>
                    <a:pt x="71" y="1392"/>
                  </a:lnTo>
                  <a:lnTo>
                    <a:pt x="67" y="1382"/>
                  </a:lnTo>
                  <a:lnTo>
                    <a:pt x="62" y="1368"/>
                  </a:lnTo>
                  <a:lnTo>
                    <a:pt x="58" y="1368"/>
                  </a:lnTo>
                  <a:lnTo>
                    <a:pt x="53" y="1363"/>
                  </a:lnTo>
                  <a:lnTo>
                    <a:pt x="49" y="1358"/>
                  </a:lnTo>
                  <a:lnTo>
                    <a:pt x="40" y="1353"/>
                  </a:lnTo>
                  <a:lnTo>
                    <a:pt x="40" y="1348"/>
                  </a:lnTo>
                  <a:lnTo>
                    <a:pt x="62" y="1334"/>
                  </a:lnTo>
                  <a:lnTo>
                    <a:pt x="35" y="1304"/>
                  </a:lnTo>
                  <a:lnTo>
                    <a:pt x="27" y="1290"/>
                  </a:lnTo>
                  <a:lnTo>
                    <a:pt x="18" y="1280"/>
                  </a:lnTo>
                  <a:lnTo>
                    <a:pt x="13" y="1270"/>
                  </a:lnTo>
                  <a:lnTo>
                    <a:pt x="13" y="1261"/>
                  </a:lnTo>
                  <a:lnTo>
                    <a:pt x="9" y="1251"/>
                  </a:lnTo>
                  <a:lnTo>
                    <a:pt x="4" y="1236"/>
                  </a:lnTo>
                  <a:lnTo>
                    <a:pt x="0" y="1231"/>
                  </a:lnTo>
                  <a:lnTo>
                    <a:pt x="0" y="1207"/>
                  </a:lnTo>
                  <a:lnTo>
                    <a:pt x="4" y="1188"/>
                  </a:lnTo>
                  <a:lnTo>
                    <a:pt x="9" y="1163"/>
                  </a:lnTo>
                  <a:lnTo>
                    <a:pt x="13" y="1139"/>
                  </a:lnTo>
                  <a:lnTo>
                    <a:pt x="22" y="1124"/>
                  </a:lnTo>
                  <a:lnTo>
                    <a:pt x="31" y="1105"/>
                  </a:lnTo>
                  <a:lnTo>
                    <a:pt x="22" y="1085"/>
                  </a:lnTo>
                  <a:lnTo>
                    <a:pt x="13" y="1066"/>
                  </a:lnTo>
                  <a:lnTo>
                    <a:pt x="13" y="1046"/>
                  </a:lnTo>
                  <a:lnTo>
                    <a:pt x="9" y="1022"/>
                  </a:lnTo>
                  <a:lnTo>
                    <a:pt x="9" y="1008"/>
                  </a:lnTo>
                  <a:lnTo>
                    <a:pt x="13" y="993"/>
                  </a:lnTo>
                  <a:lnTo>
                    <a:pt x="13" y="988"/>
                  </a:lnTo>
                  <a:lnTo>
                    <a:pt x="18" y="978"/>
                  </a:lnTo>
                  <a:lnTo>
                    <a:pt x="27" y="973"/>
                  </a:lnTo>
                  <a:lnTo>
                    <a:pt x="31" y="988"/>
                  </a:lnTo>
                  <a:lnTo>
                    <a:pt x="35" y="993"/>
                  </a:lnTo>
                  <a:lnTo>
                    <a:pt x="40" y="1003"/>
                  </a:lnTo>
                  <a:lnTo>
                    <a:pt x="44" y="1008"/>
                  </a:lnTo>
                  <a:lnTo>
                    <a:pt x="49" y="1012"/>
                  </a:lnTo>
                  <a:lnTo>
                    <a:pt x="62" y="1022"/>
                  </a:lnTo>
                  <a:lnTo>
                    <a:pt x="71" y="1027"/>
                  </a:lnTo>
                  <a:lnTo>
                    <a:pt x="76" y="1032"/>
                  </a:lnTo>
                  <a:lnTo>
                    <a:pt x="85" y="1032"/>
                  </a:lnTo>
                  <a:lnTo>
                    <a:pt x="94" y="1032"/>
                  </a:lnTo>
                  <a:lnTo>
                    <a:pt x="112" y="1027"/>
                  </a:lnTo>
                  <a:lnTo>
                    <a:pt x="129" y="1022"/>
                  </a:lnTo>
                  <a:lnTo>
                    <a:pt x="129" y="1042"/>
                  </a:lnTo>
                  <a:lnTo>
                    <a:pt x="134" y="1066"/>
                  </a:lnTo>
                  <a:lnTo>
                    <a:pt x="134" y="1076"/>
                  </a:lnTo>
                  <a:lnTo>
                    <a:pt x="138" y="1090"/>
                  </a:lnTo>
                  <a:lnTo>
                    <a:pt x="147" y="1095"/>
                  </a:lnTo>
                  <a:lnTo>
                    <a:pt x="156" y="1105"/>
                  </a:lnTo>
                  <a:lnTo>
                    <a:pt x="165" y="1105"/>
                  </a:lnTo>
                  <a:lnTo>
                    <a:pt x="179" y="1105"/>
                  </a:lnTo>
                  <a:lnTo>
                    <a:pt x="183" y="1105"/>
                  </a:lnTo>
                  <a:lnTo>
                    <a:pt x="192" y="1105"/>
                  </a:lnTo>
                  <a:lnTo>
                    <a:pt x="192" y="1100"/>
                  </a:lnTo>
                  <a:lnTo>
                    <a:pt x="197" y="1095"/>
                  </a:lnTo>
                  <a:lnTo>
                    <a:pt x="206" y="1105"/>
                  </a:lnTo>
                  <a:lnTo>
                    <a:pt x="206" y="1119"/>
                  </a:lnTo>
                  <a:lnTo>
                    <a:pt x="206" y="1124"/>
                  </a:lnTo>
                  <a:lnTo>
                    <a:pt x="206" y="1139"/>
                  </a:lnTo>
                  <a:lnTo>
                    <a:pt x="197" y="1158"/>
                  </a:lnTo>
                  <a:lnTo>
                    <a:pt x="192" y="1178"/>
                  </a:lnTo>
                  <a:lnTo>
                    <a:pt x="179" y="1192"/>
                  </a:lnTo>
                  <a:lnTo>
                    <a:pt x="161" y="1212"/>
                  </a:lnTo>
                  <a:lnTo>
                    <a:pt x="156" y="1217"/>
                  </a:lnTo>
                  <a:lnTo>
                    <a:pt x="147" y="1222"/>
                  </a:lnTo>
                  <a:lnTo>
                    <a:pt x="138" y="1222"/>
                  </a:lnTo>
                  <a:lnTo>
                    <a:pt x="125" y="1222"/>
                  </a:lnTo>
                  <a:lnTo>
                    <a:pt x="134" y="1188"/>
                  </a:lnTo>
                  <a:lnTo>
                    <a:pt x="134" y="1173"/>
                  </a:lnTo>
                  <a:lnTo>
                    <a:pt x="125" y="1158"/>
                  </a:lnTo>
                  <a:lnTo>
                    <a:pt x="116" y="1144"/>
                  </a:lnTo>
                  <a:lnTo>
                    <a:pt x="112" y="1139"/>
                  </a:lnTo>
                  <a:lnTo>
                    <a:pt x="103" y="1139"/>
                  </a:lnTo>
                  <a:lnTo>
                    <a:pt x="98" y="1139"/>
                  </a:lnTo>
                  <a:lnTo>
                    <a:pt x="89" y="1139"/>
                  </a:lnTo>
                  <a:lnTo>
                    <a:pt x="85" y="1139"/>
                  </a:lnTo>
                  <a:lnTo>
                    <a:pt x="76" y="1139"/>
                  </a:lnTo>
                  <a:lnTo>
                    <a:pt x="62" y="1154"/>
                  </a:lnTo>
                  <a:lnTo>
                    <a:pt x="53" y="1163"/>
                  </a:lnTo>
                  <a:lnTo>
                    <a:pt x="44" y="1173"/>
                  </a:lnTo>
                  <a:lnTo>
                    <a:pt x="40" y="1188"/>
                  </a:lnTo>
                  <a:lnTo>
                    <a:pt x="40" y="1202"/>
                  </a:lnTo>
                  <a:lnTo>
                    <a:pt x="35" y="1217"/>
                  </a:lnTo>
                  <a:lnTo>
                    <a:pt x="31" y="1231"/>
                  </a:lnTo>
                  <a:lnTo>
                    <a:pt x="35" y="1246"/>
                  </a:lnTo>
                  <a:lnTo>
                    <a:pt x="35" y="1261"/>
                  </a:lnTo>
                  <a:lnTo>
                    <a:pt x="40" y="1275"/>
                  </a:lnTo>
                  <a:lnTo>
                    <a:pt x="49" y="1285"/>
                  </a:lnTo>
                  <a:lnTo>
                    <a:pt x="58" y="1295"/>
                  </a:lnTo>
                  <a:lnTo>
                    <a:pt x="67" y="1304"/>
                  </a:lnTo>
                  <a:lnTo>
                    <a:pt x="76" y="1304"/>
                  </a:lnTo>
                  <a:lnTo>
                    <a:pt x="85" y="1314"/>
                  </a:lnTo>
                  <a:lnTo>
                    <a:pt x="98" y="1314"/>
                  </a:lnTo>
                  <a:lnTo>
                    <a:pt x="112" y="1319"/>
                  </a:lnTo>
                  <a:lnTo>
                    <a:pt x="121" y="1319"/>
                  </a:lnTo>
                  <a:lnTo>
                    <a:pt x="147" y="1304"/>
                  </a:lnTo>
                  <a:lnTo>
                    <a:pt x="165" y="1295"/>
                  </a:lnTo>
                  <a:lnTo>
                    <a:pt x="183" y="1280"/>
                  </a:lnTo>
                  <a:lnTo>
                    <a:pt x="201" y="1261"/>
                  </a:lnTo>
                  <a:lnTo>
                    <a:pt x="215" y="1241"/>
                  </a:lnTo>
                  <a:lnTo>
                    <a:pt x="223" y="1222"/>
                  </a:lnTo>
                  <a:lnTo>
                    <a:pt x="237" y="1197"/>
                  </a:lnTo>
                  <a:lnTo>
                    <a:pt x="237" y="1173"/>
                  </a:lnTo>
                  <a:lnTo>
                    <a:pt x="241" y="1154"/>
                  </a:lnTo>
                  <a:lnTo>
                    <a:pt x="246" y="1129"/>
                  </a:lnTo>
                  <a:lnTo>
                    <a:pt x="241" y="1105"/>
                  </a:lnTo>
                  <a:lnTo>
                    <a:pt x="237" y="1090"/>
                  </a:lnTo>
                  <a:lnTo>
                    <a:pt x="232" y="1066"/>
                  </a:lnTo>
                  <a:lnTo>
                    <a:pt x="223" y="1046"/>
                  </a:lnTo>
                  <a:lnTo>
                    <a:pt x="215" y="1032"/>
                  </a:lnTo>
                  <a:lnTo>
                    <a:pt x="206" y="1012"/>
                  </a:lnTo>
                  <a:lnTo>
                    <a:pt x="192" y="998"/>
                  </a:lnTo>
                  <a:lnTo>
                    <a:pt x="179" y="983"/>
                  </a:lnTo>
                  <a:lnTo>
                    <a:pt x="147" y="954"/>
                  </a:lnTo>
                  <a:lnTo>
                    <a:pt x="121" y="925"/>
                  </a:lnTo>
                  <a:lnTo>
                    <a:pt x="89" y="905"/>
                  </a:lnTo>
                  <a:lnTo>
                    <a:pt x="76" y="891"/>
                  </a:lnTo>
                  <a:lnTo>
                    <a:pt x="67" y="876"/>
                  </a:lnTo>
                  <a:lnTo>
                    <a:pt x="44" y="852"/>
                  </a:lnTo>
                  <a:lnTo>
                    <a:pt x="40" y="837"/>
                  </a:lnTo>
                  <a:lnTo>
                    <a:pt x="31" y="823"/>
                  </a:lnTo>
                  <a:lnTo>
                    <a:pt x="27" y="803"/>
                  </a:lnTo>
                  <a:lnTo>
                    <a:pt x="18" y="789"/>
                  </a:lnTo>
                  <a:lnTo>
                    <a:pt x="13" y="750"/>
                  </a:lnTo>
                  <a:lnTo>
                    <a:pt x="4" y="711"/>
                  </a:lnTo>
                  <a:lnTo>
                    <a:pt x="4" y="696"/>
                  </a:lnTo>
                  <a:lnTo>
                    <a:pt x="4" y="677"/>
                  </a:lnTo>
                  <a:lnTo>
                    <a:pt x="9" y="638"/>
                  </a:lnTo>
                  <a:lnTo>
                    <a:pt x="13" y="628"/>
                  </a:lnTo>
                  <a:lnTo>
                    <a:pt x="13" y="613"/>
                  </a:lnTo>
                  <a:lnTo>
                    <a:pt x="22" y="594"/>
                  </a:lnTo>
                  <a:lnTo>
                    <a:pt x="27" y="579"/>
                  </a:lnTo>
                  <a:lnTo>
                    <a:pt x="27" y="570"/>
                  </a:lnTo>
                  <a:lnTo>
                    <a:pt x="27" y="560"/>
                  </a:lnTo>
                  <a:lnTo>
                    <a:pt x="22" y="545"/>
                  </a:lnTo>
                  <a:lnTo>
                    <a:pt x="18" y="535"/>
                  </a:lnTo>
                  <a:lnTo>
                    <a:pt x="18" y="521"/>
                  </a:lnTo>
                  <a:lnTo>
                    <a:pt x="18" y="511"/>
                  </a:lnTo>
                  <a:lnTo>
                    <a:pt x="18" y="497"/>
                  </a:lnTo>
                  <a:lnTo>
                    <a:pt x="22" y="482"/>
                  </a:lnTo>
                  <a:lnTo>
                    <a:pt x="27" y="472"/>
                  </a:lnTo>
                  <a:lnTo>
                    <a:pt x="35" y="462"/>
                  </a:lnTo>
                  <a:lnTo>
                    <a:pt x="40" y="453"/>
                  </a:lnTo>
                  <a:lnTo>
                    <a:pt x="44" y="458"/>
                  </a:lnTo>
                  <a:lnTo>
                    <a:pt x="44" y="462"/>
                  </a:lnTo>
                  <a:lnTo>
                    <a:pt x="49" y="477"/>
                  </a:lnTo>
                  <a:lnTo>
                    <a:pt x="53" y="482"/>
                  </a:lnTo>
                  <a:lnTo>
                    <a:pt x="58" y="487"/>
                  </a:lnTo>
                  <a:lnTo>
                    <a:pt x="58" y="492"/>
                  </a:lnTo>
                  <a:lnTo>
                    <a:pt x="67" y="497"/>
                  </a:lnTo>
                  <a:lnTo>
                    <a:pt x="85" y="497"/>
                  </a:lnTo>
                  <a:lnTo>
                    <a:pt x="98" y="497"/>
                  </a:lnTo>
                  <a:lnTo>
                    <a:pt x="116" y="487"/>
                  </a:lnTo>
                  <a:lnTo>
                    <a:pt x="129" y="482"/>
                  </a:lnTo>
                  <a:lnTo>
                    <a:pt x="156" y="458"/>
                  </a:lnTo>
                  <a:lnTo>
                    <a:pt x="170" y="448"/>
                  </a:lnTo>
                  <a:lnTo>
                    <a:pt x="183" y="443"/>
                  </a:lnTo>
                  <a:lnTo>
                    <a:pt x="174" y="433"/>
                  </a:lnTo>
                  <a:lnTo>
                    <a:pt x="161" y="433"/>
                  </a:lnTo>
                  <a:lnTo>
                    <a:pt x="138" y="424"/>
                  </a:lnTo>
                  <a:lnTo>
                    <a:pt x="116" y="419"/>
                  </a:lnTo>
                  <a:lnTo>
                    <a:pt x="85" y="419"/>
                  </a:lnTo>
                  <a:lnTo>
                    <a:pt x="80" y="419"/>
                  </a:lnTo>
                  <a:lnTo>
                    <a:pt x="71" y="424"/>
                  </a:lnTo>
                  <a:lnTo>
                    <a:pt x="67" y="424"/>
                  </a:lnTo>
                  <a:lnTo>
                    <a:pt x="62" y="424"/>
                  </a:lnTo>
                  <a:lnTo>
                    <a:pt x="67" y="414"/>
                  </a:lnTo>
                  <a:lnTo>
                    <a:pt x="67" y="399"/>
                  </a:lnTo>
                  <a:lnTo>
                    <a:pt x="67" y="385"/>
                  </a:lnTo>
                  <a:lnTo>
                    <a:pt x="62" y="380"/>
                  </a:lnTo>
                  <a:lnTo>
                    <a:pt x="58" y="365"/>
                  </a:lnTo>
                  <a:lnTo>
                    <a:pt x="53" y="355"/>
                  </a:lnTo>
                  <a:lnTo>
                    <a:pt x="40" y="341"/>
                  </a:lnTo>
                  <a:lnTo>
                    <a:pt x="27" y="321"/>
                  </a:lnTo>
                  <a:lnTo>
                    <a:pt x="18" y="302"/>
                  </a:lnTo>
                  <a:lnTo>
                    <a:pt x="13" y="292"/>
                  </a:lnTo>
                  <a:lnTo>
                    <a:pt x="13" y="282"/>
                  </a:lnTo>
                  <a:lnTo>
                    <a:pt x="13" y="268"/>
                  </a:lnTo>
                  <a:lnTo>
                    <a:pt x="13" y="258"/>
                  </a:lnTo>
                  <a:lnTo>
                    <a:pt x="18" y="248"/>
                  </a:lnTo>
                  <a:lnTo>
                    <a:pt x="27" y="234"/>
                  </a:lnTo>
                  <a:lnTo>
                    <a:pt x="31" y="224"/>
                  </a:lnTo>
                  <a:lnTo>
                    <a:pt x="35" y="219"/>
                  </a:lnTo>
                  <a:lnTo>
                    <a:pt x="40" y="219"/>
                  </a:lnTo>
                  <a:lnTo>
                    <a:pt x="49" y="214"/>
                  </a:lnTo>
                  <a:lnTo>
                    <a:pt x="58" y="209"/>
                  </a:lnTo>
                  <a:lnTo>
                    <a:pt x="71" y="209"/>
                  </a:lnTo>
                  <a:lnTo>
                    <a:pt x="80" y="214"/>
                  </a:lnTo>
                  <a:lnTo>
                    <a:pt x="89" y="219"/>
                  </a:lnTo>
                  <a:lnTo>
                    <a:pt x="98" y="224"/>
                  </a:lnTo>
                  <a:lnTo>
                    <a:pt x="98" y="234"/>
                  </a:lnTo>
                  <a:lnTo>
                    <a:pt x="98" y="243"/>
                  </a:lnTo>
                  <a:lnTo>
                    <a:pt x="98" y="248"/>
                  </a:lnTo>
                  <a:lnTo>
                    <a:pt x="85" y="248"/>
                  </a:lnTo>
                  <a:lnTo>
                    <a:pt x="76" y="253"/>
                  </a:lnTo>
                  <a:lnTo>
                    <a:pt x="71" y="263"/>
                  </a:lnTo>
                  <a:lnTo>
                    <a:pt x="62" y="268"/>
                  </a:lnTo>
                  <a:lnTo>
                    <a:pt x="58" y="282"/>
                  </a:lnTo>
                  <a:lnTo>
                    <a:pt x="58" y="292"/>
                  </a:lnTo>
                  <a:lnTo>
                    <a:pt x="58" y="302"/>
                  </a:lnTo>
                  <a:lnTo>
                    <a:pt x="58" y="316"/>
                  </a:lnTo>
                  <a:lnTo>
                    <a:pt x="58" y="321"/>
                  </a:lnTo>
                  <a:lnTo>
                    <a:pt x="62" y="331"/>
                  </a:lnTo>
                  <a:lnTo>
                    <a:pt x="71" y="341"/>
                  </a:lnTo>
                  <a:lnTo>
                    <a:pt x="85" y="355"/>
                  </a:lnTo>
                  <a:lnTo>
                    <a:pt x="98" y="365"/>
                  </a:lnTo>
                  <a:lnTo>
                    <a:pt x="112" y="380"/>
                  </a:lnTo>
                  <a:lnTo>
                    <a:pt x="129" y="385"/>
                  </a:lnTo>
                  <a:lnTo>
                    <a:pt x="147" y="389"/>
                  </a:lnTo>
                  <a:lnTo>
                    <a:pt x="165" y="394"/>
                  </a:lnTo>
                  <a:lnTo>
                    <a:pt x="183" y="394"/>
                  </a:lnTo>
                  <a:lnTo>
                    <a:pt x="201" y="394"/>
                  </a:lnTo>
                  <a:lnTo>
                    <a:pt x="219" y="385"/>
                  </a:lnTo>
                  <a:lnTo>
                    <a:pt x="237" y="375"/>
                  </a:lnTo>
                  <a:lnTo>
                    <a:pt x="246" y="365"/>
                  </a:lnTo>
                  <a:lnTo>
                    <a:pt x="255" y="360"/>
                  </a:lnTo>
                  <a:lnTo>
                    <a:pt x="259" y="351"/>
                  </a:lnTo>
                  <a:lnTo>
                    <a:pt x="264" y="341"/>
                  </a:lnTo>
                  <a:lnTo>
                    <a:pt x="268" y="331"/>
                  </a:lnTo>
                  <a:lnTo>
                    <a:pt x="268" y="316"/>
                  </a:lnTo>
                  <a:lnTo>
                    <a:pt x="259" y="302"/>
                  </a:lnTo>
                  <a:lnTo>
                    <a:pt x="255" y="287"/>
                  </a:lnTo>
                  <a:lnTo>
                    <a:pt x="241" y="278"/>
                  </a:lnTo>
                  <a:lnTo>
                    <a:pt x="237" y="273"/>
                  </a:lnTo>
                  <a:lnTo>
                    <a:pt x="228" y="268"/>
                  </a:lnTo>
                  <a:lnTo>
                    <a:pt x="219" y="268"/>
                  </a:lnTo>
                  <a:lnTo>
                    <a:pt x="210" y="268"/>
                  </a:lnTo>
                  <a:lnTo>
                    <a:pt x="201" y="273"/>
                  </a:lnTo>
                  <a:lnTo>
                    <a:pt x="192" y="282"/>
                  </a:lnTo>
                  <a:lnTo>
                    <a:pt x="188" y="287"/>
                  </a:lnTo>
                  <a:lnTo>
                    <a:pt x="188" y="302"/>
                  </a:lnTo>
                  <a:lnTo>
                    <a:pt x="183" y="321"/>
                  </a:lnTo>
                  <a:lnTo>
                    <a:pt x="179" y="321"/>
                  </a:lnTo>
                  <a:lnTo>
                    <a:pt x="174" y="316"/>
                  </a:lnTo>
                  <a:lnTo>
                    <a:pt x="161" y="312"/>
                  </a:lnTo>
                  <a:lnTo>
                    <a:pt x="156" y="307"/>
                  </a:lnTo>
                  <a:lnTo>
                    <a:pt x="152" y="302"/>
                  </a:lnTo>
                  <a:lnTo>
                    <a:pt x="147" y="292"/>
                  </a:lnTo>
                  <a:lnTo>
                    <a:pt x="147" y="282"/>
                  </a:lnTo>
                  <a:lnTo>
                    <a:pt x="147" y="268"/>
                  </a:lnTo>
                  <a:lnTo>
                    <a:pt x="147" y="253"/>
                  </a:lnTo>
                  <a:lnTo>
                    <a:pt x="152" y="248"/>
                  </a:lnTo>
                  <a:lnTo>
                    <a:pt x="156" y="243"/>
                  </a:lnTo>
                  <a:lnTo>
                    <a:pt x="165" y="234"/>
                  </a:lnTo>
                  <a:lnTo>
                    <a:pt x="179" y="229"/>
                  </a:lnTo>
                  <a:lnTo>
                    <a:pt x="192" y="224"/>
                  </a:lnTo>
                  <a:lnTo>
                    <a:pt x="188" y="219"/>
                  </a:lnTo>
                  <a:lnTo>
                    <a:pt x="179" y="205"/>
                  </a:lnTo>
                  <a:lnTo>
                    <a:pt x="174" y="195"/>
                  </a:lnTo>
                  <a:lnTo>
                    <a:pt x="147" y="170"/>
                  </a:lnTo>
                  <a:lnTo>
                    <a:pt x="143" y="166"/>
                  </a:lnTo>
                  <a:lnTo>
                    <a:pt x="138" y="161"/>
                  </a:lnTo>
                  <a:lnTo>
                    <a:pt x="112" y="127"/>
                  </a:lnTo>
                  <a:lnTo>
                    <a:pt x="107" y="127"/>
                  </a:lnTo>
                  <a:lnTo>
                    <a:pt x="98" y="122"/>
                  </a:lnTo>
                  <a:lnTo>
                    <a:pt x="94" y="117"/>
                  </a:lnTo>
                  <a:lnTo>
                    <a:pt x="76" y="117"/>
                  </a:lnTo>
                  <a:lnTo>
                    <a:pt x="71" y="117"/>
                  </a:lnTo>
                  <a:lnTo>
                    <a:pt x="58" y="117"/>
                  </a:lnTo>
                  <a:lnTo>
                    <a:pt x="53" y="122"/>
                  </a:lnTo>
                  <a:lnTo>
                    <a:pt x="49" y="132"/>
                  </a:lnTo>
                  <a:lnTo>
                    <a:pt x="40" y="146"/>
                  </a:lnTo>
                  <a:lnTo>
                    <a:pt x="35" y="141"/>
                  </a:lnTo>
                  <a:lnTo>
                    <a:pt x="27" y="136"/>
                  </a:lnTo>
                  <a:lnTo>
                    <a:pt x="22" y="122"/>
                  </a:lnTo>
                  <a:lnTo>
                    <a:pt x="18" y="117"/>
                  </a:lnTo>
                  <a:lnTo>
                    <a:pt x="18" y="107"/>
                  </a:lnTo>
                  <a:lnTo>
                    <a:pt x="22" y="93"/>
                  </a:lnTo>
                  <a:lnTo>
                    <a:pt x="31" y="63"/>
                  </a:lnTo>
                  <a:lnTo>
                    <a:pt x="22" y="54"/>
                  </a:lnTo>
                  <a:lnTo>
                    <a:pt x="13" y="39"/>
                  </a:lnTo>
                  <a:lnTo>
                    <a:pt x="13" y="24"/>
                  </a:lnTo>
                  <a:lnTo>
                    <a:pt x="4" y="20"/>
                  </a:lnTo>
                  <a:lnTo>
                    <a:pt x="9" y="20"/>
                  </a:lnTo>
                  <a:lnTo>
                    <a:pt x="9" y="10"/>
                  </a:lnTo>
                  <a:lnTo>
                    <a:pt x="13" y="10"/>
                  </a:lnTo>
                  <a:lnTo>
                    <a:pt x="18" y="10"/>
                  </a:lnTo>
                  <a:lnTo>
                    <a:pt x="22" y="10"/>
                  </a:lnTo>
                  <a:lnTo>
                    <a:pt x="35" y="15"/>
                  </a:lnTo>
                  <a:lnTo>
                    <a:pt x="44" y="24"/>
                  </a:lnTo>
                  <a:lnTo>
                    <a:pt x="58" y="34"/>
                  </a:lnTo>
                  <a:lnTo>
                    <a:pt x="85" y="24"/>
                  </a:lnTo>
                  <a:lnTo>
                    <a:pt x="98" y="20"/>
                  </a:lnTo>
                  <a:lnTo>
                    <a:pt x="107" y="20"/>
                  </a:lnTo>
                  <a:lnTo>
                    <a:pt x="112" y="24"/>
                  </a:lnTo>
                  <a:lnTo>
                    <a:pt x="121" y="29"/>
                  </a:lnTo>
                  <a:lnTo>
                    <a:pt x="129" y="39"/>
                  </a:lnTo>
                  <a:lnTo>
                    <a:pt x="134" y="44"/>
                  </a:lnTo>
                  <a:lnTo>
                    <a:pt x="121" y="54"/>
                  </a:lnTo>
                  <a:lnTo>
                    <a:pt x="112" y="59"/>
                  </a:lnTo>
                  <a:lnTo>
                    <a:pt x="107" y="63"/>
                  </a:lnTo>
                  <a:lnTo>
                    <a:pt x="107" y="73"/>
                  </a:lnTo>
                  <a:lnTo>
                    <a:pt x="107" y="83"/>
                  </a:lnTo>
                  <a:lnTo>
                    <a:pt x="107" y="102"/>
                  </a:lnTo>
                  <a:lnTo>
                    <a:pt x="112" y="107"/>
                  </a:lnTo>
                  <a:lnTo>
                    <a:pt x="116" y="117"/>
                  </a:lnTo>
                  <a:lnTo>
                    <a:pt x="147" y="151"/>
                  </a:lnTo>
                  <a:lnTo>
                    <a:pt x="152" y="156"/>
                  </a:lnTo>
                  <a:lnTo>
                    <a:pt x="152" y="161"/>
                  </a:lnTo>
                  <a:lnTo>
                    <a:pt x="179" y="190"/>
                  </a:lnTo>
                  <a:lnTo>
                    <a:pt x="188" y="195"/>
                  </a:lnTo>
                  <a:lnTo>
                    <a:pt x="197" y="205"/>
                  </a:lnTo>
                  <a:lnTo>
                    <a:pt x="206" y="209"/>
                  </a:lnTo>
                  <a:lnTo>
                    <a:pt x="210" y="195"/>
                  </a:lnTo>
                  <a:lnTo>
                    <a:pt x="215" y="180"/>
                  </a:lnTo>
                  <a:lnTo>
                    <a:pt x="223" y="170"/>
                  </a:lnTo>
                  <a:lnTo>
                    <a:pt x="228" y="166"/>
                  </a:lnTo>
                  <a:lnTo>
                    <a:pt x="232" y="161"/>
                  </a:lnTo>
                  <a:lnTo>
                    <a:pt x="246" y="161"/>
                  </a:lnTo>
                  <a:lnTo>
                    <a:pt x="259" y="161"/>
                  </a:lnTo>
                  <a:lnTo>
                    <a:pt x="268" y="161"/>
                  </a:lnTo>
                  <a:lnTo>
                    <a:pt x="273" y="166"/>
                  </a:lnTo>
                  <a:lnTo>
                    <a:pt x="282" y="170"/>
                  </a:lnTo>
                  <a:lnTo>
                    <a:pt x="286" y="175"/>
                  </a:lnTo>
                  <a:lnTo>
                    <a:pt x="291" y="190"/>
                  </a:lnTo>
                  <a:lnTo>
                    <a:pt x="295" y="190"/>
                  </a:lnTo>
                  <a:lnTo>
                    <a:pt x="295" y="200"/>
                  </a:lnTo>
                  <a:lnTo>
                    <a:pt x="273" y="205"/>
                  </a:lnTo>
                  <a:lnTo>
                    <a:pt x="264" y="205"/>
                  </a:lnTo>
                  <a:lnTo>
                    <a:pt x="259" y="205"/>
                  </a:lnTo>
                  <a:lnTo>
                    <a:pt x="259" y="209"/>
                  </a:lnTo>
                  <a:lnTo>
                    <a:pt x="250" y="219"/>
                  </a:lnTo>
                  <a:lnTo>
                    <a:pt x="246" y="229"/>
                  </a:lnTo>
                  <a:lnTo>
                    <a:pt x="246" y="239"/>
                  </a:lnTo>
                  <a:lnTo>
                    <a:pt x="246" y="248"/>
                  </a:lnTo>
                  <a:lnTo>
                    <a:pt x="250" y="258"/>
                  </a:lnTo>
                  <a:lnTo>
                    <a:pt x="255" y="263"/>
                  </a:lnTo>
                  <a:lnTo>
                    <a:pt x="264" y="273"/>
                  </a:lnTo>
                  <a:lnTo>
                    <a:pt x="273" y="282"/>
                  </a:lnTo>
                  <a:lnTo>
                    <a:pt x="286" y="292"/>
                  </a:lnTo>
                  <a:lnTo>
                    <a:pt x="304" y="292"/>
                  </a:lnTo>
                  <a:lnTo>
                    <a:pt x="313" y="287"/>
                  </a:lnTo>
                  <a:lnTo>
                    <a:pt x="317" y="282"/>
                  </a:lnTo>
                  <a:lnTo>
                    <a:pt x="331" y="273"/>
                  </a:lnTo>
                  <a:lnTo>
                    <a:pt x="335" y="268"/>
                  </a:lnTo>
                  <a:lnTo>
                    <a:pt x="344" y="258"/>
                  </a:lnTo>
                  <a:lnTo>
                    <a:pt x="353" y="239"/>
                  </a:lnTo>
                  <a:lnTo>
                    <a:pt x="362" y="219"/>
                  </a:lnTo>
                  <a:lnTo>
                    <a:pt x="362" y="200"/>
                  </a:lnTo>
                  <a:lnTo>
                    <a:pt x="362" y="180"/>
                  </a:lnTo>
                  <a:lnTo>
                    <a:pt x="358" y="161"/>
                  </a:lnTo>
                  <a:lnTo>
                    <a:pt x="353" y="141"/>
                  </a:lnTo>
                  <a:lnTo>
                    <a:pt x="349" y="122"/>
                  </a:lnTo>
                  <a:lnTo>
                    <a:pt x="335" y="107"/>
                  </a:lnTo>
                  <a:lnTo>
                    <a:pt x="326" y="93"/>
                  </a:lnTo>
                  <a:lnTo>
                    <a:pt x="313" y="73"/>
                  </a:lnTo>
                  <a:lnTo>
                    <a:pt x="304" y="68"/>
                  </a:lnTo>
                  <a:lnTo>
                    <a:pt x="295" y="63"/>
                  </a:lnTo>
                  <a:lnTo>
                    <a:pt x="286" y="59"/>
                  </a:lnTo>
                  <a:lnTo>
                    <a:pt x="277" y="59"/>
                  </a:lnTo>
                  <a:lnTo>
                    <a:pt x="268" y="59"/>
                  </a:lnTo>
                  <a:lnTo>
                    <a:pt x="259" y="59"/>
                  </a:lnTo>
                  <a:lnTo>
                    <a:pt x="246" y="68"/>
                  </a:lnTo>
                  <a:lnTo>
                    <a:pt x="241" y="73"/>
                  </a:lnTo>
                  <a:lnTo>
                    <a:pt x="232" y="83"/>
                  </a:lnTo>
                  <a:lnTo>
                    <a:pt x="228" y="93"/>
                  </a:lnTo>
                  <a:lnTo>
                    <a:pt x="228" y="107"/>
                  </a:lnTo>
                  <a:lnTo>
                    <a:pt x="223" y="107"/>
                  </a:lnTo>
                  <a:lnTo>
                    <a:pt x="215" y="107"/>
                  </a:lnTo>
                  <a:lnTo>
                    <a:pt x="206" y="107"/>
                  </a:lnTo>
                  <a:lnTo>
                    <a:pt x="197" y="97"/>
                  </a:lnTo>
                  <a:lnTo>
                    <a:pt x="197" y="88"/>
                  </a:lnTo>
                  <a:lnTo>
                    <a:pt x="192" y="73"/>
                  </a:lnTo>
                  <a:lnTo>
                    <a:pt x="192" y="63"/>
                  </a:lnTo>
                  <a:lnTo>
                    <a:pt x="197" y="54"/>
                  </a:lnTo>
                  <a:lnTo>
                    <a:pt x="197" y="44"/>
                  </a:lnTo>
                  <a:lnTo>
                    <a:pt x="201" y="39"/>
                  </a:lnTo>
                  <a:lnTo>
                    <a:pt x="206" y="34"/>
                  </a:lnTo>
                  <a:lnTo>
                    <a:pt x="215" y="24"/>
                  </a:lnTo>
                  <a:lnTo>
                    <a:pt x="228" y="20"/>
                  </a:lnTo>
                  <a:lnTo>
                    <a:pt x="237" y="15"/>
                  </a:lnTo>
                  <a:lnTo>
                    <a:pt x="246" y="10"/>
                  </a:lnTo>
                  <a:lnTo>
                    <a:pt x="259" y="15"/>
                  </a:lnTo>
                  <a:lnTo>
                    <a:pt x="268" y="15"/>
                  </a:lnTo>
                  <a:lnTo>
                    <a:pt x="277" y="20"/>
                  </a:lnTo>
                  <a:lnTo>
                    <a:pt x="295" y="29"/>
                  </a:lnTo>
                  <a:lnTo>
                    <a:pt x="313" y="44"/>
                  </a:lnTo>
                  <a:lnTo>
                    <a:pt x="326" y="59"/>
                  </a:lnTo>
                  <a:lnTo>
                    <a:pt x="335" y="63"/>
                  </a:lnTo>
                  <a:lnTo>
                    <a:pt x="349" y="68"/>
                  </a:lnTo>
                  <a:lnTo>
                    <a:pt x="353" y="73"/>
                  </a:lnTo>
                  <a:lnTo>
                    <a:pt x="362" y="73"/>
                  </a:lnTo>
                  <a:lnTo>
                    <a:pt x="380" y="73"/>
                  </a:lnTo>
                  <a:lnTo>
                    <a:pt x="389" y="68"/>
                  </a:lnTo>
                  <a:lnTo>
                    <a:pt x="389" y="73"/>
                  </a:lnTo>
                  <a:lnTo>
                    <a:pt x="389" y="78"/>
                  </a:lnTo>
                  <a:lnTo>
                    <a:pt x="385" y="88"/>
                  </a:lnTo>
                  <a:lnTo>
                    <a:pt x="385" y="93"/>
                  </a:lnTo>
                  <a:lnTo>
                    <a:pt x="385" y="127"/>
                  </a:lnTo>
                  <a:lnTo>
                    <a:pt x="389" y="151"/>
                  </a:lnTo>
                  <a:lnTo>
                    <a:pt x="394" y="175"/>
                  </a:lnTo>
                  <a:lnTo>
                    <a:pt x="398" y="190"/>
                  </a:lnTo>
                  <a:lnTo>
                    <a:pt x="407" y="200"/>
                  </a:lnTo>
                  <a:lnTo>
                    <a:pt x="412" y="185"/>
                  </a:lnTo>
                  <a:lnTo>
                    <a:pt x="420" y="170"/>
                  </a:lnTo>
                  <a:lnTo>
                    <a:pt x="438" y="141"/>
                  </a:lnTo>
                  <a:lnTo>
                    <a:pt x="447" y="127"/>
                  </a:lnTo>
                  <a:lnTo>
                    <a:pt x="452" y="107"/>
                  </a:lnTo>
                  <a:lnTo>
                    <a:pt x="452" y="93"/>
                  </a:lnTo>
                  <a:lnTo>
                    <a:pt x="452" y="73"/>
                  </a:lnTo>
                  <a:lnTo>
                    <a:pt x="452" y="63"/>
                  </a:lnTo>
                  <a:lnTo>
                    <a:pt x="447" y="59"/>
                  </a:lnTo>
                  <a:lnTo>
                    <a:pt x="438" y="59"/>
                  </a:lnTo>
                  <a:lnTo>
                    <a:pt x="438" y="54"/>
                  </a:lnTo>
                  <a:lnTo>
                    <a:pt x="425" y="49"/>
                  </a:lnTo>
                  <a:lnTo>
                    <a:pt x="420" y="49"/>
                  </a:lnTo>
                  <a:lnTo>
                    <a:pt x="416" y="44"/>
                  </a:lnTo>
                  <a:lnTo>
                    <a:pt x="425" y="39"/>
                  </a:lnTo>
                  <a:lnTo>
                    <a:pt x="434" y="29"/>
                  </a:lnTo>
                  <a:lnTo>
                    <a:pt x="443" y="24"/>
                  </a:lnTo>
                  <a:lnTo>
                    <a:pt x="452" y="20"/>
                  </a:lnTo>
                  <a:lnTo>
                    <a:pt x="470" y="20"/>
                  </a:lnTo>
                  <a:lnTo>
                    <a:pt x="479" y="20"/>
                  </a:lnTo>
                  <a:lnTo>
                    <a:pt x="492" y="20"/>
                  </a:lnTo>
                  <a:lnTo>
                    <a:pt x="501" y="24"/>
                  </a:lnTo>
                  <a:lnTo>
                    <a:pt x="514" y="24"/>
                  </a:lnTo>
                  <a:lnTo>
                    <a:pt x="523" y="24"/>
                  </a:lnTo>
                  <a:lnTo>
                    <a:pt x="532" y="24"/>
                  </a:lnTo>
                  <a:lnTo>
                    <a:pt x="546" y="24"/>
                  </a:lnTo>
                  <a:lnTo>
                    <a:pt x="564" y="15"/>
                  </a:lnTo>
                  <a:lnTo>
                    <a:pt x="573" y="10"/>
                  </a:lnTo>
                  <a:lnTo>
                    <a:pt x="586" y="10"/>
                  </a:lnTo>
                  <a:lnTo>
                    <a:pt x="622" y="5"/>
                  </a:lnTo>
                  <a:lnTo>
                    <a:pt x="635" y="5"/>
                  </a:lnTo>
                  <a:lnTo>
                    <a:pt x="653" y="5"/>
                  </a:lnTo>
                  <a:lnTo>
                    <a:pt x="689" y="10"/>
                  </a:lnTo>
                  <a:lnTo>
                    <a:pt x="725" y="20"/>
                  </a:lnTo>
                  <a:lnTo>
                    <a:pt x="738" y="24"/>
                  </a:lnTo>
                  <a:lnTo>
                    <a:pt x="756" y="34"/>
                  </a:lnTo>
                  <a:lnTo>
                    <a:pt x="770" y="44"/>
                  </a:lnTo>
                  <a:lnTo>
                    <a:pt x="783" y="49"/>
                  </a:lnTo>
                  <a:lnTo>
                    <a:pt x="805" y="73"/>
                  </a:lnTo>
                  <a:lnTo>
                    <a:pt x="819" y="83"/>
                  </a:lnTo>
                  <a:lnTo>
                    <a:pt x="832" y="97"/>
                  </a:lnTo>
                  <a:lnTo>
                    <a:pt x="850" y="132"/>
                  </a:lnTo>
                  <a:lnTo>
                    <a:pt x="877" y="161"/>
                  </a:lnTo>
                  <a:lnTo>
                    <a:pt x="904" y="195"/>
                  </a:lnTo>
                  <a:lnTo>
                    <a:pt x="917" y="209"/>
                  </a:lnTo>
                  <a:lnTo>
                    <a:pt x="931" y="224"/>
                  </a:lnTo>
                  <a:lnTo>
                    <a:pt x="949" y="234"/>
                  </a:lnTo>
                  <a:lnTo>
                    <a:pt x="962" y="243"/>
                  </a:lnTo>
                  <a:lnTo>
                    <a:pt x="980" y="253"/>
                  </a:lnTo>
                  <a:lnTo>
                    <a:pt x="998" y="258"/>
                  </a:lnTo>
                  <a:lnTo>
                    <a:pt x="1016" y="263"/>
                  </a:lnTo>
                  <a:lnTo>
                    <a:pt x="1038" y="268"/>
                  </a:lnTo>
                  <a:lnTo>
                    <a:pt x="1056" y="263"/>
                  </a:lnTo>
                  <a:lnTo>
                    <a:pt x="1079" y="258"/>
                  </a:lnTo>
                  <a:lnTo>
                    <a:pt x="1101" y="258"/>
                  </a:lnTo>
                  <a:lnTo>
                    <a:pt x="1119" y="243"/>
                  </a:lnTo>
                  <a:lnTo>
                    <a:pt x="1141" y="234"/>
                  </a:lnTo>
                  <a:lnTo>
                    <a:pt x="1159" y="219"/>
                  </a:lnTo>
                  <a:lnTo>
                    <a:pt x="1177" y="200"/>
                  </a:lnTo>
                  <a:lnTo>
                    <a:pt x="1190" y="180"/>
                  </a:lnTo>
                  <a:lnTo>
                    <a:pt x="1199" y="161"/>
                  </a:lnTo>
                  <a:lnTo>
                    <a:pt x="1208" y="132"/>
                  </a:lnTo>
                  <a:lnTo>
                    <a:pt x="1208" y="122"/>
                  </a:lnTo>
                  <a:lnTo>
                    <a:pt x="1208" y="107"/>
                  </a:lnTo>
                  <a:lnTo>
                    <a:pt x="1208" y="93"/>
                  </a:lnTo>
                  <a:lnTo>
                    <a:pt x="1199" y="83"/>
                  </a:lnTo>
                  <a:lnTo>
                    <a:pt x="1195" y="73"/>
                  </a:lnTo>
                  <a:lnTo>
                    <a:pt x="1190" y="59"/>
                  </a:lnTo>
                  <a:lnTo>
                    <a:pt x="1177" y="54"/>
                  </a:lnTo>
                  <a:lnTo>
                    <a:pt x="1173" y="44"/>
                  </a:lnTo>
                  <a:lnTo>
                    <a:pt x="1159" y="39"/>
                  </a:lnTo>
                  <a:lnTo>
                    <a:pt x="1146" y="39"/>
                  </a:lnTo>
                  <a:lnTo>
                    <a:pt x="1132" y="34"/>
                  </a:lnTo>
                  <a:lnTo>
                    <a:pt x="1119" y="39"/>
                  </a:lnTo>
                  <a:lnTo>
                    <a:pt x="1105" y="44"/>
                  </a:lnTo>
                  <a:lnTo>
                    <a:pt x="1092" y="44"/>
                  </a:lnTo>
                  <a:lnTo>
                    <a:pt x="1079" y="49"/>
                  </a:lnTo>
                  <a:lnTo>
                    <a:pt x="1070" y="59"/>
                  </a:lnTo>
                  <a:lnTo>
                    <a:pt x="1056" y="68"/>
                  </a:lnTo>
                  <a:lnTo>
                    <a:pt x="1047" y="83"/>
                  </a:lnTo>
                  <a:lnTo>
                    <a:pt x="1043" y="93"/>
                  </a:lnTo>
                  <a:lnTo>
                    <a:pt x="1043" y="97"/>
                  </a:lnTo>
                  <a:lnTo>
                    <a:pt x="1043" y="107"/>
                  </a:lnTo>
                  <a:lnTo>
                    <a:pt x="1043" y="112"/>
                  </a:lnTo>
                  <a:lnTo>
                    <a:pt x="1047" y="122"/>
                  </a:lnTo>
                  <a:lnTo>
                    <a:pt x="1052" y="127"/>
                  </a:lnTo>
                  <a:lnTo>
                    <a:pt x="1065" y="136"/>
                  </a:lnTo>
                  <a:lnTo>
                    <a:pt x="1079" y="141"/>
                  </a:lnTo>
                  <a:lnTo>
                    <a:pt x="1092" y="146"/>
                  </a:lnTo>
                  <a:lnTo>
                    <a:pt x="1123" y="136"/>
                  </a:lnTo>
                  <a:lnTo>
                    <a:pt x="1123" y="151"/>
                  </a:lnTo>
                  <a:lnTo>
                    <a:pt x="1119" y="161"/>
                  </a:lnTo>
                  <a:lnTo>
                    <a:pt x="1119" y="170"/>
                  </a:lnTo>
                  <a:lnTo>
                    <a:pt x="1114" y="175"/>
                  </a:lnTo>
                  <a:lnTo>
                    <a:pt x="1096" y="190"/>
                  </a:lnTo>
                  <a:lnTo>
                    <a:pt x="1083" y="205"/>
                  </a:lnTo>
                  <a:lnTo>
                    <a:pt x="1065" y="214"/>
                  </a:lnTo>
                  <a:lnTo>
                    <a:pt x="1043" y="224"/>
                  </a:lnTo>
                  <a:lnTo>
                    <a:pt x="1034" y="224"/>
                  </a:lnTo>
                  <a:lnTo>
                    <a:pt x="1029" y="224"/>
                  </a:lnTo>
                  <a:lnTo>
                    <a:pt x="1016" y="224"/>
                  </a:lnTo>
                  <a:lnTo>
                    <a:pt x="1007" y="214"/>
                  </a:lnTo>
                  <a:lnTo>
                    <a:pt x="1011" y="209"/>
                  </a:lnTo>
                  <a:lnTo>
                    <a:pt x="1011" y="205"/>
                  </a:lnTo>
                  <a:lnTo>
                    <a:pt x="1011" y="200"/>
                  </a:lnTo>
                  <a:lnTo>
                    <a:pt x="1016" y="190"/>
                  </a:lnTo>
                  <a:lnTo>
                    <a:pt x="1011" y="180"/>
                  </a:lnTo>
                  <a:lnTo>
                    <a:pt x="1011" y="170"/>
                  </a:lnTo>
                  <a:lnTo>
                    <a:pt x="1007" y="161"/>
                  </a:lnTo>
                  <a:lnTo>
                    <a:pt x="998" y="151"/>
                  </a:lnTo>
                  <a:lnTo>
                    <a:pt x="989" y="146"/>
                  </a:lnTo>
                  <a:lnTo>
                    <a:pt x="980" y="141"/>
                  </a:lnTo>
                  <a:lnTo>
                    <a:pt x="958" y="141"/>
                  </a:lnTo>
                  <a:lnTo>
                    <a:pt x="935" y="141"/>
                  </a:lnTo>
                  <a:lnTo>
                    <a:pt x="944" y="122"/>
                  </a:lnTo>
                  <a:lnTo>
                    <a:pt x="949" y="102"/>
                  </a:lnTo>
                  <a:lnTo>
                    <a:pt x="949" y="93"/>
                  </a:lnTo>
                  <a:lnTo>
                    <a:pt x="949" y="83"/>
                  </a:lnTo>
                  <a:lnTo>
                    <a:pt x="944" y="73"/>
                  </a:lnTo>
                  <a:lnTo>
                    <a:pt x="940" y="68"/>
                  </a:lnTo>
                  <a:lnTo>
                    <a:pt x="931" y="54"/>
                  </a:lnTo>
                  <a:lnTo>
                    <a:pt x="926" y="49"/>
                  </a:lnTo>
                  <a:lnTo>
                    <a:pt x="922" y="44"/>
                  </a:lnTo>
                  <a:lnTo>
                    <a:pt x="913" y="39"/>
                  </a:lnTo>
                  <a:lnTo>
                    <a:pt x="908" y="34"/>
                  </a:lnTo>
                  <a:lnTo>
                    <a:pt x="891" y="29"/>
                  </a:lnTo>
                  <a:lnTo>
                    <a:pt x="895" y="24"/>
                  </a:lnTo>
                  <a:lnTo>
                    <a:pt x="899" y="20"/>
                  </a:lnTo>
                  <a:lnTo>
                    <a:pt x="908" y="15"/>
                  </a:lnTo>
                  <a:lnTo>
                    <a:pt x="913" y="10"/>
                  </a:lnTo>
                  <a:lnTo>
                    <a:pt x="926" y="10"/>
                  </a:lnTo>
                  <a:lnTo>
                    <a:pt x="940" y="10"/>
                  </a:lnTo>
                  <a:lnTo>
                    <a:pt x="962" y="10"/>
                  </a:lnTo>
                  <a:lnTo>
                    <a:pt x="980" y="15"/>
                  </a:lnTo>
                  <a:lnTo>
                    <a:pt x="998" y="24"/>
                  </a:lnTo>
                  <a:lnTo>
                    <a:pt x="1011" y="34"/>
                  </a:lnTo>
                  <a:lnTo>
                    <a:pt x="1029" y="24"/>
                  </a:lnTo>
                  <a:lnTo>
                    <a:pt x="1047" y="15"/>
                  </a:lnTo>
                  <a:lnTo>
                    <a:pt x="1070" y="10"/>
                  </a:lnTo>
                  <a:lnTo>
                    <a:pt x="1088" y="5"/>
                  </a:lnTo>
                  <a:lnTo>
                    <a:pt x="1110" y="0"/>
                  </a:lnTo>
                  <a:lnTo>
                    <a:pt x="1132" y="0"/>
                  </a:lnTo>
                  <a:lnTo>
                    <a:pt x="1137" y="5"/>
                  </a:lnTo>
                  <a:lnTo>
                    <a:pt x="1150" y="10"/>
                  </a:lnTo>
                  <a:lnTo>
                    <a:pt x="1159" y="10"/>
                  </a:lnTo>
                  <a:lnTo>
                    <a:pt x="1164" y="15"/>
                  </a:lnTo>
                  <a:lnTo>
                    <a:pt x="1177" y="20"/>
                  </a:lnTo>
                  <a:lnTo>
                    <a:pt x="1186" y="24"/>
                  </a:lnTo>
                  <a:lnTo>
                    <a:pt x="1199" y="39"/>
                  </a:lnTo>
                  <a:lnTo>
                    <a:pt x="1226" y="68"/>
                  </a:lnTo>
                  <a:lnTo>
                    <a:pt x="1240" y="44"/>
                  </a:lnTo>
                  <a:lnTo>
                    <a:pt x="1244" y="44"/>
                  </a:lnTo>
                  <a:lnTo>
                    <a:pt x="1249" y="54"/>
                  </a:lnTo>
                  <a:lnTo>
                    <a:pt x="1253" y="59"/>
                  </a:lnTo>
                  <a:lnTo>
                    <a:pt x="1258" y="68"/>
                  </a:lnTo>
                  <a:lnTo>
                    <a:pt x="1271" y="73"/>
                  </a:lnTo>
                  <a:lnTo>
                    <a:pt x="1280" y="73"/>
                  </a:lnTo>
                  <a:lnTo>
                    <a:pt x="1289" y="78"/>
                  </a:lnTo>
                  <a:lnTo>
                    <a:pt x="1311" y="73"/>
                  </a:lnTo>
                  <a:lnTo>
                    <a:pt x="1334" y="68"/>
                  </a:lnTo>
                  <a:lnTo>
                    <a:pt x="1352" y="59"/>
                  </a:lnTo>
                  <a:lnTo>
                    <a:pt x="1374" y="44"/>
                  </a:lnTo>
                  <a:lnTo>
                    <a:pt x="1392" y="39"/>
                  </a:lnTo>
                  <a:lnTo>
                    <a:pt x="1419" y="29"/>
                  </a:lnTo>
                  <a:lnTo>
                    <a:pt x="1428" y="29"/>
                  </a:lnTo>
                  <a:lnTo>
                    <a:pt x="1437" y="24"/>
                  </a:lnTo>
                  <a:lnTo>
                    <a:pt x="1450" y="29"/>
                  </a:lnTo>
                  <a:lnTo>
                    <a:pt x="1464" y="29"/>
                  </a:lnTo>
                  <a:lnTo>
                    <a:pt x="1481" y="34"/>
                  </a:lnTo>
                  <a:lnTo>
                    <a:pt x="1504" y="39"/>
                  </a:lnTo>
                  <a:lnTo>
                    <a:pt x="1544" y="44"/>
                  </a:lnTo>
                  <a:lnTo>
                    <a:pt x="1567" y="44"/>
                  </a:lnTo>
                  <a:lnTo>
                    <a:pt x="1584" y="44"/>
                  </a:lnTo>
                  <a:lnTo>
                    <a:pt x="1593" y="39"/>
                  </a:lnTo>
                  <a:lnTo>
                    <a:pt x="1602" y="34"/>
                  </a:lnTo>
                  <a:lnTo>
                    <a:pt x="1611" y="29"/>
                  </a:lnTo>
                  <a:lnTo>
                    <a:pt x="1620" y="24"/>
                  </a:lnTo>
                  <a:lnTo>
                    <a:pt x="1634" y="10"/>
                  </a:lnTo>
                  <a:lnTo>
                    <a:pt x="1634" y="20"/>
                  </a:lnTo>
                  <a:lnTo>
                    <a:pt x="1638" y="24"/>
                  </a:lnTo>
                  <a:lnTo>
                    <a:pt x="1634" y="39"/>
                  </a:lnTo>
                  <a:lnTo>
                    <a:pt x="1634" y="49"/>
                  </a:lnTo>
                  <a:lnTo>
                    <a:pt x="1620" y="68"/>
                  </a:lnTo>
                  <a:lnTo>
                    <a:pt x="1611" y="83"/>
                  </a:lnTo>
                  <a:close/>
                </a:path>
              </a:pathLst>
            </a:custGeom>
            <a:solidFill>
              <a:srgbClr val="FFFF00"/>
            </a:solidFill>
            <a:ln w="254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9" name="Freeform 29"/>
            <p:cNvSpPr>
              <a:spLocks/>
            </p:cNvSpPr>
            <p:nvPr/>
          </p:nvSpPr>
          <p:spPr bwMode="auto">
            <a:xfrm rot="10800000">
              <a:off x="4704" y="3360"/>
              <a:ext cx="1087" cy="986"/>
            </a:xfrm>
            <a:custGeom>
              <a:avLst/>
              <a:gdLst>
                <a:gd name="T0" fmla="*/ 1 w 1737"/>
                <a:gd name="T1" fmla="*/ 1 h 1893"/>
                <a:gd name="T2" fmla="*/ 1 w 1737"/>
                <a:gd name="T3" fmla="*/ 1 h 1893"/>
                <a:gd name="T4" fmla="*/ 1 w 1737"/>
                <a:gd name="T5" fmla="*/ 1 h 1893"/>
                <a:gd name="T6" fmla="*/ 1 w 1737"/>
                <a:gd name="T7" fmla="*/ 1 h 1893"/>
                <a:gd name="T8" fmla="*/ 1 w 1737"/>
                <a:gd name="T9" fmla="*/ 1 h 1893"/>
                <a:gd name="T10" fmla="*/ 1 w 1737"/>
                <a:gd name="T11" fmla="*/ 1 h 1893"/>
                <a:gd name="T12" fmla="*/ 1 w 1737"/>
                <a:gd name="T13" fmla="*/ 1 h 1893"/>
                <a:gd name="T14" fmla="*/ 1 w 1737"/>
                <a:gd name="T15" fmla="*/ 1 h 1893"/>
                <a:gd name="T16" fmla="*/ 1 w 1737"/>
                <a:gd name="T17" fmla="*/ 1 h 1893"/>
                <a:gd name="T18" fmla="*/ 1 w 1737"/>
                <a:gd name="T19" fmla="*/ 1 h 1893"/>
                <a:gd name="T20" fmla="*/ 1 w 1737"/>
                <a:gd name="T21" fmla="*/ 1 h 1893"/>
                <a:gd name="T22" fmla="*/ 1 w 1737"/>
                <a:gd name="T23" fmla="*/ 1 h 1893"/>
                <a:gd name="T24" fmla="*/ 1 w 1737"/>
                <a:gd name="T25" fmla="*/ 1 h 1893"/>
                <a:gd name="T26" fmla="*/ 1 w 1737"/>
                <a:gd name="T27" fmla="*/ 1 h 1893"/>
                <a:gd name="T28" fmla="*/ 1 w 1737"/>
                <a:gd name="T29" fmla="*/ 1 h 1893"/>
                <a:gd name="T30" fmla="*/ 1 w 1737"/>
                <a:gd name="T31" fmla="*/ 1 h 1893"/>
                <a:gd name="T32" fmla="*/ 1 w 1737"/>
                <a:gd name="T33" fmla="*/ 1 h 1893"/>
                <a:gd name="T34" fmla="*/ 1 w 1737"/>
                <a:gd name="T35" fmla="*/ 1 h 1893"/>
                <a:gd name="T36" fmla="*/ 1 w 1737"/>
                <a:gd name="T37" fmla="*/ 1 h 1893"/>
                <a:gd name="T38" fmla="*/ 1 w 1737"/>
                <a:gd name="T39" fmla="*/ 1 h 1893"/>
                <a:gd name="T40" fmla="*/ 1 w 1737"/>
                <a:gd name="T41" fmla="*/ 1 h 1893"/>
                <a:gd name="T42" fmla="*/ 1 w 1737"/>
                <a:gd name="T43" fmla="*/ 1 h 1893"/>
                <a:gd name="T44" fmla="*/ 1 w 1737"/>
                <a:gd name="T45" fmla="*/ 1 h 1893"/>
                <a:gd name="T46" fmla="*/ 1 w 1737"/>
                <a:gd name="T47" fmla="*/ 1 h 1893"/>
                <a:gd name="T48" fmla="*/ 1 w 1737"/>
                <a:gd name="T49" fmla="*/ 1 h 1893"/>
                <a:gd name="T50" fmla="*/ 1 w 1737"/>
                <a:gd name="T51" fmla="*/ 1 h 1893"/>
                <a:gd name="T52" fmla="*/ 1 w 1737"/>
                <a:gd name="T53" fmla="*/ 1 h 1893"/>
                <a:gd name="T54" fmla="*/ 1 w 1737"/>
                <a:gd name="T55" fmla="*/ 1 h 1893"/>
                <a:gd name="T56" fmla="*/ 1 w 1737"/>
                <a:gd name="T57" fmla="*/ 1 h 1893"/>
                <a:gd name="T58" fmla="*/ 1 w 1737"/>
                <a:gd name="T59" fmla="*/ 1 h 1893"/>
                <a:gd name="T60" fmla="*/ 1 w 1737"/>
                <a:gd name="T61" fmla="*/ 1 h 1893"/>
                <a:gd name="T62" fmla="*/ 1 w 1737"/>
                <a:gd name="T63" fmla="*/ 1 h 1893"/>
                <a:gd name="T64" fmla="*/ 1 w 1737"/>
                <a:gd name="T65" fmla="*/ 1 h 1893"/>
                <a:gd name="T66" fmla="*/ 1 w 1737"/>
                <a:gd name="T67" fmla="*/ 1 h 1893"/>
                <a:gd name="T68" fmla="*/ 1 w 1737"/>
                <a:gd name="T69" fmla="*/ 1 h 1893"/>
                <a:gd name="T70" fmla="*/ 1 w 1737"/>
                <a:gd name="T71" fmla="*/ 1 h 1893"/>
                <a:gd name="T72" fmla="*/ 1 w 1737"/>
                <a:gd name="T73" fmla="*/ 1 h 1893"/>
                <a:gd name="T74" fmla="*/ 1 w 1737"/>
                <a:gd name="T75" fmla="*/ 1 h 1893"/>
                <a:gd name="T76" fmla="*/ 1 w 1737"/>
                <a:gd name="T77" fmla="*/ 1 h 1893"/>
                <a:gd name="T78" fmla="*/ 1 w 1737"/>
                <a:gd name="T79" fmla="*/ 1 h 1893"/>
                <a:gd name="T80" fmla="*/ 1 w 1737"/>
                <a:gd name="T81" fmla="*/ 1 h 1893"/>
                <a:gd name="T82" fmla="*/ 1 w 1737"/>
                <a:gd name="T83" fmla="*/ 1 h 1893"/>
                <a:gd name="T84" fmla="*/ 1 w 1737"/>
                <a:gd name="T85" fmla="*/ 1 h 1893"/>
                <a:gd name="T86" fmla="*/ 1 w 1737"/>
                <a:gd name="T87" fmla="*/ 1 h 1893"/>
                <a:gd name="T88" fmla="*/ 1 w 1737"/>
                <a:gd name="T89" fmla="*/ 1 h 1893"/>
                <a:gd name="T90" fmla="*/ 1 w 1737"/>
                <a:gd name="T91" fmla="*/ 1 h 1893"/>
                <a:gd name="T92" fmla="*/ 1 w 1737"/>
                <a:gd name="T93" fmla="*/ 1 h 1893"/>
                <a:gd name="T94" fmla="*/ 1 w 1737"/>
                <a:gd name="T95" fmla="*/ 1 h 1893"/>
                <a:gd name="T96" fmla="*/ 1 w 1737"/>
                <a:gd name="T97" fmla="*/ 1 h 1893"/>
                <a:gd name="T98" fmla="*/ 1 w 1737"/>
                <a:gd name="T99" fmla="*/ 1 h 1893"/>
                <a:gd name="T100" fmla="*/ 1 w 1737"/>
                <a:gd name="T101" fmla="*/ 1 h 1893"/>
                <a:gd name="T102" fmla="*/ 1 w 1737"/>
                <a:gd name="T103" fmla="*/ 1 h 1893"/>
                <a:gd name="T104" fmla="*/ 1 w 1737"/>
                <a:gd name="T105" fmla="*/ 1 h 1893"/>
                <a:gd name="T106" fmla="*/ 1 w 1737"/>
                <a:gd name="T107" fmla="*/ 1 h 1893"/>
                <a:gd name="T108" fmla="*/ 1 w 1737"/>
                <a:gd name="T109" fmla="*/ 1 h 1893"/>
                <a:gd name="T110" fmla="*/ 1 w 1737"/>
                <a:gd name="T111" fmla="*/ 1 h 1893"/>
                <a:gd name="T112" fmla="*/ 1 w 1737"/>
                <a:gd name="T113" fmla="*/ 1 h 1893"/>
                <a:gd name="T114" fmla="*/ 1 w 1737"/>
                <a:gd name="T115" fmla="*/ 1 h 1893"/>
                <a:gd name="T116" fmla="*/ 1 w 1737"/>
                <a:gd name="T117" fmla="*/ 1 h 1893"/>
                <a:gd name="T118" fmla="*/ 1 w 1737"/>
                <a:gd name="T119" fmla="*/ 1 h 1893"/>
                <a:gd name="T120" fmla="*/ 1 w 1737"/>
                <a:gd name="T121" fmla="*/ 0 h 1893"/>
                <a:gd name="T122" fmla="*/ 1 w 1737"/>
                <a:gd name="T123" fmla="*/ 1 h 1893"/>
                <a:gd name="T124" fmla="*/ 1 w 1737"/>
                <a:gd name="T125" fmla="*/ 1 h 189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737"/>
                <a:gd name="T190" fmla="*/ 0 h 1893"/>
                <a:gd name="T191" fmla="*/ 1737 w 1737"/>
                <a:gd name="T192" fmla="*/ 1893 h 189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737" h="1893">
                  <a:moveTo>
                    <a:pt x="1611" y="83"/>
                  </a:moveTo>
                  <a:lnTo>
                    <a:pt x="1602" y="88"/>
                  </a:lnTo>
                  <a:lnTo>
                    <a:pt x="1598" y="93"/>
                  </a:lnTo>
                  <a:lnTo>
                    <a:pt x="1589" y="93"/>
                  </a:lnTo>
                  <a:lnTo>
                    <a:pt x="1580" y="93"/>
                  </a:lnTo>
                  <a:lnTo>
                    <a:pt x="1567" y="97"/>
                  </a:lnTo>
                  <a:lnTo>
                    <a:pt x="1553" y="97"/>
                  </a:lnTo>
                  <a:lnTo>
                    <a:pt x="1558" y="102"/>
                  </a:lnTo>
                  <a:lnTo>
                    <a:pt x="1562" y="107"/>
                  </a:lnTo>
                  <a:lnTo>
                    <a:pt x="1575" y="107"/>
                  </a:lnTo>
                  <a:lnTo>
                    <a:pt x="1611" y="107"/>
                  </a:lnTo>
                  <a:lnTo>
                    <a:pt x="1629" y="107"/>
                  </a:lnTo>
                  <a:lnTo>
                    <a:pt x="1647" y="107"/>
                  </a:lnTo>
                  <a:lnTo>
                    <a:pt x="1661" y="97"/>
                  </a:lnTo>
                  <a:lnTo>
                    <a:pt x="1678" y="93"/>
                  </a:lnTo>
                  <a:lnTo>
                    <a:pt x="1692" y="78"/>
                  </a:lnTo>
                  <a:lnTo>
                    <a:pt x="1710" y="63"/>
                  </a:lnTo>
                  <a:lnTo>
                    <a:pt x="1719" y="49"/>
                  </a:lnTo>
                  <a:lnTo>
                    <a:pt x="1728" y="29"/>
                  </a:lnTo>
                  <a:lnTo>
                    <a:pt x="1732" y="29"/>
                  </a:lnTo>
                  <a:lnTo>
                    <a:pt x="1737" y="34"/>
                  </a:lnTo>
                  <a:lnTo>
                    <a:pt x="1737" y="44"/>
                  </a:lnTo>
                  <a:lnTo>
                    <a:pt x="1737" y="63"/>
                  </a:lnTo>
                  <a:lnTo>
                    <a:pt x="1737" y="78"/>
                  </a:lnTo>
                  <a:lnTo>
                    <a:pt x="1732" y="93"/>
                  </a:lnTo>
                  <a:lnTo>
                    <a:pt x="1723" y="107"/>
                  </a:lnTo>
                  <a:lnTo>
                    <a:pt x="1710" y="117"/>
                  </a:lnTo>
                  <a:lnTo>
                    <a:pt x="1701" y="127"/>
                  </a:lnTo>
                  <a:lnTo>
                    <a:pt x="1687" y="132"/>
                  </a:lnTo>
                  <a:lnTo>
                    <a:pt x="1674" y="136"/>
                  </a:lnTo>
                  <a:lnTo>
                    <a:pt x="1661" y="141"/>
                  </a:lnTo>
                  <a:lnTo>
                    <a:pt x="1647" y="141"/>
                  </a:lnTo>
                  <a:lnTo>
                    <a:pt x="1634" y="141"/>
                  </a:lnTo>
                  <a:lnTo>
                    <a:pt x="1616" y="141"/>
                  </a:lnTo>
                  <a:lnTo>
                    <a:pt x="1593" y="136"/>
                  </a:lnTo>
                  <a:lnTo>
                    <a:pt x="1575" y="127"/>
                  </a:lnTo>
                  <a:lnTo>
                    <a:pt x="1540" y="107"/>
                  </a:lnTo>
                  <a:lnTo>
                    <a:pt x="1535" y="112"/>
                  </a:lnTo>
                  <a:lnTo>
                    <a:pt x="1531" y="112"/>
                  </a:lnTo>
                  <a:lnTo>
                    <a:pt x="1526" y="122"/>
                  </a:lnTo>
                  <a:lnTo>
                    <a:pt x="1522" y="127"/>
                  </a:lnTo>
                  <a:lnTo>
                    <a:pt x="1517" y="127"/>
                  </a:lnTo>
                  <a:lnTo>
                    <a:pt x="1513" y="132"/>
                  </a:lnTo>
                  <a:lnTo>
                    <a:pt x="1499" y="141"/>
                  </a:lnTo>
                  <a:lnTo>
                    <a:pt x="1481" y="151"/>
                  </a:lnTo>
                  <a:lnTo>
                    <a:pt x="1464" y="151"/>
                  </a:lnTo>
                  <a:lnTo>
                    <a:pt x="1441" y="151"/>
                  </a:lnTo>
                  <a:lnTo>
                    <a:pt x="1432" y="146"/>
                  </a:lnTo>
                  <a:lnTo>
                    <a:pt x="1419" y="141"/>
                  </a:lnTo>
                  <a:lnTo>
                    <a:pt x="1414" y="136"/>
                  </a:lnTo>
                  <a:lnTo>
                    <a:pt x="1405" y="132"/>
                  </a:lnTo>
                  <a:lnTo>
                    <a:pt x="1405" y="127"/>
                  </a:lnTo>
                  <a:lnTo>
                    <a:pt x="1401" y="122"/>
                  </a:lnTo>
                  <a:lnTo>
                    <a:pt x="1419" y="122"/>
                  </a:lnTo>
                  <a:lnTo>
                    <a:pt x="1428" y="127"/>
                  </a:lnTo>
                  <a:lnTo>
                    <a:pt x="1437" y="127"/>
                  </a:lnTo>
                  <a:lnTo>
                    <a:pt x="1446" y="127"/>
                  </a:lnTo>
                  <a:lnTo>
                    <a:pt x="1450" y="122"/>
                  </a:lnTo>
                  <a:lnTo>
                    <a:pt x="1459" y="117"/>
                  </a:lnTo>
                  <a:lnTo>
                    <a:pt x="1468" y="107"/>
                  </a:lnTo>
                  <a:lnTo>
                    <a:pt x="1468" y="97"/>
                  </a:lnTo>
                  <a:lnTo>
                    <a:pt x="1468" y="93"/>
                  </a:lnTo>
                  <a:lnTo>
                    <a:pt x="1468" y="78"/>
                  </a:lnTo>
                  <a:lnTo>
                    <a:pt x="1468" y="68"/>
                  </a:lnTo>
                  <a:lnTo>
                    <a:pt x="1464" y="59"/>
                  </a:lnTo>
                  <a:lnTo>
                    <a:pt x="1455" y="59"/>
                  </a:lnTo>
                  <a:lnTo>
                    <a:pt x="1450" y="54"/>
                  </a:lnTo>
                  <a:lnTo>
                    <a:pt x="1441" y="54"/>
                  </a:lnTo>
                  <a:lnTo>
                    <a:pt x="1423" y="49"/>
                  </a:lnTo>
                  <a:lnTo>
                    <a:pt x="1405" y="54"/>
                  </a:lnTo>
                  <a:lnTo>
                    <a:pt x="1392" y="59"/>
                  </a:lnTo>
                  <a:lnTo>
                    <a:pt x="1378" y="59"/>
                  </a:lnTo>
                  <a:lnTo>
                    <a:pt x="1352" y="73"/>
                  </a:lnTo>
                  <a:lnTo>
                    <a:pt x="1329" y="83"/>
                  </a:lnTo>
                  <a:lnTo>
                    <a:pt x="1302" y="102"/>
                  </a:lnTo>
                  <a:lnTo>
                    <a:pt x="1284" y="122"/>
                  </a:lnTo>
                  <a:lnTo>
                    <a:pt x="1262" y="141"/>
                  </a:lnTo>
                  <a:lnTo>
                    <a:pt x="1222" y="180"/>
                  </a:lnTo>
                  <a:lnTo>
                    <a:pt x="1199" y="205"/>
                  </a:lnTo>
                  <a:lnTo>
                    <a:pt x="1177" y="224"/>
                  </a:lnTo>
                  <a:lnTo>
                    <a:pt x="1159" y="239"/>
                  </a:lnTo>
                  <a:lnTo>
                    <a:pt x="1132" y="258"/>
                  </a:lnTo>
                  <a:lnTo>
                    <a:pt x="1110" y="268"/>
                  </a:lnTo>
                  <a:lnTo>
                    <a:pt x="1088" y="273"/>
                  </a:lnTo>
                  <a:lnTo>
                    <a:pt x="1056" y="282"/>
                  </a:lnTo>
                  <a:lnTo>
                    <a:pt x="1043" y="282"/>
                  </a:lnTo>
                  <a:lnTo>
                    <a:pt x="1029" y="282"/>
                  </a:lnTo>
                  <a:lnTo>
                    <a:pt x="1007" y="282"/>
                  </a:lnTo>
                  <a:lnTo>
                    <a:pt x="989" y="282"/>
                  </a:lnTo>
                  <a:lnTo>
                    <a:pt x="985" y="287"/>
                  </a:lnTo>
                  <a:lnTo>
                    <a:pt x="971" y="292"/>
                  </a:lnTo>
                  <a:lnTo>
                    <a:pt x="967" y="292"/>
                  </a:lnTo>
                  <a:lnTo>
                    <a:pt x="962" y="307"/>
                  </a:lnTo>
                  <a:lnTo>
                    <a:pt x="967" y="336"/>
                  </a:lnTo>
                  <a:lnTo>
                    <a:pt x="953" y="331"/>
                  </a:lnTo>
                  <a:lnTo>
                    <a:pt x="940" y="326"/>
                  </a:lnTo>
                  <a:lnTo>
                    <a:pt x="931" y="321"/>
                  </a:lnTo>
                  <a:lnTo>
                    <a:pt x="922" y="307"/>
                  </a:lnTo>
                  <a:lnTo>
                    <a:pt x="913" y="297"/>
                  </a:lnTo>
                  <a:lnTo>
                    <a:pt x="904" y="287"/>
                  </a:lnTo>
                  <a:lnTo>
                    <a:pt x="891" y="258"/>
                  </a:lnTo>
                  <a:lnTo>
                    <a:pt x="891" y="248"/>
                  </a:lnTo>
                  <a:lnTo>
                    <a:pt x="886" y="239"/>
                  </a:lnTo>
                  <a:lnTo>
                    <a:pt x="882" y="229"/>
                  </a:lnTo>
                  <a:lnTo>
                    <a:pt x="877" y="224"/>
                  </a:lnTo>
                  <a:lnTo>
                    <a:pt x="877" y="248"/>
                  </a:lnTo>
                  <a:lnTo>
                    <a:pt x="873" y="278"/>
                  </a:lnTo>
                  <a:lnTo>
                    <a:pt x="868" y="292"/>
                  </a:lnTo>
                  <a:lnTo>
                    <a:pt x="864" y="307"/>
                  </a:lnTo>
                  <a:lnTo>
                    <a:pt x="850" y="326"/>
                  </a:lnTo>
                  <a:lnTo>
                    <a:pt x="837" y="351"/>
                  </a:lnTo>
                  <a:lnTo>
                    <a:pt x="823" y="370"/>
                  </a:lnTo>
                  <a:lnTo>
                    <a:pt x="801" y="389"/>
                  </a:lnTo>
                  <a:lnTo>
                    <a:pt x="783" y="399"/>
                  </a:lnTo>
                  <a:lnTo>
                    <a:pt x="770" y="404"/>
                  </a:lnTo>
                  <a:lnTo>
                    <a:pt x="756" y="409"/>
                  </a:lnTo>
                  <a:lnTo>
                    <a:pt x="729" y="419"/>
                  </a:lnTo>
                  <a:lnTo>
                    <a:pt x="716" y="424"/>
                  </a:lnTo>
                  <a:lnTo>
                    <a:pt x="707" y="428"/>
                  </a:lnTo>
                  <a:lnTo>
                    <a:pt x="698" y="438"/>
                  </a:lnTo>
                  <a:lnTo>
                    <a:pt x="694" y="438"/>
                  </a:lnTo>
                  <a:lnTo>
                    <a:pt x="694" y="448"/>
                  </a:lnTo>
                  <a:lnTo>
                    <a:pt x="694" y="453"/>
                  </a:lnTo>
                  <a:lnTo>
                    <a:pt x="698" y="472"/>
                  </a:lnTo>
                  <a:lnTo>
                    <a:pt x="694" y="477"/>
                  </a:lnTo>
                  <a:lnTo>
                    <a:pt x="689" y="477"/>
                  </a:lnTo>
                  <a:lnTo>
                    <a:pt x="680" y="472"/>
                  </a:lnTo>
                  <a:lnTo>
                    <a:pt x="671" y="472"/>
                  </a:lnTo>
                  <a:lnTo>
                    <a:pt x="667" y="462"/>
                  </a:lnTo>
                  <a:lnTo>
                    <a:pt x="667" y="453"/>
                  </a:lnTo>
                  <a:lnTo>
                    <a:pt x="662" y="448"/>
                  </a:lnTo>
                  <a:lnTo>
                    <a:pt x="667" y="424"/>
                  </a:lnTo>
                  <a:lnTo>
                    <a:pt x="667" y="419"/>
                  </a:lnTo>
                  <a:lnTo>
                    <a:pt x="671" y="414"/>
                  </a:lnTo>
                  <a:lnTo>
                    <a:pt x="676" y="404"/>
                  </a:lnTo>
                  <a:lnTo>
                    <a:pt x="649" y="385"/>
                  </a:lnTo>
                  <a:lnTo>
                    <a:pt x="640" y="370"/>
                  </a:lnTo>
                  <a:lnTo>
                    <a:pt x="635" y="360"/>
                  </a:lnTo>
                  <a:lnTo>
                    <a:pt x="631" y="355"/>
                  </a:lnTo>
                  <a:lnTo>
                    <a:pt x="613" y="321"/>
                  </a:lnTo>
                  <a:lnTo>
                    <a:pt x="595" y="287"/>
                  </a:lnTo>
                  <a:lnTo>
                    <a:pt x="591" y="273"/>
                  </a:lnTo>
                  <a:lnTo>
                    <a:pt x="573" y="258"/>
                  </a:lnTo>
                  <a:lnTo>
                    <a:pt x="564" y="243"/>
                  </a:lnTo>
                  <a:lnTo>
                    <a:pt x="550" y="239"/>
                  </a:lnTo>
                  <a:lnTo>
                    <a:pt x="528" y="229"/>
                  </a:lnTo>
                  <a:lnTo>
                    <a:pt x="519" y="229"/>
                  </a:lnTo>
                  <a:lnTo>
                    <a:pt x="514" y="229"/>
                  </a:lnTo>
                  <a:lnTo>
                    <a:pt x="510" y="229"/>
                  </a:lnTo>
                  <a:lnTo>
                    <a:pt x="514" y="219"/>
                  </a:lnTo>
                  <a:lnTo>
                    <a:pt x="519" y="209"/>
                  </a:lnTo>
                  <a:lnTo>
                    <a:pt x="528" y="205"/>
                  </a:lnTo>
                  <a:lnTo>
                    <a:pt x="532" y="200"/>
                  </a:lnTo>
                  <a:lnTo>
                    <a:pt x="550" y="190"/>
                  </a:lnTo>
                  <a:lnTo>
                    <a:pt x="573" y="190"/>
                  </a:lnTo>
                  <a:lnTo>
                    <a:pt x="582" y="190"/>
                  </a:lnTo>
                  <a:lnTo>
                    <a:pt x="595" y="195"/>
                  </a:lnTo>
                  <a:lnTo>
                    <a:pt x="604" y="200"/>
                  </a:lnTo>
                  <a:lnTo>
                    <a:pt x="617" y="205"/>
                  </a:lnTo>
                  <a:lnTo>
                    <a:pt x="626" y="209"/>
                  </a:lnTo>
                  <a:lnTo>
                    <a:pt x="635" y="224"/>
                  </a:lnTo>
                  <a:lnTo>
                    <a:pt x="649" y="239"/>
                  </a:lnTo>
                  <a:lnTo>
                    <a:pt x="658" y="229"/>
                  </a:lnTo>
                  <a:lnTo>
                    <a:pt x="667" y="224"/>
                  </a:lnTo>
                  <a:lnTo>
                    <a:pt x="680" y="224"/>
                  </a:lnTo>
                  <a:lnTo>
                    <a:pt x="694" y="219"/>
                  </a:lnTo>
                  <a:lnTo>
                    <a:pt x="702" y="219"/>
                  </a:lnTo>
                  <a:lnTo>
                    <a:pt x="711" y="219"/>
                  </a:lnTo>
                  <a:lnTo>
                    <a:pt x="738" y="224"/>
                  </a:lnTo>
                  <a:lnTo>
                    <a:pt x="752" y="229"/>
                  </a:lnTo>
                  <a:lnTo>
                    <a:pt x="765" y="243"/>
                  </a:lnTo>
                  <a:lnTo>
                    <a:pt x="770" y="248"/>
                  </a:lnTo>
                  <a:lnTo>
                    <a:pt x="774" y="258"/>
                  </a:lnTo>
                  <a:lnTo>
                    <a:pt x="779" y="268"/>
                  </a:lnTo>
                  <a:lnTo>
                    <a:pt x="779" y="273"/>
                  </a:lnTo>
                  <a:lnTo>
                    <a:pt x="774" y="287"/>
                  </a:lnTo>
                  <a:lnTo>
                    <a:pt x="770" y="282"/>
                  </a:lnTo>
                  <a:lnTo>
                    <a:pt x="765" y="278"/>
                  </a:lnTo>
                  <a:lnTo>
                    <a:pt x="752" y="278"/>
                  </a:lnTo>
                  <a:lnTo>
                    <a:pt x="738" y="278"/>
                  </a:lnTo>
                  <a:lnTo>
                    <a:pt x="725" y="282"/>
                  </a:lnTo>
                  <a:lnTo>
                    <a:pt x="716" y="287"/>
                  </a:lnTo>
                  <a:lnTo>
                    <a:pt x="711" y="292"/>
                  </a:lnTo>
                  <a:lnTo>
                    <a:pt x="698" y="312"/>
                  </a:lnTo>
                  <a:lnTo>
                    <a:pt x="694" y="321"/>
                  </a:lnTo>
                  <a:lnTo>
                    <a:pt x="694" y="326"/>
                  </a:lnTo>
                  <a:lnTo>
                    <a:pt x="694" y="336"/>
                  </a:lnTo>
                  <a:lnTo>
                    <a:pt x="698" y="341"/>
                  </a:lnTo>
                  <a:lnTo>
                    <a:pt x="702" y="355"/>
                  </a:lnTo>
                  <a:lnTo>
                    <a:pt x="711" y="370"/>
                  </a:lnTo>
                  <a:lnTo>
                    <a:pt x="716" y="370"/>
                  </a:lnTo>
                  <a:lnTo>
                    <a:pt x="725" y="380"/>
                  </a:lnTo>
                  <a:lnTo>
                    <a:pt x="734" y="385"/>
                  </a:lnTo>
                  <a:lnTo>
                    <a:pt x="743" y="385"/>
                  </a:lnTo>
                  <a:lnTo>
                    <a:pt x="761" y="385"/>
                  </a:lnTo>
                  <a:lnTo>
                    <a:pt x="783" y="380"/>
                  </a:lnTo>
                  <a:lnTo>
                    <a:pt x="797" y="370"/>
                  </a:lnTo>
                  <a:lnTo>
                    <a:pt x="810" y="355"/>
                  </a:lnTo>
                  <a:lnTo>
                    <a:pt x="823" y="341"/>
                  </a:lnTo>
                  <a:lnTo>
                    <a:pt x="837" y="321"/>
                  </a:lnTo>
                  <a:lnTo>
                    <a:pt x="846" y="307"/>
                  </a:lnTo>
                  <a:lnTo>
                    <a:pt x="855" y="292"/>
                  </a:lnTo>
                  <a:lnTo>
                    <a:pt x="859" y="268"/>
                  </a:lnTo>
                  <a:lnTo>
                    <a:pt x="859" y="248"/>
                  </a:lnTo>
                  <a:lnTo>
                    <a:pt x="855" y="243"/>
                  </a:lnTo>
                  <a:lnTo>
                    <a:pt x="850" y="243"/>
                  </a:lnTo>
                  <a:lnTo>
                    <a:pt x="846" y="243"/>
                  </a:lnTo>
                  <a:lnTo>
                    <a:pt x="837" y="253"/>
                  </a:lnTo>
                  <a:lnTo>
                    <a:pt x="832" y="253"/>
                  </a:lnTo>
                  <a:lnTo>
                    <a:pt x="828" y="248"/>
                  </a:lnTo>
                  <a:lnTo>
                    <a:pt x="832" y="239"/>
                  </a:lnTo>
                  <a:lnTo>
                    <a:pt x="841" y="224"/>
                  </a:lnTo>
                  <a:lnTo>
                    <a:pt x="846" y="209"/>
                  </a:lnTo>
                  <a:lnTo>
                    <a:pt x="850" y="195"/>
                  </a:lnTo>
                  <a:lnTo>
                    <a:pt x="850" y="180"/>
                  </a:lnTo>
                  <a:lnTo>
                    <a:pt x="846" y="161"/>
                  </a:lnTo>
                  <a:lnTo>
                    <a:pt x="846" y="146"/>
                  </a:lnTo>
                  <a:lnTo>
                    <a:pt x="837" y="132"/>
                  </a:lnTo>
                  <a:lnTo>
                    <a:pt x="832" y="122"/>
                  </a:lnTo>
                  <a:lnTo>
                    <a:pt x="819" y="107"/>
                  </a:lnTo>
                  <a:lnTo>
                    <a:pt x="801" y="83"/>
                  </a:lnTo>
                  <a:lnTo>
                    <a:pt x="774" y="63"/>
                  </a:lnTo>
                  <a:lnTo>
                    <a:pt x="770" y="68"/>
                  </a:lnTo>
                  <a:lnTo>
                    <a:pt x="770" y="73"/>
                  </a:lnTo>
                  <a:lnTo>
                    <a:pt x="770" y="83"/>
                  </a:lnTo>
                  <a:lnTo>
                    <a:pt x="770" y="97"/>
                  </a:lnTo>
                  <a:lnTo>
                    <a:pt x="770" y="107"/>
                  </a:lnTo>
                  <a:lnTo>
                    <a:pt x="761" y="122"/>
                  </a:lnTo>
                  <a:lnTo>
                    <a:pt x="756" y="127"/>
                  </a:lnTo>
                  <a:lnTo>
                    <a:pt x="756" y="136"/>
                  </a:lnTo>
                  <a:lnTo>
                    <a:pt x="743" y="141"/>
                  </a:lnTo>
                  <a:lnTo>
                    <a:pt x="729" y="151"/>
                  </a:lnTo>
                  <a:lnTo>
                    <a:pt x="716" y="151"/>
                  </a:lnTo>
                  <a:lnTo>
                    <a:pt x="716" y="136"/>
                  </a:lnTo>
                  <a:lnTo>
                    <a:pt x="711" y="122"/>
                  </a:lnTo>
                  <a:lnTo>
                    <a:pt x="711" y="107"/>
                  </a:lnTo>
                  <a:lnTo>
                    <a:pt x="702" y="93"/>
                  </a:lnTo>
                  <a:lnTo>
                    <a:pt x="694" y="78"/>
                  </a:lnTo>
                  <a:lnTo>
                    <a:pt x="689" y="68"/>
                  </a:lnTo>
                  <a:lnTo>
                    <a:pt x="680" y="59"/>
                  </a:lnTo>
                  <a:lnTo>
                    <a:pt x="667" y="49"/>
                  </a:lnTo>
                  <a:lnTo>
                    <a:pt x="662" y="44"/>
                  </a:lnTo>
                  <a:lnTo>
                    <a:pt x="649" y="44"/>
                  </a:lnTo>
                  <a:lnTo>
                    <a:pt x="640" y="39"/>
                  </a:lnTo>
                  <a:lnTo>
                    <a:pt x="635" y="44"/>
                  </a:lnTo>
                  <a:lnTo>
                    <a:pt x="631" y="44"/>
                  </a:lnTo>
                  <a:lnTo>
                    <a:pt x="626" y="44"/>
                  </a:lnTo>
                  <a:lnTo>
                    <a:pt x="622" y="49"/>
                  </a:lnTo>
                  <a:lnTo>
                    <a:pt x="622" y="59"/>
                  </a:lnTo>
                  <a:lnTo>
                    <a:pt x="617" y="73"/>
                  </a:lnTo>
                  <a:lnTo>
                    <a:pt x="622" y="88"/>
                  </a:lnTo>
                  <a:lnTo>
                    <a:pt x="631" y="102"/>
                  </a:lnTo>
                  <a:lnTo>
                    <a:pt x="640" y="112"/>
                  </a:lnTo>
                  <a:lnTo>
                    <a:pt x="667" y="136"/>
                  </a:lnTo>
                  <a:lnTo>
                    <a:pt x="640" y="136"/>
                  </a:lnTo>
                  <a:lnTo>
                    <a:pt x="613" y="132"/>
                  </a:lnTo>
                  <a:lnTo>
                    <a:pt x="586" y="136"/>
                  </a:lnTo>
                  <a:lnTo>
                    <a:pt x="573" y="141"/>
                  </a:lnTo>
                  <a:lnTo>
                    <a:pt x="559" y="141"/>
                  </a:lnTo>
                  <a:lnTo>
                    <a:pt x="559" y="132"/>
                  </a:lnTo>
                  <a:lnTo>
                    <a:pt x="564" y="122"/>
                  </a:lnTo>
                  <a:lnTo>
                    <a:pt x="568" y="107"/>
                  </a:lnTo>
                  <a:lnTo>
                    <a:pt x="568" y="102"/>
                  </a:lnTo>
                  <a:lnTo>
                    <a:pt x="564" y="97"/>
                  </a:lnTo>
                  <a:lnTo>
                    <a:pt x="559" y="93"/>
                  </a:lnTo>
                  <a:lnTo>
                    <a:pt x="555" y="83"/>
                  </a:lnTo>
                  <a:lnTo>
                    <a:pt x="546" y="78"/>
                  </a:lnTo>
                  <a:lnTo>
                    <a:pt x="532" y="73"/>
                  </a:lnTo>
                  <a:lnTo>
                    <a:pt x="514" y="83"/>
                  </a:lnTo>
                  <a:lnTo>
                    <a:pt x="501" y="93"/>
                  </a:lnTo>
                  <a:lnTo>
                    <a:pt x="483" y="107"/>
                  </a:lnTo>
                  <a:lnTo>
                    <a:pt x="470" y="127"/>
                  </a:lnTo>
                  <a:lnTo>
                    <a:pt x="461" y="141"/>
                  </a:lnTo>
                  <a:lnTo>
                    <a:pt x="452" y="156"/>
                  </a:lnTo>
                  <a:lnTo>
                    <a:pt x="434" y="190"/>
                  </a:lnTo>
                  <a:lnTo>
                    <a:pt x="420" y="239"/>
                  </a:lnTo>
                  <a:lnTo>
                    <a:pt x="434" y="263"/>
                  </a:lnTo>
                  <a:lnTo>
                    <a:pt x="447" y="282"/>
                  </a:lnTo>
                  <a:lnTo>
                    <a:pt x="461" y="302"/>
                  </a:lnTo>
                  <a:lnTo>
                    <a:pt x="479" y="316"/>
                  </a:lnTo>
                  <a:lnTo>
                    <a:pt x="514" y="346"/>
                  </a:lnTo>
                  <a:lnTo>
                    <a:pt x="550" y="370"/>
                  </a:lnTo>
                  <a:lnTo>
                    <a:pt x="550" y="375"/>
                  </a:lnTo>
                  <a:lnTo>
                    <a:pt x="550" y="380"/>
                  </a:lnTo>
                  <a:lnTo>
                    <a:pt x="546" y="389"/>
                  </a:lnTo>
                  <a:lnTo>
                    <a:pt x="541" y="394"/>
                  </a:lnTo>
                  <a:lnTo>
                    <a:pt x="537" y="404"/>
                  </a:lnTo>
                  <a:lnTo>
                    <a:pt x="537" y="419"/>
                  </a:lnTo>
                  <a:lnTo>
                    <a:pt x="537" y="433"/>
                  </a:lnTo>
                  <a:lnTo>
                    <a:pt x="546" y="443"/>
                  </a:lnTo>
                  <a:lnTo>
                    <a:pt x="550" y="453"/>
                  </a:lnTo>
                  <a:lnTo>
                    <a:pt x="564" y="462"/>
                  </a:lnTo>
                  <a:lnTo>
                    <a:pt x="573" y="467"/>
                  </a:lnTo>
                  <a:lnTo>
                    <a:pt x="577" y="472"/>
                  </a:lnTo>
                  <a:lnTo>
                    <a:pt x="591" y="472"/>
                  </a:lnTo>
                  <a:lnTo>
                    <a:pt x="600" y="472"/>
                  </a:lnTo>
                  <a:lnTo>
                    <a:pt x="604" y="472"/>
                  </a:lnTo>
                  <a:lnTo>
                    <a:pt x="617" y="472"/>
                  </a:lnTo>
                  <a:lnTo>
                    <a:pt x="613" y="482"/>
                  </a:lnTo>
                  <a:lnTo>
                    <a:pt x="604" y="487"/>
                  </a:lnTo>
                  <a:lnTo>
                    <a:pt x="600" y="497"/>
                  </a:lnTo>
                  <a:lnTo>
                    <a:pt x="591" y="501"/>
                  </a:lnTo>
                  <a:lnTo>
                    <a:pt x="582" y="506"/>
                  </a:lnTo>
                  <a:lnTo>
                    <a:pt x="573" y="511"/>
                  </a:lnTo>
                  <a:lnTo>
                    <a:pt x="555" y="521"/>
                  </a:lnTo>
                  <a:lnTo>
                    <a:pt x="541" y="521"/>
                  </a:lnTo>
                  <a:lnTo>
                    <a:pt x="528" y="516"/>
                  </a:lnTo>
                  <a:lnTo>
                    <a:pt x="523" y="511"/>
                  </a:lnTo>
                  <a:lnTo>
                    <a:pt x="514" y="501"/>
                  </a:lnTo>
                  <a:lnTo>
                    <a:pt x="506" y="497"/>
                  </a:lnTo>
                  <a:lnTo>
                    <a:pt x="501" y="487"/>
                  </a:lnTo>
                  <a:lnTo>
                    <a:pt x="492" y="482"/>
                  </a:lnTo>
                  <a:lnTo>
                    <a:pt x="488" y="472"/>
                  </a:lnTo>
                  <a:lnTo>
                    <a:pt x="483" y="458"/>
                  </a:lnTo>
                  <a:lnTo>
                    <a:pt x="483" y="443"/>
                  </a:lnTo>
                  <a:lnTo>
                    <a:pt x="483" y="433"/>
                  </a:lnTo>
                  <a:lnTo>
                    <a:pt x="483" y="419"/>
                  </a:lnTo>
                  <a:lnTo>
                    <a:pt x="488" y="404"/>
                  </a:lnTo>
                  <a:lnTo>
                    <a:pt x="488" y="389"/>
                  </a:lnTo>
                  <a:lnTo>
                    <a:pt x="483" y="380"/>
                  </a:lnTo>
                  <a:lnTo>
                    <a:pt x="479" y="365"/>
                  </a:lnTo>
                  <a:lnTo>
                    <a:pt x="465" y="346"/>
                  </a:lnTo>
                  <a:lnTo>
                    <a:pt x="452" y="326"/>
                  </a:lnTo>
                  <a:lnTo>
                    <a:pt x="443" y="321"/>
                  </a:lnTo>
                  <a:lnTo>
                    <a:pt x="434" y="312"/>
                  </a:lnTo>
                  <a:lnTo>
                    <a:pt x="425" y="307"/>
                  </a:lnTo>
                  <a:lnTo>
                    <a:pt x="412" y="302"/>
                  </a:lnTo>
                  <a:lnTo>
                    <a:pt x="407" y="307"/>
                  </a:lnTo>
                  <a:lnTo>
                    <a:pt x="403" y="331"/>
                  </a:lnTo>
                  <a:lnTo>
                    <a:pt x="403" y="355"/>
                  </a:lnTo>
                  <a:lnTo>
                    <a:pt x="407" y="375"/>
                  </a:lnTo>
                  <a:lnTo>
                    <a:pt x="412" y="399"/>
                  </a:lnTo>
                  <a:lnTo>
                    <a:pt x="420" y="419"/>
                  </a:lnTo>
                  <a:lnTo>
                    <a:pt x="425" y="438"/>
                  </a:lnTo>
                  <a:lnTo>
                    <a:pt x="438" y="453"/>
                  </a:lnTo>
                  <a:lnTo>
                    <a:pt x="452" y="472"/>
                  </a:lnTo>
                  <a:lnTo>
                    <a:pt x="470" y="487"/>
                  </a:lnTo>
                  <a:lnTo>
                    <a:pt x="492" y="506"/>
                  </a:lnTo>
                  <a:lnTo>
                    <a:pt x="514" y="521"/>
                  </a:lnTo>
                  <a:lnTo>
                    <a:pt x="537" y="535"/>
                  </a:lnTo>
                  <a:lnTo>
                    <a:pt x="559" y="555"/>
                  </a:lnTo>
                  <a:lnTo>
                    <a:pt x="568" y="565"/>
                  </a:lnTo>
                  <a:lnTo>
                    <a:pt x="573" y="570"/>
                  </a:lnTo>
                  <a:lnTo>
                    <a:pt x="582" y="584"/>
                  </a:lnTo>
                  <a:lnTo>
                    <a:pt x="586" y="599"/>
                  </a:lnTo>
                  <a:lnTo>
                    <a:pt x="591" y="613"/>
                  </a:lnTo>
                  <a:lnTo>
                    <a:pt x="591" y="633"/>
                  </a:lnTo>
                  <a:lnTo>
                    <a:pt x="595" y="638"/>
                  </a:lnTo>
                  <a:lnTo>
                    <a:pt x="595" y="643"/>
                  </a:lnTo>
                  <a:lnTo>
                    <a:pt x="591" y="647"/>
                  </a:lnTo>
                  <a:lnTo>
                    <a:pt x="582" y="643"/>
                  </a:lnTo>
                  <a:lnTo>
                    <a:pt x="564" y="643"/>
                  </a:lnTo>
                  <a:lnTo>
                    <a:pt x="550" y="638"/>
                  </a:lnTo>
                  <a:lnTo>
                    <a:pt x="541" y="633"/>
                  </a:lnTo>
                  <a:lnTo>
                    <a:pt x="523" y="628"/>
                  </a:lnTo>
                  <a:lnTo>
                    <a:pt x="519" y="618"/>
                  </a:lnTo>
                  <a:lnTo>
                    <a:pt x="510" y="608"/>
                  </a:lnTo>
                  <a:lnTo>
                    <a:pt x="492" y="584"/>
                  </a:lnTo>
                  <a:lnTo>
                    <a:pt x="479" y="565"/>
                  </a:lnTo>
                  <a:lnTo>
                    <a:pt x="465" y="535"/>
                  </a:lnTo>
                  <a:lnTo>
                    <a:pt x="447" y="511"/>
                  </a:lnTo>
                  <a:lnTo>
                    <a:pt x="434" y="492"/>
                  </a:lnTo>
                  <a:lnTo>
                    <a:pt x="420" y="477"/>
                  </a:lnTo>
                  <a:lnTo>
                    <a:pt x="403" y="462"/>
                  </a:lnTo>
                  <a:lnTo>
                    <a:pt x="385" y="458"/>
                  </a:lnTo>
                  <a:lnTo>
                    <a:pt x="367" y="448"/>
                  </a:lnTo>
                  <a:lnTo>
                    <a:pt x="344" y="443"/>
                  </a:lnTo>
                  <a:lnTo>
                    <a:pt x="326" y="438"/>
                  </a:lnTo>
                  <a:lnTo>
                    <a:pt x="304" y="438"/>
                  </a:lnTo>
                  <a:lnTo>
                    <a:pt x="282" y="443"/>
                  </a:lnTo>
                  <a:lnTo>
                    <a:pt x="277" y="448"/>
                  </a:lnTo>
                  <a:lnTo>
                    <a:pt x="282" y="462"/>
                  </a:lnTo>
                  <a:lnTo>
                    <a:pt x="286" y="472"/>
                  </a:lnTo>
                  <a:lnTo>
                    <a:pt x="295" y="482"/>
                  </a:lnTo>
                  <a:lnTo>
                    <a:pt x="300" y="492"/>
                  </a:lnTo>
                  <a:lnTo>
                    <a:pt x="317" y="506"/>
                  </a:lnTo>
                  <a:lnTo>
                    <a:pt x="335" y="521"/>
                  </a:lnTo>
                  <a:lnTo>
                    <a:pt x="349" y="531"/>
                  </a:lnTo>
                  <a:lnTo>
                    <a:pt x="358" y="531"/>
                  </a:lnTo>
                  <a:lnTo>
                    <a:pt x="371" y="531"/>
                  </a:lnTo>
                  <a:lnTo>
                    <a:pt x="385" y="531"/>
                  </a:lnTo>
                  <a:lnTo>
                    <a:pt x="398" y="531"/>
                  </a:lnTo>
                  <a:lnTo>
                    <a:pt x="407" y="526"/>
                  </a:lnTo>
                  <a:lnTo>
                    <a:pt x="420" y="531"/>
                  </a:lnTo>
                  <a:lnTo>
                    <a:pt x="434" y="531"/>
                  </a:lnTo>
                  <a:lnTo>
                    <a:pt x="443" y="535"/>
                  </a:lnTo>
                  <a:lnTo>
                    <a:pt x="447" y="545"/>
                  </a:lnTo>
                  <a:lnTo>
                    <a:pt x="456" y="550"/>
                  </a:lnTo>
                  <a:lnTo>
                    <a:pt x="461" y="560"/>
                  </a:lnTo>
                  <a:lnTo>
                    <a:pt x="470" y="570"/>
                  </a:lnTo>
                  <a:lnTo>
                    <a:pt x="474" y="579"/>
                  </a:lnTo>
                  <a:lnTo>
                    <a:pt x="479" y="589"/>
                  </a:lnTo>
                  <a:lnTo>
                    <a:pt x="479" y="604"/>
                  </a:lnTo>
                  <a:lnTo>
                    <a:pt x="470" y="623"/>
                  </a:lnTo>
                  <a:lnTo>
                    <a:pt x="465" y="633"/>
                  </a:lnTo>
                  <a:lnTo>
                    <a:pt x="461" y="643"/>
                  </a:lnTo>
                  <a:lnTo>
                    <a:pt x="456" y="652"/>
                  </a:lnTo>
                  <a:lnTo>
                    <a:pt x="447" y="662"/>
                  </a:lnTo>
                  <a:lnTo>
                    <a:pt x="443" y="667"/>
                  </a:lnTo>
                  <a:lnTo>
                    <a:pt x="434" y="672"/>
                  </a:lnTo>
                  <a:lnTo>
                    <a:pt x="434" y="662"/>
                  </a:lnTo>
                  <a:lnTo>
                    <a:pt x="434" y="652"/>
                  </a:lnTo>
                  <a:lnTo>
                    <a:pt x="434" y="643"/>
                  </a:lnTo>
                  <a:lnTo>
                    <a:pt x="434" y="628"/>
                  </a:lnTo>
                  <a:lnTo>
                    <a:pt x="429" y="623"/>
                  </a:lnTo>
                  <a:lnTo>
                    <a:pt x="425" y="613"/>
                  </a:lnTo>
                  <a:lnTo>
                    <a:pt x="420" y="599"/>
                  </a:lnTo>
                  <a:lnTo>
                    <a:pt x="407" y="594"/>
                  </a:lnTo>
                  <a:lnTo>
                    <a:pt x="398" y="584"/>
                  </a:lnTo>
                  <a:lnTo>
                    <a:pt x="385" y="584"/>
                  </a:lnTo>
                  <a:lnTo>
                    <a:pt x="376" y="584"/>
                  </a:lnTo>
                  <a:lnTo>
                    <a:pt x="371" y="584"/>
                  </a:lnTo>
                  <a:lnTo>
                    <a:pt x="362" y="589"/>
                  </a:lnTo>
                  <a:lnTo>
                    <a:pt x="358" y="594"/>
                  </a:lnTo>
                  <a:lnTo>
                    <a:pt x="349" y="599"/>
                  </a:lnTo>
                  <a:lnTo>
                    <a:pt x="344" y="599"/>
                  </a:lnTo>
                  <a:lnTo>
                    <a:pt x="340" y="599"/>
                  </a:lnTo>
                  <a:lnTo>
                    <a:pt x="317" y="560"/>
                  </a:lnTo>
                  <a:lnTo>
                    <a:pt x="291" y="521"/>
                  </a:lnTo>
                  <a:lnTo>
                    <a:pt x="277" y="501"/>
                  </a:lnTo>
                  <a:lnTo>
                    <a:pt x="259" y="487"/>
                  </a:lnTo>
                  <a:lnTo>
                    <a:pt x="241" y="472"/>
                  </a:lnTo>
                  <a:lnTo>
                    <a:pt x="219" y="458"/>
                  </a:lnTo>
                  <a:lnTo>
                    <a:pt x="179" y="472"/>
                  </a:lnTo>
                  <a:lnTo>
                    <a:pt x="143" y="492"/>
                  </a:lnTo>
                  <a:lnTo>
                    <a:pt x="129" y="501"/>
                  </a:lnTo>
                  <a:lnTo>
                    <a:pt x="116" y="511"/>
                  </a:lnTo>
                  <a:lnTo>
                    <a:pt x="98" y="531"/>
                  </a:lnTo>
                  <a:lnTo>
                    <a:pt x="85" y="545"/>
                  </a:lnTo>
                  <a:lnTo>
                    <a:pt x="76" y="565"/>
                  </a:lnTo>
                  <a:lnTo>
                    <a:pt x="71" y="579"/>
                  </a:lnTo>
                  <a:lnTo>
                    <a:pt x="71" y="594"/>
                  </a:lnTo>
                  <a:lnTo>
                    <a:pt x="76" y="604"/>
                  </a:lnTo>
                  <a:lnTo>
                    <a:pt x="85" y="613"/>
                  </a:lnTo>
                  <a:lnTo>
                    <a:pt x="89" y="613"/>
                  </a:lnTo>
                  <a:lnTo>
                    <a:pt x="94" y="618"/>
                  </a:lnTo>
                  <a:lnTo>
                    <a:pt x="98" y="618"/>
                  </a:lnTo>
                  <a:lnTo>
                    <a:pt x="112" y="613"/>
                  </a:lnTo>
                  <a:lnTo>
                    <a:pt x="121" y="613"/>
                  </a:lnTo>
                  <a:lnTo>
                    <a:pt x="134" y="608"/>
                  </a:lnTo>
                  <a:lnTo>
                    <a:pt x="129" y="623"/>
                  </a:lnTo>
                  <a:lnTo>
                    <a:pt x="125" y="638"/>
                  </a:lnTo>
                  <a:lnTo>
                    <a:pt x="121" y="667"/>
                  </a:lnTo>
                  <a:lnTo>
                    <a:pt x="125" y="696"/>
                  </a:lnTo>
                  <a:lnTo>
                    <a:pt x="125" y="725"/>
                  </a:lnTo>
                  <a:lnTo>
                    <a:pt x="103" y="696"/>
                  </a:lnTo>
                  <a:lnTo>
                    <a:pt x="94" y="686"/>
                  </a:lnTo>
                  <a:lnTo>
                    <a:pt x="80" y="677"/>
                  </a:lnTo>
                  <a:lnTo>
                    <a:pt x="71" y="672"/>
                  </a:lnTo>
                  <a:lnTo>
                    <a:pt x="58" y="677"/>
                  </a:lnTo>
                  <a:lnTo>
                    <a:pt x="53" y="677"/>
                  </a:lnTo>
                  <a:lnTo>
                    <a:pt x="44" y="677"/>
                  </a:lnTo>
                  <a:lnTo>
                    <a:pt x="40" y="681"/>
                  </a:lnTo>
                  <a:lnTo>
                    <a:pt x="40" y="686"/>
                  </a:lnTo>
                  <a:lnTo>
                    <a:pt x="40" y="696"/>
                  </a:lnTo>
                  <a:lnTo>
                    <a:pt x="35" y="696"/>
                  </a:lnTo>
                  <a:lnTo>
                    <a:pt x="40" y="711"/>
                  </a:lnTo>
                  <a:lnTo>
                    <a:pt x="40" y="720"/>
                  </a:lnTo>
                  <a:lnTo>
                    <a:pt x="44" y="725"/>
                  </a:lnTo>
                  <a:lnTo>
                    <a:pt x="53" y="740"/>
                  </a:lnTo>
                  <a:lnTo>
                    <a:pt x="62" y="750"/>
                  </a:lnTo>
                  <a:lnTo>
                    <a:pt x="71" y="759"/>
                  </a:lnTo>
                  <a:lnTo>
                    <a:pt x="85" y="764"/>
                  </a:lnTo>
                  <a:lnTo>
                    <a:pt x="98" y="774"/>
                  </a:lnTo>
                  <a:lnTo>
                    <a:pt x="112" y="774"/>
                  </a:lnTo>
                  <a:lnTo>
                    <a:pt x="125" y="779"/>
                  </a:lnTo>
                  <a:lnTo>
                    <a:pt x="138" y="779"/>
                  </a:lnTo>
                  <a:lnTo>
                    <a:pt x="138" y="793"/>
                  </a:lnTo>
                  <a:lnTo>
                    <a:pt x="134" y="808"/>
                  </a:lnTo>
                  <a:lnTo>
                    <a:pt x="125" y="823"/>
                  </a:lnTo>
                  <a:lnTo>
                    <a:pt x="116" y="827"/>
                  </a:lnTo>
                  <a:lnTo>
                    <a:pt x="112" y="827"/>
                  </a:lnTo>
                  <a:lnTo>
                    <a:pt x="98" y="837"/>
                  </a:lnTo>
                  <a:lnTo>
                    <a:pt x="89" y="837"/>
                  </a:lnTo>
                  <a:lnTo>
                    <a:pt x="76" y="837"/>
                  </a:lnTo>
                  <a:lnTo>
                    <a:pt x="67" y="842"/>
                  </a:lnTo>
                  <a:lnTo>
                    <a:pt x="62" y="842"/>
                  </a:lnTo>
                  <a:lnTo>
                    <a:pt x="58" y="842"/>
                  </a:lnTo>
                  <a:lnTo>
                    <a:pt x="76" y="871"/>
                  </a:lnTo>
                  <a:lnTo>
                    <a:pt x="98" y="891"/>
                  </a:lnTo>
                  <a:lnTo>
                    <a:pt x="112" y="905"/>
                  </a:lnTo>
                  <a:lnTo>
                    <a:pt x="121" y="910"/>
                  </a:lnTo>
                  <a:lnTo>
                    <a:pt x="134" y="920"/>
                  </a:lnTo>
                  <a:lnTo>
                    <a:pt x="147" y="925"/>
                  </a:lnTo>
                  <a:lnTo>
                    <a:pt x="165" y="925"/>
                  </a:lnTo>
                  <a:lnTo>
                    <a:pt x="179" y="925"/>
                  </a:lnTo>
                  <a:lnTo>
                    <a:pt x="192" y="925"/>
                  </a:lnTo>
                  <a:lnTo>
                    <a:pt x="206" y="915"/>
                  </a:lnTo>
                  <a:lnTo>
                    <a:pt x="219" y="905"/>
                  </a:lnTo>
                  <a:lnTo>
                    <a:pt x="228" y="900"/>
                  </a:lnTo>
                  <a:lnTo>
                    <a:pt x="232" y="905"/>
                  </a:lnTo>
                  <a:lnTo>
                    <a:pt x="232" y="910"/>
                  </a:lnTo>
                  <a:lnTo>
                    <a:pt x="223" y="920"/>
                  </a:lnTo>
                  <a:lnTo>
                    <a:pt x="223" y="925"/>
                  </a:lnTo>
                  <a:lnTo>
                    <a:pt x="223" y="930"/>
                  </a:lnTo>
                  <a:lnTo>
                    <a:pt x="228" y="935"/>
                  </a:lnTo>
                  <a:lnTo>
                    <a:pt x="246" y="935"/>
                  </a:lnTo>
                  <a:lnTo>
                    <a:pt x="268" y="930"/>
                  </a:lnTo>
                  <a:lnTo>
                    <a:pt x="282" y="920"/>
                  </a:lnTo>
                  <a:lnTo>
                    <a:pt x="300" y="910"/>
                  </a:lnTo>
                  <a:lnTo>
                    <a:pt x="313" y="896"/>
                  </a:lnTo>
                  <a:lnTo>
                    <a:pt x="326" y="881"/>
                  </a:lnTo>
                  <a:lnTo>
                    <a:pt x="340" y="866"/>
                  </a:lnTo>
                  <a:lnTo>
                    <a:pt x="349" y="852"/>
                  </a:lnTo>
                  <a:lnTo>
                    <a:pt x="353" y="827"/>
                  </a:lnTo>
                  <a:lnTo>
                    <a:pt x="353" y="808"/>
                  </a:lnTo>
                  <a:lnTo>
                    <a:pt x="353" y="798"/>
                  </a:lnTo>
                  <a:lnTo>
                    <a:pt x="349" y="793"/>
                  </a:lnTo>
                  <a:lnTo>
                    <a:pt x="340" y="779"/>
                  </a:lnTo>
                  <a:lnTo>
                    <a:pt x="340" y="774"/>
                  </a:lnTo>
                  <a:lnTo>
                    <a:pt x="326" y="764"/>
                  </a:lnTo>
                  <a:lnTo>
                    <a:pt x="313" y="759"/>
                  </a:lnTo>
                  <a:lnTo>
                    <a:pt x="309" y="759"/>
                  </a:lnTo>
                  <a:lnTo>
                    <a:pt x="300" y="759"/>
                  </a:lnTo>
                  <a:lnTo>
                    <a:pt x="295" y="759"/>
                  </a:lnTo>
                  <a:lnTo>
                    <a:pt x="286" y="759"/>
                  </a:lnTo>
                  <a:lnTo>
                    <a:pt x="268" y="774"/>
                  </a:lnTo>
                  <a:lnTo>
                    <a:pt x="264" y="779"/>
                  </a:lnTo>
                  <a:lnTo>
                    <a:pt x="259" y="789"/>
                  </a:lnTo>
                  <a:lnTo>
                    <a:pt x="255" y="803"/>
                  </a:lnTo>
                  <a:lnTo>
                    <a:pt x="255" y="818"/>
                  </a:lnTo>
                  <a:lnTo>
                    <a:pt x="255" y="832"/>
                  </a:lnTo>
                  <a:lnTo>
                    <a:pt x="259" y="842"/>
                  </a:lnTo>
                  <a:lnTo>
                    <a:pt x="264" y="842"/>
                  </a:lnTo>
                  <a:lnTo>
                    <a:pt x="255" y="847"/>
                  </a:lnTo>
                  <a:lnTo>
                    <a:pt x="246" y="847"/>
                  </a:lnTo>
                  <a:lnTo>
                    <a:pt x="237" y="842"/>
                  </a:lnTo>
                  <a:lnTo>
                    <a:pt x="228" y="842"/>
                  </a:lnTo>
                  <a:lnTo>
                    <a:pt x="223" y="832"/>
                  </a:lnTo>
                  <a:lnTo>
                    <a:pt x="210" y="818"/>
                  </a:lnTo>
                  <a:lnTo>
                    <a:pt x="206" y="803"/>
                  </a:lnTo>
                  <a:lnTo>
                    <a:pt x="201" y="774"/>
                  </a:lnTo>
                  <a:lnTo>
                    <a:pt x="201" y="764"/>
                  </a:lnTo>
                  <a:lnTo>
                    <a:pt x="201" y="754"/>
                  </a:lnTo>
                  <a:lnTo>
                    <a:pt x="206" y="740"/>
                  </a:lnTo>
                  <a:lnTo>
                    <a:pt x="206" y="725"/>
                  </a:lnTo>
                  <a:lnTo>
                    <a:pt x="210" y="716"/>
                  </a:lnTo>
                  <a:lnTo>
                    <a:pt x="219" y="711"/>
                  </a:lnTo>
                  <a:lnTo>
                    <a:pt x="206" y="691"/>
                  </a:lnTo>
                  <a:lnTo>
                    <a:pt x="192" y="681"/>
                  </a:lnTo>
                  <a:lnTo>
                    <a:pt x="192" y="672"/>
                  </a:lnTo>
                  <a:lnTo>
                    <a:pt x="183" y="662"/>
                  </a:lnTo>
                  <a:lnTo>
                    <a:pt x="179" y="647"/>
                  </a:lnTo>
                  <a:lnTo>
                    <a:pt x="179" y="633"/>
                  </a:lnTo>
                  <a:lnTo>
                    <a:pt x="174" y="623"/>
                  </a:lnTo>
                  <a:lnTo>
                    <a:pt x="179" y="599"/>
                  </a:lnTo>
                  <a:lnTo>
                    <a:pt x="183" y="579"/>
                  </a:lnTo>
                  <a:lnTo>
                    <a:pt x="188" y="574"/>
                  </a:lnTo>
                  <a:lnTo>
                    <a:pt x="192" y="565"/>
                  </a:lnTo>
                  <a:lnTo>
                    <a:pt x="201" y="560"/>
                  </a:lnTo>
                  <a:lnTo>
                    <a:pt x="210" y="555"/>
                  </a:lnTo>
                  <a:lnTo>
                    <a:pt x="210" y="565"/>
                  </a:lnTo>
                  <a:lnTo>
                    <a:pt x="210" y="579"/>
                  </a:lnTo>
                  <a:lnTo>
                    <a:pt x="219" y="599"/>
                  </a:lnTo>
                  <a:lnTo>
                    <a:pt x="223" y="613"/>
                  </a:lnTo>
                  <a:lnTo>
                    <a:pt x="237" y="628"/>
                  </a:lnTo>
                  <a:lnTo>
                    <a:pt x="250" y="643"/>
                  </a:lnTo>
                  <a:lnTo>
                    <a:pt x="264" y="647"/>
                  </a:lnTo>
                  <a:lnTo>
                    <a:pt x="295" y="667"/>
                  </a:lnTo>
                  <a:lnTo>
                    <a:pt x="326" y="686"/>
                  </a:lnTo>
                  <a:lnTo>
                    <a:pt x="331" y="691"/>
                  </a:lnTo>
                  <a:lnTo>
                    <a:pt x="340" y="696"/>
                  </a:lnTo>
                  <a:lnTo>
                    <a:pt x="353" y="711"/>
                  </a:lnTo>
                  <a:lnTo>
                    <a:pt x="376" y="735"/>
                  </a:lnTo>
                  <a:lnTo>
                    <a:pt x="380" y="730"/>
                  </a:lnTo>
                  <a:lnTo>
                    <a:pt x="385" y="725"/>
                  </a:lnTo>
                  <a:lnTo>
                    <a:pt x="389" y="725"/>
                  </a:lnTo>
                  <a:lnTo>
                    <a:pt x="412" y="720"/>
                  </a:lnTo>
                  <a:lnTo>
                    <a:pt x="420" y="725"/>
                  </a:lnTo>
                  <a:lnTo>
                    <a:pt x="425" y="725"/>
                  </a:lnTo>
                  <a:lnTo>
                    <a:pt x="434" y="730"/>
                  </a:lnTo>
                  <a:lnTo>
                    <a:pt x="434" y="740"/>
                  </a:lnTo>
                  <a:lnTo>
                    <a:pt x="434" y="745"/>
                  </a:lnTo>
                  <a:lnTo>
                    <a:pt x="438" y="750"/>
                  </a:lnTo>
                  <a:lnTo>
                    <a:pt x="438" y="759"/>
                  </a:lnTo>
                  <a:lnTo>
                    <a:pt x="434" y="759"/>
                  </a:lnTo>
                  <a:lnTo>
                    <a:pt x="420" y="754"/>
                  </a:lnTo>
                  <a:lnTo>
                    <a:pt x="412" y="759"/>
                  </a:lnTo>
                  <a:lnTo>
                    <a:pt x="403" y="759"/>
                  </a:lnTo>
                  <a:lnTo>
                    <a:pt x="394" y="769"/>
                  </a:lnTo>
                  <a:lnTo>
                    <a:pt x="389" y="779"/>
                  </a:lnTo>
                  <a:lnTo>
                    <a:pt x="385" y="793"/>
                  </a:lnTo>
                  <a:lnTo>
                    <a:pt x="376" y="827"/>
                  </a:lnTo>
                  <a:lnTo>
                    <a:pt x="376" y="842"/>
                  </a:lnTo>
                  <a:lnTo>
                    <a:pt x="367" y="852"/>
                  </a:lnTo>
                  <a:lnTo>
                    <a:pt x="358" y="876"/>
                  </a:lnTo>
                  <a:lnTo>
                    <a:pt x="340" y="896"/>
                  </a:lnTo>
                  <a:lnTo>
                    <a:pt x="322" y="910"/>
                  </a:lnTo>
                  <a:lnTo>
                    <a:pt x="300" y="925"/>
                  </a:lnTo>
                  <a:lnTo>
                    <a:pt x="282" y="939"/>
                  </a:lnTo>
                  <a:lnTo>
                    <a:pt x="268" y="944"/>
                  </a:lnTo>
                  <a:lnTo>
                    <a:pt x="255" y="949"/>
                  </a:lnTo>
                  <a:lnTo>
                    <a:pt x="228" y="954"/>
                  </a:lnTo>
                  <a:lnTo>
                    <a:pt x="206" y="954"/>
                  </a:lnTo>
                  <a:lnTo>
                    <a:pt x="210" y="959"/>
                  </a:lnTo>
                  <a:lnTo>
                    <a:pt x="219" y="964"/>
                  </a:lnTo>
                  <a:lnTo>
                    <a:pt x="228" y="969"/>
                  </a:lnTo>
                  <a:lnTo>
                    <a:pt x="237" y="973"/>
                  </a:lnTo>
                  <a:lnTo>
                    <a:pt x="264" y="983"/>
                  </a:lnTo>
                  <a:lnTo>
                    <a:pt x="273" y="993"/>
                  </a:lnTo>
                  <a:lnTo>
                    <a:pt x="282" y="1003"/>
                  </a:lnTo>
                  <a:lnTo>
                    <a:pt x="295" y="1012"/>
                  </a:lnTo>
                  <a:lnTo>
                    <a:pt x="300" y="1022"/>
                  </a:lnTo>
                  <a:lnTo>
                    <a:pt x="304" y="1042"/>
                  </a:lnTo>
                  <a:lnTo>
                    <a:pt x="309" y="1051"/>
                  </a:lnTo>
                  <a:lnTo>
                    <a:pt x="282" y="1046"/>
                  </a:lnTo>
                  <a:lnTo>
                    <a:pt x="268" y="1056"/>
                  </a:lnTo>
                  <a:lnTo>
                    <a:pt x="264" y="1071"/>
                  </a:lnTo>
                  <a:lnTo>
                    <a:pt x="259" y="1076"/>
                  </a:lnTo>
                  <a:lnTo>
                    <a:pt x="259" y="1095"/>
                  </a:lnTo>
                  <a:lnTo>
                    <a:pt x="259" y="1119"/>
                  </a:lnTo>
                  <a:lnTo>
                    <a:pt x="259" y="1134"/>
                  </a:lnTo>
                  <a:lnTo>
                    <a:pt x="259" y="1149"/>
                  </a:lnTo>
                  <a:lnTo>
                    <a:pt x="255" y="1183"/>
                  </a:lnTo>
                  <a:lnTo>
                    <a:pt x="246" y="1207"/>
                  </a:lnTo>
                  <a:lnTo>
                    <a:pt x="237" y="1236"/>
                  </a:lnTo>
                  <a:lnTo>
                    <a:pt x="219" y="1261"/>
                  </a:lnTo>
                  <a:lnTo>
                    <a:pt x="206" y="1285"/>
                  </a:lnTo>
                  <a:lnTo>
                    <a:pt x="188" y="1304"/>
                  </a:lnTo>
                  <a:lnTo>
                    <a:pt x="165" y="1329"/>
                  </a:lnTo>
                  <a:lnTo>
                    <a:pt x="129" y="1373"/>
                  </a:lnTo>
                  <a:lnTo>
                    <a:pt x="112" y="1397"/>
                  </a:lnTo>
                  <a:lnTo>
                    <a:pt x="94" y="1416"/>
                  </a:lnTo>
                  <a:lnTo>
                    <a:pt x="76" y="1446"/>
                  </a:lnTo>
                  <a:lnTo>
                    <a:pt x="67" y="1470"/>
                  </a:lnTo>
                  <a:lnTo>
                    <a:pt x="58" y="1499"/>
                  </a:lnTo>
                  <a:lnTo>
                    <a:pt x="53" y="1519"/>
                  </a:lnTo>
                  <a:lnTo>
                    <a:pt x="49" y="1533"/>
                  </a:lnTo>
                  <a:lnTo>
                    <a:pt x="44" y="1548"/>
                  </a:lnTo>
                  <a:lnTo>
                    <a:pt x="49" y="1567"/>
                  </a:lnTo>
                  <a:lnTo>
                    <a:pt x="49" y="1577"/>
                  </a:lnTo>
                  <a:lnTo>
                    <a:pt x="53" y="1582"/>
                  </a:lnTo>
                  <a:lnTo>
                    <a:pt x="58" y="1592"/>
                  </a:lnTo>
                  <a:lnTo>
                    <a:pt x="62" y="1596"/>
                  </a:lnTo>
                  <a:lnTo>
                    <a:pt x="71" y="1596"/>
                  </a:lnTo>
                  <a:lnTo>
                    <a:pt x="85" y="1596"/>
                  </a:lnTo>
                  <a:lnTo>
                    <a:pt x="89" y="1596"/>
                  </a:lnTo>
                  <a:lnTo>
                    <a:pt x="98" y="1596"/>
                  </a:lnTo>
                  <a:lnTo>
                    <a:pt x="107" y="1587"/>
                  </a:lnTo>
                  <a:lnTo>
                    <a:pt x="112" y="1582"/>
                  </a:lnTo>
                  <a:lnTo>
                    <a:pt x="116" y="1572"/>
                  </a:lnTo>
                  <a:lnTo>
                    <a:pt x="116" y="1567"/>
                  </a:lnTo>
                  <a:lnTo>
                    <a:pt x="116" y="1553"/>
                  </a:lnTo>
                  <a:lnTo>
                    <a:pt x="112" y="1543"/>
                  </a:lnTo>
                  <a:lnTo>
                    <a:pt x="112" y="1523"/>
                  </a:lnTo>
                  <a:lnTo>
                    <a:pt x="116" y="1528"/>
                  </a:lnTo>
                  <a:lnTo>
                    <a:pt x="121" y="1533"/>
                  </a:lnTo>
                  <a:lnTo>
                    <a:pt x="125" y="1538"/>
                  </a:lnTo>
                  <a:lnTo>
                    <a:pt x="129" y="1543"/>
                  </a:lnTo>
                  <a:lnTo>
                    <a:pt x="134" y="1557"/>
                  </a:lnTo>
                  <a:lnTo>
                    <a:pt x="138" y="1567"/>
                  </a:lnTo>
                  <a:lnTo>
                    <a:pt x="138" y="1592"/>
                  </a:lnTo>
                  <a:lnTo>
                    <a:pt x="138" y="1616"/>
                  </a:lnTo>
                  <a:lnTo>
                    <a:pt x="134" y="1631"/>
                  </a:lnTo>
                  <a:lnTo>
                    <a:pt x="121" y="1650"/>
                  </a:lnTo>
                  <a:lnTo>
                    <a:pt x="116" y="1650"/>
                  </a:lnTo>
                  <a:lnTo>
                    <a:pt x="116" y="1655"/>
                  </a:lnTo>
                  <a:lnTo>
                    <a:pt x="112" y="1660"/>
                  </a:lnTo>
                  <a:lnTo>
                    <a:pt x="103" y="1665"/>
                  </a:lnTo>
                  <a:lnTo>
                    <a:pt x="103" y="1669"/>
                  </a:lnTo>
                  <a:lnTo>
                    <a:pt x="98" y="1674"/>
                  </a:lnTo>
                  <a:lnTo>
                    <a:pt x="116" y="1713"/>
                  </a:lnTo>
                  <a:lnTo>
                    <a:pt x="125" y="1733"/>
                  </a:lnTo>
                  <a:lnTo>
                    <a:pt x="129" y="1757"/>
                  </a:lnTo>
                  <a:lnTo>
                    <a:pt x="134" y="1777"/>
                  </a:lnTo>
                  <a:lnTo>
                    <a:pt x="134" y="1791"/>
                  </a:lnTo>
                  <a:lnTo>
                    <a:pt x="134" y="1806"/>
                  </a:lnTo>
                  <a:lnTo>
                    <a:pt x="125" y="1820"/>
                  </a:lnTo>
                  <a:lnTo>
                    <a:pt x="121" y="1835"/>
                  </a:lnTo>
                  <a:lnTo>
                    <a:pt x="116" y="1850"/>
                  </a:lnTo>
                  <a:lnTo>
                    <a:pt x="107" y="1859"/>
                  </a:lnTo>
                  <a:lnTo>
                    <a:pt x="98" y="1879"/>
                  </a:lnTo>
                  <a:lnTo>
                    <a:pt x="85" y="1884"/>
                  </a:lnTo>
                  <a:lnTo>
                    <a:pt x="71" y="1888"/>
                  </a:lnTo>
                  <a:lnTo>
                    <a:pt x="58" y="1893"/>
                  </a:lnTo>
                  <a:lnTo>
                    <a:pt x="40" y="1893"/>
                  </a:lnTo>
                  <a:lnTo>
                    <a:pt x="31" y="1888"/>
                  </a:lnTo>
                  <a:lnTo>
                    <a:pt x="27" y="1884"/>
                  </a:lnTo>
                  <a:lnTo>
                    <a:pt x="27" y="1879"/>
                  </a:lnTo>
                  <a:lnTo>
                    <a:pt x="44" y="1869"/>
                  </a:lnTo>
                  <a:lnTo>
                    <a:pt x="58" y="1859"/>
                  </a:lnTo>
                  <a:lnTo>
                    <a:pt x="71" y="1845"/>
                  </a:lnTo>
                  <a:lnTo>
                    <a:pt x="85" y="1830"/>
                  </a:lnTo>
                  <a:lnTo>
                    <a:pt x="89" y="1811"/>
                  </a:lnTo>
                  <a:lnTo>
                    <a:pt x="98" y="1791"/>
                  </a:lnTo>
                  <a:lnTo>
                    <a:pt x="98" y="1772"/>
                  </a:lnTo>
                  <a:lnTo>
                    <a:pt x="98" y="1752"/>
                  </a:lnTo>
                  <a:lnTo>
                    <a:pt x="98" y="1713"/>
                  </a:lnTo>
                  <a:lnTo>
                    <a:pt x="98" y="1699"/>
                  </a:lnTo>
                  <a:lnTo>
                    <a:pt x="94" y="1694"/>
                  </a:lnTo>
                  <a:lnTo>
                    <a:pt x="89" y="1689"/>
                  </a:lnTo>
                  <a:lnTo>
                    <a:pt x="89" y="1704"/>
                  </a:lnTo>
                  <a:lnTo>
                    <a:pt x="85" y="1718"/>
                  </a:lnTo>
                  <a:lnTo>
                    <a:pt x="85" y="1728"/>
                  </a:lnTo>
                  <a:lnTo>
                    <a:pt x="85" y="1738"/>
                  </a:lnTo>
                  <a:lnTo>
                    <a:pt x="80" y="1747"/>
                  </a:lnTo>
                  <a:lnTo>
                    <a:pt x="76" y="1752"/>
                  </a:lnTo>
                  <a:lnTo>
                    <a:pt x="62" y="1762"/>
                  </a:lnTo>
                  <a:lnTo>
                    <a:pt x="44" y="1777"/>
                  </a:lnTo>
                  <a:lnTo>
                    <a:pt x="35" y="1781"/>
                  </a:lnTo>
                  <a:lnTo>
                    <a:pt x="27" y="1781"/>
                  </a:lnTo>
                  <a:lnTo>
                    <a:pt x="18" y="1781"/>
                  </a:lnTo>
                  <a:lnTo>
                    <a:pt x="9" y="1781"/>
                  </a:lnTo>
                  <a:lnTo>
                    <a:pt x="22" y="1762"/>
                  </a:lnTo>
                  <a:lnTo>
                    <a:pt x="27" y="1752"/>
                  </a:lnTo>
                  <a:lnTo>
                    <a:pt x="31" y="1747"/>
                  </a:lnTo>
                  <a:lnTo>
                    <a:pt x="35" y="1733"/>
                  </a:lnTo>
                  <a:lnTo>
                    <a:pt x="40" y="1723"/>
                  </a:lnTo>
                  <a:lnTo>
                    <a:pt x="40" y="1704"/>
                  </a:lnTo>
                  <a:lnTo>
                    <a:pt x="40" y="1679"/>
                  </a:lnTo>
                  <a:lnTo>
                    <a:pt x="35" y="1635"/>
                  </a:lnTo>
                  <a:lnTo>
                    <a:pt x="31" y="1616"/>
                  </a:lnTo>
                  <a:lnTo>
                    <a:pt x="27" y="1592"/>
                  </a:lnTo>
                  <a:lnTo>
                    <a:pt x="27" y="1582"/>
                  </a:lnTo>
                  <a:lnTo>
                    <a:pt x="27" y="1567"/>
                  </a:lnTo>
                  <a:lnTo>
                    <a:pt x="27" y="1553"/>
                  </a:lnTo>
                  <a:lnTo>
                    <a:pt x="27" y="1543"/>
                  </a:lnTo>
                  <a:lnTo>
                    <a:pt x="35" y="1519"/>
                  </a:lnTo>
                  <a:lnTo>
                    <a:pt x="40" y="1494"/>
                  </a:lnTo>
                  <a:lnTo>
                    <a:pt x="53" y="1470"/>
                  </a:lnTo>
                  <a:lnTo>
                    <a:pt x="62" y="1450"/>
                  </a:lnTo>
                  <a:lnTo>
                    <a:pt x="71" y="1426"/>
                  </a:lnTo>
                  <a:lnTo>
                    <a:pt x="71" y="1402"/>
                  </a:lnTo>
                  <a:lnTo>
                    <a:pt x="71" y="1392"/>
                  </a:lnTo>
                  <a:lnTo>
                    <a:pt x="67" y="1382"/>
                  </a:lnTo>
                  <a:lnTo>
                    <a:pt x="62" y="1368"/>
                  </a:lnTo>
                  <a:lnTo>
                    <a:pt x="58" y="1368"/>
                  </a:lnTo>
                  <a:lnTo>
                    <a:pt x="53" y="1363"/>
                  </a:lnTo>
                  <a:lnTo>
                    <a:pt x="49" y="1358"/>
                  </a:lnTo>
                  <a:lnTo>
                    <a:pt x="40" y="1353"/>
                  </a:lnTo>
                  <a:lnTo>
                    <a:pt x="40" y="1348"/>
                  </a:lnTo>
                  <a:lnTo>
                    <a:pt x="62" y="1334"/>
                  </a:lnTo>
                  <a:lnTo>
                    <a:pt x="35" y="1304"/>
                  </a:lnTo>
                  <a:lnTo>
                    <a:pt x="27" y="1290"/>
                  </a:lnTo>
                  <a:lnTo>
                    <a:pt x="18" y="1280"/>
                  </a:lnTo>
                  <a:lnTo>
                    <a:pt x="13" y="1270"/>
                  </a:lnTo>
                  <a:lnTo>
                    <a:pt x="13" y="1261"/>
                  </a:lnTo>
                  <a:lnTo>
                    <a:pt x="9" y="1251"/>
                  </a:lnTo>
                  <a:lnTo>
                    <a:pt x="4" y="1236"/>
                  </a:lnTo>
                  <a:lnTo>
                    <a:pt x="0" y="1231"/>
                  </a:lnTo>
                  <a:lnTo>
                    <a:pt x="0" y="1207"/>
                  </a:lnTo>
                  <a:lnTo>
                    <a:pt x="4" y="1188"/>
                  </a:lnTo>
                  <a:lnTo>
                    <a:pt x="9" y="1163"/>
                  </a:lnTo>
                  <a:lnTo>
                    <a:pt x="13" y="1139"/>
                  </a:lnTo>
                  <a:lnTo>
                    <a:pt x="22" y="1124"/>
                  </a:lnTo>
                  <a:lnTo>
                    <a:pt x="31" y="1105"/>
                  </a:lnTo>
                  <a:lnTo>
                    <a:pt x="22" y="1085"/>
                  </a:lnTo>
                  <a:lnTo>
                    <a:pt x="13" y="1066"/>
                  </a:lnTo>
                  <a:lnTo>
                    <a:pt x="13" y="1046"/>
                  </a:lnTo>
                  <a:lnTo>
                    <a:pt x="9" y="1022"/>
                  </a:lnTo>
                  <a:lnTo>
                    <a:pt x="9" y="1008"/>
                  </a:lnTo>
                  <a:lnTo>
                    <a:pt x="13" y="993"/>
                  </a:lnTo>
                  <a:lnTo>
                    <a:pt x="13" y="988"/>
                  </a:lnTo>
                  <a:lnTo>
                    <a:pt x="18" y="978"/>
                  </a:lnTo>
                  <a:lnTo>
                    <a:pt x="27" y="973"/>
                  </a:lnTo>
                  <a:lnTo>
                    <a:pt x="31" y="988"/>
                  </a:lnTo>
                  <a:lnTo>
                    <a:pt x="35" y="993"/>
                  </a:lnTo>
                  <a:lnTo>
                    <a:pt x="40" y="1003"/>
                  </a:lnTo>
                  <a:lnTo>
                    <a:pt x="44" y="1008"/>
                  </a:lnTo>
                  <a:lnTo>
                    <a:pt x="49" y="1012"/>
                  </a:lnTo>
                  <a:lnTo>
                    <a:pt x="62" y="1022"/>
                  </a:lnTo>
                  <a:lnTo>
                    <a:pt x="71" y="1027"/>
                  </a:lnTo>
                  <a:lnTo>
                    <a:pt x="76" y="1032"/>
                  </a:lnTo>
                  <a:lnTo>
                    <a:pt x="85" y="1032"/>
                  </a:lnTo>
                  <a:lnTo>
                    <a:pt x="94" y="1032"/>
                  </a:lnTo>
                  <a:lnTo>
                    <a:pt x="112" y="1027"/>
                  </a:lnTo>
                  <a:lnTo>
                    <a:pt x="129" y="1022"/>
                  </a:lnTo>
                  <a:lnTo>
                    <a:pt x="129" y="1042"/>
                  </a:lnTo>
                  <a:lnTo>
                    <a:pt x="134" y="1066"/>
                  </a:lnTo>
                  <a:lnTo>
                    <a:pt x="134" y="1076"/>
                  </a:lnTo>
                  <a:lnTo>
                    <a:pt x="138" y="1090"/>
                  </a:lnTo>
                  <a:lnTo>
                    <a:pt x="147" y="1095"/>
                  </a:lnTo>
                  <a:lnTo>
                    <a:pt x="156" y="1105"/>
                  </a:lnTo>
                  <a:lnTo>
                    <a:pt x="165" y="1105"/>
                  </a:lnTo>
                  <a:lnTo>
                    <a:pt x="179" y="1105"/>
                  </a:lnTo>
                  <a:lnTo>
                    <a:pt x="183" y="1105"/>
                  </a:lnTo>
                  <a:lnTo>
                    <a:pt x="192" y="1105"/>
                  </a:lnTo>
                  <a:lnTo>
                    <a:pt x="192" y="1100"/>
                  </a:lnTo>
                  <a:lnTo>
                    <a:pt x="197" y="1095"/>
                  </a:lnTo>
                  <a:lnTo>
                    <a:pt x="206" y="1105"/>
                  </a:lnTo>
                  <a:lnTo>
                    <a:pt x="206" y="1119"/>
                  </a:lnTo>
                  <a:lnTo>
                    <a:pt x="206" y="1124"/>
                  </a:lnTo>
                  <a:lnTo>
                    <a:pt x="206" y="1139"/>
                  </a:lnTo>
                  <a:lnTo>
                    <a:pt x="197" y="1158"/>
                  </a:lnTo>
                  <a:lnTo>
                    <a:pt x="192" y="1178"/>
                  </a:lnTo>
                  <a:lnTo>
                    <a:pt x="179" y="1192"/>
                  </a:lnTo>
                  <a:lnTo>
                    <a:pt x="161" y="1212"/>
                  </a:lnTo>
                  <a:lnTo>
                    <a:pt x="156" y="1217"/>
                  </a:lnTo>
                  <a:lnTo>
                    <a:pt x="147" y="1222"/>
                  </a:lnTo>
                  <a:lnTo>
                    <a:pt x="138" y="1222"/>
                  </a:lnTo>
                  <a:lnTo>
                    <a:pt x="125" y="1222"/>
                  </a:lnTo>
                  <a:lnTo>
                    <a:pt x="134" y="1188"/>
                  </a:lnTo>
                  <a:lnTo>
                    <a:pt x="134" y="1173"/>
                  </a:lnTo>
                  <a:lnTo>
                    <a:pt x="125" y="1158"/>
                  </a:lnTo>
                  <a:lnTo>
                    <a:pt x="116" y="1144"/>
                  </a:lnTo>
                  <a:lnTo>
                    <a:pt x="112" y="1139"/>
                  </a:lnTo>
                  <a:lnTo>
                    <a:pt x="103" y="1139"/>
                  </a:lnTo>
                  <a:lnTo>
                    <a:pt x="98" y="1139"/>
                  </a:lnTo>
                  <a:lnTo>
                    <a:pt x="89" y="1139"/>
                  </a:lnTo>
                  <a:lnTo>
                    <a:pt x="85" y="1139"/>
                  </a:lnTo>
                  <a:lnTo>
                    <a:pt x="76" y="1139"/>
                  </a:lnTo>
                  <a:lnTo>
                    <a:pt x="62" y="1154"/>
                  </a:lnTo>
                  <a:lnTo>
                    <a:pt x="53" y="1163"/>
                  </a:lnTo>
                  <a:lnTo>
                    <a:pt x="44" y="1173"/>
                  </a:lnTo>
                  <a:lnTo>
                    <a:pt x="40" y="1188"/>
                  </a:lnTo>
                  <a:lnTo>
                    <a:pt x="40" y="1202"/>
                  </a:lnTo>
                  <a:lnTo>
                    <a:pt x="35" y="1217"/>
                  </a:lnTo>
                  <a:lnTo>
                    <a:pt x="31" y="1231"/>
                  </a:lnTo>
                  <a:lnTo>
                    <a:pt x="35" y="1246"/>
                  </a:lnTo>
                  <a:lnTo>
                    <a:pt x="35" y="1261"/>
                  </a:lnTo>
                  <a:lnTo>
                    <a:pt x="40" y="1275"/>
                  </a:lnTo>
                  <a:lnTo>
                    <a:pt x="49" y="1285"/>
                  </a:lnTo>
                  <a:lnTo>
                    <a:pt x="58" y="1295"/>
                  </a:lnTo>
                  <a:lnTo>
                    <a:pt x="67" y="1304"/>
                  </a:lnTo>
                  <a:lnTo>
                    <a:pt x="76" y="1304"/>
                  </a:lnTo>
                  <a:lnTo>
                    <a:pt x="85" y="1314"/>
                  </a:lnTo>
                  <a:lnTo>
                    <a:pt x="98" y="1314"/>
                  </a:lnTo>
                  <a:lnTo>
                    <a:pt x="112" y="1319"/>
                  </a:lnTo>
                  <a:lnTo>
                    <a:pt x="121" y="1319"/>
                  </a:lnTo>
                  <a:lnTo>
                    <a:pt x="147" y="1304"/>
                  </a:lnTo>
                  <a:lnTo>
                    <a:pt x="165" y="1295"/>
                  </a:lnTo>
                  <a:lnTo>
                    <a:pt x="183" y="1280"/>
                  </a:lnTo>
                  <a:lnTo>
                    <a:pt x="201" y="1261"/>
                  </a:lnTo>
                  <a:lnTo>
                    <a:pt x="215" y="1241"/>
                  </a:lnTo>
                  <a:lnTo>
                    <a:pt x="223" y="1222"/>
                  </a:lnTo>
                  <a:lnTo>
                    <a:pt x="237" y="1197"/>
                  </a:lnTo>
                  <a:lnTo>
                    <a:pt x="237" y="1173"/>
                  </a:lnTo>
                  <a:lnTo>
                    <a:pt x="241" y="1154"/>
                  </a:lnTo>
                  <a:lnTo>
                    <a:pt x="246" y="1129"/>
                  </a:lnTo>
                  <a:lnTo>
                    <a:pt x="241" y="1105"/>
                  </a:lnTo>
                  <a:lnTo>
                    <a:pt x="237" y="1090"/>
                  </a:lnTo>
                  <a:lnTo>
                    <a:pt x="232" y="1066"/>
                  </a:lnTo>
                  <a:lnTo>
                    <a:pt x="223" y="1046"/>
                  </a:lnTo>
                  <a:lnTo>
                    <a:pt x="215" y="1032"/>
                  </a:lnTo>
                  <a:lnTo>
                    <a:pt x="206" y="1012"/>
                  </a:lnTo>
                  <a:lnTo>
                    <a:pt x="192" y="998"/>
                  </a:lnTo>
                  <a:lnTo>
                    <a:pt x="179" y="983"/>
                  </a:lnTo>
                  <a:lnTo>
                    <a:pt x="147" y="954"/>
                  </a:lnTo>
                  <a:lnTo>
                    <a:pt x="121" y="925"/>
                  </a:lnTo>
                  <a:lnTo>
                    <a:pt x="89" y="905"/>
                  </a:lnTo>
                  <a:lnTo>
                    <a:pt x="76" y="891"/>
                  </a:lnTo>
                  <a:lnTo>
                    <a:pt x="67" y="876"/>
                  </a:lnTo>
                  <a:lnTo>
                    <a:pt x="44" y="852"/>
                  </a:lnTo>
                  <a:lnTo>
                    <a:pt x="40" y="837"/>
                  </a:lnTo>
                  <a:lnTo>
                    <a:pt x="31" y="823"/>
                  </a:lnTo>
                  <a:lnTo>
                    <a:pt x="27" y="803"/>
                  </a:lnTo>
                  <a:lnTo>
                    <a:pt x="18" y="789"/>
                  </a:lnTo>
                  <a:lnTo>
                    <a:pt x="13" y="750"/>
                  </a:lnTo>
                  <a:lnTo>
                    <a:pt x="4" y="711"/>
                  </a:lnTo>
                  <a:lnTo>
                    <a:pt x="4" y="696"/>
                  </a:lnTo>
                  <a:lnTo>
                    <a:pt x="4" y="677"/>
                  </a:lnTo>
                  <a:lnTo>
                    <a:pt x="9" y="638"/>
                  </a:lnTo>
                  <a:lnTo>
                    <a:pt x="13" y="628"/>
                  </a:lnTo>
                  <a:lnTo>
                    <a:pt x="13" y="613"/>
                  </a:lnTo>
                  <a:lnTo>
                    <a:pt x="22" y="594"/>
                  </a:lnTo>
                  <a:lnTo>
                    <a:pt x="27" y="579"/>
                  </a:lnTo>
                  <a:lnTo>
                    <a:pt x="27" y="570"/>
                  </a:lnTo>
                  <a:lnTo>
                    <a:pt x="27" y="560"/>
                  </a:lnTo>
                  <a:lnTo>
                    <a:pt x="22" y="545"/>
                  </a:lnTo>
                  <a:lnTo>
                    <a:pt x="18" y="535"/>
                  </a:lnTo>
                  <a:lnTo>
                    <a:pt x="18" y="521"/>
                  </a:lnTo>
                  <a:lnTo>
                    <a:pt x="18" y="511"/>
                  </a:lnTo>
                  <a:lnTo>
                    <a:pt x="18" y="497"/>
                  </a:lnTo>
                  <a:lnTo>
                    <a:pt x="22" y="482"/>
                  </a:lnTo>
                  <a:lnTo>
                    <a:pt x="27" y="472"/>
                  </a:lnTo>
                  <a:lnTo>
                    <a:pt x="35" y="462"/>
                  </a:lnTo>
                  <a:lnTo>
                    <a:pt x="40" y="453"/>
                  </a:lnTo>
                  <a:lnTo>
                    <a:pt x="44" y="458"/>
                  </a:lnTo>
                  <a:lnTo>
                    <a:pt x="44" y="462"/>
                  </a:lnTo>
                  <a:lnTo>
                    <a:pt x="49" y="477"/>
                  </a:lnTo>
                  <a:lnTo>
                    <a:pt x="53" y="482"/>
                  </a:lnTo>
                  <a:lnTo>
                    <a:pt x="58" y="487"/>
                  </a:lnTo>
                  <a:lnTo>
                    <a:pt x="58" y="492"/>
                  </a:lnTo>
                  <a:lnTo>
                    <a:pt x="67" y="497"/>
                  </a:lnTo>
                  <a:lnTo>
                    <a:pt x="85" y="497"/>
                  </a:lnTo>
                  <a:lnTo>
                    <a:pt x="98" y="497"/>
                  </a:lnTo>
                  <a:lnTo>
                    <a:pt x="116" y="487"/>
                  </a:lnTo>
                  <a:lnTo>
                    <a:pt x="129" y="482"/>
                  </a:lnTo>
                  <a:lnTo>
                    <a:pt x="156" y="458"/>
                  </a:lnTo>
                  <a:lnTo>
                    <a:pt x="170" y="448"/>
                  </a:lnTo>
                  <a:lnTo>
                    <a:pt x="183" y="443"/>
                  </a:lnTo>
                  <a:lnTo>
                    <a:pt x="174" y="433"/>
                  </a:lnTo>
                  <a:lnTo>
                    <a:pt x="161" y="433"/>
                  </a:lnTo>
                  <a:lnTo>
                    <a:pt x="138" y="424"/>
                  </a:lnTo>
                  <a:lnTo>
                    <a:pt x="116" y="419"/>
                  </a:lnTo>
                  <a:lnTo>
                    <a:pt x="85" y="419"/>
                  </a:lnTo>
                  <a:lnTo>
                    <a:pt x="80" y="419"/>
                  </a:lnTo>
                  <a:lnTo>
                    <a:pt x="71" y="424"/>
                  </a:lnTo>
                  <a:lnTo>
                    <a:pt x="67" y="424"/>
                  </a:lnTo>
                  <a:lnTo>
                    <a:pt x="62" y="424"/>
                  </a:lnTo>
                  <a:lnTo>
                    <a:pt x="67" y="414"/>
                  </a:lnTo>
                  <a:lnTo>
                    <a:pt x="67" y="399"/>
                  </a:lnTo>
                  <a:lnTo>
                    <a:pt x="67" y="385"/>
                  </a:lnTo>
                  <a:lnTo>
                    <a:pt x="62" y="380"/>
                  </a:lnTo>
                  <a:lnTo>
                    <a:pt x="58" y="365"/>
                  </a:lnTo>
                  <a:lnTo>
                    <a:pt x="53" y="355"/>
                  </a:lnTo>
                  <a:lnTo>
                    <a:pt x="40" y="341"/>
                  </a:lnTo>
                  <a:lnTo>
                    <a:pt x="27" y="321"/>
                  </a:lnTo>
                  <a:lnTo>
                    <a:pt x="18" y="302"/>
                  </a:lnTo>
                  <a:lnTo>
                    <a:pt x="13" y="292"/>
                  </a:lnTo>
                  <a:lnTo>
                    <a:pt x="13" y="282"/>
                  </a:lnTo>
                  <a:lnTo>
                    <a:pt x="13" y="268"/>
                  </a:lnTo>
                  <a:lnTo>
                    <a:pt x="13" y="258"/>
                  </a:lnTo>
                  <a:lnTo>
                    <a:pt x="18" y="248"/>
                  </a:lnTo>
                  <a:lnTo>
                    <a:pt x="27" y="234"/>
                  </a:lnTo>
                  <a:lnTo>
                    <a:pt x="31" y="224"/>
                  </a:lnTo>
                  <a:lnTo>
                    <a:pt x="35" y="219"/>
                  </a:lnTo>
                  <a:lnTo>
                    <a:pt x="40" y="219"/>
                  </a:lnTo>
                  <a:lnTo>
                    <a:pt x="49" y="214"/>
                  </a:lnTo>
                  <a:lnTo>
                    <a:pt x="58" y="209"/>
                  </a:lnTo>
                  <a:lnTo>
                    <a:pt x="71" y="209"/>
                  </a:lnTo>
                  <a:lnTo>
                    <a:pt x="80" y="214"/>
                  </a:lnTo>
                  <a:lnTo>
                    <a:pt x="89" y="219"/>
                  </a:lnTo>
                  <a:lnTo>
                    <a:pt x="98" y="224"/>
                  </a:lnTo>
                  <a:lnTo>
                    <a:pt x="98" y="234"/>
                  </a:lnTo>
                  <a:lnTo>
                    <a:pt x="98" y="243"/>
                  </a:lnTo>
                  <a:lnTo>
                    <a:pt x="98" y="248"/>
                  </a:lnTo>
                  <a:lnTo>
                    <a:pt x="85" y="248"/>
                  </a:lnTo>
                  <a:lnTo>
                    <a:pt x="76" y="253"/>
                  </a:lnTo>
                  <a:lnTo>
                    <a:pt x="71" y="263"/>
                  </a:lnTo>
                  <a:lnTo>
                    <a:pt x="62" y="268"/>
                  </a:lnTo>
                  <a:lnTo>
                    <a:pt x="58" y="282"/>
                  </a:lnTo>
                  <a:lnTo>
                    <a:pt x="58" y="292"/>
                  </a:lnTo>
                  <a:lnTo>
                    <a:pt x="58" y="302"/>
                  </a:lnTo>
                  <a:lnTo>
                    <a:pt x="58" y="316"/>
                  </a:lnTo>
                  <a:lnTo>
                    <a:pt x="58" y="321"/>
                  </a:lnTo>
                  <a:lnTo>
                    <a:pt x="62" y="331"/>
                  </a:lnTo>
                  <a:lnTo>
                    <a:pt x="71" y="341"/>
                  </a:lnTo>
                  <a:lnTo>
                    <a:pt x="85" y="355"/>
                  </a:lnTo>
                  <a:lnTo>
                    <a:pt x="98" y="365"/>
                  </a:lnTo>
                  <a:lnTo>
                    <a:pt x="112" y="380"/>
                  </a:lnTo>
                  <a:lnTo>
                    <a:pt x="129" y="385"/>
                  </a:lnTo>
                  <a:lnTo>
                    <a:pt x="147" y="389"/>
                  </a:lnTo>
                  <a:lnTo>
                    <a:pt x="165" y="394"/>
                  </a:lnTo>
                  <a:lnTo>
                    <a:pt x="183" y="394"/>
                  </a:lnTo>
                  <a:lnTo>
                    <a:pt x="201" y="394"/>
                  </a:lnTo>
                  <a:lnTo>
                    <a:pt x="219" y="385"/>
                  </a:lnTo>
                  <a:lnTo>
                    <a:pt x="237" y="375"/>
                  </a:lnTo>
                  <a:lnTo>
                    <a:pt x="246" y="365"/>
                  </a:lnTo>
                  <a:lnTo>
                    <a:pt x="255" y="360"/>
                  </a:lnTo>
                  <a:lnTo>
                    <a:pt x="259" y="351"/>
                  </a:lnTo>
                  <a:lnTo>
                    <a:pt x="264" y="341"/>
                  </a:lnTo>
                  <a:lnTo>
                    <a:pt x="268" y="331"/>
                  </a:lnTo>
                  <a:lnTo>
                    <a:pt x="268" y="316"/>
                  </a:lnTo>
                  <a:lnTo>
                    <a:pt x="259" y="302"/>
                  </a:lnTo>
                  <a:lnTo>
                    <a:pt x="255" y="287"/>
                  </a:lnTo>
                  <a:lnTo>
                    <a:pt x="241" y="278"/>
                  </a:lnTo>
                  <a:lnTo>
                    <a:pt x="237" y="273"/>
                  </a:lnTo>
                  <a:lnTo>
                    <a:pt x="228" y="268"/>
                  </a:lnTo>
                  <a:lnTo>
                    <a:pt x="219" y="268"/>
                  </a:lnTo>
                  <a:lnTo>
                    <a:pt x="210" y="268"/>
                  </a:lnTo>
                  <a:lnTo>
                    <a:pt x="201" y="273"/>
                  </a:lnTo>
                  <a:lnTo>
                    <a:pt x="192" y="282"/>
                  </a:lnTo>
                  <a:lnTo>
                    <a:pt x="188" y="287"/>
                  </a:lnTo>
                  <a:lnTo>
                    <a:pt x="188" y="302"/>
                  </a:lnTo>
                  <a:lnTo>
                    <a:pt x="183" y="321"/>
                  </a:lnTo>
                  <a:lnTo>
                    <a:pt x="179" y="321"/>
                  </a:lnTo>
                  <a:lnTo>
                    <a:pt x="174" y="316"/>
                  </a:lnTo>
                  <a:lnTo>
                    <a:pt x="161" y="312"/>
                  </a:lnTo>
                  <a:lnTo>
                    <a:pt x="156" y="307"/>
                  </a:lnTo>
                  <a:lnTo>
                    <a:pt x="152" y="302"/>
                  </a:lnTo>
                  <a:lnTo>
                    <a:pt x="147" y="292"/>
                  </a:lnTo>
                  <a:lnTo>
                    <a:pt x="147" y="282"/>
                  </a:lnTo>
                  <a:lnTo>
                    <a:pt x="147" y="268"/>
                  </a:lnTo>
                  <a:lnTo>
                    <a:pt x="147" y="253"/>
                  </a:lnTo>
                  <a:lnTo>
                    <a:pt x="152" y="248"/>
                  </a:lnTo>
                  <a:lnTo>
                    <a:pt x="156" y="243"/>
                  </a:lnTo>
                  <a:lnTo>
                    <a:pt x="165" y="234"/>
                  </a:lnTo>
                  <a:lnTo>
                    <a:pt x="179" y="229"/>
                  </a:lnTo>
                  <a:lnTo>
                    <a:pt x="192" y="224"/>
                  </a:lnTo>
                  <a:lnTo>
                    <a:pt x="188" y="219"/>
                  </a:lnTo>
                  <a:lnTo>
                    <a:pt x="179" y="205"/>
                  </a:lnTo>
                  <a:lnTo>
                    <a:pt x="174" y="195"/>
                  </a:lnTo>
                  <a:lnTo>
                    <a:pt x="147" y="170"/>
                  </a:lnTo>
                  <a:lnTo>
                    <a:pt x="143" y="166"/>
                  </a:lnTo>
                  <a:lnTo>
                    <a:pt x="138" y="161"/>
                  </a:lnTo>
                  <a:lnTo>
                    <a:pt x="112" y="127"/>
                  </a:lnTo>
                  <a:lnTo>
                    <a:pt x="107" y="127"/>
                  </a:lnTo>
                  <a:lnTo>
                    <a:pt x="98" y="122"/>
                  </a:lnTo>
                  <a:lnTo>
                    <a:pt x="94" y="117"/>
                  </a:lnTo>
                  <a:lnTo>
                    <a:pt x="76" y="117"/>
                  </a:lnTo>
                  <a:lnTo>
                    <a:pt x="71" y="117"/>
                  </a:lnTo>
                  <a:lnTo>
                    <a:pt x="58" y="117"/>
                  </a:lnTo>
                  <a:lnTo>
                    <a:pt x="53" y="122"/>
                  </a:lnTo>
                  <a:lnTo>
                    <a:pt x="49" y="132"/>
                  </a:lnTo>
                  <a:lnTo>
                    <a:pt x="40" y="146"/>
                  </a:lnTo>
                  <a:lnTo>
                    <a:pt x="35" y="141"/>
                  </a:lnTo>
                  <a:lnTo>
                    <a:pt x="27" y="136"/>
                  </a:lnTo>
                  <a:lnTo>
                    <a:pt x="22" y="122"/>
                  </a:lnTo>
                  <a:lnTo>
                    <a:pt x="18" y="117"/>
                  </a:lnTo>
                  <a:lnTo>
                    <a:pt x="18" y="107"/>
                  </a:lnTo>
                  <a:lnTo>
                    <a:pt x="22" y="93"/>
                  </a:lnTo>
                  <a:lnTo>
                    <a:pt x="31" y="63"/>
                  </a:lnTo>
                  <a:lnTo>
                    <a:pt x="22" y="54"/>
                  </a:lnTo>
                  <a:lnTo>
                    <a:pt x="13" y="39"/>
                  </a:lnTo>
                  <a:lnTo>
                    <a:pt x="13" y="24"/>
                  </a:lnTo>
                  <a:lnTo>
                    <a:pt x="4" y="20"/>
                  </a:lnTo>
                  <a:lnTo>
                    <a:pt x="9" y="20"/>
                  </a:lnTo>
                  <a:lnTo>
                    <a:pt x="9" y="10"/>
                  </a:lnTo>
                  <a:lnTo>
                    <a:pt x="13" y="10"/>
                  </a:lnTo>
                  <a:lnTo>
                    <a:pt x="18" y="10"/>
                  </a:lnTo>
                  <a:lnTo>
                    <a:pt x="22" y="10"/>
                  </a:lnTo>
                  <a:lnTo>
                    <a:pt x="35" y="15"/>
                  </a:lnTo>
                  <a:lnTo>
                    <a:pt x="44" y="24"/>
                  </a:lnTo>
                  <a:lnTo>
                    <a:pt x="58" y="34"/>
                  </a:lnTo>
                  <a:lnTo>
                    <a:pt x="85" y="24"/>
                  </a:lnTo>
                  <a:lnTo>
                    <a:pt x="98" y="20"/>
                  </a:lnTo>
                  <a:lnTo>
                    <a:pt x="107" y="20"/>
                  </a:lnTo>
                  <a:lnTo>
                    <a:pt x="112" y="24"/>
                  </a:lnTo>
                  <a:lnTo>
                    <a:pt x="121" y="29"/>
                  </a:lnTo>
                  <a:lnTo>
                    <a:pt x="129" y="39"/>
                  </a:lnTo>
                  <a:lnTo>
                    <a:pt x="134" y="44"/>
                  </a:lnTo>
                  <a:lnTo>
                    <a:pt x="121" y="54"/>
                  </a:lnTo>
                  <a:lnTo>
                    <a:pt x="112" y="59"/>
                  </a:lnTo>
                  <a:lnTo>
                    <a:pt x="107" y="63"/>
                  </a:lnTo>
                  <a:lnTo>
                    <a:pt x="107" y="73"/>
                  </a:lnTo>
                  <a:lnTo>
                    <a:pt x="107" y="83"/>
                  </a:lnTo>
                  <a:lnTo>
                    <a:pt x="107" y="102"/>
                  </a:lnTo>
                  <a:lnTo>
                    <a:pt x="112" y="107"/>
                  </a:lnTo>
                  <a:lnTo>
                    <a:pt x="116" y="117"/>
                  </a:lnTo>
                  <a:lnTo>
                    <a:pt x="147" y="151"/>
                  </a:lnTo>
                  <a:lnTo>
                    <a:pt x="152" y="156"/>
                  </a:lnTo>
                  <a:lnTo>
                    <a:pt x="152" y="161"/>
                  </a:lnTo>
                  <a:lnTo>
                    <a:pt x="179" y="190"/>
                  </a:lnTo>
                  <a:lnTo>
                    <a:pt x="188" y="195"/>
                  </a:lnTo>
                  <a:lnTo>
                    <a:pt x="197" y="205"/>
                  </a:lnTo>
                  <a:lnTo>
                    <a:pt x="206" y="209"/>
                  </a:lnTo>
                  <a:lnTo>
                    <a:pt x="210" y="195"/>
                  </a:lnTo>
                  <a:lnTo>
                    <a:pt x="215" y="180"/>
                  </a:lnTo>
                  <a:lnTo>
                    <a:pt x="223" y="170"/>
                  </a:lnTo>
                  <a:lnTo>
                    <a:pt x="228" y="166"/>
                  </a:lnTo>
                  <a:lnTo>
                    <a:pt x="232" y="161"/>
                  </a:lnTo>
                  <a:lnTo>
                    <a:pt x="246" y="161"/>
                  </a:lnTo>
                  <a:lnTo>
                    <a:pt x="259" y="161"/>
                  </a:lnTo>
                  <a:lnTo>
                    <a:pt x="268" y="161"/>
                  </a:lnTo>
                  <a:lnTo>
                    <a:pt x="273" y="166"/>
                  </a:lnTo>
                  <a:lnTo>
                    <a:pt x="282" y="170"/>
                  </a:lnTo>
                  <a:lnTo>
                    <a:pt x="286" y="175"/>
                  </a:lnTo>
                  <a:lnTo>
                    <a:pt x="291" y="190"/>
                  </a:lnTo>
                  <a:lnTo>
                    <a:pt x="295" y="190"/>
                  </a:lnTo>
                  <a:lnTo>
                    <a:pt x="295" y="200"/>
                  </a:lnTo>
                  <a:lnTo>
                    <a:pt x="273" y="205"/>
                  </a:lnTo>
                  <a:lnTo>
                    <a:pt x="264" y="205"/>
                  </a:lnTo>
                  <a:lnTo>
                    <a:pt x="259" y="205"/>
                  </a:lnTo>
                  <a:lnTo>
                    <a:pt x="259" y="209"/>
                  </a:lnTo>
                  <a:lnTo>
                    <a:pt x="250" y="219"/>
                  </a:lnTo>
                  <a:lnTo>
                    <a:pt x="246" y="229"/>
                  </a:lnTo>
                  <a:lnTo>
                    <a:pt x="246" y="239"/>
                  </a:lnTo>
                  <a:lnTo>
                    <a:pt x="246" y="248"/>
                  </a:lnTo>
                  <a:lnTo>
                    <a:pt x="250" y="258"/>
                  </a:lnTo>
                  <a:lnTo>
                    <a:pt x="255" y="263"/>
                  </a:lnTo>
                  <a:lnTo>
                    <a:pt x="264" y="273"/>
                  </a:lnTo>
                  <a:lnTo>
                    <a:pt x="273" y="282"/>
                  </a:lnTo>
                  <a:lnTo>
                    <a:pt x="286" y="292"/>
                  </a:lnTo>
                  <a:lnTo>
                    <a:pt x="304" y="292"/>
                  </a:lnTo>
                  <a:lnTo>
                    <a:pt x="313" y="287"/>
                  </a:lnTo>
                  <a:lnTo>
                    <a:pt x="317" y="282"/>
                  </a:lnTo>
                  <a:lnTo>
                    <a:pt x="331" y="273"/>
                  </a:lnTo>
                  <a:lnTo>
                    <a:pt x="335" y="268"/>
                  </a:lnTo>
                  <a:lnTo>
                    <a:pt x="344" y="258"/>
                  </a:lnTo>
                  <a:lnTo>
                    <a:pt x="353" y="239"/>
                  </a:lnTo>
                  <a:lnTo>
                    <a:pt x="362" y="219"/>
                  </a:lnTo>
                  <a:lnTo>
                    <a:pt x="362" y="200"/>
                  </a:lnTo>
                  <a:lnTo>
                    <a:pt x="362" y="180"/>
                  </a:lnTo>
                  <a:lnTo>
                    <a:pt x="358" y="161"/>
                  </a:lnTo>
                  <a:lnTo>
                    <a:pt x="353" y="141"/>
                  </a:lnTo>
                  <a:lnTo>
                    <a:pt x="349" y="122"/>
                  </a:lnTo>
                  <a:lnTo>
                    <a:pt x="335" y="107"/>
                  </a:lnTo>
                  <a:lnTo>
                    <a:pt x="326" y="93"/>
                  </a:lnTo>
                  <a:lnTo>
                    <a:pt x="313" y="73"/>
                  </a:lnTo>
                  <a:lnTo>
                    <a:pt x="304" y="68"/>
                  </a:lnTo>
                  <a:lnTo>
                    <a:pt x="295" y="63"/>
                  </a:lnTo>
                  <a:lnTo>
                    <a:pt x="286" y="59"/>
                  </a:lnTo>
                  <a:lnTo>
                    <a:pt x="277" y="59"/>
                  </a:lnTo>
                  <a:lnTo>
                    <a:pt x="268" y="59"/>
                  </a:lnTo>
                  <a:lnTo>
                    <a:pt x="259" y="59"/>
                  </a:lnTo>
                  <a:lnTo>
                    <a:pt x="246" y="68"/>
                  </a:lnTo>
                  <a:lnTo>
                    <a:pt x="241" y="73"/>
                  </a:lnTo>
                  <a:lnTo>
                    <a:pt x="232" y="83"/>
                  </a:lnTo>
                  <a:lnTo>
                    <a:pt x="228" y="93"/>
                  </a:lnTo>
                  <a:lnTo>
                    <a:pt x="228" y="107"/>
                  </a:lnTo>
                  <a:lnTo>
                    <a:pt x="223" y="107"/>
                  </a:lnTo>
                  <a:lnTo>
                    <a:pt x="215" y="107"/>
                  </a:lnTo>
                  <a:lnTo>
                    <a:pt x="206" y="107"/>
                  </a:lnTo>
                  <a:lnTo>
                    <a:pt x="197" y="97"/>
                  </a:lnTo>
                  <a:lnTo>
                    <a:pt x="197" y="88"/>
                  </a:lnTo>
                  <a:lnTo>
                    <a:pt x="192" y="73"/>
                  </a:lnTo>
                  <a:lnTo>
                    <a:pt x="192" y="63"/>
                  </a:lnTo>
                  <a:lnTo>
                    <a:pt x="197" y="54"/>
                  </a:lnTo>
                  <a:lnTo>
                    <a:pt x="197" y="44"/>
                  </a:lnTo>
                  <a:lnTo>
                    <a:pt x="201" y="39"/>
                  </a:lnTo>
                  <a:lnTo>
                    <a:pt x="206" y="34"/>
                  </a:lnTo>
                  <a:lnTo>
                    <a:pt x="215" y="24"/>
                  </a:lnTo>
                  <a:lnTo>
                    <a:pt x="228" y="20"/>
                  </a:lnTo>
                  <a:lnTo>
                    <a:pt x="237" y="15"/>
                  </a:lnTo>
                  <a:lnTo>
                    <a:pt x="246" y="10"/>
                  </a:lnTo>
                  <a:lnTo>
                    <a:pt x="259" y="15"/>
                  </a:lnTo>
                  <a:lnTo>
                    <a:pt x="268" y="15"/>
                  </a:lnTo>
                  <a:lnTo>
                    <a:pt x="277" y="20"/>
                  </a:lnTo>
                  <a:lnTo>
                    <a:pt x="295" y="29"/>
                  </a:lnTo>
                  <a:lnTo>
                    <a:pt x="313" y="44"/>
                  </a:lnTo>
                  <a:lnTo>
                    <a:pt x="326" y="59"/>
                  </a:lnTo>
                  <a:lnTo>
                    <a:pt x="335" y="63"/>
                  </a:lnTo>
                  <a:lnTo>
                    <a:pt x="349" y="68"/>
                  </a:lnTo>
                  <a:lnTo>
                    <a:pt x="353" y="73"/>
                  </a:lnTo>
                  <a:lnTo>
                    <a:pt x="362" y="73"/>
                  </a:lnTo>
                  <a:lnTo>
                    <a:pt x="380" y="73"/>
                  </a:lnTo>
                  <a:lnTo>
                    <a:pt x="389" y="68"/>
                  </a:lnTo>
                  <a:lnTo>
                    <a:pt x="389" y="73"/>
                  </a:lnTo>
                  <a:lnTo>
                    <a:pt x="389" y="78"/>
                  </a:lnTo>
                  <a:lnTo>
                    <a:pt x="385" y="88"/>
                  </a:lnTo>
                  <a:lnTo>
                    <a:pt x="385" y="93"/>
                  </a:lnTo>
                  <a:lnTo>
                    <a:pt x="385" y="127"/>
                  </a:lnTo>
                  <a:lnTo>
                    <a:pt x="389" y="151"/>
                  </a:lnTo>
                  <a:lnTo>
                    <a:pt x="394" y="175"/>
                  </a:lnTo>
                  <a:lnTo>
                    <a:pt x="398" y="190"/>
                  </a:lnTo>
                  <a:lnTo>
                    <a:pt x="407" y="200"/>
                  </a:lnTo>
                  <a:lnTo>
                    <a:pt x="412" y="185"/>
                  </a:lnTo>
                  <a:lnTo>
                    <a:pt x="420" y="170"/>
                  </a:lnTo>
                  <a:lnTo>
                    <a:pt x="438" y="141"/>
                  </a:lnTo>
                  <a:lnTo>
                    <a:pt x="447" y="127"/>
                  </a:lnTo>
                  <a:lnTo>
                    <a:pt x="452" y="107"/>
                  </a:lnTo>
                  <a:lnTo>
                    <a:pt x="452" y="93"/>
                  </a:lnTo>
                  <a:lnTo>
                    <a:pt x="452" y="73"/>
                  </a:lnTo>
                  <a:lnTo>
                    <a:pt x="452" y="63"/>
                  </a:lnTo>
                  <a:lnTo>
                    <a:pt x="447" y="59"/>
                  </a:lnTo>
                  <a:lnTo>
                    <a:pt x="438" y="59"/>
                  </a:lnTo>
                  <a:lnTo>
                    <a:pt x="438" y="54"/>
                  </a:lnTo>
                  <a:lnTo>
                    <a:pt x="425" y="49"/>
                  </a:lnTo>
                  <a:lnTo>
                    <a:pt x="420" y="49"/>
                  </a:lnTo>
                  <a:lnTo>
                    <a:pt x="416" y="44"/>
                  </a:lnTo>
                  <a:lnTo>
                    <a:pt x="425" y="39"/>
                  </a:lnTo>
                  <a:lnTo>
                    <a:pt x="434" y="29"/>
                  </a:lnTo>
                  <a:lnTo>
                    <a:pt x="443" y="24"/>
                  </a:lnTo>
                  <a:lnTo>
                    <a:pt x="452" y="20"/>
                  </a:lnTo>
                  <a:lnTo>
                    <a:pt x="470" y="20"/>
                  </a:lnTo>
                  <a:lnTo>
                    <a:pt x="479" y="20"/>
                  </a:lnTo>
                  <a:lnTo>
                    <a:pt x="492" y="20"/>
                  </a:lnTo>
                  <a:lnTo>
                    <a:pt x="501" y="24"/>
                  </a:lnTo>
                  <a:lnTo>
                    <a:pt x="514" y="24"/>
                  </a:lnTo>
                  <a:lnTo>
                    <a:pt x="523" y="24"/>
                  </a:lnTo>
                  <a:lnTo>
                    <a:pt x="532" y="24"/>
                  </a:lnTo>
                  <a:lnTo>
                    <a:pt x="546" y="24"/>
                  </a:lnTo>
                  <a:lnTo>
                    <a:pt x="564" y="15"/>
                  </a:lnTo>
                  <a:lnTo>
                    <a:pt x="573" y="10"/>
                  </a:lnTo>
                  <a:lnTo>
                    <a:pt x="586" y="10"/>
                  </a:lnTo>
                  <a:lnTo>
                    <a:pt x="622" y="5"/>
                  </a:lnTo>
                  <a:lnTo>
                    <a:pt x="635" y="5"/>
                  </a:lnTo>
                  <a:lnTo>
                    <a:pt x="653" y="5"/>
                  </a:lnTo>
                  <a:lnTo>
                    <a:pt x="689" y="10"/>
                  </a:lnTo>
                  <a:lnTo>
                    <a:pt x="725" y="20"/>
                  </a:lnTo>
                  <a:lnTo>
                    <a:pt x="738" y="24"/>
                  </a:lnTo>
                  <a:lnTo>
                    <a:pt x="756" y="34"/>
                  </a:lnTo>
                  <a:lnTo>
                    <a:pt x="770" y="44"/>
                  </a:lnTo>
                  <a:lnTo>
                    <a:pt x="783" y="49"/>
                  </a:lnTo>
                  <a:lnTo>
                    <a:pt x="805" y="73"/>
                  </a:lnTo>
                  <a:lnTo>
                    <a:pt x="819" y="83"/>
                  </a:lnTo>
                  <a:lnTo>
                    <a:pt x="832" y="97"/>
                  </a:lnTo>
                  <a:lnTo>
                    <a:pt x="850" y="132"/>
                  </a:lnTo>
                  <a:lnTo>
                    <a:pt x="877" y="161"/>
                  </a:lnTo>
                  <a:lnTo>
                    <a:pt x="904" y="195"/>
                  </a:lnTo>
                  <a:lnTo>
                    <a:pt x="917" y="209"/>
                  </a:lnTo>
                  <a:lnTo>
                    <a:pt x="931" y="224"/>
                  </a:lnTo>
                  <a:lnTo>
                    <a:pt x="949" y="234"/>
                  </a:lnTo>
                  <a:lnTo>
                    <a:pt x="962" y="243"/>
                  </a:lnTo>
                  <a:lnTo>
                    <a:pt x="980" y="253"/>
                  </a:lnTo>
                  <a:lnTo>
                    <a:pt x="998" y="258"/>
                  </a:lnTo>
                  <a:lnTo>
                    <a:pt x="1016" y="263"/>
                  </a:lnTo>
                  <a:lnTo>
                    <a:pt x="1038" y="268"/>
                  </a:lnTo>
                  <a:lnTo>
                    <a:pt x="1056" y="263"/>
                  </a:lnTo>
                  <a:lnTo>
                    <a:pt x="1079" y="258"/>
                  </a:lnTo>
                  <a:lnTo>
                    <a:pt x="1101" y="258"/>
                  </a:lnTo>
                  <a:lnTo>
                    <a:pt x="1119" y="243"/>
                  </a:lnTo>
                  <a:lnTo>
                    <a:pt x="1141" y="234"/>
                  </a:lnTo>
                  <a:lnTo>
                    <a:pt x="1159" y="219"/>
                  </a:lnTo>
                  <a:lnTo>
                    <a:pt x="1177" y="200"/>
                  </a:lnTo>
                  <a:lnTo>
                    <a:pt x="1190" y="180"/>
                  </a:lnTo>
                  <a:lnTo>
                    <a:pt x="1199" y="161"/>
                  </a:lnTo>
                  <a:lnTo>
                    <a:pt x="1208" y="132"/>
                  </a:lnTo>
                  <a:lnTo>
                    <a:pt x="1208" y="122"/>
                  </a:lnTo>
                  <a:lnTo>
                    <a:pt x="1208" y="107"/>
                  </a:lnTo>
                  <a:lnTo>
                    <a:pt x="1208" y="93"/>
                  </a:lnTo>
                  <a:lnTo>
                    <a:pt x="1199" y="83"/>
                  </a:lnTo>
                  <a:lnTo>
                    <a:pt x="1195" y="73"/>
                  </a:lnTo>
                  <a:lnTo>
                    <a:pt x="1190" y="59"/>
                  </a:lnTo>
                  <a:lnTo>
                    <a:pt x="1177" y="54"/>
                  </a:lnTo>
                  <a:lnTo>
                    <a:pt x="1173" y="44"/>
                  </a:lnTo>
                  <a:lnTo>
                    <a:pt x="1159" y="39"/>
                  </a:lnTo>
                  <a:lnTo>
                    <a:pt x="1146" y="39"/>
                  </a:lnTo>
                  <a:lnTo>
                    <a:pt x="1132" y="34"/>
                  </a:lnTo>
                  <a:lnTo>
                    <a:pt x="1119" y="39"/>
                  </a:lnTo>
                  <a:lnTo>
                    <a:pt x="1105" y="44"/>
                  </a:lnTo>
                  <a:lnTo>
                    <a:pt x="1092" y="44"/>
                  </a:lnTo>
                  <a:lnTo>
                    <a:pt x="1079" y="49"/>
                  </a:lnTo>
                  <a:lnTo>
                    <a:pt x="1070" y="59"/>
                  </a:lnTo>
                  <a:lnTo>
                    <a:pt x="1056" y="68"/>
                  </a:lnTo>
                  <a:lnTo>
                    <a:pt x="1047" y="83"/>
                  </a:lnTo>
                  <a:lnTo>
                    <a:pt x="1043" y="93"/>
                  </a:lnTo>
                  <a:lnTo>
                    <a:pt x="1043" y="97"/>
                  </a:lnTo>
                  <a:lnTo>
                    <a:pt x="1043" y="107"/>
                  </a:lnTo>
                  <a:lnTo>
                    <a:pt x="1043" y="112"/>
                  </a:lnTo>
                  <a:lnTo>
                    <a:pt x="1047" y="122"/>
                  </a:lnTo>
                  <a:lnTo>
                    <a:pt x="1052" y="127"/>
                  </a:lnTo>
                  <a:lnTo>
                    <a:pt x="1065" y="136"/>
                  </a:lnTo>
                  <a:lnTo>
                    <a:pt x="1079" y="141"/>
                  </a:lnTo>
                  <a:lnTo>
                    <a:pt x="1092" y="146"/>
                  </a:lnTo>
                  <a:lnTo>
                    <a:pt x="1123" y="136"/>
                  </a:lnTo>
                  <a:lnTo>
                    <a:pt x="1123" y="151"/>
                  </a:lnTo>
                  <a:lnTo>
                    <a:pt x="1119" y="161"/>
                  </a:lnTo>
                  <a:lnTo>
                    <a:pt x="1119" y="170"/>
                  </a:lnTo>
                  <a:lnTo>
                    <a:pt x="1114" y="175"/>
                  </a:lnTo>
                  <a:lnTo>
                    <a:pt x="1096" y="190"/>
                  </a:lnTo>
                  <a:lnTo>
                    <a:pt x="1083" y="205"/>
                  </a:lnTo>
                  <a:lnTo>
                    <a:pt x="1065" y="214"/>
                  </a:lnTo>
                  <a:lnTo>
                    <a:pt x="1043" y="224"/>
                  </a:lnTo>
                  <a:lnTo>
                    <a:pt x="1034" y="224"/>
                  </a:lnTo>
                  <a:lnTo>
                    <a:pt x="1029" y="224"/>
                  </a:lnTo>
                  <a:lnTo>
                    <a:pt x="1016" y="224"/>
                  </a:lnTo>
                  <a:lnTo>
                    <a:pt x="1007" y="214"/>
                  </a:lnTo>
                  <a:lnTo>
                    <a:pt x="1011" y="209"/>
                  </a:lnTo>
                  <a:lnTo>
                    <a:pt x="1011" y="205"/>
                  </a:lnTo>
                  <a:lnTo>
                    <a:pt x="1011" y="200"/>
                  </a:lnTo>
                  <a:lnTo>
                    <a:pt x="1016" y="190"/>
                  </a:lnTo>
                  <a:lnTo>
                    <a:pt x="1011" y="180"/>
                  </a:lnTo>
                  <a:lnTo>
                    <a:pt x="1011" y="170"/>
                  </a:lnTo>
                  <a:lnTo>
                    <a:pt x="1007" y="161"/>
                  </a:lnTo>
                  <a:lnTo>
                    <a:pt x="998" y="151"/>
                  </a:lnTo>
                  <a:lnTo>
                    <a:pt x="989" y="146"/>
                  </a:lnTo>
                  <a:lnTo>
                    <a:pt x="980" y="141"/>
                  </a:lnTo>
                  <a:lnTo>
                    <a:pt x="958" y="141"/>
                  </a:lnTo>
                  <a:lnTo>
                    <a:pt x="935" y="141"/>
                  </a:lnTo>
                  <a:lnTo>
                    <a:pt x="944" y="122"/>
                  </a:lnTo>
                  <a:lnTo>
                    <a:pt x="949" y="102"/>
                  </a:lnTo>
                  <a:lnTo>
                    <a:pt x="949" y="93"/>
                  </a:lnTo>
                  <a:lnTo>
                    <a:pt x="949" y="83"/>
                  </a:lnTo>
                  <a:lnTo>
                    <a:pt x="944" y="73"/>
                  </a:lnTo>
                  <a:lnTo>
                    <a:pt x="940" y="68"/>
                  </a:lnTo>
                  <a:lnTo>
                    <a:pt x="931" y="54"/>
                  </a:lnTo>
                  <a:lnTo>
                    <a:pt x="926" y="49"/>
                  </a:lnTo>
                  <a:lnTo>
                    <a:pt x="922" y="44"/>
                  </a:lnTo>
                  <a:lnTo>
                    <a:pt x="913" y="39"/>
                  </a:lnTo>
                  <a:lnTo>
                    <a:pt x="908" y="34"/>
                  </a:lnTo>
                  <a:lnTo>
                    <a:pt x="891" y="29"/>
                  </a:lnTo>
                  <a:lnTo>
                    <a:pt x="895" y="24"/>
                  </a:lnTo>
                  <a:lnTo>
                    <a:pt x="899" y="20"/>
                  </a:lnTo>
                  <a:lnTo>
                    <a:pt x="908" y="15"/>
                  </a:lnTo>
                  <a:lnTo>
                    <a:pt x="913" y="10"/>
                  </a:lnTo>
                  <a:lnTo>
                    <a:pt x="926" y="10"/>
                  </a:lnTo>
                  <a:lnTo>
                    <a:pt x="940" y="10"/>
                  </a:lnTo>
                  <a:lnTo>
                    <a:pt x="962" y="10"/>
                  </a:lnTo>
                  <a:lnTo>
                    <a:pt x="980" y="15"/>
                  </a:lnTo>
                  <a:lnTo>
                    <a:pt x="998" y="24"/>
                  </a:lnTo>
                  <a:lnTo>
                    <a:pt x="1011" y="34"/>
                  </a:lnTo>
                  <a:lnTo>
                    <a:pt x="1029" y="24"/>
                  </a:lnTo>
                  <a:lnTo>
                    <a:pt x="1047" y="15"/>
                  </a:lnTo>
                  <a:lnTo>
                    <a:pt x="1070" y="10"/>
                  </a:lnTo>
                  <a:lnTo>
                    <a:pt x="1088" y="5"/>
                  </a:lnTo>
                  <a:lnTo>
                    <a:pt x="1110" y="0"/>
                  </a:lnTo>
                  <a:lnTo>
                    <a:pt x="1132" y="0"/>
                  </a:lnTo>
                  <a:lnTo>
                    <a:pt x="1137" y="5"/>
                  </a:lnTo>
                  <a:lnTo>
                    <a:pt x="1150" y="10"/>
                  </a:lnTo>
                  <a:lnTo>
                    <a:pt x="1159" y="10"/>
                  </a:lnTo>
                  <a:lnTo>
                    <a:pt x="1164" y="15"/>
                  </a:lnTo>
                  <a:lnTo>
                    <a:pt x="1177" y="20"/>
                  </a:lnTo>
                  <a:lnTo>
                    <a:pt x="1186" y="24"/>
                  </a:lnTo>
                  <a:lnTo>
                    <a:pt x="1199" y="39"/>
                  </a:lnTo>
                  <a:lnTo>
                    <a:pt x="1226" y="68"/>
                  </a:lnTo>
                  <a:lnTo>
                    <a:pt x="1240" y="44"/>
                  </a:lnTo>
                  <a:lnTo>
                    <a:pt x="1244" y="44"/>
                  </a:lnTo>
                  <a:lnTo>
                    <a:pt x="1249" y="54"/>
                  </a:lnTo>
                  <a:lnTo>
                    <a:pt x="1253" y="59"/>
                  </a:lnTo>
                  <a:lnTo>
                    <a:pt x="1258" y="68"/>
                  </a:lnTo>
                  <a:lnTo>
                    <a:pt x="1271" y="73"/>
                  </a:lnTo>
                  <a:lnTo>
                    <a:pt x="1280" y="73"/>
                  </a:lnTo>
                  <a:lnTo>
                    <a:pt x="1289" y="78"/>
                  </a:lnTo>
                  <a:lnTo>
                    <a:pt x="1311" y="73"/>
                  </a:lnTo>
                  <a:lnTo>
                    <a:pt x="1334" y="68"/>
                  </a:lnTo>
                  <a:lnTo>
                    <a:pt x="1352" y="59"/>
                  </a:lnTo>
                  <a:lnTo>
                    <a:pt x="1374" y="44"/>
                  </a:lnTo>
                  <a:lnTo>
                    <a:pt x="1392" y="39"/>
                  </a:lnTo>
                  <a:lnTo>
                    <a:pt x="1419" y="29"/>
                  </a:lnTo>
                  <a:lnTo>
                    <a:pt x="1428" y="29"/>
                  </a:lnTo>
                  <a:lnTo>
                    <a:pt x="1437" y="24"/>
                  </a:lnTo>
                  <a:lnTo>
                    <a:pt x="1450" y="29"/>
                  </a:lnTo>
                  <a:lnTo>
                    <a:pt x="1464" y="29"/>
                  </a:lnTo>
                  <a:lnTo>
                    <a:pt x="1481" y="34"/>
                  </a:lnTo>
                  <a:lnTo>
                    <a:pt x="1504" y="39"/>
                  </a:lnTo>
                  <a:lnTo>
                    <a:pt x="1544" y="44"/>
                  </a:lnTo>
                  <a:lnTo>
                    <a:pt x="1567" y="44"/>
                  </a:lnTo>
                  <a:lnTo>
                    <a:pt x="1584" y="44"/>
                  </a:lnTo>
                  <a:lnTo>
                    <a:pt x="1593" y="39"/>
                  </a:lnTo>
                  <a:lnTo>
                    <a:pt x="1602" y="34"/>
                  </a:lnTo>
                  <a:lnTo>
                    <a:pt x="1611" y="29"/>
                  </a:lnTo>
                  <a:lnTo>
                    <a:pt x="1620" y="24"/>
                  </a:lnTo>
                  <a:lnTo>
                    <a:pt x="1634" y="10"/>
                  </a:lnTo>
                  <a:lnTo>
                    <a:pt x="1634" y="20"/>
                  </a:lnTo>
                  <a:lnTo>
                    <a:pt x="1638" y="24"/>
                  </a:lnTo>
                  <a:lnTo>
                    <a:pt x="1634" y="39"/>
                  </a:lnTo>
                  <a:lnTo>
                    <a:pt x="1634" y="49"/>
                  </a:lnTo>
                  <a:lnTo>
                    <a:pt x="1620" y="68"/>
                  </a:lnTo>
                  <a:lnTo>
                    <a:pt x="1611" y="83"/>
                  </a:lnTo>
                  <a:close/>
                </a:path>
              </a:pathLst>
            </a:custGeom>
            <a:solidFill>
              <a:srgbClr val="FFFF00"/>
            </a:solidFill>
            <a:ln w="254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2051" name="Picture 2" descr="D:\CHUYEN MON\HINH NEN\HINH NEN HOA\HOA PHƯƠNG ,HUONG DUONG\R.jpg"/>
          <p:cNvPicPr>
            <a:picLocks noChangeAspect="1" noChangeArrowheads="1"/>
          </p:cNvPicPr>
          <p:nvPr/>
        </p:nvPicPr>
        <p:blipFill>
          <a:blip r:embed="rId2"/>
          <a:srcRect b="15727"/>
          <a:stretch>
            <a:fillRect/>
          </a:stretch>
        </p:blipFill>
        <p:spPr bwMode="auto">
          <a:xfrm>
            <a:off x="4748213" y="4572000"/>
            <a:ext cx="2971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1524000" y="152400"/>
            <a:ext cx="6324600" cy="95410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2700">
                  <a:solidFill>
                    <a:srgbClr val="1226BE"/>
                  </a:solidFill>
                </a:ln>
                <a:solidFill>
                  <a:srgbClr val="1226BE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GÒ VẤP</a:t>
            </a:r>
            <a:endParaRPr lang="en-US" sz="2800" dirty="0">
              <a:ln w="12700">
                <a:solidFill>
                  <a:srgbClr val="1226BE"/>
                </a:solidFill>
              </a:ln>
              <a:solidFill>
                <a:srgbClr val="1226BE"/>
              </a:solidFill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52600" y="1219200"/>
            <a:ext cx="6705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9050">
                  <a:solidFill>
                    <a:schemeClr val="accent6">
                      <a:lumMod val="50000"/>
                    </a:schemeClr>
                  </a:solidFill>
                </a:ln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latin typeface="Times New Roman" pitchFamily="18" charset="0"/>
                <a:cs typeface="Times New Roman" pitchFamily="18" charset="0"/>
              </a:rPr>
              <a:t>VIDEO BÀI GIẢNG LỊCH SỬ LỚP 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09505" y="1978410"/>
            <a:ext cx="7696200" cy="218521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u="sng" dirty="0">
                <a:ln w="28575"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BÀI 3: </a:t>
            </a:r>
            <a:r>
              <a:rPr lang="en-US" sz="3200" b="1" dirty="0">
                <a:ln w="28575"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>
                <a:ln w="28575"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ln w="28575">
                <a:solidFill>
                  <a:schemeClr val="tx1"/>
                </a:solidFill>
              </a:ln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28575"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NGHĨA TƯ BẢN ĐƯỢC XÁC LẬP TRÊN PHẠM VI THẾ GIỚI.</a:t>
            </a:r>
            <a:endParaRPr lang="en-US" sz="3600" dirty="0">
              <a:ln w="28575">
                <a:solidFill>
                  <a:srgbClr val="FF0000"/>
                </a:solidFill>
              </a:ln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2055" name="Picture 2" descr="D:\CHUYEN MON\HINH NEN\HINH NEN HOA\HOA PHƯƠNG ,HUONG DUONG\R.jpg"/>
          <p:cNvPicPr>
            <a:picLocks noChangeAspect="1" noChangeArrowheads="1"/>
          </p:cNvPicPr>
          <p:nvPr/>
        </p:nvPicPr>
        <p:blipFill>
          <a:blip r:embed="rId2"/>
          <a:srcRect b="15727"/>
          <a:stretch>
            <a:fillRect/>
          </a:stretch>
        </p:blipFill>
        <p:spPr bwMode="auto">
          <a:xfrm>
            <a:off x="1371600" y="4572000"/>
            <a:ext cx="3352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  <a:solidFill>
            <a:srgbClr val="003300"/>
          </a:solidFill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0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</a:t>
            </a: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3: CHỦ NGHĨA TƯ BẢN ĐƯỢC XÁC LẬP TRÊN  PHẠM VI THẾ GIỚI</a:t>
            </a:r>
            <a:endParaRPr lang="en-US" sz="30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143000"/>
            <a:ext cx="54512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I.Cách mạng công nghiệp.</a:t>
            </a:r>
            <a:endParaRPr lang="en-US" sz="27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" y="1600200"/>
            <a:ext cx="5410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sz="2700" b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Cách mạng công nghiệp ở Anh.</a:t>
            </a:r>
          </a:p>
        </p:txBody>
      </p:sp>
      <p:sp>
        <p:nvSpPr>
          <p:cNvPr id="9" name="Rectangle 8"/>
          <p:cNvSpPr/>
          <p:nvPr/>
        </p:nvSpPr>
        <p:spPr>
          <a:xfrm>
            <a:off x="228600" y="1981200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7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Đọc SGK trả lời câu hỏi: Tại </a:t>
            </a:r>
            <a:r>
              <a:rPr lang="en-US" sz="27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sao cách mạng công nghiệp lại diễn ra đầu tiên ở Anh </a:t>
            </a:r>
            <a:r>
              <a:rPr lang="en-US" sz="27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7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04800" y="2743200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700" u="none" strike="noStrike" cap="none" normalizeH="0" baseline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Quan sát H12,13, em hãy cho biết cách sản xuất và năng suất lao động khác nhau ra sao?</a:t>
            </a:r>
            <a:endParaRPr kumimoji="0" lang="en-US" sz="2700" u="none" strike="noStrike" cap="none" normalizeH="0" baseline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304800" y="3657600"/>
            <a:ext cx="853440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700" u="none" strike="noStrike" cap="none" normalizeH="0" baseline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en-US" sz="2700" u="none" strike="noStrike" cap="none" normalizeH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Cách mạng công nghiệp đem lại kết quả gì cho nước Anh?</a:t>
            </a:r>
            <a:endParaRPr kumimoji="0" lang="en-US" sz="2700" u="none" strike="noStrike" cap="none" normalizeH="0" baseline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800" y="4038600"/>
            <a:ext cx="63081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Cách mạng công nghiệp ở Pháp, </a:t>
            </a:r>
            <a:r>
              <a:rPr lang="en-US" sz="2700" b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Đức.</a:t>
            </a:r>
            <a:endParaRPr lang="en-US" sz="270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1000" y="4419600"/>
            <a:ext cx="8458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Đọc SGK và tìm ra các phát minh quan trọng của Pháp và Đức.</a:t>
            </a:r>
            <a:endParaRPr lang="en-US" sz="27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09600" y="5181600"/>
            <a:ext cx="6172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Hệ quả của cách mạng công nghiệp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4800" y="5638800"/>
            <a:ext cx="8305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7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Đọc Sgk trả lời câu hỏi nêu những biến đổi của nước Anh sau khi hoàn thành cuộc cách mạng công nghiệp.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  <a:solidFill>
            <a:srgbClr val="00330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 3: CHỦ NGHĨA TƯ BẢN ĐƯỢC XÁC LẬP TRÊN  PHẠM VI THẾ GIỚI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1295400"/>
            <a:ext cx="54512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I.Cách mạng công nghiệp.</a:t>
            </a:r>
            <a:endParaRPr lang="en-US" sz="27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1752600"/>
            <a:ext cx="800100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Hệ quả của cách mạng công </a:t>
            </a:r>
            <a:r>
              <a:rPr lang="en-US" sz="2700" b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</a:p>
          <a:p>
            <a:pPr algn="just"/>
            <a:r>
              <a:rPr lang="en-US" sz="27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Cách mạng công nghiệp đã đem lại hệ quả gì cho các nước?</a:t>
            </a:r>
            <a:endParaRPr lang="en-US" sz="27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3048000"/>
            <a:ext cx="868859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7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II. </a:t>
            </a:r>
            <a:r>
              <a:rPr kumimoji="0" lang="en-US" sz="27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Chủ</a:t>
            </a:r>
            <a:r>
              <a:rPr kumimoji="0" lang="en-US" sz="2700" b="1" i="0" u="none" strike="noStrike" cap="none" normalizeH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nghĩa tư bản được xác lập trên phạm vi thế giới</a:t>
            </a:r>
            <a:endParaRPr kumimoji="0" lang="en-US" sz="27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04800" y="3429000"/>
            <a:ext cx="80345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700" b="1" i="0" strike="noStrike" cap="none" normalizeH="0" baseline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1. Các cuộc cách mạng tư sản TK XIX.</a:t>
            </a:r>
            <a:r>
              <a:rPr kumimoji="0" lang="en-US" sz="2700" b="1" i="0" strike="noStrike" cap="none" normalizeH="0" baseline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 Xem</a:t>
            </a:r>
            <a:r>
              <a:rPr kumimoji="0" lang="en-US" sz="2700" b="1" i="0" strike="noStrike" cap="none" normalizeH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SGK)</a:t>
            </a:r>
            <a:endParaRPr kumimoji="0" lang="vi-VN" sz="2700" b="0" i="0" strike="noStrike" cap="none" normalizeH="0" baseline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800" y="3886200"/>
            <a:ext cx="8153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700" b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Sự  xâm lược của tư bản phương Tây đối với các nước Á, Phi. </a:t>
            </a:r>
            <a:endParaRPr lang="en-US" sz="2700" b="1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28600" y="4648200"/>
            <a:ext cx="868680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700" strike="noStrike" cap="none" normalizeH="0" baseline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Vì sao các nước tư bản phương tây đẩy mạnh việc xâm chiếm thuộc địa? </a:t>
            </a:r>
            <a:endParaRPr kumimoji="0" lang="en-US" sz="2700" strike="noStrike" cap="none" normalizeH="0" baseline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76200" y="5562600"/>
            <a:ext cx="8839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7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nb-NO" sz="2700" b="1" i="1" u="none" strike="noStrike" cap="none" normalizeH="0" baseline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nb-NO" sz="2700" u="none" strike="noStrike" cap="none" normalizeH="0" baseline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Dựa vào bản đồ châu</a:t>
            </a:r>
            <a:r>
              <a:rPr kumimoji="0" lang="nb-NO" sz="2700" u="none" strike="noStrike" cap="none" normalizeH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A, châu Phi </a:t>
            </a:r>
            <a:r>
              <a:rPr kumimoji="0" lang="nb-NO" sz="2700" u="none" strike="noStrike" cap="none" normalizeH="0" baseline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kể tên các nước bị thực dân phương tây xâm chiếm? </a:t>
            </a:r>
            <a:endParaRPr kumimoji="0" lang="nb-NO" sz="2700" u="none" strike="noStrike" cap="none" normalizeH="0" baseline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298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Tahoma</vt:lpstr>
      <vt:lpstr>Times New Roman</vt:lpstr>
      <vt:lpstr>Office Theme</vt:lpstr>
      <vt:lpstr>PowerPoint Presentation</vt:lpstr>
      <vt:lpstr>Bài 3: CHỦ NGHĨA TƯ BẢN ĐƯỢC XÁC LẬP TRÊN  PHẠM VI THẾ GIỚI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van day</dc:creator>
  <cp:lastModifiedBy>AutoBVT</cp:lastModifiedBy>
  <cp:revision>2</cp:revision>
  <dcterms:created xsi:type="dcterms:W3CDTF">2021-08-31T05:00:04Z</dcterms:created>
  <dcterms:modified xsi:type="dcterms:W3CDTF">2021-09-17T14:41:16Z</dcterms:modified>
</cp:coreProperties>
</file>