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9" r:id="rId2"/>
    <p:sldId id="257" r:id="rId3"/>
    <p:sldId id="261" r:id="rId4"/>
    <p:sldId id="258" r:id="rId5"/>
    <p:sldId id="260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3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4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049957-D6C5-420B-A001-1E5F36B18D3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754215-2CA2-429C-ACEA-F3682B85E1EA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smtClean="0"/>
            <a:t>NGUYÊN NHÂN DẪN ĐẾN PHONG TRÀO CÔNG NHÂN </a:t>
          </a:r>
          <a:endParaRPr lang="en-US" dirty="0"/>
        </a:p>
      </dgm:t>
    </dgm:pt>
    <dgm:pt modelId="{9C684CF5-F529-4794-A2EC-FF3B8E56A4A0}" type="parTrans" cxnId="{33FF2672-487E-40DC-8F62-52B24415FE5C}">
      <dgm:prSet/>
      <dgm:spPr/>
      <dgm:t>
        <a:bodyPr/>
        <a:lstStyle/>
        <a:p>
          <a:endParaRPr lang="en-US"/>
        </a:p>
      </dgm:t>
    </dgm:pt>
    <dgm:pt modelId="{0B156300-ABFD-4CD9-8B5A-4F6E2D33573B}" type="sibTrans" cxnId="{33FF2672-487E-40DC-8F62-52B24415FE5C}">
      <dgm:prSet/>
      <dgm:spPr/>
      <dgm:t>
        <a:bodyPr/>
        <a:lstStyle/>
        <a:p>
          <a:endParaRPr lang="en-US"/>
        </a:p>
      </dgm:t>
    </dgm:pt>
    <dgm:pt modelId="{290F839F-1FAA-45A0-B16F-940F191EFDDC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CÁC CUỘC ĐẤU TRANH TIÊU BIỂU </a:t>
          </a:r>
          <a:endParaRPr lang="en-US" dirty="0"/>
        </a:p>
      </dgm:t>
    </dgm:pt>
    <dgm:pt modelId="{1DC8824F-9345-46E4-9D51-F1CCE340D227}" type="parTrans" cxnId="{6605459C-906E-4014-A439-C07A22526522}">
      <dgm:prSet/>
      <dgm:spPr/>
      <dgm:t>
        <a:bodyPr/>
        <a:lstStyle/>
        <a:p>
          <a:endParaRPr lang="en-US"/>
        </a:p>
      </dgm:t>
    </dgm:pt>
    <dgm:pt modelId="{F3D11D43-33BD-4D0E-8107-39AA31C1DBFF}" type="sibTrans" cxnId="{6605459C-906E-4014-A439-C07A22526522}">
      <dgm:prSet/>
      <dgm:spPr/>
      <dgm:t>
        <a:bodyPr/>
        <a:lstStyle/>
        <a:p>
          <a:endParaRPr lang="en-US"/>
        </a:p>
      </dgm:t>
    </dgm:pt>
    <dgm:pt modelId="{23375318-482F-47EC-94AB-CE132B88CAA3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SỰ RA ĐỜI CỦA CHỦ NGHĨA MÁC VÀ CÁC TỔ CHỨC QUỐC TẾ</a:t>
          </a:r>
          <a:endParaRPr lang="en-US" sz="3000" dirty="0"/>
        </a:p>
      </dgm:t>
    </dgm:pt>
    <dgm:pt modelId="{2E93C3C1-4FA1-4555-9839-95A35F98884E}" type="parTrans" cxnId="{CD7CF6CC-CB8D-4458-BBD2-0A0F072A1797}">
      <dgm:prSet/>
      <dgm:spPr/>
      <dgm:t>
        <a:bodyPr/>
        <a:lstStyle/>
        <a:p>
          <a:endParaRPr lang="en-US"/>
        </a:p>
      </dgm:t>
    </dgm:pt>
    <dgm:pt modelId="{A105F61D-EFA7-4AAE-B1C9-457B25B759CA}" type="sibTrans" cxnId="{CD7CF6CC-CB8D-4458-BBD2-0A0F072A1797}">
      <dgm:prSet/>
      <dgm:spPr/>
      <dgm:t>
        <a:bodyPr/>
        <a:lstStyle/>
        <a:p>
          <a:endParaRPr lang="en-US"/>
        </a:p>
      </dgm:t>
    </dgm:pt>
    <dgm:pt modelId="{0C31A3BF-D0BF-45AE-ABE8-4CC03FED18DD}" type="pres">
      <dgm:prSet presAssocID="{10049957-D6C5-420B-A001-1E5F36B18D3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806F75FA-147E-4B58-8B8B-EAC895AF60E9}" type="pres">
      <dgm:prSet presAssocID="{10049957-D6C5-420B-A001-1E5F36B18D33}" presName="Name1" presStyleCnt="0"/>
      <dgm:spPr/>
    </dgm:pt>
    <dgm:pt modelId="{713EF44C-05AC-473C-A67F-35FD881F2FFB}" type="pres">
      <dgm:prSet presAssocID="{10049957-D6C5-420B-A001-1E5F36B18D33}" presName="cycle" presStyleCnt="0"/>
      <dgm:spPr/>
    </dgm:pt>
    <dgm:pt modelId="{E6988861-8DFC-430A-A9B0-064076DA413A}" type="pres">
      <dgm:prSet presAssocID="{10049957-D6C5-420B-A001-1E5F36B18D33}" presName="srcNode" presStyleLbl="node1" presStyleIdx="0" presStyleCnt="3"/>
      <dgm:spPr/>
    </dgm:pt>
    <dgm:pt modelId="{2402EEEB-9323-48A7-A86F-495D2FCD5D45}" type="pres">
      <dgm:prSet presAssocID="{10049957-D6C5-420B-A001-1E5F36B18D33}" presName="conn" presStyleLbl="parChTrans1D2" presStyleIdx="0" presStyleCnt="1"/>
      <dgm:spPr/>
      <dgm:t>
        <a:bodyPr/>
        <a:lstStyle/>
        <a:p>
          <a:endParaRPr lang="en-US"/>
        </a:p>
      </dgm:t>
    </dgm:pt>
    <dgm:pt modelId="{1755388C-815C-45B3-A4A6-022FBC2D21A0}" type="pres">
      <dgm:prSet presAssocID="{10049957-D6C5-420B-A001-1E5F36B18D33}" presName="extraNode" presStyleLbl="node1" presStyleIdx="0" presStyleCnt="3"/>
      <dgm:spPr/>
    </dgm:pt>
    <dgm:pt modelId="{13E4D52D-5548-4BE2-A579-287C7E16E62F}" type="pres">
      <dgm:prSet presAssocID="{10049957-D6C5-420B-A001-1E5F36B18D33}" presName="dstNode" presStyleLbl="node1" presStyleIdx="0" presStyleCnt="3"/>
      <dgm:spPr/>
    </dgm:pt>
    <dgm:pt modelId="{194AC04F-B7BD-44B6-9F16-1F5BDE372A37}" type="pres">
      <dgm:prSet presAssocID="{17754215-2CA2-429C-ACEA-F3682B85E1EA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467ADA-01B7-4B37-9358-CF70B150B0C7}" type="pres">
      <dgm:prSet presAssocID="{17754215-2CA2-429C-ACEA-F3682B85E1EA}" presName="accent_1" presStyleCnt="0"/>
      <dgm:spPr/>
    </dgm:pt>
    <dgm:pt modelId="{D39D0E04-BBB7-4640-BD32-880B518A5755}" type="pres">
      <dgm:prSet presAssocID="{17754215-2CA2-429C-ACEA-F3682B85E1EA}" presName="accentRepeatNode" presStyleLbl="solidFgAcc1" presStyleIdx="0" presStyleCnt="3" custScaleX="60452" custScaleY="58561" custLinFactNeighborX="-602" custLinFactNeighborY="-2942"/>
      <dgm:spPr/>
    </dgm:pt>
    <dgm:pt modelId="{D29D99E8-D868-4D42-A087-2161FB7D5454}" type="pres">
      <dgm:prSet presAssocID="{290F839F-1FAA-45A0-B16F-940F191EFDDC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8A0644-8ED9-4781-AE61-EE012F0228F2}" type="pres">
      <dgm:prSet presAssocID="{290F839F-1FAA-45A0-B16F-940F191EFDDC}" presName="accent_2" presStyleCnt="0"/>
      <dgm:spPr/>
    </dgm:pt>
    <dgm:pt modelId="{F020773C-F76D-464C-AA6D-D51D60CCB8CE}" type="pres">
      <dgm:prSet presAssocID="{290F839F-1FAA-45A0-B16F-940F191EFDDC}" presName="accentRepeatNode" presStyleLbl="solidFgAcc1" presStyleIdx="1" presStyleCnt="3" custScaleX="51529" custScaleY="63470"/>
      <dgm:spPr/>
    </dgm:pt>
    <dgm:pt modelId="{9D063B00-DFC2-4127-8988-880CAC3FEED7}" type="pres">
      <dgm:prSet presAssocID="{23375318-482F-47EC-94AB-CE132B88CAA3}" presName="text_3" presStyleLbl="node1" presStyleIdx="2" presStyleCnt="3" custScaleX="106405" custLinFactNeighborX="7311" custLinFactNeighborY="-61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F847AA-00D7-48F0-B2D9-D06E0C16D250}" type="pres">
      <dgm:prSet presAssocID="{23375318-482F-47EC-94AB-CE132B88CAA3}" presName="accent_3" presStyleCnt="0"/>
      <dgm:spPr/>
    </dgm:pt>
    <dgm:pt modelId="{3775D2F2-CACA-4FF8-8DDF-CAD075DA0E83}" type="pres">
      <dgm:prSet presAssocID="{23375318-482F-47EC-94AB-CE132B88CAA3}" presName="accentRepeatNode" presStyleLbl="solidFgAcc1" presStyleIdx="2" presStyleCnt="3" custScaleX="56275" custScaleY="67497" custLinFactNeighborX="-7136" custLinFactNeighborY="-11199"/>
      <dgm:spPr/>
    </dgm:pt>
  </dgm:ptLst>
  <dgm:cxnLst>
    <dgm:cxn modelId="{33FF2672-487E-40DC-8F62-52B24415FE5C}" srcId="{10049957-D6C5-420B-A001-1E5F36B18D33}" destId="{17754215-2CA2-429C-ACEA-F3682B85E1EA}" srcOrd="0" destOrd="0" parTransId="{9C684CF5-F529-4794-A2EC-FF3B8E56A4A0}" sibTransId="{0B156300-ABFD-4CD9-8B5A-4F6E2D33573B}"/>
    <dgm:cxn modelId="{7F7E8BC4-9F19-4667-B3FC-23F3AE23B315}" type="presOf" srcId="{0B156300-ABFD-4CD9-8B5A-4F6E2D33573B}" destId="{2402EEEB-9323-48A7-A86F-495D2FCD5D45}" srcOrd="0" destOrd="0" presId="urn:microsoft.com/office/officeart/2008/layout/VerticalCurvedList"/>
    <dgm:cxn modelId="{1B2A7A08-DF28-4CDF-857B-7F3B39A1577E}" type="presOf" srcId="{290F839F-1FAA-45A0-B16F-940F191EFDDC}" destId="{D29D99E8-D868-4D42-A087-2161FB7D5454}" srcOrd="0" destOrd="0" presId="urn:microsoft.com/office/officeart/2008/layout/VerticalCurvedList"/>
    <dgm:cxn modelId="{B9D1B7D7-6C83-4F86-A4A5-57903BF8A520}" type="presOf" srcId="{10049957-D6C5-420B-A001-1E5F36B18D33}" destId="{0C31A3BF-D0BF-45AE-ABE8-4CC03FED18DD}" srcOrd="0" destOrd="0" presId="urn:microsoft.com/office/officeart/2008/layout/VerticalCurvedList"/>
    <dgm:cxn modelId="{CD7CF6CC-CB8D-4458-BBD2-0A0F072A1797}" srcId="{10049957-D6C5-420B-A001-1E5F36B18D33}" destId="{23375318-482F-47EC-94AB-CE132B88CAA3}" srcOrd="2" destOrd="0" parTransId="{2E93C3C1-4FA1-4555-9839-95A35F98884E}" sibTransId="{A105F61D-EFA7-4AAE-B1C9-457B25B759CA}"/>
    <dgm:cxn modelId="{1B340739-F6E7-4EF1-9BBE-3B2DA98D4778}" type="presOf" srcId="{23375318-482F-47EC-94AB-CE132B88CAA3}" destId="{9D063B00-DFC2-4127-8988-880CAC3FEED7}" srcOrd="0" destOrd="0" presId="urn:microsoft.com/office/officeart/2008/layout/VerticalCurvedList"/>
    <dgm:cxn modelId="{6605459C-906E-4014-A439-C07A22526522}" srcId="{10049957-D6C5-420B-A001-1E5F36B18D33}" destId="{290F839F-1FAA-45A0-B16F-940F191EFDDC}" srcOrd="1" destOrd="0" parTransId="{1DC8824F-9345-46E4-9D51-F1CCE340D227}" sibTransId="{F3D11D43-33BD-4D0E-8107-39AA31C1DBFF}"/>
    <dgm:cxn modelId="{F74A06B8-5E4B-4407-8C4D-7D2F6E2302A1}" type="presOf" srcId="{17754215-2CA2-429C-ACEA-F3682B85E1EA}" destId="{194AC04F-B7BD-44B6-9F16-1F5BDE372A37}" srcOrd="0" destOrd="0" presId="urn:microsoft.com/office/officeart/2008/layout/VerticalCurvedList"/>
    <dgm:cxn modelId="{C6A1ED90-006B-4342-9E9A-95C456F8A563}" type="presParOf" srcId="{0C31A3BF-D0BF-45AE-ABE8-4CC03FED18DD}" destId="{806F75FA-147E-4B58-8B8B-EAC895AF60E9}" srcOrd="0" destOrd="0" presId="urn:microsoft.com/office/officeart/2008/layout/VerticalCurvedList"/>
    <dgm:cxn modelId="{13A86154-BFD6-4A3E-B430-83F44F54D3AD}" type="presParOf" srcId="{806F75FA-147E-4B58-8B8B-EAC895AF60E9}" destId="{713EF44C-05AC-473C-A67F-35FD881F2FFB}" srcOrd="0" destOrd="0" presId="urn:microsoft.com/office/officeart/2008/layout/VerticalCurvedList"/>
    <dgm:cxn modelId="{26619994-6CC1-4EDD-9D07-4BE9E0D3ECE1}" type="presParOf" srcId="{713EF44C-05AC-473C-A67F-35FD881F2FFB}" destId="{E6988861-8DFC-430A-A9B0-064076DA413A}" srcOrd="0" destOrd="0" presId="urn:microsoft.com/office/officeart/2008/layout/VerticalCurvedList"/>
    <dgm:cxn modelId="{B099DB10-3AEB-4578-8355-73BB78CB664C}" type="presParOf" srcId="{713EF44C-05AC-473C-A67F-35FD881F2FFB}" destId="{2402EEEB-9323-48A7-A86F-495D2FCD5D45}" srcOrd="1" destOrd="0" presId="urn:microsoft.com/office/officeart/2008/layout/VerticalCurvedList"/>
    <dgm:cxn modelId="{DE5A8B9B-839C-4AC8-AFFF-1E2ECF136E4C}" type="presParOf" srcId="{713EF44C-05AC-473C-A67F-35FD881F2FFB}" destId="{1755388C-815C-45B3-A4A6-022FBC2D21A0}" srcOrd="2" destOrd="0" presId="urn:microsoft.com/office/officeart/2008/layout/VerticalCurvedList"/>
    <dgm:cxn modelId="{70974DB3-C5BC-4F60-9A06-52F0B24B2DA8}" type="presParOf" srcId="{713EF44C-05AC-473C-A67F-35FD881F2FFB}" destId="{13E4D52D-5548-4BE2-A579-287C7E16E62F}" srcOrd="3" destOrd="0" presId="urn:microsoft.com/office/officeart/2008/layout/VerticalCurvedList"/>
    <dgm:cxn modelId="{B8CCC449-E6B4-42F4-B864-0AC92672737D}" type="presParOf" srcId="{806F75FA-147E-4B58-8B8B-EAC895AF60E9}" destId="{194AC04F-B7BD-44B6-9F16-1F5BDE372A37}" srcOrd="1" destOrd="0" presId="urn:microsoft.com/office/officeart/2008/layout/VerticalCurvedList"/>
    <dgm:cxn modelId="{2E4E8B7E-43E1-436F-870C-8F4927DB7156}" type="presParOf" srcId="{806F75FA-147E-4B58-8B8B-EAC895AF60E9}" destId="{54467ADA-01B7-4B37-9358-CF70B150B0C7}" srcOrd="2" destOrd="0" presId="urn:microsoft.com/office/officeart/2008/layout/VerticalCurvedList"/>
    <dgm:cxn modelId="{8C176974-5F1D-47A0-8459-F3CFE07D9E17}" type="presParOf" srcId="{54467ADA-01B7-4B37-9358-CF70B150B0C7}" destId="{D39D0E04-BBB7-4640-BD32-880B518A5755}" srcOrd="0" destOrd="0" presId="urn:microsoft.com/office/officeart/2008/layout/VerticalCurvedList"/>
    <dgm:cxn modelId="{013D2B58-9D92-4CD5-9F63-9702EB52131B}" type="presParOf" srcId="{806F75FA-147E-4B58-8B8B-EAC895AF60E9}" destId="{D29D99E8-D868-4D42-A087-2161FB7D5454}" srcOrd="3" destOrd="0" presId="urn:microsoft.com/office/officeart/2008/layout/VerticalCurvedList"/>
    <dgm:cxn modelId="{4A09F3CC-DCDC-4D2F-9E9A-C0E9484A2606}" type="presParOf" srcId="{806F75FA-147E-4B58-8B8B-EAC895AF60E9}" destId="{1F8A0644-8ED9-4781-AE61-EE012F0228F2}" srcOrd="4" destOrd="0" presId="urn:microsoft.com/office/officeart/2008/layout/VerticalCurvedList"/>
    <dgm:cxn modelId="{6449FD69-0B7D-4599-9047-C8B2E92384AC}" type="presParOf" srcId="{1F8A0644-8ED9-4781-AE61-EE012F0228F2}" destId="{F020773C-F76D-464C-AA6D-D51D60CCB8CE}" srcOrd="0" destOrd="0" presId="urn:microsoft.com/office/officeart/2008/layout/VerticalCurvedList"/>
    <dgm:cxn modelId="{1608A617-4F7C-45DA-9AD3-FEE140F06CD4}" type="presParOf" srcId="{806F75FA-147E-4B58-8B8B-EAC895AF60E9}" destId="{9D063B00-DFC2-4127-8988-880CAC3FEED7}" srcOrd="5" destOrd="0" presId="urn:microsoft.com/office/officeart/2008/layout/VerticalCurvedList"/>
    <dgm:cxn modelId="{7B51A059-6E82-4390-8390-04D6AE4BB066}" type="presParOf" srcId="{806F75FA-147E-4B58-8B8B-EAC895AF60E9}" destId="{6CF847AA-00D7-48F0-B2D9-D06E0C16D250}" srcOrd="6" destOrd="0" presId="urn:microsoft.com/office/officeart/2008/layout/VerticalCurvedList"/>
    <dgm:cxn modelId="{2241D743-9F4D-47ED-9EFF-C85CD05D18DF}" type="presParOf" srcId="{6CF847AA-00D7-48F0-B2D9-D06E0C16D250}" destId="{3775D2F2-CACA-4FF8-8DDF-CAD075DA0E8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049957-D6C5-420B-A001-1E5F36B18D3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31A3BF-D0BF-45AE-ABE8-4CC03FED18DD}" type="pres">
      <dgm:prSet presAssocID="{10049957-D6C5-420B-A001-1E5F36B18D3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806F75FA-147E-4B58-8B8B-EAC895AF60E9}" type="pres">
      <dgm:prSet presAssocID="{10049957-D6C5-420B-A001-1E5F36B18D33}" presName="Name1" presStyleCnt="0"/>
      <dgm:spPr/>
    </dgm:pt>
    <dgm:pt modelId="{713EF44C-05AC-473C-A67F-35FD881F2FFB}" type="pres">
      <dgm:prSet presAssocID="{10049957-D6C5-420B-A001-1E5F36B18D33}" presName="cycle" presStyleCnt="0"/>
      <dgm:spPr/>
    </dgm:pt>
    <dgm:pt modelId="{E6988861-8DFC-430A-A9B0-064076DA413A}" type="pres">
      <dgm:prSet presAssocID="{10049957-D6C5-420B-A001-1E5F36B18D33}" presName="srcNode" presStyleLbl="node1" presStyleIdx="0" presStyleCnt="0"/>
      <dgm:spPr/>
    </dgm:pt>
    <dgm:pt modelId="{2402EEEB-9323-48A7-A86F-495D2FCD5D45}" type="pres">
      <dgm:prSet presAssocID="{10049957-D6C5-420B-A001-1E5F36B18D33}" presName="conn" presStyleLbl="parChTrans1D2" presStyleIdx="0" presStyleCnt="1" custScaleX="70502" custScaleY="46770" custLinFactNeighborX="-11323" custLinFactNeighborY="-835"/>
      <dgm:spPr/>
      <dgm:t>
        <a:bodyPr/>
        <a:lstStyle/>
        <a:p>
          <a:endParaRPr lang="en-US"/>
        </a:p>
      </dgm:t>
    </dgm:pt>
    <dgm:pt modelId="{1755388C-815C-45B3-A4A6-022FBC2D21A0}" type="pres">
      <dgm:prSet presAssocID="{10049957-D6C5-420B-A001-1E5F36B18D33}" presName="extraNode" presStyleLbl="node1" presStyleIdx="0" presStyleCnt="0"/>
      <dgm:spPr/>
    </dgm:pt>
    <dgm:pt modelId="{13E4D52D-5548-4BE2-A579-287C7E16E62F}" type="pres">
      <dgm:prSet presAssocID="{10049957-D6C5-420B-A001-1E5F36B18D33}" presName="dstNode" presStyleLbl="node1" presStyleIdx="0" presStyleCnt="0"/>
      <dgm:spPr/>
    </dgm:pt>
  </dgm:ptLst>
  <dgm:cxnLst>
    <dgm:cxn modelId="{5BD3429A-1606-462C-9F20-645ECA4858A5}" type="presOf" srcId="{10049957-D6C5-420B-A001-1E5F36B18D33}" destId="{0C31A3BF-D0BF-45AE-ABE8-4CC03FED18DD}" srcOrd="0" destOrd="0" presId="urn:microsoft.com/office/officeart/2008/layout/VerticalCurvedList"/>
    <dgm:cxn modelId="{D25F06D7-AB14-496C-B0E2-3D12BF0B5ECE}" type="presParOf" srcId="{0C31A3BF-D0BF-45AE-ABE8-4CC03FED18DD}" destId="{806F75FA-147E-4B58-8B8B-EAC895AF60E9}" srcOrd="0" destOrd="0" presId="urn:microsoft.com/office/officeart/2008/layout/VerticalCurvedList"/>
    <dgm:cxn modelId="{90D5B228-553B-4B19-96FA-CF0478AF0C83}" type="presParOf" srcId="{806F75FA-147E-4B58-8B8B-EAC895AF60E9}" destId="{713EF44C-05AC-473C-A67F-35FD881F2FFB}" srcOrd="0" destOrd="0" presId="urn:microsoft.com/office/officeart/2008/layout/VerticalCurvedList"/>
    <dgm:cxn modelId="{5C01EB0F-7D43-428B-AE12-D23907BDA4E7}" type="presParOf" srcId="{713EF44C-05AC-473C-A67F-35FD881F2FFB}" destId="{E6988861-8DFC-430A-A9B0-064076DA413A}" srcOrd="0" destOrd="0" presId="urn:microsoft.com/office/officeart/2008/layout/VerticalCurvedList"/>
    <dgm:cxn modelId="{123CEE81-A205-4299-8E77-7FF9AFE3CA2F}" type="presParOf" srcId="{713EF44C-05AC-473C-A67F-35FD881F2FFB}" destId="{2402EEEB-9323-48A7-A86F-495D2FCD5D45}" srcOrd="1" destOrd="0" presId="urn:microsoft.com/office/officeart/2008/layout/VerticalCurvedList"/>
    <dgm:cxn modelId="{F34632E0-8334-40F5-96A5-55EA9CFB021A}" type="presParOf" srcId="{713EF44C-05AC-473C-A67F-35FD881F2FFB}" destId="{1755388C-815C-45B3-A4A6-022FBC2D21A0}" srcOrd="2" destOrd="0" presId="urn:microsoft.com/office/officeart/2008/layout/VerticalCurvedList"/>
    <dgm:cxn modelId="{539A410B-173D-49E2-A787-CFDDB3761D6D}" type="presParOf" srcId="{713EF44C-05AC-473C-A67F-35FD881F2FFB}" destId="{13E4D52D-5548-4BE2-A579-287C7E16E62F}" srcOrd="3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049957-D6C5-420B-A001-1E5F36B18D3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754215-2CA2-429C-ACEA-F3682B85E1EA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smtClean="0"/>
            <a:t>NGUYÊN NHÂN DẪN ĐẾN PHONG TRÀO CÔNG NHÂN </a:t>
          </a:r>
          <a:endParaRPr lang="en-US" dirty="0"/>
        </a:p>
      </dgm:t>
    </dgm:pt>
    <dgm:pt modelId="{9C684CF5-F529-4794-A2EC-FF3B8E56A4A0}" type="parTrans" cxnId="{33FF2672-487E-40DC-8F62-52B24415FE5C}">
      <dgm:prSet/>
      <dgm:spPr/>
      <dgm:t>
        <a:bodyPr/>
        <a:lstStyle/>
        <a:p>
          <a:endParaRPr lang="en-US"/>
        </a:p>
      </dgm:t>
    </dgm:pt>
    <dgm:pt modelId="{0B156300-ABFD-4CD9-8B5A-4F6E2D33573B}" type="sibTrans" cxnId="{33FF2672-487E-40DC-8F62-52B24415FE5C}">
      <dgm:prSet/>
      <dgm:spPr/>
      <dgm:t>
        <a:bodyPr/>
        <a:lstStyle/>
        <a:p>
          <a:endParaRPr lang="en-US"/>
        </a:p>
      </dgm:t>
    </dgm:pt>
    <dgm:pt modelId="{0C31A3BF-D0BF-45AE-ABE8-4CC03FED18DD}" type="pres">
      <dgm:prSet presAssocID="{10049957-D6C5-420B-A001-1E5F36B18D3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806F75FA-147E-4B58-8B8B-EAC895AF60E9}" type="pres">
      <dgm:prSet presAssocID="{10049957-D6C5-420B-A001-1E5F36B18D33}" presName="Name1" presStyleCnt="0"/>
      <dgm:spPr/>
    </dgm:pt>
    <dgm:pt modelId="{713EF44C-05AC-473C-A67F-35FD881F2FFB}" type="pres">
      <dgm:prSet presAssocID="{10049957-D6C5-420B-A001-1E5F36B18D33}" presName="cycle" presStyleCnt="0"/>
      <dgm:spPr/>
    </dgm:pt>
    <dgm:pt modelId="{E6988861-8DFC-430A-A9B0-064076DA413A}" type="pres">
      <dgm:prSet presAssocID="{10049957-D6C5-420B-A001-1E5F36B18D33}" presName="srcNode" presStyleLbl="node1" presStyleIdx="0" presStyleCnt="1"/>
      <dgm:spPr/>
    </dgm:pt>
    <dgm:pt modelId="{2402EEEB-9323-48A7-A86F-495D2FCD5D45}" type="pres">
      <dgm:prSet presAssocID="{10049957-D6C5-420B-A001-1E5F36B18D33}" presName="conn" presStyleLbl="parChTrans1D2" presStyleIdx="0" presStyleCnt="1" custScaleX="70502" custScaleY="46770" custLinFactNeighborX="-8618" custLinFactNeighborY="4849"/>
      <dgm:spPr/>
      <dgm:t>
        <a:bodyPr/>
        <a:lstStyle/>
        <a:p>
          <a:endParaRPr lang="en-US"/>
        </a:p>
      </dgm:t>
    </dgm:pt>
    <dgm:pt modelId="{1755388C-815C-45B3-A4A6-022FBC2D21A0}" type="pres">
      <dgm:prSet presAssocID="{10049957-D6C5-420B-A001-1E5F36B18D33}" presName="extraNode" presStyleLbl="node1" presStyleIdx="0" presStyleCnt="1"/>
      <dgm:spPr/>
    </dgm:pt>
    <dgm:pt modelId="{13E4D52D-5548-4BE2-A579-287C7E16E62F}" type="pres">
      <dgm:prSet presAssocID="{10049957-D6C5-420B-A001-1E5F36B18D33}" presName="dstNode" presStyleLbl="node1" presStyleIdx="0" presStyleCnt="1"/>
      <dgm:spPr/>
    </dgm:pt>
    <dgm:pt modelId="{194AC04F-B7BD-44B6-9F16-1F5BDE372A37}" type="pres">
      <dgm:prSet presAssocID="{17754215-2CA2-429C-ACEA-F3682B85E1EA}" presName="text_1" presStyleLbl="node1" presStyleIdx="0" presStyleCnt="1" custScaleX="90461" custScaleY="52346" custLinFactNeighborX="5832" custLinFactNeighborY="-911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467ADA-01B7-4B37-9358-CF70B150B0C7}" type="pres">
      <dgm:prSet presAssocID="{17754215-2CA2-429C-ACEA-F3682B85E1EA}" presName="accent_1" presStyleCnt="0"/>
      <dgm:spPr/>
    </dgm:pt>
    <dgm:pt modelId="{D39D0E04-BBB7-4640-BD32-880B518A5755}" type="pres">
      <dgm:prSet presAssocID="{17754215-2CA2-429C-ACEA-F3682B85E1EA}" presName="accentRepeatNode" presStyleLbl="solidFgAcc1" presStyleIdx="0" presStyleCnt="1" custFlipVert="1" custFlipHor="1" custScaleX="33567" custScaleY="24479" custLinFactNeighborX="-66977" custLinFactNeighborY="92863"/>
      <dgm:spPr/>
      <dgm:t>
        <a:bodyPr/>
        <a:lstStyle/>
        <a:p>
          <a:endParaRPr lang="en-US"/>
        </a:p>
      </dgm:t>
    </dgm:pt>
  </dgm:ptLst>
  <dgm:cxnLst>
    <dgm:cxn modelId="{F9BEFA4B-C9B5-4656-A1A8-533D12BC47AE}" type="presOf" srcId="{17754215-2CA2-429C-ACEA-F3682B85E1EA}" destId="{194AC04F-B7BD-44B6-9F16-1F5BDE372A37}" srcOrd="0" destOrd="0" presId="urn:microsoft.com/office/officeart/2008/layout/VerticalCurvedList"/>
    <dgm:cxn modelId="{33FF2672-487E-40DC-8F62-52B24415FE5C}" srcId="{10049957-D6C5-420B-A001-1E5F36B18D33}" destId="{17754215-2CA2-429C-ACEA-F3682B85E1EA}" srcOrd="0" destOrd="0" parTransId="{9C684CF5-F529-4794-A2EC-FF3B8E56A4A0}" sibTransId="{0B156300-ABFD-4CD9-8B5A-4F6E2D33573B}"/>
    <dgm:cxn modelId="{CD8B800B-77A6-449D-A645-E7370A7B2EB8}" type="presOf" srcId="{10049957-D6C5-420B-A001-1E5F36B18D33}" destId="{0C31A3BF-D0BF-45AE-ABE8-4CC03FED18DD}" srcOrd="0" destOrd="0" presId="urn:microsoft.com/office/officeart/2008/layout/VerticalCurvedList"/>
    <dgm:cxn modelId="{D4165060-B7D9-4F36-8EB9-80F2B35974AD}" type="presOf" srcId="{0B156300-ABFD-4CD9-8B5A-4F6E2D33573B}" destId="{2402EEEB-9323-48A7-A86F-495D2FCD5D45}" srcOrd="0" destOrd="0" presId="urn:microsoft.com/office/officeart/2008/layout/VerticalCurvedList"/>
    <dgm:cxn modelId="{B4DC2533-4808-4625-8EBD-E1630AF002E6}" type="presParOf" srcId="{0C31A3BF-D0BF-45AE-ABE8-4CC03FED18DD}" destId="{806F75FA-147E-4B58-8B8B-EAC895AF60E9}" srcOrd="0" destOrd="0" presId="urn:microsoft.com/office/officeart/2008/layout/VerticalCurvedList"/>
    <dgm:cxn modelId="{DCBFF212-C3A3-4600-BFC7-8DA8495766A4}" type="presParOf" srcId="{806F75FA-147E-4B58-8B8B-EAC895AF60E9}" destId="{713EF44C-05AC-473C-A67F-35FD881F2FFB}" srcOrd="0" destOrd="0" presId="urn:microsoft.com/office/officeart/2008/layout/VerticalCurvedList"/>
    <dgm:cxn modelId="{7B582E4B-5ECF-4479-B229-1B192A8C0BDF}" type="presParOf" srcId="{713EF44C-05AC-473C-A67F-35FD881F2FFB}" destId="{E6988861-8DFC-430A-A9B0-064076DA413A}" srcOrd="0" destOrd="0" presId="urn:microsoft.com/office/officeart/2008/layout/VerticalCurvedList"/>
    <dgm:cxn modelId="{F8C8BEC0-5068-4E76-BA31-635E52480DF9}" type="presParOf" srcId="{713EF44C-05AC-473C-A67F-35FD881F2FFB}" destId="{2402EEEB-9323-48A7-A86F-495D2FCD5D45}" srcOrd="1" destOrd="0" presId="urn:microsoft.com/office/officeart/2008/layout/VerticalCurvedList"/>
    <dgm:cxn modelId="{3FBE05AE-96DF-400C-A341-8043E03D7E90}" type="presParOf" srcId="{713EF44C-05AC-473C-A67F-35FD881F2FFB}" destId="{1755388C-815C-45B3-A4A6-022FBC2D21A0}" srcOrd="2" destOrd="0" presId="urn:microsoft.com/office/officeart/2008/layout/VerticalCurvedList"/>
    <dgm:cxn modelId="{EA33BD9D-8051-4ADD-BA3B-0804E360F835}" type="presParOf" srcId="{713EF44C-05AC-473C-A67F-35FD881F2FFB}" destId="{13E4D52D-5548-4BE2-A579-287C7E16E62F}" srcOrd="3" destOrd="0" presId="urn:microsoft.com/office/officeart/2008/layout/VerticalCurvedList"/>
    <dgm:cxn modelId="{18EA4403-8B8C-403B-8DE0-C1FEF7DD9EAF}" type="presParOf" srcId="{806F75FA-147E-4B58-8B8B-EAC895AF60E9}" destId="{194AC04F-B7BD-44B6-9F16-1F5BDE372A37}" srcOrd="1" destOrd="0" presId="urn:microsoft.com/office/officeart/2008/layout/VerticalCurvedList"/>
    <dgm:cxn modelId="{D419E050-23B0-4D83-ACAA-401AC338CD82}" type="presParOf" srcId="{806F75FA-147E-4B58-8B8B-EAC895AF60E9}" destId="{54467ADA-01B7-4B37-9358-CF70B150B0C7}" srcOrd="2" destOrd="0" presId="urn:microsoft.com/office/officeart/2008/layout/VerticalCurvedList"/>
    <dgm:cxn modelId="{ABB72ADA-194F-4AFF-B1E5-915C9FEAD6D6}" type="presParOf" srcId="{54467ADA-01B7-4B37-9358-CF70B150B0C7}" destId="{D39D0E04-BBB7-4640-BD32-880B518A575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0049957-D6C5-420B-A001-1E5F36B18D3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FA36A8-6AE8-418A-8C8C-D1607D52B253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CÁC CUỘC ĐẤU TRANH TIÊU BIỂU      </a:t>
          </a:r>
          <a:endParaRPr lang="en-US" dirty="0"/>
        </a:p>
      </dgm:t>
    </dgm:pt>
    <dgm:pt modelId="{449AD348-7FBE-4BE5-895A-51D19C163ECB}" type="parTrans" cxnId="{33B1FB01-3AE7-4CDF-8706-0E11D0A96BE2}">
      <dgm:prSet/>
      <dgm:spPr/>
      <dgm:t>
        <a:bodyPr/>
        <a:lstStyle/>
        <a:p>
          <a:endParaRPr lang="en-US"/>
        </a:p>
      </dgm:t>
    </dgm:pt>
    <dgm:pt modelId="{1DDFAA76-797D-4929-952B-4F4A5E1659E2}" type="sibTrans" cxnId="{33B1FB01-3AE7-4CDF-8706-0E11D0A96BE2}">
      <dgm:prSet/>
      <dgm:spPr/>
      <dgm:t>
        <a:bodyPr/>
        <a:lstStyle/>
        <a:p>
          <a:endParaRPr lang="en-US"/>
        </a:p>
      </dgm:t>
    </dgm:pt>
    <dgm:pt modelId="{0C31A3BF-D0BF-45AE-ABE8-4CC03FED18DD}" type="pres">
      <dgm:prSet presAssocID="{10049957-D6C5-420B-A001-1E5F36B18D3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806F75FA-147E-4B58-8B8B-EAC895AF60E9}" type="pres">
      <dgm:prSet presAssocID="{10049957-D6C5-420B-A001-1E5F36B18D33}" presName="Name1" presStyleCnt="0"/>
      <dgm:spPr/>
    </dgm:pt>
    <dgm:pt modelId="{713EF44C-05AC-473C-A67F-35FD881F2FFB}" type="pres">
      <dgm:prSet presAssocID="{10049957-D6C5-420B-A001-1E5F36B18D33}" presName="cycle" presStyleCnt="0"/>
      <dgm:spPr/>
    </dgm:pt>
    <dgm:pt modelId="{E6988861-8DFC-430A-A9B0-064076DA413A}" type="pres">
      <dgm:prSet presAssocID="{10049957-D6C5-420B-A001-1E5F36B18D33}" presName="srcNode" presStyleLbl="node1" presStyleIdx="0" presStyleCnt="1"/>
      <dgm:spPr/>
    </dgm:pt>
    <dgm:pt modelId="{2402EEEB-9323-48A7-A86F-495D2FCD5D45}" type="pres">
      <dgm:prSet presAssocID="{10049957-D6C5-420B-A001-1E5F36B18D33}" presName="conn" presStyleLbl="parChTrans1D2" presStyleIdx="0" presStyleCnt="1" custScaleX="15874" custScaleY="46770" custLinFactNeighborX="-31215" custLinFactNeighborY="912"/>
      <dgm:spPr/>
      <dgm:t>
        <a:bodyPr/>
        <a:lstStyle/>
        <a:p>
          <a:endParaRPr lang="en-US"/>
        </a:p>
      </dgm:t>
    </dgm:pt>
    <dgm:pt modelId="{1755388C-815C-45B3-A4A6-022FBC2D21A0}" type="pres">
      <dgm:prSet presAssocID="{10049957-D6C5-420B-A001-1E5F36B18D33}" presName="extraNode" presStyleLbl="node1" presStyleIdx="0" presStyleCnt="1"/>
      <dgm:spPr/>
    </dgm:pt>
    <dgm:pt modelId="{13E4D52D-5548-4BE2-A579-287C7E16E62F}" type="pres">
      <dgm:prSet presAssocID="{10049957-D6C5-420B-A001-1E5F36B18D33}" presName="dstNode" presStyleLbl="node1" presStyleIdx="0" presStyleCnt="1"/>
      <dgm:spPr/>
    </dgm:pt>
    <dgm:pt modelId="{5DD16BE4-9509-4E85-A22F-7289ED253777}" type="pres">
      <dgm:prSet presAssocID="{2FFA36A8-6AE8-418A-8C8C-D1607D52B253}" presName="text_1" presStyleLbl="node1" presStyleIdx="0" presStyleCnt="1" custScaleX="65929" custScaleY="34790" custLinFactNeighborX="3426" custLinFactNeighborY="-837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7B01F5-29AC-4F96-88D8-40251C913610}" type="pres">
      <dgm:prSet presAssocID="{2FFA36A8-6AE8-418A-8C8C-D1607D52B253}" presName="accent_1" presStyleCnt="0"/>
      <dgm:spPr/>
    </dgm:pt>
    <dgm:pt modelId="{2900AD2A-D624-47C5-A240-2388B4723E65}" type="pres">
      <dgm:prSet presAssocID="{2FFA36A8-6AE8-418A-8C8C-D1607D52B253}" presName="accentRepeatNode" presStyleLbl="solidFgAcc1" presStyleIdx="0" presStyleCnt="1" custFlipHor="1" custScaleX="21457" custScaleY="8307" custLinFactNeighborX="71974" custLinFactNeighborY="-29830"/>
      <dgm:spPr/>
    </dgm:pt>
  </dgm:ptLst>
  <dgm:cxnLst>
    <dgm:cxn modelId="{C42D843C-0E8D-4CAB-85D3-626803093667}" type="presOf" srcId="{10049957-D6C5-420B-A001-1E5F36B18D33}" destId="{0C31A3BF-D0BF-45AE-ABE8-4CC03FED18DD}" srcOrd="0" destOrd="0" presId="urn:microsoft.com/office/officeart/2008/layout/VerticalCurvedList"/>
    <dgm:cxn modelId="{7222630E-8D70-435A-B66B-37736F4CA4CE}" type="presOf" srcId="{2FFA36A8-6AE8-418A-8C8C-D1607D52B253}" destId="{5DD16BE4-9509-4E85-A22F-7289ED253777}" srcOrd="0" destOrd="0" presId="urn:microsoft.com/office/officeart/2008/layout/VerticalCurvedList"/>
    <dgm:cxn modelId="{33B1FB01-3AE7-4CDF-8706-0E11D0A96BE2}" srcId="{10049957-D6C5-420B-A001-1E5F36B18D33}" destId="{2FFA36A8-6AE8-418A-8C8C-D1607D52B253}" srcOrd="0" destOrd="0" parTransId="{449AD348-7FBE-4BE5-895A-51D19C163ECB}" sibTransId="{1DDFAA76-797D-4929-952B-4F4A5E1659E2}"/>
    <dgm:cxn modelId="{42AF4D88-C67C-41B8-A102-E1B8590939E0}" type="presOf" srcId="{1DDFAA76-797D-4929-952B-4F4A5E1659E2}" destId="{2402EEEB-9323-48A7-A86F-495D2FCD5D45}" srcOrd="0" destOrd="0" presId="urn:microsoft.com/office/officeart/2008/layout/VerticalCurvedList"/>
    <dgm:cxn modelId="{0487F36E-EC04-44F4-A5BB-C281CFB69C52}" type="presParOf" srcId="{0C31A3BF-D0BF-45AE-ABE8-4CC03FED18DD}" destId="{806F75FA-147E-4B58-8B8B-EAC895AF60E9}" srcOrd="0" destOrd="0" presId="urn:microsoft.com/office/officeart/2008/layout/VerticalCurvedList"/>
    <dgm:cxn modelId="{EAAD5F3B-C3B5-41FE-8C36-497371CFFA03}" type="presParOf" srcId="{806F75FA-147E-4B58-8B8B-EAC895AF60E9}" destId="{713EF44C-05AC-473C-A67F-35FD881F2FFB}" srcOrd="0" destOrd="0" presId="urn:microsoft.com/office/officeart/2008/layout/VerticalCurvedList"/>
    <dgm:cxn modelId="{1C7FDAA3-2D6A-4EE7-ACB6-C8EC4DA83175}" type="presParOf" srcId="{713EF44C-05AC-473C-A67F-35FD881F2FFB}" destId="{E6988861-8DFC-430A-A9B0-064076DA413A}" srcOrd="0" destOrd="0" presId="urn:microsoft.com/office/officeart/2008/layout/VerticalCurvedList"/>
    <dgm:cxn modelId="{EA9CB5A3-72B7-476C-9A99-6E8EDF4B4B09}" type="presParOf" srcId="{713EF44C-05AC-473C-A67F-35FD881F2FFB}" destId="{2402EEEB-9323-48A7-A86F-495D2FCD5D45}" srcOrd="1" destOrd="0" presId="urn:microsoft.com/office/officeart/2008/layout/VerticalCurvedList"/>
    <dgm:cxn modelId="{C4653098-AD5D-42ED-B34B-0DEC638F463D}" type="presParOf" srcId="{713EF44C-05AC-473C-A67F-35FD881F2FFB}" destId="{1755388C-815C-45B3-A4A6-022FBC2D21A0}" srcOrd="2" destOrd="0" presId="urn:microsoft.com/office/officeart/2008/layout/VerticalCurvedList"/>
    <dgm:cxn modelId="{2415E157-7EBA-43F8-B266-E77B849103ED}" type="presParOf" srcId="{713EF44C-05AC-473C-A67F-35FD881F2FFB}" destId="{13E4D52D-5548-4BE2-A579-287C7E16E62F}" srcOrd="3" destOrd="0" presId="urn:microsoft.com/office/officeart/2008/layout/VerticalCurvedList"/>
    <dgm:cxn modelId="{D3346B17-FA35-42B7-85C1-D905A0933ABF}" type="presParOf" srcId="{806F75FA-147E-4B58-8B8B-EAC895AF60E9}" destId="{5DD16BE4-9509-4E85-A22F-7289ED253777}" srcOrd="1" destOrd="0" presId="urn:microsoft.com/office/officeart/2008/layout/VerticalCurvedList"/>
    <dgm:cxn modelId="{213CC7D5-E329-4C5F-A466-B77E0F6F236A}" type="presParOf" srcId="{806F75FA-147E-4B58-8B8B-EAC895AF60E9}" destId="{667B01F5-29AC-4F96-88D8-40251C913610}" srcOrd="2" destOrd="0" presId="urn:microsoft.com/office/officeart/2008/layout/VerticalCurvedList"/>
    <dgm:cxn modelId="{6B30E95F-2117-4F66-9414-A317C5E927DC}" type="presParOf" srcId="{667B01F5-29AC-4F96-88D8-40251C913610}" destId="{2900AD2A-D624-47C5-A240-2388B4723E6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0049957-D6C5-420B-A001-1E5F36B18D3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0236BC-F8DC-4D01-A2A1-C362CD808D1B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SỰ RA ĐỜI CỦA CHỦ NGHĨA MÁC VÀ CÁC TỔ CHỨC QUỐC TẾ</a:t>
          </a:r>
          <a:endParaRPr lang="en-US" dirty="0"/>
        </a:p>
      </dgm:t>
    </dgm:pt>
    <dgm:pt modelId="{DCD56576-8F35-4938-9BF7-68DEA21ADAB6}" type="parTrans" cxnId="{3D1128D3-7FAE-4054-A835-01EFB1F5DD93}">
      <dgm:prSet/>
      <dgm:spPr/>
      <dgm:t>
        <a:bodyPr/>
        <a:lstStyle/>
        <a:p>
          <a:endParaRPr lang="en-US"/>
        </a:p>
      </dgm:t>
    </dgm:pt>
    <dgm:pt modelId="{A63F7E8E-CE5F-4C66-81F2-06EC3AE57428}" type="sibTrans" cxnId="{3D1128D3-7FAE-4054-A835-01EFB1F5DD93}">
      <dgm:prSet/>
      <dgm:spPr/>
      <dgm:t>
        <a:bodyPr/>
        <a:lstStyle/>
        <a:p>
          <a:endParaRPr lang="en-US"/>
        </a:p>
      </dgm:t>
    </dgm:pt>
    <dgm:pt modelId="{0C31A3BF-D0BF-45AE-ABE8-4CC03FED18DD}" type="pres">
      <dgm:prSet presAssocID="{10049957-D6C5-420B-A001-1E5F36B18D3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806F75FA-147E-4B58-8B8B-EAC895AF60E9}" type="pres">
      <dgm:prSet presAssocID="{10049957-D6C5-420B-A001-1E5F36B18D33}" presName="Name1" presStyleCnt="0"/>
      <dgm:spPr/>
    </dgm:pt>
    <dgm:pt modelId="{713EF44C-05AC-473C-A67F-35FD881F2FFB}" type="pres">
      <dgm:prSet presAssocID="{10049957-D6C5-420B-A001-1E5F36B18D33}" presName="cycle" presStyleCnt="0"/>
      <dgm:spPr/>
    </dgm:pt>
    <dgm:pt modelId="{E6988861-8DFC-430A-A9B0-064076DA413A}" type="pres">
      <dgm:prSet presAssocID="{10049957-D6C5-420B-A001-1E5F36B18D33}" presName="srcNode" presStyleLbl="node1" presStyleIdx="0" presStyleCnt="1"/>
      <dgm:spPr/>
    </dgm:pt>
    <dgm:pt modelId="{2402EEEB-9323-48A7-A86F-495D2FCD5D45}" type="pres">
      <dgm:prSet presAssocID="{10049957-D6C5-420B-A001-1E5F36B18D33}" presName="conn" presStyleLbl="parChTrans1D2" presStyleIdx="0" presStyleCnt="1" custScaleX="24142" custScaleY="46770" custLinFactNeighborX="-11323" custLinFactNeighborY="-835"/>
      <dgm:spPr/>
      <dgm:t>
        <a:bodyPr/>
        <a:lstStyle/>
        <a:p>
          <a:endParaRPr lang="en-US"/>
        </a:p>
      </dgm:t>
    </dgm:pt>
    <dgm:pt modelId="{1755388C-815C-45B3-A4A6-022FBC2D21A0}" type="pres">
      <dgm:prSet presAssocID="{10049957-D6C5-420B-A001-1E5F36B18D33}" presName="extraNode" presStyleLbl="node1" presStyleIdx="0" presStyleCnt="1"/>
      <dgm:spPr/>
    </dgm:pt>
    <dgm:pt modelId="{13E4D52D-5548-4BE2-A579-287C7E16E62F}" type="pres">
      <dgm:prSet presAssocID="{10049957-D6C5-420B-A001-1E5F36B18D33}" presName="dstNode" presStyleLbl="node1" presStyleIdx="0" presStyleCnt="1"/>
      <dgm:spPr/>
    </dgm:pt>
    <dgm:pt modelId="{EEE3F387-4C47-4B0B-8058-AE9ABF416940}" type="pres">
      <dgm:prSet presAssocID="{BD0236BC-F8DC-4D01-A2A1-C362CD808D1B}" presName="text_1" presStyleLbl="node1" presStyleIdx="0" presStyleCnt="1" custScaleY="30087" custLinFactNeighborX="-331" custLinFactNeighborY="-884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F9224E-404C-4BB5-8596-7F4E153CF274}" type="pres">
      <dgm:prSet presAssocID="{BD0236BC-F8DC-4D01-A2A1-C362CD808D1B}" presName="accent_1" presStyleCnt="0"/>
      <dgm:spPr/>
    </dgm:pt>
    <dgm:pt modelId="{B841860C-246C-4422-B9B5-20F390E37E42}" type="pres">
      <dgm:prSet presAssocID="{BD0236BC-F8DC-4D01-A2A1-C362CD808D1B}" presName="accentRepeatNode" presStyleLbl="solidFgAcc1" presStyleIdx="0" presStyleCnt="1" custAng="1853108" custScaleX="35878" custScaleY="29549" custLinFactNeighborX="96876" custLinFactNeighborY="-35507"/>
      <dgm:spPr/>
    </dgm:pt>
  </dgm:ptLst>
  <dgm:cxnLst>
    <dgm:cxn modelId="{1A2167BB-57EF-4192-9EB2-0E8DE318D5A0}" type="presOf" srcId="{BD0236BC-F8DC-4D01-A2A1-C362CD808D1B}" destId="{EEE3F387-4C47-4B0B-8058-AE9ABF416940}" srcOrd="0" destOrd="0" presId="urn:microsoft.com/office/officeart/2008/layout/VerticalCurvedList"/>
    <dgm:cxn modelId="{5AB4940B-1DB6-48F2-AE9D-1C62A88A8416}" type="presOf" srcId="{10049957-D6C5-420B-A001-1E5F36B18D33}" destId="{0C31A3BF-D0BF-45AE-ABE8-4CC03FED18DD}" srcOrd="0" destOrd="0" presId="urn:microsoft.com/office/officeart/2008/layout/VerticalCurvedList"/>
    <dgm:cxn modelId="{3D1128D3-7FAE-4054-A835-01EFB1F5DD93}" srcId="{10049957-D6C5-420B-A001-1E5F36B18D33}" destId="{BD0236BC-F8DC-4D01-A2A1-C362CD808D1B}" srcOrd="0" destOrd="0" parTransId="{DCD56576-8F35-4938-9BF7-68DEA21ADAB6}" sibTransId="{A63F7E8E-CE5F-4C66-81F2-06EC3AE57428}"/>
    <dgm:cxn modelId="{0460D14D-9B82-41D2-BAAA-A7184BD3C9D6}" type="presOf" srcId="{A63F7E8E-CE5F-4C66-81F2-06EC3AE57428}" destId="{2402EEEB-9323-48A7-A86F-495D2FCD5D45}" srcOrd="0" destOrd="0" presId="urn:microsoft.com/office/officeart/2008/layout/VerticalCurvedList"/>
    <dgm:cxn modelId="{0A655763-EC19-4584-BC2B-AE78C28E10EC}" type="presParOf" srcId="{0C31A3BF-D0BF-45AE-ABE8-4CC03FED18DD}" destId="{806F75FA-147E-4B58-8B8B-EAC895AF60E9}" srcOrd="0" destOrd="0" presId="urn:microsoft.com/office/officeart/2008/layout/VerticalCurvedList"/>
    <dgm:cxn modelId="{73B2EAF1-DD3A-4406-85C0-7B6B73925029}" type="presParOf" srcId="{806F75FA-147E-4B58-8B8B-EAC895AF60E9}" destId="{713EF44C-05AC-473C-A67F-35FD881F2FFB}" srcOrd="0" destOrd="0" presId="urn:microsoft.com/office/officeart/2008/layout/VerticalCurvedList"/>
    <dgm:cxn modelId="{BEAB8F0C-8855-4DE6-AFD8-372ADF989B7B}" type="presParOf" srcId="{713EF44C-05AC-473C-A67F-35FD881F2FFB}" destId="{E6988861-8DFC-430A-A9B0-064076DA413A}" srcOrd="0" destOrd="0" presId="urn:microsoft.com/office/officeart/2008/layout/VerticalCurvedList"/>
    <dgm:cxn modelId="{D538EC78-3744-4237-BCD6-D7E37E96D3A4}" type="presParOf" srcId="{713EF44C-05AC-473C-A67F-35FD881F2FFB}" destId="{2402EEEB-9323-48A7-A86F-495D2FCD5D45}" srcOrd="1" destOrd="0" presId="urn:microsoft.com/office/officeart/2008/layout/VerticalCurvedList"/>
    <dgm:cxn modelId="{ABC3B258-6596-4544-9078-A4E51EE6B1BB}" type="presParOf" srcId="{713EF44C-05AC-473C-A67F-35FD881F2FFB}" destId="{1755388C-815C-45B3-A4A6-022FBC2D21A0}" srcOrd="2" destOrd="0" presId="urn:microsoft.com/office/officeart/2008/layout/VerticalCurvedList"/>
    <dgm:cxn modelId="{E23028ED-A050-4ACF-A0EB-162B187B0BBB}" type="presParOf" srcId="{713EF44C-05AC-473C-A67F-35FD881F2FFB}" destId="{13E4D52D-5548-4BE2-A579-287C7E16E62F}" srcOrd="3" destOrd="0" presId="urn:microsoft.com/office/officeart/2008/layout/VerticalCurvedList"/>
    <dgm:cxn modelId="{CC11D40D-D94F-4620-B051-3F71CC17271C}" type="presParOf" srcId="{806F75FA-147E-4B58-8B8B-EAC895AF60E9}" destId="{EEE3F387-4C47-4B0B-8058-AE9ABF416940}" srcOrd="1" destOrd="0" presId="urn:microsoft.com/office/officeart/2008/layout/VerticalCurvedList"/>
    <dgm:cxn modelId="{A34080D8-AFA5-4615-9CFD-44803D24F2C7}" type="presParOf" srcId="{806F75FA-147E-4B58-8B8B-EAC895AF60E9}" destId="{18F9224E-404C-4BB5-8596-7F4E153CF274}" srcOrd="2" destOrd="0" presId="urn:microsoft.com/office/officeart/2008/layout/VerticalCurvedList"/>
    <dgm:cxn modelId="{2A87ED61-C064-4623-A3B5-2FB6B2D471C8}" type="presParOf" srcId="{18F9224E-404C-4BB5-8596-7F4E153CF274}" destId="{B841860C-246C-4422-B9B5-20F390E37E4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0049957-D6C5-420B-A001-1E5F36B18D3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754215-2CA2-429C-ACEA-F3682B85E1EA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smtClean="0"/>
            <a:t>NGUYÊN NHÂN DẪN ĐẾN PHONG TRÀO CÔNG NHÂN </a:t>
          </a:r>
          <a:endParaRPr lang="en-US" dirty="0"/>
        </a:p>
      </dgm:t>
    </dgm:pt>
    <dgm:pt modelId="{9C684CF5-F529-4794-A2EC-FF3B8E56A4A0}" type="parTrans" cxnId="{33FF2672-487E-40DC-8F62-52B24415FE5C}">
      <dgm:prSet/>
      <dgm:spPr/>
      <dgm:t>
        <a:bodyPr/>
        <a:lstStyle/>
        <a:p>
          <a:endParaRPr lang="en-US"/>
        </a:p>
      </dgm:t>
    </dgm:pt>
    <dgm:pt modelId="{0B156300-ABFD-4CD9-8B5A-4F6E2D33573B}" type="sibTrans" cxnId="{33FF2672-487E-40DC-8F62-52B24415FE5C}">
      <dgm:prSet/>
      <dgm:spPr/>
      <dgm:t>
        <a:bodyPr/>
        <a:lstStyle/>
        <a:p>
          <a:endParaRPr lang="en-US"/>
        </a:p>
      </dgm:t>
    </dgm:pt>
    <dgm:pt modelId="{290F839F-1FAA-45A0-B16F-940F191EFDDC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CÁC CUỘC ĐẤU TRANH TIÊU BIỂU </a:t>
          </a:r>
          <a:endParaRPr lang="en-US" dirty="0"/>
        </a:p>
      </dgm:t>
    </dgm:pt>
    <dgm:pt modelId="{1DC8824F-9345-46E4-9D51-F1CCE340D227}" type="parTrans" cxnId="{6605459C-906E-4014-A439-C07A22526522}">
      <dgm:prSet/>
      <dgm:spPr/>
      <dgm:t>
        <a:bodyPr/>
        <a:lstStyle/>
        <a:p>
          <a:endParaRPr lang="en-US"/>
        </a:p>
      </dgm:t>
    </dgm:pt>
    <dgm:pt modelId="{F3D11D43-33BD-4D0E-8107-39AA31C1DBFF}" type="sibTrans" cxnId="{6605459C-906E-4014-A439-C07A22526522}">
      <dgm:prSet/>
      <dgm:spPr/>
      <dgm:t>
        <a:bodyPr/>
        <a:lstStyle/>
        <a:p>
          <a:endParaRPr lang="en-US"/>
        </a:p>
      </dgm:t>
    </dgm:pt>
    <dgm:pt modelId="{23375318-482F-47EC-94AB-CE132B88CAA3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SỰ RA ĐỜI CỦA CHỦ NGHĨA MÁC VÀ CÁC TỔ CHỨC QUỐC TẾ</a:t>
          </a:r>
          <a:endParaRPr lang="en-US" sz="3000" dirty="0"/>
        </a:p>
      </dgm:t>
    </dgm:pt>
    <dgm:pt modelId="{2E93C3C1-4FA1-4555-9839-95A35F98884E}" type="parTrans" cxnId="{CD7CF6CC-CB8D-4458-BBD2-0A0F072A1797}">
      <dgm:prSet/>
      <dgm:spPr/>
      <dgm:t>
        <a:bodyPr/>
        <a:lstStyle/>
        <a:p>
          <a:endParaRPr lang="en-US"/>
        </a:p>
      </dgm:t>
    </dgm:pt>
    <dgm:pt modelId="{A105F61D-EFA7-4AAE-B1C9-457B25B759CA}" type="sibTrans" cxnId="{CD7CF6CC-CB8D-4458-BBD2-0A0F072A1797}">
      <dgm:prSet/>
      <dgm:spPr/>
      <dgm:t>
        <a:bodyPr/>
        <a:lstStyle/>
        <a:p>
          <a:endParaRPr lang="en-US"/>
        </a:p>
      </dgm:t>
    </dgm:pt>
    <dgm:pt modelId="{0C31A3BF-D0BF-45AE-ABE8-4CC03FED18DD}" type="pres">
      <dgm:prSet presAssocID="{10049957-D6C5-420B-A001-1E5F36B18D3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806F75FA-147E-4B58-8B8B-EAC895AF60E9}" type="pres">
      <dgm:prSet presAssocID="{10049957-D6C5-420B-A001-1E5F36B18D33}" presName="Name1" presStyleCnt="0"/>
      <dgm:spPr/>
    </dgm:pt>
    <dgm:pt modelId="{713EF44C-05AC-473C-A67F-35FD881F2FFB}" type="pres">
      <dgm:prSet presAssocID="{10049957-D6C5-420B-A001-1E5F36B18D33}" presName="cycle" presStyleCnt="0"/>
      <dgm:spPr/>
    </dgm:pt>
    <dgm:pt modelId="{E6988861-8DFC-430A-A9B0-064076DA413A}" type="pres">
      <dgm:prSet presAssocID="{10049957-D6C5-420B-A001-1E5F36B18D33}" presName="srcNode" presStyleLbl="node1" presStyleIdx="0" presStyleCnt="3"/>
      <dgm:spPr/>
    </dgm:pt>
    <dgm:pt modelId="{2402EEEB-9323-48A7-A86F-495D2FCD5D45}" type="pres">
      <dgm:prSet presAssocID="{10049957-D6C5-420B-A001-1E5F36B18D33}" presName="conn" presStyleLbl="parChTrans1D2" presStyleIdx="0" presStyleCnt="1"/>
      <dgm:spPr/>
      <dgm:t>
        <a:bodyPr/>
        <a:lstStyle/>
        <a:p>
          <a:endParaRPr lang="en-US"/>
        </a:p>
      </dgm:t>
    </dgm:pt>
    <dgm:pt modelId="{1755388C-815C-45B3-A4A6-022FBC2D21A0}" type="pres">
      <dgm:prSet presAssocID="{10049957-D6C5-420B-A001-1E5F36B18D33}" presName="extraNode" presStyleLbl="node1" presStyleIdx="0" presStyleCnt="3"/>
      <dgm:spPr/>
    </dgm:pt>
    <dgm:pt modelId="{13E4D52D-5548-4BE2-A579-287C7E16E62F}" type="pres">
      <dgm:prSet presAssocID="{10049957-D6C5-420B-A001-1E5F36B18D33}" presName="dstNode" presStyleLbl="node1" presStyleIdx="0" presStyleCnt="3"/>
      <dgm:spPr/>
    </dgm:pt>
    <dgm:pt modelId="{194AC04F-B7BD-44B6-9F16-1F5BDE372A37}" type="pres">
      <dgm:prSet presAssocID="{17754215-2CA2-429C-ACEA-F3682B85E1EA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467ADA-01B7-4B37-9358-CF70B150B0C7}" type="pres">
      <dgm:prSet presAssocID="{17754215-2CA2-429C-ACEA-F3682B85E1EA}" presName="accent_1" presStyleCnt="0"/>
      <dgm:spPr/>
    </dgm:pt>
    <dgm:pt modelId="{D39D0E04-BBB7-4640-BD32-880B518A5755}" type="pres">
      <dgm:prSet presAssocID="{17754215-2CA2-429C-ACEA-F3682B85E1EA}" presName="accentRepeatNode" presStyleLbl="solidFgAcc1" presStyleIdx="0" presStyleCnt="3" custScaleX="60452" custScaleY="58561" custLinFactNeighborX="-602" custLinFactNeighborY="-2942"/>
      <dgm:spPr/>
    </dgm:pt>
    <dgm:pt modelId="{D29D99E8-D868-4D42-A087-2161FB7D5454}" type="pres">
      <dgm:prSet presAssocID="{290F839F-1FAA-45A0-B16F-940F191EFDDC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8A0644-8ED9-4781-AE61-EE012F0228F2}" type="pres">
      <dgm:prSet presAssocID="{290F839F-1FAA-45A0-B16F-940F191EFDDC}" presName="accent_2" presStyleCnt="0"/>
      <dgm:spPr/>
    </dgm:pt>
    <dgm:pt modelId="{F020773C-F76D-464C-AA6D-D51D60CCB8CE}" type="pres">
      <dgm:prSet presAssocID="{290F839F-1FAA-45A0-B16F-940F191EFDDC}" presName="accentRepeatNode" presStyleLbl="solidFgAcc1" presStyleIdx="1" presStyleCnt="3" custScaleX="51529" custScaleY="63470"/>
      <dgm:spPr/>
    </dgm:pt>
    <dgm:pt modelId="{9D063B00-DFC2-4127-8988-880CAC3FEED7}" type="pres">
      <dgm:prSet presAssocID="{23375318-482F-47EC-94AB-CE132B88CAA3}" presName="text_3" presStyleLbl="node1" presStyleIdx="2" presStyleCnt="3" custScaleX="106405" custLinFactNeighborX="7311" custLinFactNeighborY="-61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F847AA-00D7-48F0-B2D9-D06E0C16D250}" type="pres">
      <dgm:prSet presAssocID="{23375318-482F-47EC-94AB-CE132B88CAA3}" presName="accent_3" presStyleCnt="0"/>
      <dgm:spPr/>
    </dgm:pt>
    <dgm:pt modelId="{3775D2F2-CACA-4FF8-8DDF-CAD075DA0E83}" type="pres">
      <dgm:prSet presAssocID="{23375318-482F-47EC-94AB-CE132B88CAA3}" presName="accentRepeatNode" presStyleLbl="solidFgAcc1" presStyleIdx="2" presStyleCnt="3" custScaleX="56275" custScaleY="67497" custLinFactNeighborX="-7136" custLinFactNeighborY="-11199"/>
      <dgm:spPr/>
    </dgm:pt>
  </dgm:ptLst>
  <dgm:cxnLst>
    <dgm:cxn modelId="{33FF2672-487E-40DC-8F62-52B24415FE5C}" srcId="{10049957-D6C5-420B-A001-1E5F36B18D33}" destId="{17754215-2CA2-429C-ACEA-F3682B85E1EA}" srcOrd="0" destOrd="0" parTransId="{9C684CF5-F529-4794-A2EC-FF3B8E56A4A0}" sibTransId="{0B156300-ABFD-4CD9-8B5A-4F6E2D33573B}"/>
    <dgm:cxn modelId="{1C74422A-3F69-4BE8-B152-32811812B847}" type="presOf" srcId="{0B156300-ABFD-4CD9-8B5A-4F6E2D33573B}" destId="{2402EEEB-9323-48A7-A86F-495D2FCD5D45}" srcOrd="0" destOrd="0" presId="urn:microsoft.com/office/officeart/2008/layout/VerticalCurvedList"/>
    <dgm:cxn modelId="{63D1FD90-58C9-435D-80D7-1D7DB4613F46}" type="presOf" srcId="{23375318-482F-47EC-94AB-CE132B88CAA3}" destId="{9D063B00-DFC2-4127-8988-880CAC3FEED7}" srcOrd="0" destOrd="0" presId="urn:microsoft.com/office/officeart/2008/layout/VerticalCurvedList"/>
    <dgm:cxn modelId="{401E7A13-ADC4-4408-B210-B33EE42852CA}" type="presOf" srcId="{17754215-2CA2-429C-ACEA-F3682B85E1EA}" destId="{194AC04F-B7BD-44B6-9F16-1F5BDE372A37}" srcOrd="0" destOrd="0" presId="urn:microsoft.com/office/officeart/2008/layout/VerticalCurvedList"/>
    <dgm:cxn modelId="{CD7CF6CC-CB8D-4458-BBD2-0A0F072A1797}" srcId="{10049957-D6C5-420B-A001-1E5F36B18D33}" destId="{23375318-482F-47EC-94AB-CE132B88CAA3}" srcOrd="2" destOrd="0" parTransId="{2E93C3C1-4FA1-4555-9839-95A35F98884E}" sibTransId="{A105F61D-EFA7-4AAE-B1C9-457B25B759CA}"/>
    <dgm:cxn modelId="{834B150B-D4C9-452A-8182-8052133AA8CE}" type="presOf" srcId="{290F839F-1FAA-45A0-B16F-940F191EFDDC}" destId="{D29D99E8-D868-4D42-A087-2161FB7D5454}" srcOrd="0" destOrd="0" presId="urn:microsoft.com/office/officeart/2008/layout/VerticalCurvedList"/>
    <dgm:cxn modelId="{53BA6927-6B17-4ED5-B7B4-009B70CF3FB4}" type="presOf" srcId="{10049957-D6C5-420B-A001-1E5F36B18D33}" destId="{0C31A3BF-D0BF-45AE-ABE8-4CC03FED18DD}" srcOrd="0" destOrd="0" presId="urn:microsoft.com/office/officeart/2008/layout/VerticalCurvedList"/>
    <dgm:cxn modelId="{6605459C-906E-4014-A439-C07A22526522}" srcId="{10049957-D6C5-420B-A001-1E5F36B18D33}" destId="{290F839F-1FAA-45A0-B16F-940F191EFDDC}" srcOrd="1" destOrd="0" parTransId="{1DC8824F-9345-46E4-9D51-F1CCE340D227}" sibTransId="{F3D11D43-33BD-4D0E-8107-39AA31C1DBFF}"/>
    <dgm:cxn modelId="{BD2F7B03-5E81-4C56-9553-0A2814504876}" type="presParOf" srcId="{0C31A3BF-D0BF-45AE-ABE8-4CC03FED18DD}" destId="{806F75FA-147E-4B58-8B8B-EAC895AF60E9}" srcOrd="0" destOrd="0" presId="urn:microsoft.com/office/officeart/2008/layout/VerticalCurvedList"/>
    <dgm:cxn modelId="{DEADF6D8-D2BE-461A-9DC0-05912D8BC983}" type="presParOf" srcId="{806F75FA-147E-4B58-8B8B-EAC895AF60E9}" destId="{713EF44C-05AC-473C-A67F-35FD881F2FFB}" srcOrd="0" destOrd="0" presId="urn:microsoft.com/office/officeart/2008/layout/VerticalCurvedList"/>
    <dgm:cxn modelId="{219B7B69-7D44-46FC-8CB1-2065911B98DB}" type="presParOf" srcId="{713EF44C-05AC-473C-A67F-35FD881F2FFB}" destId="{E6988861-8DFC-430A-A9B0-064076DA413A}" srcOrd="0" destOrd="0" presId="urn:microsoft.com/office/officeart/2008/layout/VerticalCurvedList"/>
    <dgm:cxn modelId="{E52033B3-5DDF-4AD3-B5BF-A05BB314A548}" type="presParOf" srcId="{713EF44C-05AC-473C-A67F-35FD881F2FFB}" destId="{2402EEEB-9323-48A7-A86F-495D2FCD5D45}" srcOrd="1" destOrd="0" presId="urn:microsoft.com/office/officeart/2008/layout/VerticalCurvedList"/>
    <dgm:cxn modelId="{0891BD05-73A6-435F-8ECF-A132D893949C}" type="presParOf" srcId="{713EF44C-05AC-473C-A67F-35FD881F2FFB}" destId="{1755388C-815C-45B3-A4A6-022FBC2D21A0}" srcOrd="2" destOrd="0" presId="urn:microsoft.com/office/officeart/2008/layout/VerticalCurvedList"/>
    <dgm:cxn modelId="{8AB55ED2-CCF9-453A-B392-E1EC12403F22}" type="presParOf" srcId="{713EF44C-05AC-473C-A67F-35FD881F2FFB}" destId="{13E4D52D-5548-4BE2-A579-287C7E16E62F}" srcOrd="3" destOrd="0" presId="urn:microsoft.com/office/officeart/2008/layout/VerticalCurvedList"/>
    <dgm:cxn modelId="{6AA48380-B7CB-4286-BB6C-5385FE4C75B0}" type="presParOf" srcId="{806F75FA-147E-4B58-8B8B-EAC895AF60E9}" destId="{194AC04F-B7BD-44B6-9F16-1F5BDE372A37}" srcOrd="1" destOrd="0" presId="urn:microsoft.com/office/officeart/2008/layout/VerticalCurvedList"/>
    <dgm:cxn modelId="{96B1D7C1-626F-412A-AA1F-62A122E19B88}" type="presParOf" srcId="{806F75FA-147E-4B58-8B8B-EAC895AF60E9}" destId="{54467ADA-01B7-4B37-9358-CF70B150B0C7}" srcOrd="2" destOrd="0" presId="urn:microsoft.com/office/officeart/2008/layout/VerticalCurvedList"/>
    <dgm:cxn modelId="{19099779-0372-4F2A-94F7-FA1628C7E789}" type="presParOf" srcId="{54467ADA-01B7-4B37-9358-CF70B150B0C7}" destId="{D39D0E04-BBB7-4640-BD32-880B518A5755}" srcOrd="0" destOrd="0" presId="urn:microsoft.com/office/officeart/2008/layout/VerticalCurvedList"/>
    <dgm:cxn modelId="{22A8D043-98E5-463F-A93D-34D3552732BE}" type="presParOf" srcId="{806F75FA-147E-4B58-8B8B-EAC895AF60E9}" destId="{D29D99E8-D868-4D42-A087-2161FB7D5454}" srcOrd="3" destOrd="0" presId="urn:microsoft.com/office/officeart/2008/layout/VerticalCurvedList"/>
    <dgm:cxn modelId="{0A61B92D-820C-4E6A-8292-7F5ED9BAD25C}" type="presParOf" srcId="{806F75FA-147E-4B58-8B8B-EAC895AF60E9}" destId="{1F8A0644-8ED9-4781-AE61-EE012F0228F2}" srcOrd="4" destOrd="0" presId="urn:microsoft.com/office/officeart/2008/layout/VerticalCurvedList"/>
    <dgm:cxn modelId="{BB677846-517D-4CAD-AA35-D9C29767DD7D}" type="presParOf" srcId="{1F8A0644-8ED9-4781-AE61-EE012F0228F2}" destId="{F020773C-F76D-464C-AA6D-D51D60CCB8CE}" srcOrd="0" destOrd="0" presId="urn:microsoft.com/office/officeart/2008/layout/VerticalCurvedList"/>
    <dgm:cxn modelId="{38BF3E88-1BE3-46CA-B0EF-733BE1E3A138}" type="presParOf" srcId="{806F75FA-147E-4B58-8B8B-EAC895AF60E9}" destId="{9D063B00-DFC2-4127-8988-880CAC3FEED7}" srcOrd="5" destOrd="0" presId="urn:microsoft.com/office/officeart/2008/layout/VerticalCurvedList"/>
    <dgm:cxn modelId="{3EE39127-A22C-414F-B01A-69B79585606D}" type="presParOf" srcId="{806F75FA-147E-4B58-8B8B-EAC895AF60E9}" destId="{6CF847AA-00D7-48F0-B2D9-D06E0C16D250}" srcOrd="6" destOrd="0" presId="urn:microsoft.com/office/officeart/2008/layout/VerticalCurvedList"/>
    <dgm:cxn modelId="{50DD66A9-D6C8-411E-87DE-3452EF70055D}" type="presParOf" srcId="{6CF847AA-00D7-48F0-B2D9-D06E0C16D250}" destId="{3775D2F2-CACA-4FF8-8DDF-CAD075DA0E8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02EEEB-9323-48A7-A86F-495D2FCD5D45}">
      <dsp:nvSpPr>
        <dsp:cNvPr id="0" name=""/>
        <dsp:cNvSpPr/>
      </dsp:nvSpPr>
      <dsp:spPr>
        <a:xfrm>
          <a:off x="-4848650" y="-715245"/>
          <a:ext cx="5557502" cy="5557502"/>
        </a:xfrm>
        <a:prstGeom prst="blockArc">
          <a:avLst>
            <a:gd name="adj1" fmla="val 18900000"/>
            <a:gd name="adj2" fmla="val 2700000"/>
            <a:gd name="adj3" fmla="val 38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4AC04F-B7BD-44B6-9F16-1F5BDE372A37}">
      <dsp:nvSpPr>
        <dsp:cNvPr id="0" name=""/>
        <dsp:cNvSpPr/>
      </dsp:nvSpPr>
      <dsp:spPr>
        <a:xfrm>
          <a:off x="390574" y="412701"/>
          <a:ext cx="11430181" cy="825402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5163" tIns="99060" rIns="99060" bIns="9906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NGUYÊN NHÂN DẪN ĐẾN PHONG TRÀO CÔNG NHÂN </a:t>
          </a:r>
          <a:endParaRPr lang="en-US" sz="3900" kern="1200" dirty="0"/>
        </a:p>
      </dsp:txBody>
      <dsp:txXfrm>
        <a:off x="390574" y="412701"/>
        <a:ext cx="11430181" cy="825402"/>
      </dsp:txXfrm>
    </dsp:sp>
    <dsp:sp modelId="{D39D0E04-BBB7-4640-BD32-880B518A5755}">
      <dsp:nvSpPr>
        <dsp:cNvPr id="0" name=""/>
        <dsp:cNvSpPr/>
      </dsp:nvSpPr>
      <dsp:spPr>
        <a:xfrm>
          <a:off x="72505" y="492945"/>
          <a:ext cx="623715" cy="6042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9D99E8-D868-4D42-A087-2161FB7D5454}">
      <dsp:nvSpPr>
        <dsp:cNvPr id="0" name=""/>
        <dsp:cNvSpPr/>
      </dsp:nvSpPr>
      <dsp:spPr>
        <a:xfrm>
          <a:off x="690608" y="1650804"/>
          <a:ext cx="11130147" cy="825402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5163" tIns="99060" rIns="99060" bIns="9906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CÁC CUỘC ĐẤU TRANH TIÊU BIỂU </a:t>
          </a:r>
          <a:endParaRPr lang="en-US" sz="3900" kern="1200" dirty="0"/>
        </a:p>
      </dsp:txBody>
      <dsp:txXfrm>
        <a:off x="690608" y="1650804"/>
        <a:ext cx="11130147" cy="825402"/>
      </dsp:txXfrm>
    </dsp:sp>
    <dsp:sp modelId="{F020773C-F76D-464C-AA6D-D51D60CCB8CE}">
      <dsp:nvSpPr>
        <dsp:cNvPr id="0" name=""/>
        <dsp:cNvSpPr/>
      </dsp:nvSpPr>
      <dsp:spPr>
        <a:xfrm>
          <a:off x="424782" y="1736078"/>
          <a:ext cx="531651" cy="6548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063B00-DFC2-4127-8988-880CAC3FEED7}">
      <dsp:nvSpPr>
        <dsp:cNvPr id="0" name=""/>
        <dsp:cNvSpPr/>
      </dsp:nvSpPr>
      <dsp:spPr>
        <a:xfrm>
          <a:off x="24522" y="2837856"/>
          <a:ext cx="12162284" cy="825402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5163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SỰ RA ĐỜI CỦA CHỦ NGHĨA MÁC VÀ CÁC TỔ CHỨC QUỐC TẾ</a:t>
          </a:r>
          <a:endParaRPr lang="en-US" sz="3000" kern="1200" dirty="0"/>
        </a:p>
      </dsp:txBody>
      <dsp:txXfrm>
        <a:off x="24522" y="2837856"/>
        <a:ext cx="12162284" cy="825402"/>
      </dsp:txXfrm>
    </dsp:sp>
    <dsp:sp modelId="{3775D2F2-CACA-4FF8-8DDF-CAD075DA0E83}">
      <dsp:nvSpPr>
        <dsp:cNvPr id="0" name=""/>
        <dsp:cNvSpPr/>
      </dsp:nvSpPr>
      <dsp:spPr>
        <a:xfrm>
          <a:off x="26639" y="2837861"/>
          <a:ext cx="580618" cy="6964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02EEEB-9323-48A7-A86F-495D2FCD5D45}">
      <dsp:nvSpPr>
        <dsp:cNvPr id="0" name=""/>
        <dsp:cNvSpPr/>
      </dsp:nvSpPr>
      <dsp:spPr>
        <a:xfrm>
          <a:off x="-3461134" y="1033366"/>
          <a:ext cx="3918150" cy="2599244"/>
        </a:xfrm>
        <a:prstGeom prst="blockArc">
          <a:avLst>
            <a:gd name="adj1" fmla="val 18900000"/>
            <a:gd name="adj2" fmla="val 2700000"/>
            <a:gd name="adj3" fmla="val 38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4AC04F-B7BD-44B6-9F16-1F5BDE372A37}">
      <dsp:nvSpPr>
        <dsp:cNvPr id="0" name=""/>
        <dsp:cNvSpPr/>
      </dsp:nvSpPr>
      <dsp:spPr>
        <a:xfrm>
          <a:off x="2125928" y="0"/>
          <a:ext cx="8336958" cy="1044245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7907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NGUYÊN NHÂN DẪN ĐẾN PHONG TRÀO CÔNG NHÂN </a:t>
          </a:r>
          <a:endParaRPr lang="en-US" sz="3100" kern="1200" dirty="0"/>
        </a:p>
      </dsp:txBody>
      <dsp:txXfrm>
        <a:off x="2125928" y="0"/>
        <a:ext cx="8336958" cy="1044245"/>
      </dsp:txXfrm>
    </dsp:sp>
    <dsp:sp modelId="{D39D0E04-BBB7-4640-BD32-880B518A5755}">
      <dsp:nvSpPr>
        <dsp:cNvPr id="0" name=""/>
        <dsp:cNvSpPr/>
      </dsp:nvSpPr>
      <dsp:spPr>
        <a:xfrm flipH="1" flipV="1">
          <a:off x="0" y="3516599"/>
          <a:ext cx="837031" cy="6104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02EEEB-9323-48A7-A86F-495D2FCD5D45}">
      <dsp:nvSpPr>
        <dsp:cNvPr id="0" name=""/>
        <dsp:cNvSpPr/>
      </dsp:nvSpPr>
      <dsp:spPr>
        <a:xfrm>
          <a:off x="-1204506" y="814567"/>
          <a:ext cx="882197" cy="2599244"/>
        </a:xfrm>
        <a:prstGeom prst="blockArc">
          <a:avLst>
            <a:gd name="adj1" fmla="val 18900000"/>
            <a:gd name="adj2" fmla="val 2700000"/>
            <a:gd name="adj3" fmla="val 38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D16BE4-9509-4E85-A22F-7289ED253777}">
      <dsp:nvSpPr>
        <dsp:cNvPr id="0" name=""/>
        <dsp:cNvSpPr/>
      </dsp:nvSpPr>
      <dsp:spPr>
        <a:xfrm>
          <a:off x="4282818" y="35661"/>
          <a:ext cx="7400336" cy="697769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7907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CÁC CUỘC ĐẤU TRANH TIÊU BIỂU      </a:t>
          </a:r>
          <a:endParaRPr lang="en-US" sz="2700" kern="1200" dirty="0"/>
        </a:p>
      </dsp:txBody>
      <dsp:txXfrm>
        <a:off x="4282818" y="35661"/>
        <a:ext cx="7400336" cy="697769"/>
      </dsp:txXfrm>
    </dsp:sp>
    <dsp:sp modelId="{2900AD2A-D624-47C5-A240-2388B4723E65}">
      <dsp:nvSpPr>
        <dsp:cNvPr id="0" name=""/>
        <dsp:cNvSpPr/>
      </dsp:nvSpPr>
      <dsp:spPr>
        <a:xfrm flipH="1">
          <a:off x="3521547" y="1211512"/>
          <a:ext cx="537943" cy="2082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02EEEB-9323-48A7-A86F-495D2FCD5D45}">
      <dsp:nvSpPr>
        <dsp:cNvPr id="0" name=""/>
        <dsp:cNvSpPr/>
      </dsp:nvSpPr>
      <dsp:spPr>
        <a:xfrm>
          <a:off x="-2391847" y="717478"/>
          <a:ext cx="1341692" cy="2599244"/>
        </a:xfrm>
        <a:prstGeom prst="blockArc">
          <a:avLst>
            <a:gd name="adj1" fmla="val 18900000"/>
            <a:gd name="adj2" fmla="val 2700000"/>
            <a:gd name="adj3" fmla="val 38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E3F387-4C47-4B0B-8058-AE9ABF416940}">
      <dsp:nvSpPr>
        <dsp:cNvPr id="0" name=""/>
        <dsp:cNvSpPr/>
      </dsp:nvSpPr>
      <dsp:spPr>
        <a:xfrm>
          <a:off x="994532" y="0"/>
          <a:ext cx="9858105" cy="601362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7907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SỰ RA ĐỜI CỦA CHỦ NGHĨA MÁC VÀ CÁC TỔ CHỨC QUỐC TẾ</a:t>
          </a:r>
          <a:endParaRPr lang="en-US" sz="2200" kern="1200" dirty="0"/>
        </a:p>
      </dsp:txBody>
      <dsp:txXfrm>
        <a:off x="994532" y="0"/>
        <a:ext cx="9858105" cy="601362"/>
      </dsp:txXfrm>
    </dsp:sp>
    <dsp:sp modelId="{B841860C-246C-4422-B9B5-20F390E37E42}">
      <dsp:nvSpPr>
        <dsp:cNvPr id="0" name=""/>
        <dsp:cNvSpPr/>
      </dsp:nvSpPr>
      <dsp:spPr>
        <a:xfrm rot="1853108">
          <a:off x="2999350" y="807255"/>
          <a:ext cx="896387" cy="7382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02EEEB-9323-48A7-A86F-495D2FCD5D45}">
      <dsp:nvSpPr>
        <dsp:cNvPr id="0" name=""/>
        <dsp:cNvSpPr/>
      </dsp:nvSpPr>
      <dsp:spPr>
        <a:xfrm>
          <a:off x="-4848650" y="-715245"/>
          <a:ext cx="5557502" cy="5557502"/>
        </a:xfrm>
        <a:prstGeom prst="blockArc">
          <a:avLst>
            <a:gd name="adj1" fmla="val 18900000"/>
            <a:gd name="adj2" fmla="val 2700000"/>
            <a:gd name="adj3" fmla="val 38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4AC04F-B7BD-44B6-9F16-1F5BDE372A37}">
      <dsp:nvSpPr>
        <dsp:cNvPr id="0" name=""/>
        <dsp:cNvSpPr/>
      </dsp:nvSpPr>
      <dsp:spPr>
        <a:xfrm>
          <a:off x="390574" y="412701"/>
          <a:ext cx="11430181" cy="825402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5163" tIns="99060" rIns="99060" bIns="9906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NGUYÊN NHÂN DẪN ĐẾN PHONG TRÀO CÔNG NHÂN </a:t>
          </a:r>
          <a:endParaRPr lang="en-US" sz="3900" kern="1200" dirty="0"/>
        </a:p>
      </dsp:txBody>
      <dsp:txXfrm>
        <a:off x="390574" y="412701"/>
        <a:ext cx="11430181" cy="825402"/>
      </dsp:txXfrm>
    </dsp:sp>
    <dsp:sp modelId="{D39D0E04-BBB7-4640-BD32-880B518A5755}">
      <dsp:nvSpPr>
        <dsp:cNvPr id="0" name=""/>
        <dsp:cNvSpPr/>
      </dsp:nvSpPr>
      <dsp:spPr>
        <a:xfrm>
          <a:off x="72505" y="492945"/>
          <a:ext cx="623715" cy="6042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9D99E8-D868-4D42-A087-2161FB7D5454}">
      <dsp:nvSpPr>
        <dsp:cNvPr id="0" name=""/>
        <dsp:cNvSpPr/>
      </dsp:nvSpPr>
      <dsp:spPr>
        <a:xfrm>
          <a:off x="690608" y="1650804"/>
          <a:ext cx="11130147" cy="825402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5163" tIns="99060" rIns="99060" bIns="9906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CÁC CUỘC ĐẤU TRANH TIÊU BIỂU </a:t>
          </a:r>
          <a:endParaRPr lang="en-US" sz="3900" kern="1200" dirty="0"/>
        </a:p>
      </dsp:txBody>
      <dsp:txXfrm>
        <a:off x="690608" y="1650804"/>
        <a:ext cx="11130147" cy="825402"/>
      </dsp:txXfrm>
    </dsp:sp>
    <dsp:sp modelId="{F020773C-F76D-464C-AA6D-D51D60CCB8CE}">
      <dsp:nvSpPr>
        <dsp:cNvPr id="0" name=""/>
        <dsp:cNvSpPr/>
      </dsp:nvSpPr>
      <dsp:spPr>
        <a:xfrm>
          <a:off x="424782" y="1736078"/>
          <a:ext cx="531651" cy="6548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063B00-DFC2-4127-8988-880CAC3FEED7}">
      <dsp:nvSpPr>
        <dsp:cNvPr id="0" name=""/>
        <dsp:cNvSpPr/>
      </dsp:nvSpPr>
      <dsp:spPr>
        <a:xfrm>
          <a:off x="24522" y="2837856"/>
          <a:ext cx="12162284" cy="825402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5163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SỰ RA ĐỜI CỦA CHỦ NGHĨA MÁC VÀ CÁC TỔ CHỨC QUỐC TẾ</a:t>
          </a:r>
          <a:endParaRPr lang="en-US" sz="3000" kern="1200" dirty="0"/>
        </a:p>
      </dsp:txBody>
      <dsp:txXfrm>
        <a:off x="24522" y="2837856"/>
        <a:ext cx="12162284" cy="825402"/>
      </dsp:txXfrm>
    </dsp:sp>
    <dsp:sp modelId="{3775D2F2-CACA-4FF8-8DDF-CAD075DA0E83}">
      <dsp:nvSpPr>
        <dsp:cNvPr id="0" name=""/>
        <dsp:cNvSpPr/>
      </dsp:nvSpPr>
      <dsp:spPr>
        <a:xfrm>
          <a:off x="26639" y="2837861"/>
          <a:ext cx="580618" cy="6964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460763-2F22-49BA-9F23-00A7175F57FA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3EC49-88C1-46AB-9B0A-D45A5B548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5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7" name="Google Shape;1687;ge4bf680e4c_0_1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8" name="Google Shape;1688;ge4bf680e4c_0_1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3644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7" name="Google Shape;1687;ge4bf680e4c_0_1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8" name="Google Shape;1688;ge4bf680e4c_0_1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0035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7" name="Google Shape;1687;ge4bf680e4c_0_1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8" name="Google Shape;1688;ge4bf680e4c_0_1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2963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7" name="Google Shape;1687;ge4bf680e4c_0_1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8" name="Google Shape;1688;ge4bf680e4c_0_1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9612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7" name="Google Shape;1687;ge4bf680e4c_0_1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8" name="Google Shape;1688;ge4bf680e4c_0_1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40773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7" name="Google Shape;1687;ge4bf680e4c_0_1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8" name="Google Shape;1688;ge4bf680e4c_0_1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4561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17768-CD9B-424D-8D34-9699832690DB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D5DE-B6E2-46A3-BB13-D91188AB6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942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17768-CD9B-424D-8D34-9699832690DB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D5DE-B6E2-46A3-BB13-D91188AB6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919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17768-CD9B-424D-8D34-9699832690DB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D5DE-B6E2-46A3-BB13-D91188AB6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075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9" name="Google Shape;489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5953"/>
            <a:ext cx="12192004" cy="6846096"/>
          </a:xfrm>
          <a:prstGeom prst="rect">
            <a:avLst/>
          </a:prstGeom>
          <a:noFill/>
          <a:ln>
            <a:noFill/>
          </a:ln>
        </p:spPr>
      </p:pic>
      <p:sp>
        <p:nvSpPr>
          <p:cNvPr id="490" name="Google Shape;490;p24"/>
          <p:cNvSpPr txBox="1">
            <a:spLocks noGrp="1"/>
          </p:cNvSpPr>
          <p:nvPr>
            <p:ph type="title"/>
          </p:nvPr>
        </p:nvSpPr>
        <p:spPr>
          <a:xfrm>
            <a:off x="960000" y="3633765"/>
            <a:ext cx="3005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91" name="Google Shape;491;p24"/>
          <p:cNvSpPr txBox="1">
            <a:spLocks noGrp="1"/>
          </p:cNvSpPr>
          <p:nvPr>
            <p:ph type="subTitle" idx="1"/>
          </p:nvPr>
        </p:nvSpPr>
        <p:spPr>
          <a:xfrm>
            <a:off x="960000" y="4262543"/>
            <a:ext cx="3005200" cy="9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2" name="Google Shape;492;p24"/>
          <p:cNvSpPr txBox="1">
            <a:spLocks noGrp="1"/>
          </p:cNvSpPr>
          <p:nvPr>
            <p:ph type="title" idx="2"/>
          </p:nvPr>
        </p:nvSpPr>
        <p:spPr>
          <a:xfrm>
            <a:off x="4593400" y="3633771"/>
            <a:ext cx="3005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93" name="Google Shape;493;p24"/>
          <p:cNvSpPr txBox="1">
            <a:spLocks noGrp="1"/>
          </p:cNvSpPr>
          <p:nvPr>
            <p:ph type="subTitle" idx="3"/>
          </p:nvPr>
        </p:nvSpPr>
        <p:spPr>
          <a:xfrm>
            <a:off x="4593400" y="4283776"/>
            <a:ext cx="3005200" cy="9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4" name="Google Shape;494;p24"/>
          <p:cNvSpPr txBox="1">
            <a:spLocks noGrp="1"/>
          </p:cNvSpPr>
          <p:nvPr>
            <p:ph type="title" idx="4"/>
          </p:nvPr>
        </p:nvSpPr>
        <p:spPr>
          <a:xfrm>
            <a:off x="8226800" y="3633765"/>
            <a:ext cx="3005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95" name="Google Shape;495;p24"/>
          <p:cNvSpPr txBox="1">
            <a:spLocks noGrp="1"/>
          </p:cNvSpPr>
          <p:nvPr>
            <p:ph type="subTitle" idx="5"/>
          </p:nvPr>
        </p:nvSpPr>
        <p:spPr>
          <a:xfrm>
            <a:off x="8226800" y="4262543"/>
            <a:ext cx="3005200" cy="9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6" name="Google Shape;496;p24"/>
          <p:cNvSpPr txBox="1">
            <a:spLocks noGrp="1"/>
          </p:cNvSpPr>
          <p:nvPr>
            <p:ph type="title" idx="6"/>
          </p:nvPr>
        </p:nvSpPr>
        <p:spPr>
          <a:xfrm flipH="1">
            <a:off x="3433200" y="717167"/>
            <a:ext cx="5325600" cy="6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grpSp>
        <p:nvGrpSpPr>
          <p:cNvPr id="497" name="Google Shape;497;p24"/>
          <p:cNvGrpSpPr/>
          <p:nvPr/>
        </p:nvGrpSpPr>
        <p:grpSpPr>
          <a:xfrm rot="7383821">
            <a:off x="11080711" y="19882"/>
            <a:ext cx="1016016" cy="1085964"/>
            <a:chOff x="429300" y="4124275"/>
            <a:chExt cx="381650" cy="407925"/>
          </a:xfrm>
        </p:grpSpPr>
        <p:sp>
          <p:nvSpPr>
            <p:cNvPr id="498" name="Google Shape;498;p24"/>
            <p:cNvSpPr/>
            <p:nvPr/>
          </p:nvSpPr>
          <p:spPr>
            <a:xfrm>
              <a:off x="532850" y="4381150"/>
              <a:ext cx="124750" cy="103225"/>
            </a:xfrm>
            <a:custGeom>
              <a:avLst/>
              <a:gdLst/>
              <a:ahLst/>
              <a:cxnLst/>
              <a:rect l="l" t="t" r="r" b="b"/>
              <a:pathLst>
                <a:path w="4990" h="4129" extrusionOk="0">
                  <a:moveTo>
                    <a:pt x="2508" y="1"/>
                  </a:moveTo>
                  <a:cubicBezTo>
                    <a:pt x="2308" y="1"/>
                    <a:pt x="2122" y="107"/>
                    <a:pt x="2085" y="351"/>
                  </a:cubicBezTo>
                  <a:cubicBezTo>
                    <a:pt x="2034" y="727"/>
                    <a:pt x="1965" y="1188"/>
                    <a:pt x="1931" y="1666"/>
                  </a:cubicBezTo>
                  <a:cubicBezTo>
                    <a:pt x="1419" y="1769"/>
                    <a:pt x="923" y="1888"/>
                    <a:pt x="462" y="1974"/>
                  </a:cubicBezTo>
                  <a:cubicBezTo>
                    <a:pt x="0" y="2059"/>
                    <a:pt x="171" y="2691"/>
                    <a:pt x="564" y="2726"/>
                  </a:cubicBezTo>
                  <a:cubicBezTo>
                    <a:pt x="991" y="2777"/>
                    <a:pt x="1470" y="2828"/>
                    <a:pt x="1948" y="2879"/>
                  </a:cubicBezTo>
                  <a:cubicBezTo>
                    <a:pt x="2000" y="3307"/>
                    <a:pt x="2170" y="3700"/>
                    <a:pt x="2444" y="4024"/>
                  </a:cubicBezTo>
                  <a:cubicBezTo>
                    <a:pt x="2515" y="4096"/>
                    <a:pt x="2608" y="4128"/>
                    <a:pt x="2700" y="4128"/>
                  </a:cubicBezTo>
                  <a:cubicBezTo>
                    <a:pt x="2828" y="4128"/>
                    <a:pt x="2955" y="4065"/>
                    <a:pt x="3025" y="3956"/>
                  </a:cubicBezTo>
                  <a:cubicBezTo>
                    <a:pt x="3179" y="3631"/>
                    <a:pt x="3230" y="3289"/>
                    <a:pt x="3213" y="2948"/>
                  </a:cubicBezTo>
                  <a:cubicBezTo>
                    <a:pt x="3572" y="2948"/>
                    <a:pt x="3947" y="2914"/>
                    <a:pt x="4306" y="2828"/>
                  </a:cubicBezTo>
                  <a:cubicBezTo>
                    <a:pt x="4921" y="2674"/>
                    <a:pt x="4990" y="1632"/>
                    <a:pt x="4306" y="1530"/>
                  </a:cubicBezTo>
                  <a:cubicBezTo>
                    <a:pt x="4052" y="1496"/>
                    <a:pt x="3792" y="1478"/>
                    <a:pt x="3533" y="1478"/>
                  </a:cubicBezTo>
                  <a:cubicBezTo>
                    <a:pt x="3391" y="1478"/>
                    <a:pt x="3249" y="1483"/>
                    <a:pt x="3110" y="1495"/>
                  </a:cubicBezTo>
                  <a:cubicBezTo>
                    <a:pt x="3093" y="1171"/>
                    <a:pt x="3076" y="829"/>
                    <a:pt x="3059" y="487"/>
                  </a:cubicBezTo>
                  <a:cubicBezTo>
                    <a:pt x="3059" y="186"/>
                    <a:pt x="2772" y="1"/>
                    <a:pt x="25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24"/>
            <p:cNvSpPr/>
            <p:nvPr/>
          </p:nvSpPr>
          <p:spPr>
            <a:xfrm>
              <a:off x="677650" y="4442725"/>
              <a:ext cx="128925" cy="89475"/>
            </a:xfrm>
            <a:custGeom>
              <a:avLst/>
              <a:gdLst/>
              <a:ahLst/>
              <a:cxnLst/>
              <a:rect l="l" t="t" r="r" b="b"/>
              <a:pathLst>
                <a:path w="5157" h="3579" extrusionOk="0">
                  <a:moveTo>
                    <a:pt x="2000" y="1"/>
                  </a:moveTo>
                  <a:cubicBezTo>
                    <a:pt x="1832" y="1"/>
                    <a:pt x="1675" y="95"/>
                    <a:pt x="1624" y="314"/>
                  </a:cubicBezTo>
                  <a:cubicBezTo>
                    <a:pt x="1538" y="656"/>
                    <a:pt x="1487" y="997"/>
                    <a:pt x="1453" y="1339"/>
                  </a:cubicBezTo>
                  <a:cubicBezTo>
                    <a:pt x="1180" y="1373"/>
                    <a:pt x="889" y="1390"/>
                    <a:pt x="616" y="1390"/>
                  </a:cubicBezTo>
                  <a:cubicBezTo>
                    <a:pt x="1" y="1407"/>
                    <a:pt x="18" y="2262"/>
                    <a:pt x="616" y="2330"/>
                  </a:cubicBezTo>
                  <a:cubicBezTo>
                    <a:pt x="889" y="2347"/>
                    <a:pt x="1180" y="2381"/>
                    <a:pt x="1470" y="2398"/>
                  </a:cubicBezTo>
                  <a:cubicBezTo>
                    <a:pt x="1487" y="2706"/>
                    <a:pt x="1573" y="2996"/>
                    <a:pt x="1675" y="3287"/>
                  </a:cubicBezTo>
                  <a:cubicBezTo>
                    <a:pt x="1763" y="3493"/>
                    <a:pt x="1921" y="3578"/>
                    <a:pt x="2089" y="3578"/>
                  </a:cubicBezTo>
                  <a:cubicBezTo>
                    <a:pt x="2381" y="3578"/>
                    <a:pt x="2702" y="3322"/>
                    <a:pt x="2735" y="2996"/>
                  </a:cubicBezTo>
                  <a:cubicBezTo>
                    <a:pt x="2735" y="2808"/>
                    <a:pt x="2735" y="2603"/>
                    <a:pt x="2700" y="2415"/>
                  </a:cubicBezTo>
                  <a:cubicBezTo>
                    <a:pt x="3247" y="2415"/>
                    <a:pt x="3811" y="2347"/>
                    <a:pt x="4358" y="2245"/>
                  </a:cubicBezTo>
                  <a:cubicBezTo>
                    <a:pt x="5156" y="2082"/>
                    <a:pt x="4851" y="955"/>
                    <a:pt x="4110" y="955"/>
                  </a:cubicBezTo>
                  <a:cubicBezTo>
                    <a:pt x="4074" y="955"/>
                    <a:pt x="4037" y="958"/>
                    <a:pt x="3999" y="963"/>
                  </a:cubicBezTo>
                  <a:cubicBezTo>
                    <a:pt x="3503" y="1032"/>
                    <a:pt x="3025" y="1117"/>
                    <a:pt x="2547" y="1202"/>
                  </a:cubicBezTo>
                  <a:cubicBezTo>
                    <a:pt x="2529" y="946"/>
                    <a:pt x="2512" y="690"/>
                    <a:pt x="2495" y="433"/>
                  </a:cubicBezTo>
                  <a:cubicBezTo>
                    <a:pt x="2466" y="169"/>
                    <a:pt x="2224" y="1"/>
                    <a:pt x="20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" name="Google Shape;500;p24"/>
            <p:cNvSpPr/>
            <p:nvPr/>
          </p:nvSpPr>
          <p:spPr>
            <a:xfrm>
              <a:off x="696025" y="4266725"/>
              <a:ext cx="114925" cy="93200"/>
            </a:xfrm>
            <a:custGeom>
              <a:avLst/>
              <a:gdLst/>
              <a:ahLst/>
              <a:cxnLst/>
              <a:rect l="l" t="t" r="r" b="b"/>
              <a:pathLst>
                <a:path w="4597" h="3728" extrusionOk="0">
                  <a:moveTo>
                    <a:pt x="1824" y="0"/>
                  </a:moveTo>
                  <a:cubicBezTo>
                    <a:pt x="1686" y="0"/>
                    <a:pt x="1558" y="80"/>
                    <a:pt x="1521" y="263"/>
                  </a:cubicBezTo>
                  <a:cubicBezTo>
                    <a:pt x="1419" y="742"/>
                    <a:pt x="1367" y="1220"/>
                    <a:pt x="1367" y="1715"/>
                  </a:cubicBezTo>
                  <a:cubicBezTo>
                    <a:pt x="940" y="1767"/>
                    <a:pt x="530" y="1920"/>
                    <a:pt x="188" y="2177"/>
                  </a:cubicBezTo>
                  <a:cubicBezTo>
                    <a:pt x="0" y="2365"/>
                    <a:pt x="86" y="2689"/>
                    <a:pt x="342" y="2775"/>
                  </a:cubicBezTo>
                  <a:cubicBezTo>
                    <a:pt x="570" y="2816"/>
                    <a:pt x="797" y="2839"/>
                    <a:pt x="1029" y="2839"/>
                  </a:cubicBezTo>
                  <a:cubicBezTo>
                    <a:pt x="1180" y="2839"/>
                    <a:pt x="1332" y="2829"/>
                    <a:pt x="1487" y="2809"/>
                  </a:cubicBezTo>
                  <a:cubicBezTo>
                    <a:pt x="1521" y="3048"/>
                    <a:pt x="1607" y="3270"/>
                    <a:pt x="1692" y="3475"/>
                  </a:cubicBezTo>
                  <a:cubicBezTo>
                    <a:pt x="1777" y="3651"/>
                    <a:pt x="1943" y="3728"/>
                    <a:pt x="2115" y="3728"/>
                  </a:cubicBezTo>
                  <a:cubicBezTo>
                    <a:pt x="2394" y="3728"/>
                    <a:pt x="2687" y="3526"/>
                    <a:pt x="2666" y="3219"/>
                  </a:cubicBezTo>
                  <a:cubicBezTo>
                    <a:pt x="2666" y="3082"/>
                    <a:pt x="2649" y="2946"/>
                    <a:pt x="2615" y="2826"/>
                  </a:cubicBezTo>
                  <a:lnTo>
                    <a:pt x="2615" y="2826"/>
                  </a:lnTo>
                  <a:cubicBezTo>
                    <a:pt x="2847" y="2847"/>
                    <a:pt x="3073" y="2862"/>
                    <a:pt x="3296" y="2862"/>
                  </a:cubicBezTo>
                  <a:cubicBezTo>
                    <a:pt x="3434" y="2862"/>
                    <a:pt x="3571" y="2856"/>
                    <a:pt x="3708" y="2843"/>
                  </a:cubicBezTo>
                  <a:cubicBezTo>
                    <a:pt x="4375" y="2775"/>
                    <a:pt x="4597" y="1835"/>
                    <a:pt x="3879" y="1630"/>
                  </a:cubicBezTo>
                  <a:cubicBezTo>
                    <a:pt x="3590" y="1560"/>
                    <a:pt x="3295" y="1525"/>
                    <a:pt x="2998" y="1525"/>
                  </a:cubicBezTo>
                  <a:cubicBezTo>
                    <a:pt x="2785" y="1525"/>
                    <a:pt x="2572" y="1543"/>
                    <a:pt x="2358" y="1579"/>
                  </a:cubicBezTo>
                  <a:cubicBezTo>
                    <a:pt x="2307" y="1169"/>
                    <a:pt x="2290" y="776"/>
                    <a:pt x="2239" y="366"/>
                  </a:cubicBezTo>
                  <a:cubicBezTo>
                    <a:pt x="2209" y="141"/>
                    <a:pt x="2007" y="0"/>
                    <a:pt x="1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" name="Google Shape;501;p24"/>
            <p:cNvSpPr/>
            <p:nvPr/>
          </p:nvSpPr>
          <p:spPr>
            <a:xfrm>
              <a:off x="561900" y="4230525"/>
              <a:ext cx="101675" cy="95125"/>
            </a:xfrm>
            <a:custGeom>
              <a:avLst/>
              <a:gdLst/>
              <a:ahLst/>
              <a:cxnLst/>
              <a:rect l="l" t="t" r="r" b="b"/>
              <a:pathLst>
                <a:path w="4067" h="3805" extrusionOk="0">
                  <a:moveTo>
                    <a:pt x="2093" y="0"/>
                  </a:moveTo>
                  <a:cubicBezTo>
                    <a:pt x="1834" y="0"/>
                    <a:pt x="1581" y="176"/>
                    <a:pt x="1572" y="532"/>
                  </a:cubicBezTo>
                  <a:cubicBezTo>
                    <a:pt x="1572" y="925"/>
                    <a:pt x="1589" y="1335"/>
                    <a:pt x="1624" y="1728"/>
                  </a:cubicBezTo>
                  <a:cubicBezTo>
                    <a:pt x="1231" y="1745"/>
                    <a:pt x="820" y="1797"/>
                    <a:pt x="428" y="1865"/>
                  </a:cubicBezTo>
                  <a:cubicBezTo>
                    <a:pt x="0" y="1933"/>
                    <a:pt x="52" y="2583"/>
                    <a:pt x="428" y="2685"/>
                  </a:cubicBezTo>
                  <a:cubicBezTo>
                    <a:pt x="872" y="2805"/>
                    <a:pt x="1333" y="2890"/>
                    <a:pt x="1794" y="2941"/>
                  </a:cubicBezTo>
                  <a:cubicBezTo>
                    <a:pt x="1846" y="3198"/>
                    <a:pt x="1965" y="3437"/>
                    <a:pt x="2136" y="3625"/>
                  </a:cubicBezTo>
                  <a:cubicBezTo>
                    <a:pt x="2246" y="3748"/>
                    <a:pt x="2390" y="3804"/>
                    <a:pt x="2533" y="3804"/>
                  </a:cubicBezTo>
                  <a:cubicBezTo>
                    <a:pt x="2769" y="3804"/>
                    <a:pt x="3002" y="3651"/>
                    <a:pt x="3076" y="3386"/>
                  </a:cubicBezTo>
                  <a:cubicBezTo>
                    <a:pt x="3093" y="3266"/>
                    <a:pt x="3093" y="3146"/>
                    <a:pt x="3093" y="3010"/>
                  </a:cubicBezTo>
                  <a:lnTo>
                    <a:pt x="3264" y="3010"/>
                  </a:lnTo>
                  <a:cubicBezTo>
                    <a:pt x="4067" y="3010"/>
                    <a:pt x="4033" y="1848"/>
                    <a:pt x="3247" y="1762"/>
                  </a:cubicBezTo>
                  <a:cubicBezTo>
                    <a:pt x="3110" y="1745"/>
                    <a:pt x="2956" y="1745"/>
                    <a:pt x="2802" y="1728"/>
                  </a:cubicBezTo>
                  <a:cubicBezTo>
                    <a:pt x="2734" y="1335"/>
                    <a:pt x="2683" y="925"/>
                    <a:pt x="2649" y="532"/>
                  </a:cubicBezTo>
                  <a:cubicBezTo>
                    <a:pt x="2623" y="180"/>
                    <a:pt x="2355" y="0"/>
                    <a:pt x="20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" name="Google Shape;502;p24"/>
            <p:cNvSpPr/>
            <p:nvPr/>
          </p:nvSpPr>
          <p:spPr>
            <a:xfrm>
              <a:off x="638775" y="4124275"/>
              <a:ext cx="96150" cy="95600"/>
            </a:xfrm>
            <a:custGeom>
              <a:avLst/>
              <a:gdLst/>
              <a:ahLst/>
              <a:cxnLst/>
              <a:rect l="l" t="t" r="r" b="b"/>
              <a:pathLst>
                <a:path w="3846" h="3824" extrusionOk="0">
                  <a:moveTo>
                    <a:pt x="2266" y="0"/>
                  </a:moveTo>
                  <a:cubicBezTo>
                    <a:pt x="2054" y="0"/>
                    <a:pt x="1856" y="115"/>
                    <a:pt x="1812" y="374"/>
                  </a:cubicBezTo>
                  <a:cubicBezTo>
                    <a:pt x="1778" y="647"/>
                    <a:pt x="1727" y="938"/>
                    <a:pt x="1692" y="1228"/>
                  </a:cubicBezTo>
                  <a:cubicBezTo>
                    <a:pt x="1282" y="1245"/>
                    <a:pt x="872" y="1314"/>
                    <a:pt x="479" y="1433"/>
                  </a:cubicBezTo>
                  <a:cubicBezTo>
                    <a:pt x="103" y="1587"/>
                    <a:pt x="1" y="2185"/>
                    <a:pt x="479" y="2288"/>
                  </a:cubicBezTo>
                  <a:cubicBezTo>
                    <a:pt x="766" y="2340"/>
                    <a:pt x="1064" y="2362"/>
                    <a:pt x="1363" y="2362"/>
                  </a:cubicBezTo>
                  <a:cubicBezTo>
                    <a:pt x="1456" y="2362"/>
                    <a:pt x="1548" y="2360"/>
                    <a:pt x="1641" y="2356"/>
                  </a:cubicBezTo>
                  <a:cubicBezTo>
                    <a:pt x="1641" y="2766"/>
                    <a:pt x="1727" y="3159"/>
                    <a:pt x="1897" y="3535"/>
                  </a:cubicBezTo>
                  <a:cubicBezTo>
                    <a:pt x="1995" y="3731"/>
                    <a:pt x="2207" y="3824"/>
                    <a:pt x="2418" y="3824"/>
                  </a:cubicBezTo>
                  <a:cubicBezTo>
                    <a:pt x="2685" y="3824"/>
                    <a:pt x="2953" y="3675"/>
                    <a:pt x="2991" y="3398"/>
                  </a:cubicBezTo>
                  <a:cubicBezTo>
                    <a:pt x="3025" y="3074"/>
                    <a:pt x="3025" y="2749"/>
                    <a:pt x="2974" y="2424"/>
                  </a:cubicBezTo>
                  <a:lnTo>
                    <a:pt x="3025" y="2424"/>
                  </a:lnTo>
                  <a:cubicBezTo>
                    <a:pt x="3845" y="2407"/>
                    <a:pt x="3794" y="1262"/>
                    <a:pt x="3025" y="1177"/>
                  </a:cubicBezTo>
                  <a:lnTo>
                    <a:pt x="2871" y="1177"/>
                  </a:lnTo>
                  <a:cubicBezTo>
                    <a:pt x="2871" y="972"/>
                    <a:pt x="2854" y="733"/>
                    <a:pt x="2854" y="528"/>
                  </a:cubicBezTo>
                  <a:cubicBezTo>
                    <a:pt x="2845" y="198"/>
                    <a:pt x="2543" y="0"/>
                    <a:pt x="22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24"/>
            <p:cNvSpPr/>
            <p:nvPr/>
          </p:nvSpPr>
          <p:spPr>
            <a:xfrm>
              <a:off x="429300" y="4297650"/>
              <a:ext cx="113925" cy="83825"/>
            </a:xfrm>
            <a:custGeom>
              <a:avLst/>
              <a:gdLst/>
              <a:ahLst/>
              <a:cxnLst/>
              <a:rect l="l" t="t" r="r" b="b"/>
              <a:pathLst>
                <a:path w="4557" h="3353" extrusionOk="0">
                  <a:moveTo>
                    <a:pt x="2160" y="0"/>
                  </a:moveTo>
                  <a:cubicBezTo>
                    <a:pt x="1938" y="0"/>
                    <a:pt x="1714" y="145"/>
                    <a:pt x="1733" y="410"/>
                  </a:cubicBezTo>
                  <a:cubicBezTo>
                    <a:pt x="1768" y="615"/>
                    <a:pt x="1768" y="820"/>
                    <a:pt x="1785" y="1008"/>
                  </a:cubicBezTo>
                  <a:cubicBezTo>
                    <a:pt x="1375" y="1008"/>
                    <a:pt x="982" y="1008"/>
                    <a:pt x="571" y="991"/>
                  </a:cubicBezTo>
                  <a:cubicBezTo>
                    <a:pt x="561" y="990"/>
                    <a:pt x="551" y="990"/>
                    <a:pt x="541" y="990"/>
                  </a:cubicBezTo>
                  <a:cubicBezTo>
                    <a:pt x="89" y="990"/>
                    <a:pt x="1" y="1728"/>
                    <a:pt x="469" y="1828"/>
                  </a:cubicBezTo>
                  <a:cubicBezTo>
                    <a:pt x="896" y="1914"/>
                    <a:pt x="1323" y="1999"/>
                    <a:pt x="1768" y="2050"/>
                  </a:cubicBezTo>
                  <a:cubicBezTo>
                    <a:pt x="1716" y="2341"/>
                    <a:pt x="1716" y="2665"/>
                    <a:pt x="1768" y="2973"/>
                  </a:cubicBezTo>
                  <a:cubicBezTo>
                    <a:pt x="1816" y="3238"/>
                    <a:pt x="2012" y="3352"/>
                    <a:pt x="2223" y="3352"/>
                  </a:cubicBezTo>
                  <a:cubicBezTo>
                    <a:pt x="2461" y="3352"/>
                    <a:pt x="2719" y="3208"/>
                    <a:pt x="2810" y="2973"/>
                  </a:cubicBezTo>
                  <a:cubicBezTo>
                    <a:pt x="2895" y="2700"/>
                    <a:pt x="2929" y="2426"/>
                    <a:pt x="2912" y="2170"/>
                  </a:cubicBezTo>
                  <a:lnTo>
                    <a:pt x="2912" y="2170"/>
                  </a:lnTo>
                  <a:cubicBezTo>
                    <a:pt x="3169" y="2187"/>
                    <a:pt x="3442" y="2187"/>
                    <a:pt x="3715" y="2204"/>
                  </a:cubicBezTo>
                  <a:cubicBezTo>
                    <a:pt x="3720" y="2204"/>
                    <a:pt x="3726" y="2204"/>
                    <a:pt x="3731" y="2204"/>
                  </a:cubicBezTo>
                  <a:cubicBezTo>
                    <a:pt x="4556" y="2204"/>
                    <a:pt x="4533" y="883"/>
                    <a:pt x="3797" y="883"/>
                  </a:cubicBezTo>
                  <a:cubicBezTo>
                    <a:pt x="3771" y="883"/>
                    <a:pt x="3744" y="885"/>
                    <a:pt x="3715" y="889"/>
                  </a:cubicBezTo>
                  <a:cubicBezTo>
                    <a:pt x="3391" y="923"/>
                    <a:pt x="3066" y="957"/>
                    <a:pt x="2741" y="974"/>
                  </a:cubicBezTo>
                  <a:cubicBezTo>
                    <a:pt x="2673" y="735"/>
                    <a:pt x="2622" y="496"/>
                    <a:pt x="2571" y="290"/>
                  </a:cubicBezTo>
                  <a:cubicBezTo>
                    <a:pt x="2517" y="93"/>
                    <a:pt x="2339" y="0"/>
                    <a:pt x="21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04" name="Google Shape;504;p24"/>
          <p:cNvSpPr txBox="1">
            <a:spLocks noGrp="1"/>
          </p:cNvSpPr>
          <p:nvPr>
            <p:ph type="title" idx="7" hasCustomPrompt="1"/>
          </p:nvPr>
        </p:nvSpPr>
        <p:spPr>
          <a:xfrm>
            <a:off x="1765800" y="2729364"/>
            <a:ext cx="1393600" cy="9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05" name="Google Shape;505;p24"/>
          <p:cNvSpPr txBox="1">
            <a:spLocks noGrp="1"/>
          </p:cNvSpPr>
          <p:nvPr>
            <p:ph type="title" idx="8" hasCustomPrompt="1"/>
          </p:nvPr>
        </p:nvSpPr>
        <p:spPr>
          <a:xfrm>
            <a:off x="5399200" y="2729364"/>
            <a:ext cx="1393600" cy="9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06" name="Google Shape;506;p24"/>
          <p:cNvSpPr txBox="1">
            <a:spLocks noGrp="1"/>
          </p:cNvSpPr>
          <p:nvPr>
            <p:ph type="title" idx="9" hasCustomPrompt="1"/>
          </p:nvPr>
        </p:nvSpPr>
        <p:spPr>
          <a:xfrm>
            <a:off x="9032600" y="2729364"/>
            <a:ext cx="1393600" cy="9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166595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17768-CD9B-424D-8D34-9699832690DB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D5DE-B6E2-46A3-BB13-D91188AB6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081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17768-CD9B-424D-8D34-9699832690DB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D5DE-B6E2-46A3-BB13-D91188AB6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962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17768-CD9B-424D-8D34-9699832690DB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D5DE-B6E2-46A3-BB13-D91188AB6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322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17768-CD9B-424D-8D34-9699832690DB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D5DE-B6E2-46A3-BB13-D91188AB6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542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17768-CD9B-424D-8D34-9699832690DB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D5DE-B6E2-46A3-BB13-D91188AB6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689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17768-CD9B-424D-8D34-9699832690DB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D5DE-B6E2-46A3-BB13-D91188AB6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8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17768-CD9B-424D-8D34-9699832690DB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D5DE-B6E2-46A3-BB13-D91188AB6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006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17768-CD9B-424D-8D34-9699832690DB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D5DE-B6E2-46A3-BB13-D91188AB6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964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17768-CD9B-424D-8D34-9699832690DB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5D5DE-B6E2-46A3-BB13-D91188AB6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61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ma"/><Relationship Id="rId2" Type="http://schemas.microsoft.com/office/2007/relationships/media" Target="../media/media1.wma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audio" Target="../media/media2.wma"/><Relationship Id="rId7" Type="http://schemas.openxmlformats.org/officeDocument/2006/relationships/diagramLayout" Target="../diagrams/layout1.xml"/><Relationship Id="rId2" Type="http://schemas.microsoft.com/office/2007/relationships/media" Target="../media/media2.wma"/><Relationship Id="rId1" Type="http://schemas.openxmlformats.org/officeDocument/2006/relationships/tags" Target="../tags/tag2.xml"/><Relationship Id="rId6" Type="http://schemas.openxmlformats.org/officeDocument/2006/relationships/diagramData" Target="../diagrams/data1.xml"/><Relationship Id="rId11" Type="http://schemas.openxmlformats.org/officeDocument/2006/relationships/image" Target="../media/image3.png"/><Relationship Id="rId5" Type="http://schemas.openxmlformats.org/officeDocument/2006/relationships/notesSlide" Target="../notesSlides/notesSlide1.xml"/><Relationship Id="rId10" Type="http://schemas.microsoft.com/office/2007/relationships/diagramDrawing" Target="../diagrams/drawing1.xml"/><Relationship Id="rId4" Type="http://schemas.openxmlformats.org/officeDocument/2006/relationships/slideLayout" Target="../slideLayouts/slideLayout12.xml"/><Relationship Id="rId9" Type="http://schemas.openxmlformats.org/officeDocument/2006/relationships/diagramColors" Target="../diagrams/colors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audio" Target="../media/media3.wma"/><Relationship Id="rId7" Type="http://schemas.openxmlformats.org/officeDocument/2006/relationships/diagramLayout" Target="../diagrams/layout2.xml"/><Relationship Id="rId2" Type="http://schemas.microsoft.com/office/2007/relationships/media" Target="../media/media3.wma"/><Relationship Id="rId1" Type="http://schemas.openxmlformats.org/officeDocument/2006/relationships/tags" Target="../tags/tag3.xml"/><Relationship Id="rId6" Type="http://schemas.openxmlformats.org/officeDocument/2006/relationships/diagramData" Target="../diagrams/data2.xml"/><Relationship Id="rId11" Type="http://schemas.openxmlformats.org/officeDocument/2006/relationships/image" Target="../media/image3.png"/><Relationship Id="rId5" Type="http://schemas.openxmlformats.org/officeDocument/2006/relationships/notesSlide" Target="../notesSlides/notesSlide2.xml"/><Relationship Id="rId10" Type="http://schemas.microsoft.com/office/2007/relationships/diagramDrawing" Target="../diagrams/drawing2.xml"/><Relationship Id="rId4" Type="http://schemas.openxmlformats.org/officeDocument/2006/relationships/slideLayout" Target="../slideLayouts/slideLayout12.xml"/><Relationship Id="rId9" Type="http://schemas.openxmlformats.org/officeDocument/2006/relationships/diagramColors" Target="../diagrams/colors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audio" Target="../media/media4.wma"/><Relationship Id="rId7" Type="http://schemas.openxmlformats.org/officeDocument/2006/relationships/diagramLayout" Target="../diagrams/layout3.xml"/><Relationship Id="rId2" Type="http://schemas.microsoft.com/office/2007/relationships/media" Target="../media/media4.wma"/><Relationship Id="rId1" Type="http://schemas.openxmlformats.org/officeDocument/2006/relationships/tags" Target="../tags/tag4.xml"/><Relationship Id="rId6" Type="http://schemas.openxmlformats.org/officeDocument/2006/relationships/diagramData" Target="../diagrams/data3.xml"/><Relationship Id="rId11" Type="http://schemas.openxmlformats.org/officeDocument/2006/relationships/image" Target="../media/image3.png"/><Relationship Id="rId5" Type="http://schemas.openxmlformats.org/officeDocument/2006/relationships/notesSlide" Target="../notesSlides/notesSlide3.xml"/><Relationship Id="rId10" Type="http://schemas.microsoft.com/office/2007/relationships/diagramDrawing" Target="../diagrams/drawing3.xml"/><Relationship Id="rId4" Type="http://schemas.openxmlformats.org/officeDocument/2006/relationships/slideLayout" Target="../slideLayouts/slideLayout12.xml"/><Relationship Id="rId9" Type="http://schemas.openxmlformats.org/officeDocument/2006/relationships/diagramColors" Target="../diagrams/colors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audio" Target="../media/media5.wma"/><Relationship Id="rId7" Type="http://schemas.openxmlformats.org/officeDocument/2006/relationships/diagramLayout" Target="../diagrams/layout4.xml"/><Relationship Id="rId2" Type="http://schemas.microsoft.com/office/2007/relationships/media" Target="../media/media5.wma"/><Relationship Id="rId1" Type="http://schemas.openxmlformats.org/officeDocument/2006/relationships/tags" Target="../tags/tag5.xml"/><Relationship Id="rId6" Type="http://schemas.openxmlformats.org/officeDocument/2006/relationships/diagramData" Target="../diagrams/data4.xml"/><Relationship Id="rId11" Type="http://schemas.openxmlformats.org/officeDocument/2006/relationships/image" Target="../media/image3.png"/><Relationship Id="rId5" Type="http://schemas.openxmlformats.org/officeDocument/2006/relationships/notesSlide" Target="../notesSlides/notesSlide4.xml"/><Relationship Id="rId10" Type="http://schemas.microsoft.com/office/2007/relationships/diagramDrawing" Target="../diagrams/drawing4.xml"/><Relationship Id="rId4" Type="http://schemas.openxmlformats.org/officeDocument/2006/relationships/slideLayout" Target="../slideLayouts/slideLayout12.xml"/><Relationship Id="rId9" Type="http://schemas.openxmlformats.org/officeDocument/2006/relationships/diagramColors" Target="../diagrams/colors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audio" Target="../media/media6.wma"/><Relationship Id="rId7" Type="http://schemas.openxmlformats.org/officeDocument/2006/relationships/diagramLayout" Target="../diagrams/layout5.xml"/><Relationship Id="rId2" Type="http://schemas.microsoft.com/office/2007/relationships/media" Target="../media/media6.wma"/><Relationship Id="rId1" Type="http://schemas.openxmlformats.org/officeDocument/2006/relationships/tags" Target="../tags/tag6.xml"/><Relationship Id="rId6" Type="http://schemas.openxmlformats.org/officeDocument/2006/relationships/diagramData" Target="../diagrams/data5.xml"/><Relationship Id="rId11" Type="http://schemas.openxmlformats.org/officeDocument/2006/relationships/image" Target="../media/image3.png"/><Relationship Id="rId5" Type="http://schemas.openxmlformats.org/officeDocument/2006/relationships/notesSlide" Target="../notesSlides/notesSlide5.xml"/><Relationship Id="rId10" Type="http://schemas.microsoft.com/office/2007/relationships/diagramDrawing" Target="../diagrams/drawing5.xml"/><Relationship Id="rId4" Type="http://schemas.openxmlformats.org/officeDocument/2006/relationships/slideLayout" Target="../slideLayouts/slideLayout12.xml"/><Relationship Id="rId9" Type="http://schemas.openxmlformats.org/officeDocument/2006/relationships/diagramColors" Target="../diagrams/colors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audio" Target="../media/media7.wma"/><Relationship Id="rId7" Type="http://schemas.openxmlformats.org/officeDocument/2006/relationships/diagramLayout" Target="../diagrams/layout6.xml"/><Relationship Id="rId2" Type="http://schemas.microsoft.com/office/2007/relationships/media" Target="../media/media7.wma"/><Relationship Id="rId1" Type="http://schemas.openxmlformats.org/officeDocument/2006/relationships/tags" Target="../tags/tag7.xml"/><Relationship Id="rId6" Type="http://schemas.openxmlformats.org/officeDocument/2006/relationships/diagramData" Target="../diagrams/data6.xml"/><Relationship Id="rId11" Type="http://schemas.openxmlformats.org/officeDocument/2006/relationships/image" Target="../media/image3.png"/><Relationship Id="rId5" Type="http://schemas.openxmlformats.org/officeDocument/2006/relationships/notesSlide" Target="../notesSlides/notesSlide6.xml"/><Relationship Id="rId10" Type="http://schemas.microsoft.com/office/2007/relationships/diagramDrawing" Target="../diagrams/drawing6.xml"/><Relationship Id="rId4" Type="http://schemas.openxmlformats.org/officeDocument/2006/relationships/slideLayout" Target="../slideLayouts/slideLayout12.xml"/><Relationship Id="rId9" Type="http://schemas.openxmlformats.org/officeDocument/2006/relationships/diagramColors" Target="../diagrams/colors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ình nền Powerpoint đẹp tạo nên một Slide chuyên nghiệp">
            <a:extLst>
              <a:ext uri="{FF2B5EF4-FFF2-40B4-BE49-F238E27FC236}">
                <a16:creationId xmlns="" xmlns:a16="http://schemas.microsoft.com/office/drawing/2014/main" id="{12B9C684-BB57-4A4B-AB0E-4C9588513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448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BC72B39B-1262-4244-8D6E-4CA7C5EC3A2C}"/>
              </a:ext>
            </a:extLst>
          </p:cNvPr>
          <p:cNvSpPr txBox="1"/>
          <p:nvPr/>
        </p:nvSpPr>
        <p:spPr>
          <a:xfrm>
            <a:off x="1903241" y="-118400"/>
            <a:ext cx="838551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XVIII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XX</a:t>
            </a:r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="" xmlns:a16="http://schemas.microsoft.com/office/drawing/2014/main" id="{182A1FD3-18DC-4673-A700-8718DEFCC21C}"/>
              </a:ext>
            </a:extLst>
          </p:cNvPr>
          <p:cNvSpPr/>
          <p:nvPr/>
        </p:nvSpPr>
        <p:spPr>
          <a:xfrm>
            <a:off x="1017710" y="2447779"/>
            <a:ext cx="2946593" cy="312302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</a:p>
          <a:p>
            <a:pPr algn="ctr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Phong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công nhân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="" xmlns:a16="http://schemas.microsoft.com/office/drawing/2014/main" id="{954BDC17-887C-48DF-96B6-E9CA3893F82F}"/>
              </a:ext>
            </a:extLst>
          </p:cNvPr>
          <p:cNvSpPr/>
          <p:nvPr/>
        </p:nvSpPr>
        <p:spPr>
          <a:xfrm>
            <a:off x="4777391" y="2447779"/>
            <a:ext cx="2946593" cy="31230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Phong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công nhân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XIX -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XX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="" xmlns:a16="http://schemas.microsoft.com/office/drawing/2014/main" id="{99748C55-0D09-4570-981F-6B63563E65E9}"/>
              </a:ext>
            </a:extLst>
          </p:cNvPr>
          <p:cNvSpPr/>
          <p:nvPr/>
        </p:nvSpPr>
        <p:spPr>
          <a:xfrm>
            <a:off x="8537072" y="2447779"/>
            <a:ext cx="2946593" cy="31230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17 (I.2)</a:t>
            </a:r>
          </a:p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(1918 – 1939)</a:t>
            </a:r>
          </a:p>
        </p:txBody>
      </p:sp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4274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7163">
        <p:randomBar dir="vert"/>
      </p:transition>
    </mc:Choice>
    <mc:Fallback>
      <p:transition spd="slow" advTm="47163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0" name="Google Shape;1690;p68"/>
          <p:cNvSpPr/>
          <p:nvPr/>
        </p:nvSpPr>
        <p:spPr>
          <a:xfrm rot="5400000">
            <a:off x="5988049" y="-3476217"/>
            <a:ext cx="1256080" cy="8674098"/>
          </a:xfrm>
          <a:custGeom>
            <a:avLst/>
            <a:gdLst/>
            <a:ahLst/>
            <a:cxnLst/>
            <a:rect l="l" t="t" r="r" b="b"/>
            <a:pathLst>
              <a:path w="20692" h="47654" extrusionOk="0">
                <a:moveTo>
                  <a:pt x="308" y="46031"/>
                </a:moveTo>
                <a:cubicBezTo>
                  <a:pt x="342" y="46031"/>
                  <a:pt x="393" y="46013"/>
                  <a:pt x="410" y="45996"/>
                </a:cubicBezTo>
                <a:lnTo>
                  <a:pt x="410" y="45962"/>
                </a:lnTo>
                <a:cubicBezTo>
                  <a:pt x="564" y="45894"/>
                  <a:pt x="701" y="45877"/>
                  <a:pt x="854" y="45877"/>
                </a:cubicBezTo>
                <a:cubicBezTo>
                  <a:pt x="1008" y="45877"/>
                  <a:pt x="1179" y="45825"/>
                  <a:pt x="1299" y="45757"/>
                </a:cubicBezTo>
                <a:cubicBezTo>
                  <a:pt x="1316" y="45740"/>
                  <a:pt x="1316" y="45740"/>
                  <a:pt x="1316" y="45723"/>
                </a:cubicBezTo>
                <a:lnTo>
                  <a:pt x="2136" y="45979"/>
                </a:lnTo>
                <a:lnTo>
                  <a:pt x="2136" y="45979"/>
                </a:lnTo>
                <a:lnTo>
                  <a:pt x="2136" y="46184"/>
                </a:lnTo>
                <a:cubicBezTo>
                  <a:pt x="2136" y="46201"/>
                  <a:pt x="2136" y="46218"/>
                  <a:pt x="2153" y="46218"/>
                </a:cubicBezTo>
                <a:cubicBezTo>
                  <a:pt x="2187" y="46236"/>
                  <a:pt x="2238" y="46253"/>
                  <a:pt x="2255" y="46253"/>
                </a:cubicBezTo>
                <a:cubicBezTo>
                  <a:pt x="2324" y="46236"/>
                  <a:pt x="2392" y="46201"/>
                  <a:pt x="2443" y="46150"/>
                </a:cubicBezTo>
                <a:cubicBezTo>
                  <a:pt x="2478" y="46099"/>
                  <a:pt x="2546" y="46099"/>
                  <a:pt x="2648" y="46167"/>
                </a:cubicBezTo>
                <a:cubicBezTo>
                  <a:pt x="2665" y="46184"/>
                  <a:pt x="2700" y="46184"/>
                  <a:pt x="2700" y="46184"/>
                </a:cubicBezTo>
                <a:cubicBezTo>
                  <a:pt x="2751" y="46065"/>
                  <a:pt x="3007" y="46184"/>
                  <a:pt x="3093" y="46116"/>
                </a:cubicBezTo>
                <a:cubicBezTo>
                  <a:pt x="3144" y="46082"/>
                  <a:pt x="3212" y="46048"/>
                  <a:pt x="3281" y="46065"/>
                </a:cubicBezTo>
                <a:cubicBezTo>
                  <a:pt x="3434" y="46099"/>
                  <a:pt x="3503" y="46013"/>
                  <a:pt x="3588" y="45996"/>
                </a:cubicBezTo>
                <a:lnTo>
                  <a:pt x="3759" y="45945"/>
                </a:lnTo>
                <a:lnTo>
                  <a:pt x="3827" y="45962"/>
                </a:lnTo>
                <a:cubicBezTo>
                  <a:pt x="3896" y="45996"/>
                  <a:pt x="3981" y="46048"/>
                  <a:pt x="3998" y="46116"/>
                </a:cubicBezTo>
                <a:cubicBezTo>
                  <a:pt x="4015" y="46150"/>
                  <a:pt x="3981" y="46201"/>
                  <a:pt x="3930" y="46218"/>
                </a:cubicBezTo>
                <a:cubicBezTo>
                  <a:pt x="3827" y="46218"/>
                  <a:pt x="3708" y="46218"/>
                  <a:pt x="3708" y="46321"/>
                </a:cubicBezTo>
                <a:cubicBezTo>
                  <a:pt x="3622" y="46321"/>
                  <a:pt x="3537" y="46321"/>
                  <a:pt x="3469" y="46338"/>
                </a:cubicBezTo>
                <a:cubicBezTo>
                  <a:pt x="3451" y="46338"/>
                  <a:pt x="3469" y="46389"/>
                  <a:pt x="3469" y="46406"/>
                </a:cubicBezTo>
                <a:cubicBezTo>
                  <a:pt x="3520" y="46475"/>
                  <a:pt x="3434" y="46441"/>
                  <a:pt x="3503" y="46458"/>
                </a:cubicBezTo>
                <a:cubicBezTo>
                  <a:pt x="3622" y="46475"/>
                  <a:pt x="3742" y="46509"/>
                  <a:pt x="3861" y="46526"/>
                </a:cubicBezTo>
                <a:cubicBezTo>
                  <a:pt x="3930" y="46543"/>
                  <a:pt x="3981" y="46526"/>
                  <a:pt x="3998" y="46492"/>
                </a:cubicBezTo>
                <a:cubicBezTo>
                  <a:pt x="4032" y="46441"/>
                  <a:pt x="4084" y="46423"/>
                  <a:pt x="4135" y="46441"/>
                </a:cubicBezTo>
                <a:cubicBezTo>
                  <a:pt x="4272" y="46458"/>
                  <a:pt x="4408" y="46492"/>
                  <a:pt x="4408" y="46355"/>
                </a:cubicBezTo>
                <a:cubicBezTo>
                  <a:pt x="4511" y="46355"/>
                  <a:pt x="4630" y="46372"/>
                  <a:pt x="4699" y="46321"/>
                </a:cubicBezTo>
                <a:cubicBezTo>
                  <a:pt x="4733" y="46287"/>
                  <a:pt x="4801" y="46338"/>
                  <a:pt x="4852" y="46372"/>
                </a:cubicBezTo>
                <a:cubicBezTo>
                  <a:pt x="4904" y="46423"/>
                  <a:pt x="4887" y="46458"/>
                  <a:pt x="4870" y="46492"/>
                </a:cubicBezTo>
                <a:cubicBezTo>
                  <a:pt x="4835" y="46560"/>
                  <a:pt x="4921" y="46646"/>
                  <a:pt x="5040" y="46697"/>
                </a:cubicBezTo>
                <a:cubicBezTo>
                  <a:pt x="5092" y="46714"/>
                  <a:pt x="5143" y="46731"/>
                  <a:pt x="5194" y="46748"/>
                </a:cubicBezTo>
                <a:cubicBezTo>
                  <a:pt x="5297" y="46799"/>
                  <a:pt x="5416" y="46816"/>
                  <a:pt x="5519" y="46765"/>
                </a:cubicBezTo>
                <a:cubicBezTo>
                  <a:pt x="5604" y="46748"/>
                  <a:pt x="5690" y="46714"/>
                  <a:pt x="5758" y="46663"/>
                </a:cubicBezTo>
                <a:cubicBezTo>
                  <a:pt x="5792" y="46646"/>
                  <a:pt x="5843" y="46629"/>
                  <a:pt x="5878" y="46646"/>
                </a:cubicBezTo>
                <a:cubicBezTo>
                  <a:pt x="6083" y="46748"/>
                  <a:pt x="6134" y="46646"/>
                  <a:pt x="6271" y="46646"/>
                </a:cubicBezTo>
                <a:cubicBezTo>
                  <a:pt x="6442" y="46646"/>
                  <a:pt x="6442" y="46594"/>
                  <a:pt x="6288" y="46389"/>
                </a:cubicBezTo>
                <a:cubicBezTo>
                  <a:pt x="6339" y="46372"/>
                  <a:pt x="6390" y="46355"/>
                  <a:pt x="6442" y="46304"/>
                </a:cubicBezTo>
                <a:cubicBezTo>
                  <a:pt x="6493" y="46253"/>
                  <a:pt x="6561" y="46287"/>
                  <a:pt x="6647" y="46389"/>
                </a:cubicBezTo>
                <a:cubicBezTo>
                  <a:pt x="6681" y="46423"/>
                  <a:pt x="6715" y="46475"/>
                  <a:pt x="6749" y="46526"/>
                </a:cubicBezTo>
                <a:cubicBezTo>
                  <a:pt x="6817" y="46492"/>
                  <a:pt x="6954" y="46611"/>
                  <a:pt x="7005" y="46543"/>
                </a:cubicBezTo>
                <a:lnTo>
                  <a:pt x="7005" y="46458"/>
                </a:lnTo>
                <a:cubicBezTo>
                  <a:pt x="7108" y="46458"/>
                  <a:pt x="7227" y="46526"/>
                  <a:pt x="7313" y="46560"/>
                </a:cubicBezTo>
                <a:lnTo>
                  <a:pt x="7347" y="46560"/>
                </a:lnTo>
                <a:cubicBezTo>
                  <a:pt x="7381" y="46594"/>
                  <a:pt x="7433" y="46629"/>
                  <a:pt x="7484" y="46663"/>
                </a:cubicBezTo>
                <a:cubicBezTo>
                  <a:pt x="7655" y="46748"/>
                  <a:pt x="7843" y="46799"/>
                  <a:pt x="8048" y="46799"/>
                </a:cubicBezTo>
                <a:cubicBezTo>
                  <a:pt x="8150" y="46834"/>
                  <a:pt x="8253" y="46851"/>
                  <a:pt x="8355" y="46851"/>
                </a:cubicBezTo>
                <a:cubicBezTo>
                  <a:pt x="8389" y="46868"/>
                  <a:pt x="8424" y="46885"/>
                  <a:pt x="8458" y="46902"/>
                </a:cubicBezTo>
                <a:cubicBezTo>
                  <a:pt x="8492" y="46970"/>
                  <a:pt x="8543" y="47039"/>
                  <a:pt x="8594" y="47090"/>
                </a:cubicBezTo>
                <a:cubicBezTo>
                  <a:pt x="8936" y="47090"/>
                  <a:pt x="9261" y="47209"/>
                  <a:pt x="9517" y="47432"/>
                </a:cubicBezTo>
                <a:lnTo>
                  <a:pt x="9637" y="47414"/>
                </a:lnTo>
                <a:cubicBezTo>
                  <a:pt x="9705" y="47414"/>
                  <a:pt x="9756" y="47363"/>
                  <a:pt x="9773" y="47312"/>
                </a:cubicBezTo>
                <a:lnTo>
                  <a:pt x="9790" y="47278"/>
                </a:lnTo>
                <a:cubicBezTo>
                  <a:pt x="9842" y="47261"/>
                  <a:pt x="9876" y="47227"/>
                  <a:pt x="9927" y="47192"/>
                </a:cubicBezTo>
                <a:lnTo>
                  <a:pt x="9927" y="47192"/>
                </a:lnTo>
                <a:cubicBezTo>
                  <a:pt x="9978" y="47141"/>
                  <a:pt x="10047" y="47090"/>
                  <a:pt x="10115" y="47056"/>
                </a:cubicBezTo>
                <a:cubicBezTo>
                  <a:pt x="10115" y="47056"/>
                  <a:pt x="10098" y="47039"/>
                  <a:pt x="10098" y="47022"/>
                </a:cubicBezTo>
                <a:cubicBezTo>
                  <a:pt x="10132" y="46987"/>
                  <a:pt x="10166" y="46919"/>
                  <a:pt x="10166" y="46868"/>
                </a:cubicBezTo>
                <a:cubicBezTo>
                  <a:pt x="10252" y="46902"/>
                  <a:pt x="10337" y="46936"/>
                  <a:pt x="10423" y="46936"/>
                </a:cubicBezTo>
                <a:cubicBezTo>
                  <a:pt x="10662" y="46885"/>
                  <a:pt x="10918" y="46868"/>
                  <a:pt x="11174" y="46919"/>
                </a:cubicBezTo>
                <a:lnTo>
                  <a:pt x="11174" y="46902"/>
                </a:lnTo>
                <a:lnTo>
                  <a:pt x="11397" y="46936"/>
                </a:lnTo>
                <a:lnTo>
                  <a:pt x="11499" y="47039"/>
                </a:lnTo>
                <a:cubicBezTo>
                  <a:pt x="11567" y="47073"/>
                  <a:pt x="11619" y="47107"/>
                  <a:pt x="11670" y="47141"/>
                </a:cubicBezTo>
                <a:cubicBezTo>
                  <a:pt x="11687" y="47141"/>
                  <a:pt x="11704" y="47141"/>
                  <a:pt x="11721" y="47124"/>
                </a:cubicBezTo>
                <a:cubicBezTo>
                  <a:pt x="11738" y="47107"/>
                  <a:pt x="11755" y="47073"/>
                  <a:pt x="11789" y="47056"/>
                </a:cubicBezTo>
                <a:cubicBezTo>
                  <a:pt x="11807" y="47039"/>
                  <a:pt x="11909" y="47056"/>
                  <a:pt x="11977" y="47107"/>
                </a:cubicBezTo>
                <a:cubicBezTo>
                  <a:pt x="12012" y="47124"/>
                  <a:pt x="12046" y="47175"/>
                  <a:pt x="12063" y="47227"/>
                </a:cubicBezTo>
                <a:cubicBezTo>
                  <a:pt x="12063" y="47244"/>
                  <a:pt x="12063" y="47261"/>
                  <a:pt x="12080" y="47278"/>
                </a:cubicBezTo>
                <a:cubicBezTo>
                  <a:pt x="12114" y="47363"/>
                  <a:pt x="12131" y="47380"/>
                  <a:pt x="12234" y="47380"/>
                </a:cubicBezTo>
                <a:cubicBezTo>
                  <a:pt x="12319" y="47380"/>
                  <a:pt x="12405" y="47414"/>
                  <a:pt x="12473" y="47483"/>
                </a:cubicBezTo>
                <a:lnTo>
                  <a:pt x="12558" y="47568"/>
                </a:lnTo>
                <a:cubicBezTo>
                  <a:pt x="12610" y="47551"/>
                  <a:pt x="12661" y="47534"/>
                  <a:pt x="12712" y="47500"/>
                </a:cubicBezTo>
                <a:cubicBezTo>
                  <a:pt x="12746" y="47483"/>
                  <a:pt x="12763" y="47449"/>
                  <a:pt x="12763" y="47397"/>
                </a:cubicBezTo>
                <a:cubicBezTo>
                  <a:pt x="12763" y="47346"/>
                  <a:pt x="12763" y="47278"/>
                  <a:pt x="12763" y="47227"/>
                </a:cubicBezTo>
                <a:lnTo>
                  <a:pt x="13173" y="47175"/>
                </a:lnTo>
                <a:cubicBezTo>
                  <a:pt x="13225" y="47278"/>
                  <a:pt x="13293" y="47363"/>
                  <a:pt x="13396" y="47346"/>
                </a:cubicBezTo>
                <a:cubicBezTo>
                  <a:pt x="13481" y="47329"/>
                  <a:pt x="13566" y="47329"/>
                  <a:pt x="13652" y="47363"/>
                </a:cubicBezTo>
                <a:cubicBezTo>
                  <a:pt x="13754" y="47346"/>
                  <a:pt x="13840" y="47329"/>
                  <a:pt x="13942" y="47329"/>
                </a:cubicBezTo>
                <a:cubicBezTo>
                  <a:pt x="13959" y="47312"/>
                  <a:pt x="13959" y="47295"/>
                  <a:pt x="13959" y="47278"/>
                </a:cubicBezTo>
                <a:cubicBezTo>
                  <a:pt x="14011" y="47295"/>
                  <a:pt x="14062" y="47312"/>
                  <a:pt x="14113" y="47312"/>
                </a:cubicBezTo>
                <a:cubicBezTo>
                  <a:pt x="14164" y="47329"/>
                  <a:pt x="14250" y="47329"/>
                  <a:pt x="14301" y="47329"/>
                </a:cubicBezTo>
                <a:cubicBezTo>
                  <a:pt x="14301" y="47346"/>
                  <a:pt x="14284" y="47346"/>
                  <a:pt x="14267" y="47363"/>
                </a:cubicBezTo>
                <a:cubicBezTo>
                  <a:pt x="14506" y="47397"/>
                  <a:pt x="14711" y="47483"/>
                  <a:pt x="14899" y="47637"/>
                </a:cubicBezTo>
                <a:cubicBezTo>
                  <a:pt x="14985" y="47620"/>
                  <a:pt x="15053" y="47637"/>
                  <a:pt x="15138" y="47654"/>
                </a:cubicBezTo>
                <a:cubicBezTo>
                  <a:pt x="15155" y="47637"/>
                  <a:pt x="15190" y="47620"/>
                  <a:pt x="15224" y="47620"/>
                </a:cubicBezTo>
                <a:cubicBezTo>
                  <a:pt x="15378" y="47585"/>
                  <a:pt x="15548" y="47585"/>
                  <a:pt x="15702" y="47637"/>
                </a:cubicBezTo>
                <a:cubicBezTo>
                  <a:pt x="15890" y="47534"/>
                  <a:pt x="16078" y="47483"/>
                  <a:pt x="16283" y="47483"/>
                </a:cubicBezTo>
                <a:lnTo>
                  <a:pt x="16317" y="47483"/>
                </a:lnTo>
                <a:lnTo>
                  <a:pt x="16369" y="47432"/>
                </a:lnTo>
                <a:cubicBezTo>
                  <a:pt x="16403" y="47397"/>
                  <a:pt x="16437" y="47363"/>
                  <a:pt x="16471" y="47329"/>
                </a:cubicBezTo>
                <a:cubicBezTo>
                  <a:pt x="16522" y="47278"/>
                  <a:pt x="16557" y="47244"/>
                  <a:pt x="16608" y="47227"/>
                </a:cubicBezTo>
                <a:lnTo>
                  <a:pt x="16608" y="47227"/>
                </a:lnTo>
                <a:lnTo>
                  <a:pt x="16659" y="47192"/>
                </a:lnTo>
                <a:cubicBezTo>
                  <a:pt x="16659" y="47175"/>
                  <a:pt x="16659" y="47158"/>
                  <a:pt x="16659" y="47141"/>
                </a:cubicBezTo>
                <a:cubicBezTo>
                  <a:pt x="16659" y="47056"/>
                  <a:pt x="16710" y="47022"/>
                  <a:pt x="16745" y="46970"/>
                </a:cubicBezTo>
                <a:cubicBezTo>
                  <a:pt x="16779" y="46919"/>
                  <a:pt x="16813" y="46953"/>
                  <a:pt x="16864" y="46970"/>
                </a:cubicBezTo>
                <a:lnTo>
                  <a:pt x="17001" y="46987"/>
                </a:lnTo>
                <a:cubicBezTo>
                  <a:pt x="17018" y="46987"/>
                  <a:pt x="17052" y="46936"/>
                  <a:pt x="17035" y="46902"/>
                </a:cubicBezTo>
                <a:lnTo>
                  <a:pt x="16967" y="46697"/>
                </a:lnTo>
                <a:lnTo>
                  <a:pt x="17462" y="46629"/>
                </a:lnTo>
                <a:lnTo>
                  <a:pt x="17496" y="46680"/>
                </a:lnTo>
                <a:cubicBezTo>
                  <a:pt x="17548" y="46629"/>
                  <a:pt x="17599" y="46594"/>
                  <a:pt x="17650" y="46560"/>
                </a:cubicBezTo>
                <a:lnTo>
                  <a:pt x="17650" y="46441"/>
                </a:lnTo>
                <a:cubicBezTo>
                  <a:pt x="17650" y="46372"/>
                  <a:pt x="17616" y="46321"/>
                  <a:pt x="17565" y="46287"/>
                </a:cubicBezTo>
                <a:lnTo>
                  <a:pt x="17530" y="46270"/>
                </a:lnTo>
                <a:cubicBezTo>
                  <a:pt x="17513" y="46236"/>
                  <a:pt x="17496" y="46184"/>
                  <a:pt x="17479" y="46133"/>
                </a:cubicBezTo>
                <a:lnTo>
                  <a:pt x="17479" y="46133"/>
                </a:lnTo>
                <a:cubicBezTo>
                  <a:pt x="17428" y="46065"/>
                  <a:pt x="17394" y="45996"/>
                  <a:pt x="17360" y="45928"/>
                </a:cubicBezTo>
                <a:lnTo>
                  <a:pt x="17325" y="45945"/>
                </a:lnTo>
                <a:cubicBezTo>
                  <a:pt x="17291" y="45894"/>
                  <a:pt x="17240" y="45860"/>
                  <a:pt x="17172" y="45843"/>
                </a:cubicBezTo>
                <a:cubicBezTo>
                  <a:pt x="17223" y="45774"/>
                  <a:pt x="17274" y="45706"/>
                  <a:pt x="17308" y="45638"/>
                </a:cubicBezTo>
                <a:cubicBezTo>
                  <a:pt x="17274" y="45398"/>
                  <a:pt x="17325" y="45159"/>
                  <a:pt x="17428" y="44937"/>
                </a:cubicBezTo>
                <a:lnTo>
                  <a:pt x="17394" y="44920"/>
                </a:lnTo>
                <a:lnTo>
                  <a:pt x="17479" y="44732"/>
                </a:lnTo>
                <a:lnTo>
                  <a:pt x="17599" y="44647"/>
                </a:lnTo>
                <a:cubicBezTo>
                  <a:pt x="17633" y="44595"/>
                  <a:pt x="17684" y="44561"/>
                  <a:pt x="17736" y="44510"/>
                </a:cubicBezTo>
                <a:cubicBezTo>
                  <a:pt x="17736" y="44493"/>
                  <a:pt x="17736" y="44476"/>
                  <a:pt x="17736" y="44476"/>
                </a:cubicBezTo>
                <a:cubicBezTo>
                  <a:pt x="17718" y="44441"/>
                  <a:pt x="17684" y="44424"/>
                  <a:pt x="17667" y="44407"/>
                </a:cubicBezTo>
                <a:cubicBezTo>
                  <a:pt x="17650" y="44373"/>
                  <a:pt x="17701" y="44288"/>
                  <a:pt x="17753" y="44236"/>
                </a:cubicBezTo>
                <a:cubicBezTo>
                  <a:pt x="17804" y="44185"/>
                  <a:pt x="17855" y="44168"/>
                  <a:pt x="17906" y="44168"/>
                </a:cubicBezTo>
                <a:lnTo>
                  <a:pt x="17958" y="44168"/>
                </a:lnTo>
                <a:cubicBezTo>
                  <a:pt x="18060" y="44151"/>
                  <a:pt x="18077" y="44134"/>
                  <a:pt x="18094" y="44048"/>
                </a:cubicBezTo>
                <a:cubicBezTo>
                  <a:pt x="18111" y="43963"/>
                  <a:pt x="18163" y="43895"/>
                  <a:pt x="18248" y="43843"/>
                </a:cubicBezTo>
                <a:lnTo>
                  <a:pt x="18351" y="43792"/>
                </a:lnTo>
                <a:cubicBezTo>
                  <a:pt x="18334" y="43741"/>
                  <a:pt x="18334" y="43673"/>
                  <a:pt x="18316" y="43621"/>
                </a:cubicBezTo>
                <a:cubicBezTo>
                  <a:pt x="18316" y="43604"/>
                  <a:pt x="18265" y="43570"/>
                  <a:pt x="18214" y="43570"/>
                </a:cubicBezTo>
                <a:cubicBezTo>
                  <a:pt x="18163" y="43553"/>
                  <a:pt x="18094" y="43536"/>
                  <a:pt x="18026" y="43536"/>
                </a:cubicBezTo>
                <a:lnTo>
                  <a:pt x="18043" y="43143"/>
                </a:lnTo>
                <a:cubicBezTo>
                  <a:pt x="18163" y="43109"/>
                  <a:pt x="18265" y="43075"/>
                  <a:pt x="18282" y="42972"/>
                </a:cubicBezTo>
                <a:cubicBezTo>
                  <a:pt x="18265" y="42887"/>
                  <a:pt x="18282" y="42801"/>
                  <a:pt x="18334" y="42750"/>
                </a:cubicBezTo>
                <a:cubicBezTo>
                  <a:pt x="18334" y="42647"/>
                  <a:pt x="18334" y="42562"/>
                  <a:pt x="18351" y="42459"/>
                </a:cubicBezTo>
                <a:cubicBezTo>
                  <a:pt x="18351" y="42459"/>
                  <a:pt x="18334" y="42442"/>
                  <a:pt x="18316" y="42442"/>
                </a:cubicBezTo>
                <a:cubicBezTo>
                  <a:pt x="18334" y="42408"/>
                  <a:pt x="18351" y="42357"/>
                  <a:pt x="18368" y="42306"/>
                </a:cubicBezTo>
                <a:cubicBezTo>
                  <a:pt x="18402" y="42254"/>
                  <a:pt x="18419" y="42186"/>
                  <a:pt x="18436" y="42135"/>
                </a:cubicBezTo>
                <a:cubicBezTo>
                  <a:pt x="18436" y="42135"/>
                  <a:pt x="18436" y="42152"/>
                  <a:pt x="18453" y="42169"/>
                </a:cubicBezTo>
                <a:cubicBezTo>
                  <a:pt x="18539" y="41964"/>
                  <a:pt x="18675" y="41776"/>
                  <a:pt x="18846" y="41656"/>
                </a:cubicBezTo>
                <a:cubicBezTo>
                  <a:pt x="18863" y="41571"/>
                  <a:pt x="18880" y="41503"/>
                  <a:pt x="18914" y="41434"/>
                </a:cubicBezTo>
                <a:cubicBezTo>
                  <a:pt x="18897" y="41400"/>
                  <a:pt x="18897" y="41366"/>
                  <a:pt x="18880" y="41349"/>
                </a:cubicBezTo>
                <a:cubicBezTo>
                  <a:pt x="18880" y="41178"/>
                  <a:pt x="18932" y="41024"/>
                  <a:pt x="19017" y="40905"/>
                </a:cubicBezTo>
                <a:cubicBezTo>
                  <a:pt x="18932" y="40717"/>
                  <a:pt x="18914" y="40529"/>
                  <a:pt x="18949" y="40341"/>
                </a:cubicBezTo>
                <a:lnTo>
                  <a:pt x="18949" y="40307"/>
                </a:lnTo>
                <a:lnTo>
                  <a:pt x="18897" y="40255"/>
                </a:lnTo>
                <a:cubicBezTo>
                  <a:pt x="18863" y="40221"/>
                  <a:pt x="18829" y="40187"/>
                  <a:pt x="18812" y="40136"/>
                </a:cubicBezTo>
                <a:cubicBezTo>
                  <a:pt x="18778" y="40102"/>
                  <a:pt x="18744" y="40050"/>
                  <a:pt x="18727" y="39999"/>
                </a:cubicBezTo>
                <a:lnTo>
                  <a:pt x="18727" y="39999"/>
                </a:lnTo>
                <a:cubicBezTo>
                  <a:pt x="18727" y="39982"/>
                  <a:pt x="18709" y="39965"/>
                  <a:pt x="18709" y="39948"/>
                </a:cubicBezTo>
                <a:lnTo>
                  <a:pt x="18658" y="39948"/>
                </a:lnTo>
                <a:cubicBezTo>
                  <a:pt x="18590" y="39931"/>
                  <a:pt x="18521" y="39897"/>
                  <a:pt x="18487" y="39845"/>
                </a:cubicBezTo>
                <a:cubicBezTo>
                  <a:pt x="18453" y="39811"/>
                  <a:pt x="18487" y="39777"/>
                  <a:pt x="18504" y="39726"/>
                </a:cubicBezTo>
                <a:cubicBezTo>
                  <a:pt x="18521" y="39692"/>
                  <a:pt x="18539" y="39657"/>
                  <a:pt x="18556" y="39606"/>
                </a:cubicBezTo>
                <a:cubicBezTo>
                  <a:pt x="18556" y="39589"/>
                  <a:pt x="18504" y="39538"/>
                  <a:pt x="18453" y="39555"/>
                </a:cubicBezTo>
                <a:lnTo>
                  <a:pt x="18231" y="39572"/>
                </a:lnTo>
                <a:lnTo>
                  <a:pt x="18265" y="39111"/>
                </a:lnTo>
                <a:cubicBezTo>
                  <a:pt x="18316" y="39093"/>
                  <a:pt x="18368" y="39076"/>
                  <a:pt x="18419" y="39059"/>
                </a:cubicBezTo>
                <a:cubicBezTo>
                  <a:pt x="18487" y="39076"/>
                  <a:pt x="18556" y="39076"/>
                  <a:pt x="18607" y="39093"/>
                </a:cubicBezTo>
                <a:cubicBezTo>
                  <a:pt x="18658" y="39093"/>
                  <a:pt x="18761" y="39059"/>
                  <a:pt x="18744" y="39025"/>
                </a:cubicBezTo>
                <a:cubicBezTo>
                  <a:pt x="18709" y="38923"/>
                  <a:pt x="18727" y="38803"/>
                  <a:pt x="18795" y="38718"/>
                </a:cubicBezTo>
                <a:cubicBezTo>
                  <a:pt x="18761" y="38632"/>
                  <a:pt x="18761" y="38530"/>
                  <a:pt x="18778" y="38427"/>
                </a:cubicBezTo>
                <a:cubicBezTo>
                  <a:pt x="18761" y="38359"/>
                  <a:pt x="18761" y="38273"/>
                  <a:pt x="18795" y="38205"/>
                </a:cubicBezTo>
                <a:cubicBezTo>
                  <a:pt x="18829" y="38137"/>
                  <a:pt x="18795" y="38034"/>
                  <a:pt x="18744" y="37983"/>
                </a:cubicBezTo>
                <a:cubicBezTo>
                  <a:pt x="18658" y="37897"/>
                  <a:pt x="18709" y="37812"/>
                  <a:pt x="18846" y="37727"/>
                </a:cubicBezTo>
                <a:cubicBezTo>
                  <a:pt x="18744" y="37710"/>
                  <a:pt x="18641" y="37727"/>
                  <a:pt x="18556" y="37761"/>
                </a:cubicBezTo>
                <a:cubicBezTo>
                  <a:pt x="18487" y="37795"/>
                  <a:pt x="18385" y="37778"/>
                  <a:pt x="18334" y="37710"/>
                </a:cubicBezTo>
                <a:cubicBezTo>
                  <a:pt x="18351" y="37487"/>
                  <a:pt x="18368" y="37299"/>
                  <a:pt x="18368" y="37094"/>
                </a:cubicBezTo>
                <a:cubicBezTo>
                  <a:pt x="18556" y="36992"/>
                  <a:pt x="18573" y="36992"/>
                  <a:pt x="18573" y="36889"/>
                </a:cubicBezTo>
                <a:cubicBezTo>
                  <a:pt x="18573" y="36872"/>
                  <a:pt x="18573" y="36838"/>
                  <a:pt x="18573" y="36821"/>
                </a:cubicBezTo>
                <a:cubicBezTo>
                  <a:pt x="18590" y="36770"/>
                  <a:pt x="18641" y="36736"/>
                  <a:pt x="18692" y="36736"/>
                </a:cubicBezTo>
                <a:cubicBezTo>
                  <a:pt x="18727" y="36701"/>
                  <a:pt x="18795" y="36719"/>
                  <a:pt x="18829" y="36736"/>
                </a:cubicBezTo>
                <a:cubicBezTo>
                  <a:pt x="18829" y="36736"/>
                  <a:pt x="18863" y="36753"/>
                  <a:pt x="18863" y="36770"/>
                </a:cubicBezTo>
                <a:cubicBezTo>
                  <a:pt x="18880" y="36804"/>
                  <a:pt x="18880" y="36838"/>
                  <a:pt x="18880" y="36872"/>
                </a:cubicBezTo>
                <a:lnTo>
                  <a:pt x="18880" y="36872"/>
                </a:lnTo>
                <a:lnTo>
                  <a:pt x="19256" y="36684"/>
                </a:lnTo>
                <a:cubicBezTo>
                  <a:pt x="19273" y="36650"/>
                  <a:pt x="19256" y="36616"/>
                  <a:pt x="19256" y="36599"/>
                </a:cubicBezTo>
                <a:cubicBezTo>
                  <a:pt x="19205" y="36479"/>
                  <a:pt x="19154" y="36377"/>
                  <a:pt x="19085" y="36274"/>
                </a:cubicBezTo>
                <a:cubicBezTo>
                  <a:pt x="19068" y="36240"/>
                  <a:pt x="19017" y="36223"/>
                  <a:pt x="18966" y="36206"/>
                </a:cubicBezTo>
                <a:cubicBezTo>
                  <a:pt x="19068" y="35967"/>
                  <a:pt x="19034" y="35676"/>
                  <a:pt x="18880" y="35471"/>
                </a:cubicBezTo>
                <a:cubicBezTo>
                  <a:pt x="18880" y="35437"/>
                  <a:pt x="18880" y="35403"/>
                  <a:pt x="18880" y="35386"/>
                </a:cubicBezTo>
                <a:cubicBezTo>
                  <a:pt x="18863" y="35335"/>
                  <a:pt x="18914" y="35300"/>
                  <a:pt x="18966" y="35283"/>
                </a:cubicBezTo>
                <a:cubicBezTo>
                  <a:pt x="19034" y="35249"/>
                  <a:pt x="19102" y="35181"/>
                  <a:pt x="19102" y="35112"/>
                </a:cubicBezTo>
                <a:cubicBezTo>
                  <a:pt x="19119" y="35061"/>
                  <a:pt x="19102" y="35027"/>
                  <a:pt x="19085" y="34993"/>
                </a:cubicBezTo>
                <a:cubicBezTo>
                  <a:pt x="19085" y="34959"/>
                  <a:pt x="19051" y="34924"/>
                  <a:pt x="19034" y="34907"/>
                </a:cubicBezTo>
                <a:cubicBezTo>
                  <a:pt x="18914" y="34805"/>
                  <a:pt x="18897" y="34651"/>
                  <a:pt x="18983" y="34514"/>
                </a:cubicBezTo>
                <a:cubicBezTo>
                  <a:pt x="18983" y="34497"/>
                  <a:pt x="19000" y="34463"/>
                  <a:pt x="19017" y="34446"/>
                </a:cubicBezTo>
                <a:cubicBezTo>
                  <a:pt x="19051" y="34326"/>
                  <a:pt x="19051" y="34224"/>
                  <a:pt x="18914" y="34190"/>
                </a:cubicBezTo>
                <a:cubicBezTo>
                  <a:pt x="18897" y="34190"/>
                  <a:pt x="18880" y="34190"/>
                  <a:pt x="18863" y="34190"/>
                </a:cubicBezTo>
                <a:cubicBezTo>
                  <a:pt x="18829" y="34190"/>
                  <a:pt x="18812" y="34207"/>
                  <a:pt x="18778" y="34207"/>
                </a:cubicBezTo>
                <a:cubicBezTo>
                  <a:pt x="18709" y="34190"/>
                  <a:pt x="18641" y="34173"/>
                  <a:pt x="18573" y="34156"/>
                </a:cubicBezTo>
                <a:cubicBezTo>
                  <a:pt x="18573" y="34019"/>
                  <a:pt x="18470" y="33951"/>
                  <a:pt x="18402" y="33831"/>
                </a:cubicBezTo>
                <a:cubicBezTo>
                  <a:pt x="18453" y="33763"/>
                  <a:pt x="18487" y="33677"/>
                  <a:pt x="18334" y="33746"/>
                </a:cubicBezTo>
                <a:cubicBezTo>
                  <a:pt x="18316" y="33763"/>
                  <a:pt x="18282" y="33746"/>
                  <a:pt x="18265" y="33728"/>
                </a:cubicBezTo>
                <a:cubicBezTo>
                  <a:pt x="18231" y="33694"/>
                  <a:pt x="18214" y="33660"/>
                  <a:pt x="18214" y="33609"/>
                </a:cubicBezTo>
                <a:cubicBezTo>
                  <a:pt x="18214" y="33609"/>
                  <a:pt x="18231" y="33575"/>
                  <a:pt x="18231" y="33558"/>
                </a:cubicBezTo>
                <a:cubicBezTo>
                  <a:pt x="18351" y="33438"/>
                  <a:pt x="18470" y="33318"/>
                  <a:pt x="18607" y="33216"/>
                </a:cubicBezTo>
                <a:cubicBezTo>
                  <a:pt x="18624" y="33216"/>
                  <a:pt x="18641" y="33199"/>
                  <a:pt x="18658" y="33199"/>
                </a:cubicBezTo>
                <a:cubicBezTo>
                  <a:pt x="18692" y="33199"/>
                  <a:pt x="18709" y="33216"/>
                  <a:pt x="18744" y="33233"/>
                </a:cubicBezTo>
                <a:cubicBezTo>
                  <a:pt x="18812" y="33216"/>
                  <a:pt x="18897" y="33216"/>
                  <a:pt x="18966" y="33233"/>
                </a:cubicBezTo>
                <a:cubicBezTo>
                  <a:pt x="18966" y="33113"/>
                  <a:pt x="18983" y="32994"/>
                  <a:pt x="18897" y="32942"/>
                </a:cubicBezTo>
                <a:cubicBezTo>
                  <a:pt x="18880" y="32942"/>
                  <a:pt x="18897" y="32891"/>
                  <a:pt x="18914" y="32874"/>
                </a:cubicBezTo>
                <a:cubicBezTo>
                  <a:pt x="18914" y="32857"/>
                  <a:pt x="18932" y="32840"/>
                  <a:pt x="18949" y="32823"/>
                </a:cubicBezTo>
                <a:cubicBezTo>
                  <a:pt x="19273" y="32498"/>
                  <a:pt x="19273" y="32498"/>
                  <a:pt x="19119" y="32344"/>
                </a:cubicBezTo>
                <a:cubicBezTo>
                  <a:pt x="19068" y="32293"/>
                  <a:pt x="19102" y="32225"/>
                  <a:pt x="19154" y="32156"/>
                </a:cubicBezTo>
                <a:cubicBezTo>
                  <a:pt x="19222" y="32071"/>
                  <a:pt x="19256" y="32037"/>
                  <a:pt x="19307" y="31986"/>
                </a:cubicBezTo>
                <a:cubicBezTo>
                  <a:pt x="19273" y="31969"/>
                  <a:pt x="19239" y="31969"/>
                  <a:pt x="19205" y="31951"/>
                </a:cubicBezTo>
                <a:cubicBezTo>
                  <a:pt x="19205" y="31951"/>
                  <a:pt x="19239" y="31934"/>
                  <a:pt x="19239" y="31917"/>
                </a:cubicBezTo>
                <a:cubicBezTo>
                  <a:pt x="19222" y="31644"/>
                  <a:pt x="19256" y="31388"/>
                  <a:pt x="19307" y="31114"/>
                </a:cubicBezTo>
                <a:cubicBezTo>
                  <a:pt x="19307" y="31063"/>
                  <a:pt x="19307" y="31029"/>
                  <a:pt x="19290" y="30978"/>
                </a:cubicBezTo>
                <a:cubicBezTo>
                  <a:pt x="19239" y="30841"/>
                  <a:pt x="19273" y="30704"/>
                  <a:pt x="19376" y="30602"/>
                </a:cubicBezTo>
                <a:cubicBezTo>
                  <a:pt x="19393" y="30585"/>
                  <a:pt x="19393" y="30567"/>
                  <a:pt x="19410" y="30567"/>
                </a:cubicBezTo>
                <a:cubicBezTo>
                  <a:pt x="19444" y="30499"/>
                  <a:pt x="19427" y="30448"/>
                  <a:pt x="19307" y="30448"/>
                </a:cubicBezTo>
                <a:cubicBezTo>
                  <a:pt x="19222" y="30448"/>
                  <a:pt x="19154" y="30414"/>
                  <a:pt x="19102" y="30362"/>
                </a:cubicBezTo>
                <a:cubicBezTo>
                  <a:pt x="19068" y="30328"/>
                  <a:pt x="19051" y="30277"/>
                  <a:pt x="19085" y="30226"/>
                </a:cubicBezTo>
                <a:lnTo>
                  <a:pt x="19137" y="30209"/>
                </a:lnTo>
                <a:cubicBezTo>
                  <a:pt x="19239" y="30192"/>
                  <a:pt x="19342" y="30140"/>
                  <a:pt x="19410" y="30038"/>
                </a:cubicBezTo>
                <a:cubicBezTo>
                  <a:pt x="19461" y="29952"/>
                  <a:pt x="19410" y="29884"/>
                  <a:pt x="19325" y="29850"/>
                </a:cubicBezTo>
                <a:cubicBezTo>
                  <a:pt x="19239" y="29799"/>
                  <a:pt x="19154" y="29764"/>
                  <a:pt x="19051" y="29730"/>
                </a:cubicBezTo>
                <a:lnTo>
                  <a:pt x="19034" y="29730"/>
                </a:lnTo>
                <a:cubicBezTo>
                  <a:pt x="19085" y="29542"/>
                  <a:pt x="19034" y="29354"/>
                  <a:pt x="18897" y="29218"/>
                </a:cubicBezTo>
                <a:cubicBezTo>
                  <a:pt x="18914" y="29166"/>
                  <a:pt x="18932" y="29115"/>
                  <a:pt x="18949" y="29064"/>
                </a:cubicBezTo>
                <a:cubicBezTo>
                  <a:pt x="19017" y="28910"/>
                  <a:pt x="19051" y="28756"/>
                  <a:pt x="19034" y="28603"/>
                </a:cubicBezTo>
                <a:cubicBezTo>
                  <a:pt x="19051" y="28603"/>
                  <a:pt x="19068" y="28603"/>
                  <a:pt x="19102" y="28620"/>
                </a:cubicBezTo>
                <a:cubicBezTo>
                  <a:pt x="19034" y="28415"/>
                  <a:pt x="19034" y="28210"/>
                  <a:pt x="19068" y="28005"/>
                </a:cubicBezTo>
                <a:cubicBezTo>
                  <a:pt x="18983" y="27919"/>
                  <a:pt x="18932" y="27817"/>
                  <a:pt x="18897" y="27697"/>
                </a:cubicBezTo>
                <a:cubicBezTo>
                  <a:pt x="18897" y="27612"/>
                  <a:pt x="18880" y="27509"/>
                  <a:pt x="18846" y="27424"/>
                </a:cubicBezTo>
                <a:cubicBezTo>
                  <a:pt x="18863" y="27355"/>
                  <a:pt x="18863" y="27287"/>
                  <a:pt x="18846" y="27236"/>
                </a:cubicBezTo>
                <a:cubicBezTo>
                  <a:pt x="18863" y="27065"/>
                  <a:pt x="18897" y="26894"/>
                  <a:pt x="18966" y="26740"/>
                </a:cubicBezTo>
                <a:cubicBezTo>
                  <a:pt x="18966" y="26501"/>
                  <a:pt x="18983" y="26262"/>
                  <a:pt x="19000" y="26023"/>
                </a:cubicBezTo>
                <a:lnTo>
                  <a:pt x="19051" y="25988"/>
                </a:lnTo>
                <a:cubicBezTo>
                  <a:pt x="19154" y="25920"/>
                  <a:pt x="19239" y="25869"/>
                  <a:pt x="19205" y="25766"/>
                </a:cubicBezTo>
                <a:cubicBezTo>
                  <a:pt x="19171" y="25681"/>
                  <a:pt x="19205" y="25630"/>
                  <a:pt x="19290" y="25561"/>
                </a:cubicBezTo>
                <a:cubicBezTo>
                  <a:pt x="19359" y="25510"/>
                  <a:pt x="19376" y="25442"/>
                  <a:pt x="19376" y="25356"/>
                </a:cubicBezTo>
                <a:cubicBezTo>
                  <a:pt x="19359" y="25288"/>
                  <a:pt x="19393" y="25185"/>
                  <a:pt x="19290" y="25151"/>
                </a:cubicBezTo>
                <a:cubicBezTo>
                  <a:pt x="19461" y="24929"/>
                  <a:pt x="19478" y="24621"/>
                  <a:pt x="19342" y="24365"/>
                </a:cubicBezTo>
                <a:cubicBezTo>
                  <a:pt x="19427" y="24177"/>
                  <a:pt x="19376" y="23938"/>
                  <a:pt x="19222" y="23801"/>
                </a:cubicBezTo>
                <a:cubicBezTo>
                  <a:pt x="19188" y="23767"/>
                  <a:pt x="19154" y="23750"/>
                  <a:pt x="19119" y="23750"/>
                </a:cubicBezTo>
                <a:lnTo>
                  <a:pt x="19119" y="23665"/>
                </a:lnTo>
                <a:cubicBezTo>
                  <a:pt x="19137" y="23613"/>
                  <a:pt x="19154" y="23562"/>
                  <a:pt x="19171" y="23511"/>
                </a:cubicBezTo>
                <a:cubicBezTo>
                  <a:pt x="19188" y="23391"/>
                  <a:pt x="19205" y="23255"/>
                  <a:pt x="19222" y="23118"/>
                </a:cubicBezTo>
                <a:cubicBezTo>
                  <a:pt x="19325" y="22998"/>
                  <a:pt x="19393" y="22844"/>
                  <a:pt x="19427" y="22691"/>
                </a:cubicBezTo>
                <a:cubicBezTo>
                  <a:pt x="19478" y="22469"/>
                  <a:pt x="19461" y="22229"/>
                  <a:pt x="19376" y="22007"/>
                </a:cubicBezTo>
                <a:cubicBezTo>
                  <a:pt x="19393" y="21990"/>
                  <a:pt x="19393" y="21990"/>
                  <a:pt x="19410" y="21973"/>
                </a:cubicBezTo>
                <a:cubicBezTo>
                  <a:pt x="19461" y="21905"/>
                  <a:pt x="19495" y="21819"/>
                  <a:pt x="19530" y="21734"/>
                </a:cubicBezTo>
                <a:cubicBezTo>
                  <a:pt x="19547" y="21666"/>
                  <a:pt x="19581" y="21580"/>
                  <a:pt x="19581" y="21495"/>
                </a:cubicBezTo>
                <a:lnTo>
                  <a:pt x="19632" y="21461"/>
                </a:lnTo>
                <a:cubicBezTo>
                  <a:pt x="19700" y="21409"/>
                  <a:pt x="19769" y="21341"/>
                  <a:pt x="19837" y="21273"/>
                </a:cubicBezTo>
                <a:cubicBezTo>
                  <a:pt x="19854" y="21341"/>
                  <a:pt x="19923" y="21375"/>
                  <a:pt x="20042" y="21358"/>
                </a:cubicBezTo>
                <a:cubicBezTo>
                  <a:pt x="20128" y="21358"/>
                  <a:pt x="20162" y="21358"/>
                  <a:pt x="20145" y="21443"/>
                </a:cubicBezTo>
                <a:cubicBezTo>
                  <a:pt x="20110" y="21512"/>
                  <a:pt x="20110" y="21546"/>
                  <a:pt x="20213" y="21546"/>
                </a:cubicBezTo>
                <a:cubicBezTo>
                  <a:pt x="20247" y="21529"/>
                  <a:pt x="20281" y="21529"/>
                  <a:pt x="20316" y="21512"/>
                </a:cubicBezTo>
                <a:cubicBezTo>
                  <a:pt x="20316" y="21461"/>
                  <a:pt x="20316" y="21426"/>
                  <a:pt x="20316" y="21392"/>
                </a:cubicBezTo>
                <a:cubicBezTo>
                  <a:pt x="20316" y="21358"/>
                  <a:pt x="20247" y="21341"/>
                  <a:pt x="20247" y="21307"/>
                </a:cubicBezTo>
                <a:cubicBezTo>
                  <a:pt x="20264" y="21204"/>
                  <a:pt x="20298" y="21102"/>
                  <a:pt x="20350" y="20999"/>
                </a:cubicBezTo>
                <a:cubicBezTo>
                  <a:pt x="20367" y="20948"/>
                  <a:pt x="20435" y="20897"/>
                  <a:pt x="20503" y="20880"/>
                </a:cubicBezTo>
                <a:cubicBezTo>
                  <a:pt x="20521" y="20862"/>
                  <a:pt x="20538" y="20862"/>
                  <a:pt x="20572" y="20880"/>
                </a:cubicBezTo>
                <a:lnTo>
                  <a:pt x="20640" y="20880"/>
                </a:lnTo>
                <a:cubicBezTo>
                  <a:pt x="20640" y="20862"/>
                  <a:pt x="20640" y="20845"/>
                  <a:pt x="20657" y="20828"/>
                </a:cubicBezTo>
                <a:cubicBezTo>
                  <a:pt x="20657" y="20794"/>
                  <a:pt x="20657" y="20777"/>
                  <a:pt x="20657" y="20760"/>
                </a:cubicBezTo>
                <a:cubicBezTo>
                  <a:pt x="20640" y="20675"/>
                  <a:pt x="20640" y="20606"/>
                  <a:pt x="20657" y="20521"/>
                </a:cubicBezTo>
                <a:cubicBezTo>
                  <a:pt x="20657" y="20487"/>
                  <a:pt x="20674" y="20435"/>
                  <a:pt x="20691" y="20401"/>
                </a:cubicBezTo>
                <a:lnTo>
                  <a:pt x="20691" y="20230"/>
                </a:lnTo>
                <a:cubicBezTo>
                  <a:pt x="20674" y="20213"/>
                  <a:pt x="20657" y="20213"/>
                  <a:pt x="20640" y="20196"/>
                </a:cubicBezTo>
                <a:cubicBezTo>
                  <a:pt x="20606" y="20179"/>
                  <a:pt x="20606" y="20094"/>
                  <a:pt x="20589" y="20042"/>
                </a:cubicBezTo>
                <a:cubicBezTo>
                  <a:pt x="20589" y="19974"/>
                  <a:pt x="20538" y="19991"/>
                  <a:pt x="20452" y="20008"/>
                </a:cubicBezTo>
                <a:lnTo>
                  <a:pt x="20401" y="20025"/>
                </a:lnTo>
                <a:cubicBezTo>
                  <a:pt x="20264" y="20077"/>
                  <a:pt x="20213" y="20025"/>
                  <a:pt x="20213" y="19957"/>
                </a:cubicBezTo>
                <a:cubicBezTo>
                  <a:pt x="20213" y="19906"/>
                  <a:pt x="20213" y="19871"/>
                  <a:pt x="20230" y="19837"/>
                </a:cubicBezTo>
                <a:cubicBezTo>
                  <a:pt x="20367" y="19752"/>
                  <a:pt x="20521" y="19684"/>
                  <a:pt x="20691" y="19632"/>
                </a:cubicBezTo>
                <a:lnTo>
                  <a:pt x="20691" y="19376"/>
                </a:lnTo>
                <a:cubicBezTo>
                  <a:pt x="20657" y="19308"/>
                  <a:pt x="20418" y="19427"/>
                  <a:pt x="20503" y="19256"/>
                </a:cubicBezTo>
                <a:cubicBezTo>
                  <a:pt x="20486" y="19188"/>
                  <a:pt x="20452" y="19120"/>
                  <a:pt x="20435" y="19068"/>
                </a:cubicBezTo>
                <a:cubicBezTo>
                  <a:pt x="20418" y="19051"/>
                  <a:pt x="20418" y="19034"/>
                  <a:pt x="20435" y="19017"/>
                </a:cubicBezTo>
                <a:cubicBezTo>
                  <a:pt x="20452" y="19000"/>
                  <a:pt x="20486" y="18966"/>
                  <a:pt x="20521" y="18949"/>
                </a:cubicBezTo>
                <a:cubicBezTo>
                  <a:pt x="20555" y="18898"/>
                  <a:pt x="20623" y="18863"/>
                  <a:pt x="20674" y="18880"/>
                </a:cubicBezTo>
                <a:lnTo>
                  <a:pt x="20674" y="0"/>
                </a:lnTo>
                <a:lnTo>
                  <a:pt x="0" y="0"/>
                </a:lnTo>
                <a:lnTo>
                  <a:pt x="0" y="46065"/>
                </a:lnTo>
                <a:cubicBezTo>
                  <a:pt x="103" y="46048"/>
                  <a:pt x="205" y="46031"/>
                  <a:pt x="308" y="4603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1709" name="Google Shape;1709;p68"/>
          <p:cNvGrpSpPr/>
          <p:nvPr/>
        </p:nvGrpSpPr>
        <p:grpSpPr>
          <a:xfrm rot="-2178502">
            <a:off x="7583824" y="1586754"/>
            <a:ext cx="1720472" cy="1093412"/>
            <a:chOff x="7685850" y="32550"/>
            <a:chExt cx="1290421" cy="820102"/>
          </a:xfrm>
        </p:grpSpPr>
        <p:sp>
          <p:nvSpPr>
            <p:cNvPr id="1710" name="Google Shape;1710;p68"/>
            <p:cNvSpPr/>
            <p:nvPr/>
          </p:nvSpPr>
          <p:spPr>
            <a:xfrm>
              <a:off x="7685850" y="397672"/>
              <a:ext cx="148531" cy="61160"/>
            </a:xfrm>
            <a:custGeom>
              <a:avLst/>
              <a:gdLst/>
              <a:ahLst/>
              <a:cxnLst/>
              <a:rect l="l" t="t" r="r" b="b"/>
              <a:pathLst>
                <a:path w="2997" h="1234" extrusionOk="0">
                  <a:moveTo>
                    <a:pt x="231" y="0"/>
                  </a:moveTo>
                  <a:cubicBezTo>
                    <a:pt x="53" y="0"/>
                    <a:pt x="1" y="287"/>
                    <a:pt x="203" y="334"/>
                  </a:cubicBezTo>
                  <a:cubicBezTo>
                    <a:pt x="972" y="693"/>
                    <a:pt x="1775" y="983"/>
                    <a:pt x="2595" y="1222"/>
                  </a:cubicBezTo>
                  <a:cubicBezTo>
                    <a:pt x="2623" y="1230"/>
                    <a:pt x="2649" y="1233"/>
                    <a:pt x="2674" y="1233"/>
                  </a:cubicBezTo>
                  <a:cubicBezTo>
                    <a:pt x="2934" y="1233"/>
                    <a:pt x="2997" y="853"/>
                    <a:pt x="2731" y="744"/>
                  </a:cubicBezTo>
                  <a:cubicBezTo>
                    <a:pt x="1928" y="436"/>
                    <a:pt x="1125" y="197"/>
                    <a:pt x="288" y="9"/>
                  </a:cubicBezTo>
                  <a:cubicBezTo>
                    <a:pt x="268" y="3"/>
                    <a:pt x="249" y="0"/>
                    <a:pt x="2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11" name="Google Shape;1711;p68"/>
            <p:cNvSpPr/>
            <p:nvPr/>
          </p:nvSpPr>
          <p:spPr>
            <a:xfrm>
              <a:off x="7911750" y="507105"/>
              <a:ext cx="136340" cy="55262"/>
            </a:xfrm>
            <a:custGeom>
              <a:avLst/>
              <a:gdLst/>
              <a:ahLst/>
              <a:cxnLst/>
              <a:rect l="l" t="t" r="r" b="b"/>
              <a:pathLst>
                <a:path w="2751" h="1115" extrusionOk="0">
                  <a:moveTo>
                    <a:pt x="313" y="1"/>
                  </a:moveTo>
                  <a:cubicBezTo>
                    <a:pt x="76" y="1"/>
                    <a:pt x="0" y="353"/>
                    <a:pt x="241" y="450"/>
                  </a:cubicBezTo>
                  <a:cubicBezTo>
                    <a:pt x="907" y="655"/>
                    <a:pt x="1557" y="928"/>
                    <a:pt x="2240" y="1099"/>
                  </a:cubicBezTo>
                  <a:cubicBezTo>
                    <a:pt x="2275" y="1110"/>
                    <a:pt x="2308" y="1115"/>
                    <a:pt x="2339" y="1115"/>
                  </a:cubicBezTo>
                  <a:cubicBezTo>
                    <a:pt x="2643" y="1115"/>
                    <a:pt x="2750" y="628"/>
                    <a:pt x="2394" y="535"/>
                  </a:cubicBezTo>
                  <a:cubicBezTo>
                    <a:pt x="1744" y="313"/>
                    <a:pt x="1044" y="176"/>
                    <a:pt x="360" y="5"/>
                  </a:cubicBezTo>
                  <a:cubicBezTo>
                    <a:pt x="344" y="2"/>
                    <a:pt x="328" y="1"/>
                    <a:pt x="3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12" name="Google Shape;1712;p68"/>
            <p:cNvSpPr/>
            <p:nvPr/>
          </p:nvSpPr>
          <p:spPr>
            <a:xfrm>
              <a:off x="8149198" y="577880"/>
              <a:ext cx="137331" cy="63985"/>
            </a:xfrm>
            <a:custGeom>
              <a:avLst/>
              <a:gdLst/>
              <a:ahLst/>
              <a:cxnLst/>
              <a:rect l="l" t="t" r="r" b="b"/>
              <a:pathLst>
                <a:path w="2771" h="1291" extrusionOk="0">
                  <a:moveTo>
                    <a:pt x="321" y="0"/>
                  </a:moveTo>
                  <a:cubicBezTo>
                    <a:pt x="119" y="0"/>
                    <a:pt x="1" y="330"/>
                    <a:pt x="217" y="423"/>
                  </a:cubicBezTo>
                  <a:cubicBezTo>
                    <a:pt x="900" y="730"/>
                    <a:pt x="1584" y="1038"/>
                    <a:pt x="2284" y="1277"/>
                  </a:cubicBezTo>
                  <a:cubicBezTo>
                    <a:pt x="2311" y="1286"/>
                    <a:pt x="2338" y="1291"/>
                    <a:pt x="2363" y="1291"/>
                  </a:cubicBezTo>
                  <a:cubicBezTo>
                    <a:pt x="2612" y="1291"/>
                    <a:pt x="2770" y="873"/>
                    <a:pt x="2507" y="764"/>
                  </a:cubicBezTo>
                  <a:cubicBezTo>
                    <a:pt x="1806" y="474"/>
                    <a:pt x="1105" y="235"/>
                    <a:pt x="388" y="13"/>
                  </a:cubicBezTo>
                  <a:cubicBezTo>
                    <a:pt x="365" y="4"/>
                    <a:pt x="342" y="0"/>
                    <a:pt x="3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13" name="Google Shape;1713;p68"/>
            <p:cNvSpPr/>
            <p:nvPr/>
          </p:nvSpPr>
          <p:spPr>
            <a:xfrm>
              <a:off x="8377526" y="679878"/>
              <a:ext cx="140651" cy="62003"/>
            </a:xfrm>
            <a:custGeom>
              <a:avLst/>
              <a:gdLst/>
              <a:ahLst/>
              <a:cxnLst/>
              <a:rect l="l" t="t" r="r" b="b"/>
              <a:pathLst>
                <a:path w="2838" h="1251" extrusionOk="0">
                  <a:moveTo>
                    <a:pt x="418" y="0"/>
                  </a:moveTo>
                  <a:cubicBezTo>
                    <a:pt x="182" y="0"/>
                    <a:pt x="1" y="371"/>
                    <a:pt x="274" y="483"/>
                  </a:cubicBezTo>
                  <a:cubicBezTo>
                    <a:pt x="924" y="774"/>
                    <a:pt x="1624" y="1013"/>
                    <a:pt x="2308" y="1235"/>
                  </a:cubicBezTo>
                  <a:cubicBezTo>
                    <a:pt x="2344" y="1246"/>
                    <a:pt x="2378" y="1250"/>
                    <a:pt x="2410" y="1250"/>
                  </a:cubicBezTo>
                  <a:cubicBezTo>
                    <a:pt x="2741" y="1250"/>
                    <a:pt x="2837" y="728"/>
                    <a:pt x="2479" y="603"/>
                  </a:cubicBezTo>
                  <a:cubicBezTo>
                    <a:pt x="1812" y="381"/>
                    <a:pt x="1146" y="176"/>
                    <a:pt x="462" y="5"/>
                  </a:cubicBezTo>
                  <a:cubicBezTo>
                    <a:pt x="447" y="2"/>
                    <a:pt x="433" y="0"/>
                    <a:pt x="4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14" name="Google Shape;1714;p68"/>
            <p:cNvSpPr/>
            <p:nvPr/>
          </p:nvSpPr>
          <p:spPr>
            <a:xfrm>
              <a:off x="8587616" y="783214"/>
              <a:ext cx="142485" cy="69437"/>
            </a:xfrm>
            <a:custGeom>
              <a:avLst/>
              <a:gdLst/>
              <a:ahLst/>
              <a:cxnLst/>
              <a:rect l="l" t="t" r="r" b="b"/>
              <a:pathLst>
                <a:path w="2875" h="1401" extrusionOk="0">
                  <a:moveTo>
                    <a:pt x="332" y="1"/>
                  </a:moveTo>
                  <a:cubicBezTo>
                    <a:pt x="115" y="1"/>
                    <a:pt x="0" y="343"/>
                    <a:pt x="256" y="449"/>
                  </a:cubicBezTo>
                  <a:cubicBezTo>
                    <a:pt x="905" y="825"/>
                    <a:pt x="1589" y="1132"/>
                    <a:pt x="2289" y="1388"/>
                  </a:cubicBezTo>
                  <a:cubicBezTo>
                    <a:pt x="2319" y="1397"/>
                    <a:pt x="2347" y="1401"/>
                    <a:pt x="2375" y="1401"/>
                  </a:cubicBezTo>
                  <a:cubicBezTo>
                    <a:pt x="2686" y="1401"/>
                    <a:pt x="2875" y="913"/>
                    <a:pt x="2545" y="756"/>
                  </a:cubicBezTo>
                  <a:cubicBezTo>
                    <a:pt x="1879" y="449"/>
                    <a:pt x="1161" y="192"/>
                    <a:pt x="427" y="21"/>
                  </a:cubicBezTo>
                  <a:cubicBezTo>
                    <a:pt x="394" y="7"/>
                    <a:pt x="362" y="1"/>
                    <a:pt x="3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15" name="Google Shape;1715;p68"/>
            <p:cNvSpPr/>
            <p:nvPr/>
          </p:nvSpPr>
          <p:spPr>
            <a:xfrm>
              <a:off x="7896683" y="331904"/>
              <a:ext cx="202552" cy="93971"/>
            </a:xfrm>
            <a:custGeom>
              <a:avLst/>
              <a:gdLst/>
              <a:ahLst/>
              <a:cxnLst/>
              <a:rect l="l" t="t" r="r" b="b"/>
              <a:pathLst>
                <a:path w="4087" h="1896" extrusionOk="0">
                  <a:moveTo>
                    <a:pt x="382" y="0"/>
                  </a:moveTo>
                  <a:cubicBezTo>
                    <a:pt x="78" y="0"/>
                    <a:pt x="0" y="497"/>
                    <a:pt x="323" y="636"/>
                  </a:cubicBezTo>
                  <a:cubicBezTo>
                    <a:pt x="1382" y="1063"/>
                    <a:pt x="2441" y="1558"/>
                    <a:pt x="3535" y="1883"/>
                  </a:cubicBezTo>
                  <a:cubicBezTo>
                    <a:pt x="3565" y="1892"/>
                    <a:pt x="3594" y="1896"/>
                    <a:pt x="3622" y="1896"/>
                  </a:cubicBezTo>
                  <a:cubicBezTo>
                    <a:pt x="3914" y="1896"/>
                    <a:pt x="4086" y="1442"/>
                    <a:pt x="3774" y="1302"/>
                  </a:cubicBezTo>
                  <a:cubicBezTo>
                    <a:pt x="2732" y="789"/>
                    <a:pt x="1587" y="414"/>
                    <a:pt x="494" y="21"/>
                  </a:cubicBezTo>
                  <a:cubicBezTo>
                    <a:pt x="454" y="7"/>
                    <a:pt x="417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16" name="Google Shape;1716;p68"/>
            <p:cNvSpPr/>
            <p:nvPr/>
          </p:nvSpPr>
          <p:spPr>
            <a:xfrm>
              <a:off x="8209662" y="472759"/>
              <a:ext cx="172717" cy="67108"/>
            </a:xfrm>
            <a:custGeom>
              <a:avLst/>
              <a:gdLst/>
              <a:ahLst/>
              <a:cxnLst/>
              <a:rect l="l" t="t" r="r" b="b"/>
              <a:pathLst>
                <a:path w="3485" h="1354" extrusionOk="0">
                  <a:moveTo>
                    <a:pt x="328" y="1"/>
                  </a:moveTo>
                  <a:cubicBezTo>
                    <a:pt x="71" y="1"/>
                    <a:pt x="0" y="401"/>
                    <a:pt x="278" y="493"/>
                  </a:cubicBezTo>
                  <a:cubicBezTo>
                    <a:pt x="1133" y="784"/>
                    <a:pt x="1987" y="1194"/>
                    <a:pt x="2893" y="1348"/>
                  </a:cubicBezTo>
                  <a:cubicBezTo>
                    <a:pt x="2913" y="1352"/>
                    <a:pt x="2934" y="1354"/>
                    <a:pt x="2954" y="1354"/>
                  </a:cubicBezTo>
                  <a:cubicBezTo>
                    <a:pt x="3252" y="1354"/>
                    <a:pt x="3485" y="909"/>
                    <a:pt x="3149" y="750"/>
                  </a:cubicBezTo>
                  <a:cubicBezTo>
                    <a:pt x="2295" y="374"/>
                    <a:pt x="1321" y="237"/>
                    <a:pt x="415" y="15"/>
                  </a:cubicBezTo>
                  <a:cubicBezTo>
                    <a:pt x="384" y="5"/>
                    <a:pt x="355" y="1"/>
                    <a:pt x="3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17" name="Google Shape;1717;p68"/>
            <p:cNvSpPr/>
            <p:nvPr/>
          </p:nvSpPr>
          <p:spPr>
            <a:xfrm>
              <a:off x="8468967" y="557064"/>
              <a:ext cx="123950" cy="56749"/>
            </a:xfrm>
            <a:custGeom>
              <a:avLst/>
              <a:gdLst/>
              <a:ahLst/>
              <a:cxnLst/>
              <a:rect l="l" t="t" r="r" b="b"/>
              <a:pathLst>
                <a:path w="2501" h="1145" extrusionOk="0">
                  <a:moveTo>
                    <a:pt x="349" y="0"/>
                  </a:moveTo>
                  <a:cubicBezTo>
                    <a:pt x="148" y="0"/>
                    <a:pt x="1" y="304"/>
                    <a:pt x="224" y="415"/>
                  </a:cubicBezTo>
                  <a:cubicBezTo>
                    <a:pt x="770" y="655"/>
                    <a:pt x="1300" y="996"/>
                    <a:pt x="1864" y="1133"/>
                  </a:cubicBezTo>
                  <a:cubicBezTo>
                    <a:pt x="1893" y="1141"/>
                    <a:pt x="1922" y="1145"/>
                    <a:pt x="1950" y="1145"/>
                  </a:cubicBezTo>
                  <a:cubicBezTo>
                    <a:pt x="2281" y="1145"/>
                    <a:pt x="2501" y="624"/>
                    <a:pt x="2154" y="467"/>
                  </a:cubicBezTo>
                  <a:cubicBezTo>
                    <a:pt x="1590" y="227"/>
                    <a:pt x="975" y="159"/>
                    <a:pt x="394" y="5"/>
                  </a:cubicBezTo>
                  <a:cubicBezTo>
                    <a:pt x="379" y="2"/>
                    <a:pt x="364" y="0"/>
                    <a:pt x="3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18" name="Google Shape;1718;p68"/>
            <p:cNvSpPr/>
            <p:nvPr/>
          </p:nvSpPr>
          <p:spPr>
            <a:xfrm>
              <a:off x="8636137" y="643153"/>
              <a:ext cx="141989" cy="81382"/>
            </a:xfrm>
            <a:custGeom>
              <a:avLst/>
              <a:gdLst/>
              <a:ahLst/>
              <a:cxnLst/>
              <a:rect l="l" t="t" r="r" b="b"/>
              <a:pathLst>
                <a:path w="2865" h="1642" extrusionOk="0">
                  <a:moveTo>
                    <a:pt x="387" y="0"/>
                  </a:moveTo>
                  <a:cubicBezTo>
                    <a:pt x="150" y="0"/>
                    <a:pt x="1" y="382"/>
                    <a:pt x="251" y="507"/>
                  </a:cubicBezTo>
                  <a:cubicBezTo>
                    <a:pt x="610" y="678"/>
                    <a:pt x="951" y="848"/>
                    <a:pt x="1293" y="1053"/>
                  </a:cubicBezTo>
                  <a:cubicBezTo>
                    <a:pt x="1327" y="1105"/>
                    <a:pt x="1361" y="1139"/>
                    <a:pt x="1413" y="1173"/>
                  </a:cubicBezTo>
                  <a:lnTo>
                    <a:pt x="2130" y="1583"/>
                  </a:lnTo>
                  <a:cubicBezTo>
                    <a:pt x="2198" y="1624"/>
                    <a:pt x="2265" y="1642"/>
                    <a:pt x="2328" y="1642"/>
                  </a:cubicBezTo>
                  <a:cubicBezTo>
                    <a:pt x="2657" y="1642"/>
                    <a:pt x="2865" y="1149"/>
                    <a:pt x="2506" y="934"/>
                  </a:cubicBezTo>
                  <a:cubicBezTo>
                    <a:pt x="1874" y="558"/>
                    <a:pt x="1173" y="233"/>
                    <a:pt x="456" y="11"/>
                  </a:cubicBezTo>
                  <a:cubicBezTo>
                    <a:pt x="432" y="4"/>
                    <a:pt x="409" y="0"/>
                    <a:pt x="3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19" name="Google Shape;1719;p68"/>
            <p:cNvSpPr/>
            <p:nvPr/>
          </p:nvSpPr>
          <p:spPr>
            <a:xfrm>
              <a:off x="7867492" y="150160"/>
              <a:ext cx="150861" cy="72857"/>
            </a:xfrm>
            <a:custGeom>
              <a:avLst/>
              <a:gdLst/>
              <a:ahLst/>
              <a:cxnLst/>
              <a:rect l="l" t="t" r="r" b="b"/>
              <a:pathLst>
                <a:path w="3044" h="1470" extrusionOk="0">
                  <a:moveTo>
                    <a:pt x="419" y="0"/>
                  </a:moveTo>
                  <a:cubicBezTo>
                    <a:pt x="158" y="0"/>
                    <a:pt x="0" y="420"/>
                    <a:pt x="280" y="544"/>
                  </a:cubicBezTo>
                  <a:cubicBezTo>
                    <a:pt x="1031" y="868"/>
                    <a:pt x="1783" y="1176"/>
                    <a:pt x="2552" y="1449"/>
                  </a:cubicBezTo>
                  <a:cubicBezTo>
                    <a:pt x="2590" y="1463"/>
                    <a:pt x="2626" y="1469"/>
                    <a:pt x="2659" y="1469"/>
                  </a:cubicBezTo>
                  <a:cubicBezTo>
                    <a:pt x="2954" y="1469"/>
                    <a:pt x="3044" y="972"/>
                    <a:pt x="2706" y="834"/>
                  </a:cubicBezTo>
                  <a:cubicBezTo>
                    <a:pt x="1988" y="544"/>
                    <a:pt x="1253" y="253"/>
                    <a:pt x="502" y="14"/>
                  </a:cubicBezTo>
                  <a:cubicBezTo>
                    <a:pt x="473" y="5"/>
                    <a:pt x="445" y="0"/>
                    <a:pt x="4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20" name="Google Shape;1720;p68"/>
            <p:cNvSpPr/>
            <p:nvPr/>
          </p:nvSpPr>
          <p:spPr>
            <a:xfrm>
              <a:off x="8160696" y="292155"/>
              <a:ext cx="178020" cy="81332"/>
            </a:xfrm>
            <a:custGeom>
              <a:avLst/>
              <a:gdLst/>
              <a:ahLst/>
              <a:cxnLst/>
              <a:rect l="l" t="t" r="r" b="b"/>
              <a:pathLst>
                <a:path w="3592" h="1641" extrusionOk="0">
                  <a:moveTo>
                    <a:pt x="316" y="1"/>
                  </a:moveTo>
                  <a:cubicBezTo>
                    <a:pt x="67" y="1"/>
                    <a:pt x="1" y="408"/>
                    <a:pt x="275" y="515"/>
                  </a:cubicBezTo>
                  <a:cubicBezTo>
                    <a:pt x="1198" y="874"/>
                    <a:pt x="2104" y="1318"/>
                    <a:pt x="3060" y="1626"/>
                  </a:cubicBezTo>
                  <a:cubicBezTo>
                    <a:pt x="3096" y="1636"/>
                    <a:pt x="3130" y="1641"/>
                    <a:pt x="3162" y="1641"/>
                  </a:cubicBezTo>
                  <a:cubicBezTo>
                    <a:pt x="3493" y="1641"/>
                    <a:pt x="3591" y="1117"/>
                    <a:pt x="3248" y="976"/>
                  </a:cubicBezTo>
                  <a:cubicBezTo>
                    <a:pt x="2326" y="600"/>
                    <a:pt x="1352" y="327"/>
                    <a:pt x="412" y="19"/>
                  </a:cubicBezTo>
                  <a:cubicBezTo>
                    <a:pt x="378" y="7"/>
                    <a:pt x="345" y="1"/>
                    <a:pt x="3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21" name="Google Shape;1721;p68"/>
            <p:cNvSpPr/>
            <p:nvPr/>
          </p:nvSpPr>
          <p:spPr>
            <a:xfrm>
              <a:off x="8437297" y="392320"/>
              <a:ext cx="164291" cy="78259"/>
            </a:xfrm>
            <a:custGeom>
              <a:avLst/>
              <a:gdLst/>
              <a:ahLst/>
              <a:cxnLst/>
              <a:rect l="l" t="t" r="r" b="b"/>
              <a:pathLst>
                <a:path w="3315" h="1579" extrusionOk="0">
                  <a:moveTo>
                    <a:pt x="389" y="0"/>
                  </a:moveTo>
                  <a:cubicBezTo>
                    <a:pt x="144" y="0"/>
                    <a:pt x="0" y="404"/>
                    <a:pt x="247" y="527"/>
                  </a:cubicBezTo>
                  <a:cubicBezTo>
                    <a:pt x="1085" y="869"/>
                    <a:pt x="1871" y="1330"/>
                    <a:pt x="2742" y="1569"/>
                  </a:cubicBezTo>
                  <a:cubicBezTo>
                    <a:pt x="2767" y="1576"/>
                    <a:pt x="2792" y="1579"/>
                    <a:pt x="2816" y="1579"/>
                  </a:cubicBezTo>
                  <a:cubicBezTo>
                    <a:pt x="3118" y="1579"/>
                    <a:pt x="3315" y="1111"/>
                    <a:pt x="2998" y="937"/>
                  </a:cubicBezTo>
                  <a:cubicBezTo>
                    <a:pt x="2195" y="527"/>
                    <a:pt x="1307" y="322"/>
                    <a:pt x="470" y="15"/>
                  </a:cubicBezTo>
                  <a:cubicBezTo>
                    <a:pt x="442" y="5"/>
                    <a:pt x="415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22" name="Google Shape;1722;p68"/>
            <p:cNvSpPr/>
            <p:nvPr/>
          </p:nvSpPr>
          <p:spPr>
            <a:xfrm>
              <a:off x="8664585" y="500315"/>
              <a:ext cx="209193" cy="101851"/>
            </a:xfrm>
            <a:custGeom>
              <a:avLst/>
              <a:gdLst/>
              <a:ahLst/>
              <a:cxnLst/>
              <a:rect l="l" t="t" r="r" b="b"/>
              <a:pathLst>
                <a:path w="4221" h="2055" extrusionOk="0">
                  <a:moveTo>
                    <a:pt x="411" y="1"/>
                  </a:moveTo>
                  <a:cubicBezTo>
                    <a:pt x="147" y="1"/>
                    <a:pt x="1" y="448"/>
                    <a:pt x="275" y="569"/>
                  </a:cubicBezTo>
                  <a:cubicBezTo>
                    <a:pt x="1334" y="1031"/>
                    <a:pt x="2376" y="1492"/>
                    <a:pt x="3401" y="2005"/>
                  </a:cubicBezTo>
                  <a:cubicBezTo>
                    <a:pt x="3471" y="2039"/>
                    <a:pt x="3539" y="2055"/>
                    <a:pt x="3603" y="2055"/>
                  </a:cubicBezTo>
                  <a:cubicBezTo>
                    <a:pt x="3980" y="2055"/>
                    <a:pt x="4221" y="1523"/>
                    <a:pt x="3812" y="1304"/>
                  </a:cubicBezTo>
                  <a:cubicBezTo>
                    <a:pt x="3624" y="1202"/>
                    <a:pt x="3436" y="1082"/>
                    <a:pt x="3231" y="997"/>
                  </a:cubicBezTo>
                  <a:cubicBezTo>
                    <a:pt x="3175" y="963"/>
                    <a:pt x="3106" y="945"/>
                    <a:pt x="3036" y="945"/>
                  </a:cubicBezTo>
                  <a:cubicBezTo>
                    <a:pt x="2998" y="945"/>
                    <a:pt x="2959" y="950"/>
                    <a:pt x="2923" y="962"/>
                  </a:cubicBezTo>
                  <a:cubicBezTo>
                    <a:pt x="2120" y="655"/>
                    <a:pt x="1317" y="347"/>
                    <a:pt x="514" y="23"/>
                  </a:cubicBezTo>
                  <a:cubicBezTo>
                    <a:pt x="478" y="8"/>
                    <a:pt x="444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23" name="Google Shape;1723;p68"/>
            <p:cNvSpPr/>
            <p:nvPr/>
          </p:nvSpPr>
          <p:spPr>
            <a:xfrm>
              <a:off x="8046061" y="32550"/>
              <a:ext cx="155767" cy="82323"/>
            </a:xfrm>
            <a:custGeom>
              <a:avLst/>
              <a:gdLst/>
              <a:ahLst/>
              <a:cxnLst/>
              <a:rect l="l" t="t" r="r" b="b"/>
              <a:pathLst>
                <a:path w="3143" h="1661" extrusionOk="0">
                  <a:moveTo>
                    <a:pt x="432" y="1"/>
                  </a:moveTo>
                  <a:cubicBezTo>
                    <a:pt x="201" y="1"/>
                    <a:pt x="0" y="340"/>
                    <a:pt x="213" y="525"/>
                  </a:cubicBezTo>
                  <a:cubicBezTo>
                    <a:pt x="880" y="1088"/>
                    <a:pt x="1683" y="1481"/>
                    <a:pt x="2537" y="1652"/>
                  </a:cubicBezTo>
                  <a:cubicBezTo>
                    <a:pt x="2564" y="1658"/>
                    <a:pt x="2591" y="1660"/>
                    <a:pt x="2616" y="1660"/>
                  </a:cubicBezTo>
                  <a:cubicBezTo>
                    <a:pt x="3002" y="1660"/>
                    <a:pt x="3142" y="1082"/>
                    <a:pt x="2725" y="986"/>
                  </a:cubicBezTo>
                  <a:cubicBezTo>
                    <a:pt x="1956" y="815"/>
                    <a:pt x="1222" y="508"/>
                    <a:pt x="572" y="46"/>
                  </a:cubicBezTo>
                  <a:cubicBezTo>
                    <a:pt x="526" y="15"/>
                    <a:pt x="479" y="1"/>
                    <a:pt x="4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24" name="Google Shape;1724;p68"/>
            <p:cNvSpPr/>
            <p:nvPr/>
          </p:nvSpPr>
          <p:spPr>
            <a:xfrm>
              <a:off x="8355769" y="186935"/>
              <a:ext cx="177474" cy="75831"/>
            </a:xfrm>
            <a:custGeom>
              <a:avLst/>
              <a:gdLst/>
              <a:ahLst/>
              <a:cxnLst/>
              <a:rect l="l" t="t" r="r" b="b"/>
              <a:pathLst>
                <a:path w="3581" h="1530" extrusionOk="0">
                  <a:moveTo>
                    <a:pt x="411" y="0"/>
                  </a:moveTo>
                  <a:cubicBezTo>
                    <a:pt x="115" y="0"/>
                    <a:pt x="1" y="440"/>
                    <a:pt x="321" y="536"/>
                  </a:cubicBezTo>
                  <a:cubicBezTo>
                    <a:pt x="1209" y="776"/>
                    <a:pt x="2046" y="1083"/>
                    <a:pt x="2866" y="1493"/>
                  </a:cubicBezTo>
                  <a:cubicBezTo>
                    <a:pt x="2921" y="1518"/>
                    <a:pt x="2974" y="1529"/>
                    <a:pt x="3025" y="1529"/>
                  </a:cubicBezTo>
                  <a:cubicBezTo>
                    <a:pt x="3358" y="1529"/>
                    <a:pt x="3581" y="1056"/>
                    <a:pt x="3225" y="878"/>
                  </a:cubicBezTo>
                  <a:cubicBezTo>
                    <a:pt x="2354" y="434"/>
                    <a:pt x="1431" y="143"/>
                    <a:pt x="474" y="7"/>
                  </a:cubicBezTo>
                  <a:cubicBezTo>
                    <a:pt x="452" y="2"/>
                    <a:pt x="431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25" name="Google Shape;1725;p68"/>
            <p:cNvSpPr/>
            <p:nvPr/>
          </p:nvSpPr>
          <p:spPr>
            <a:xfrm>
              <a:off x="8603079" y="282590"/>
              <a:ext cx="139065" cy="60119"/>
            </a:xfrm>
            <a:custGeom>
              <a:avLst/>
              <a:gdLst/>
              <a:ahLst/>
              <a:cxnLst/>
              <a:rect l="l" t="t" r="r" b="b"/>
              <a:pathLst>
                <a:path w="2806" h="1213" extrusionOk="0">
                  <a:moveTo>
                    <a:pt x="463" y="1"/>
                  </a:moveTo>
                  <a:cubicBezTo>
                    <a:pt x="187" y="1"/>
                    <a:pt x="0" y="410"/>
                    <a:pt x="303" y="537"/>
                  </a:cubicBezTo>
                  <a:cubicBezTo>
                    <a:pt x="901" y="828"/>
                    <a:pt x="1533" y="1050"/>
                    <a:pt x="2182" y="1203"/>
                  </a:cubicBezTo>
                  <a:cubicBezTo>
                    <a:pt x="2207" y="1209"/>
                    <a:pt x="2232" y="1212"/>
                    <a:pt x="2256" y="1212"/>
                  </a:cubicBezTo>
                  <a:cubicBezTo>
                    <a:pt x="2578" y="1212"/>
                    <a:pt x="2805" y="714"/>
                    <a:pt x="2455" y="571"/>
                  </a:cubicBezTo>
                  <a:cubicBezTo>
                    <a:pt x="1823" y="315"/>
                    <a:pt x="1191" y="127"/>
                    <a:pt x="525" y="7"/>
                  </a:cubicBezTo>
                  <a:cubicBezTo>
                    <a:pt x="504" y="3"/>
                    <a:pt x="483" y="1"/>
                    <a:pt x="4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26" name="Google Shape;1726;p68"/>
            <p:cNvSpPr/>
            <p:nvPr/>
          </p:nvSpPr>
          <p:spPr>
            <a:xfrm>
              <a:off x="8814160" y="392964"/>
              <a:ext cx="162111" cy="79449"/>
            </a:xfrm>
            <a:custGeom>
              <a:avLst/>
              <a:gdLst/>
              <a:ahLst/>
              <a:cxnLst/>
              <a:rect l="l" t="t" r="r" b="b"/>
              <a:pathLst>
                <a:path w="3271" h="1603" extrusionOk="0">
                  <a:moveTo>
                    <a:pt x="389" y="0"/>
                  </a:moveTo>
                  <a:cubicBezTo>
                    <a:pt x="71" y="0"/>
                    <a:pt x="0" y="550"/>
                    <a:pt x="332" y="617"/>
                  </a:cubicBezTo>
                  <a:cubicBezTo>
                    <a:pt x="1101" y="771"/>
                    <a:pt x="1853" y="1095"/>
                    <a:pt x="2502" y="1539"/>
                  </a:cubicBezTo>
                  <a:cubicBezTo>
                    <a:pt x="2574" y="1583"/>
                    <a:pt x="2644" y="1603"/>
                    <a:pt x="2710" y="1603"/>
                  </a:cubicBezTo>
                  <a:cubicBezTo>
                    <a:pt x="3052" y="1603"/>
                    <a:pt x="3271" y="1083"/>
                    <a:pt x="2912" y="839"/>
                  </a:cubicBezTo>
                  <a:cubicBezTo>
                    <a:pt x="2160" y="360"/>
                    <a:pt x="1306" y="70"/>
                    <a:pt x="418" y="2"/>
                  </a:cubicBezTo>
                  <a:cubicBezTo>
                    <a:pt x="408" y="1"/>
                    <a:pt x="398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27" name="Google Shape;1727;p68"/>
          <p:cNvGrpSpPr/>
          <p:nvPr/>
        </p:nvGrpSpPr>
        <p:grpSpPr>
          <a:xfrm rot="2279064">
            <a:off x="10256881" y="3579590"/>
            <a:ext cx="2957364" cy="3753297"/>
            <a:chOff x="1154976" y="632775"/>
            <a:chExt cx="2502430" cy="3877954"/>
          </a:xfrm>
        </p:grpSpPr>
        <p:sp>
          <p:nvSpPr>
            <p:cNvPr id="1728" name="Google Shape;1728;p68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29" name="Google Shape;1729;p68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30" name="Google Shape;1730;p68"/>
          <p:cNvGrpSpPr/>
          <p:nvPr/>
        </p:nvGrpSpPr>
        <p:grpSpPr>
          <a:xfrm rot="-5979512" flipH="1">
            <a:off x="19382" y="493797"/>
            <a:ext cx="1892399" cy="3434409"/>
            <a:chOff x="-751900" y="2850775"/>
            <a:chExt cx="516875" cy="1199900"/>
          </a:xfrm>
        </p:grpSpPr>
        <p:sp>
          <p:nvSpPr>
            <p:cNvPr id="1731" name="Google Shape;1731;p68"/>
            <p:cNvSpPr/>
            <p:nvPr/>
          </p:nvSpPr>
          <p:spPr>
            <a:xfrm>
              <a:off x="-751900" y="2850775"/>
              <a:ext cx="516875" cy="1199900"/>
            </a:xfrm>
            <a:custGeom>
              <a:avLst/>
              <a:gdLst/>
              <a:ahLst/>
              <a:cxnLst/>
              <a:rect l="l" t="t" r="r" b="b"/>
              <a:pathLst>
                <a:path w="20675" h="47996" extrusionOk="0">
                  <a:moveTo>
                    <a:pt x="0" y="0"/>
                  </a:moveTo>
                  <a:lnTo>
                    <a:pt x="0" y="46372"/>
                  </a:lnTo>
                  <a:lnTo>
                    <a:pt x="137" y="46372"/>
                  </a:lnTo>
                  <a:cubicBezTo>
                    <a:pt x="188" y="46355"/>
                    <a:pt x="256" y="46355"/>
                    <a:pt x="325" y="46355"/>
                  </a:cubicBezTo>
                  <a:cubicBezTo>
                    <a:pt x="444" y="46355"/>
                    <a:pt x="581" y="46321"/>
                    <a:pt x="701" y="46253"/>
                  </a:cubicBezTo>
                  <a:cubicBezTo>
                    <a:pt x="735" y="46236"/>
                    <a:pt x="752" y="46218"/>
                    <a:pt x="786" y="46201"/>
                  </a:cubicBezTo>
                  <a:lnTo>
                    <a:pt x="888" y="46201"/>
                  </a:lnTo>
                  <a:cubicBezTo>
                    <a:pt x="1059" y="46201"/>
                    <a:pt x="1230" y="46167"/>
                    <a:pt x="1384" y="46099"/>
                  </a:cubicBezTo>
                  <a:lnTo>
                    <a:pt x="1555" y="46150"/>
                  </a:lnTo>
                  <a:cubicBezTo>
                    <a:pt x="1640" y="46321"/>
                    <a:pt x="1777" y="46458"/>
                    <a:pt x="1965" y="46509"/>
                  </a:cubicBezTo>
                  <a:cubicBezTo>
                    <a:pt x="2027" y="46534"/>
                    <a:pt x="2099" y="46550"/>
                    <a:pt x="2173" y="46550"/>
                  </a:cubicBezTo>
                  <a:cubicBezTo>
                    <a:pt x="2200" y="46550"/>
                    <a:pt x="2228" y="46548"/>
                    <a:pt x="2255" y="46543"/>
                  </a:cubicBezTo>
                  <a:cubicBezTo>
                    <a:pt x="2341" y="46543"/>
                    <a:pt x="2426" y="46526"/>
                    <a:pt x="2512" y="46492"/>
                  </a:cubicBezTo>
                  <a:lnTo>
                    <a:pt x="2529" y="46492"/>
                  </a:lnTo>
                  <a:lnTo>
                    <a:pt x="2580" y="46475"/>
                  </a:lnTo>
                  <a:lnTo>
                    <a:pt x="2717" y="46475"/>
                  </a:lnTo>
                  <a:cubicBezTo>
                    <a:pt x="2785" y="46458"/>
                    <a:pt x="2870" y="46441"/>
                    <a:pt x="2939" y="46406"/>
                  </a:cubicBezTo>
                  <a:cubicBezTo>
                    <a:pt x="3041" y="46560"/>
                    <a:pt x="3212" y="46646"/>
                    <a:pt x="3383" y="46663"/>
                  </a:cubicBezTo>
                  <a:cubicBezTo>
                    <a:pt x="3503" y="46663"/>
                    <a:pt x="3622" y="46680"/>
                    <a:pt x="3759" y="46697"/>
                  </a:cubicBezTo>
                  <a:lnTo>
                    <a:pt x="3930" y="46697"/>
                  </a:lnTo>
                  <a:cubicBezTo>
                    <a:pt x="4049" y="46680"/>
                    <a:pt x="4152" y="46646"/>
                    <a:pt x="4272" y="46594"/>
                  </a:cubicBezTo>
                  <a:lnTo>
                    <a:pt x="4306" y="46594"/>
                  </a:lnTo>
                  <a:cubicBezTo>
                    <a:pt x="4357" y="46594"/>
                    <a:pt x="4408" y="46577"/>
                    <a:pt x="4477" y="46577"/>
                  </a:cubicBezTo>
                  <a:cubicBezTo>
                    <a:pt x="4579" y="46646"/>
                    <a:pt x="4699" y="46697"/>
                    <a:pt x="4835" y="46731"/>
                  </a:cubicBezTo>
                  <a:cubicBezTo>
                    <a:pt x="4887" y="46748"/>
                    <a:pt x="4921" y="46748"/>
                    <a:pt x="4972" y="46748"/>
                  </a:cubicBezTo>
                  <a:cubicBezTo>
                    <a:pt x="5075" y="46787"/>
                    <a:pt x="5177" y="46806"/>
                    <a:pt x="5287" y="46806"/>
                  </a:cubicBezTo>
                  <a:cubicBezTo>
                    <a:pt x="5323" y="46806"/>
                    <a:pt x="5361" y="46804"/>
                    <a:pt x="5399" y="46799"/>
                  </a:cubicBezTo>
                  <a:cubicBezTo>
                    <a:pt x="5502" y="46799"/>
                    <a:pt x="5604" y="46765"/>
                    <a:pt x="5707" y="46731"/>
                  </a:cubicBezTo>
                  <a:cubicBezTo>
                    <a:pt x="5775" y="46714"/>
                    <a:pt x="5826" y="46697"/>
                    <a:pt x="5878" y="46680"/>
                  </a:cubicBezTo>
                  <a:lnTo>
                    <a:pt x="6031" y="46680"/>
                  </a:lnTo>
                  <a:cubicBezTo>
                    <a:pt x="6134" y="46680"/>
                    <a:pt x="6219" y="46663"/>
                    <a:pt x="6322" y="46629"/>
                  </a:cubicBezTo>
                  <a:cubicBezTo>
                    <a:pt x="6459" y="46629"/>
                    <a:pt x="6595" y="46594"/>
                    <a:pt x="6715" y="46526"/>
                  </a:cubicBezTo>
                  <a:cubicBezTo>
                    <a:pt x="6783" y="46543"/>
                    <a:pt x="6869" y="46543"/>
                    <a:pt x="6937" y="46543"/>
                  </a:cubicBezTo>
                  <a:lnTo>
                    <a:pt x="7074" y="46543"/>
                  </a:lnTo>
                  <a:lnTo>
                    <a:pt x="7159" y="46594"/>
                  </a:lnTo>
                  <a:cubicBezTo>
                    <a:pt x="7398" y="46697"/>
                    <a:pt x="7655" y="46765"/>
                    <a:pt x="7911" y="46782"/>
                  </a:cubicBezTo>
                  <a:lnTo>
                    <a:pt x="8048" y="46799"/>
                  </a:lnTo>
                  <a:cubicBezTo>
                    <a:pt x="8065" y="46834"/>
                    <a:pt x="8082" y="46851"/>
                    <a:pt x="8116" y="46868"/>
                  </a:cubicBezTo>
                  <a:cubicBezTo>
                    <a:pt x="8236" y="46987"/>
                    <a:pt x="8389" y="47039"/>
                    <a:pt x="8543" y="47056"/>
                  </a:cubicBezTo>
                  <a:cubicBezTo>
                    <a:pt x="8731" y="47073"/>
                    <a:pt x="8902" y="47141"/>
                    <a:pt x="9056" y="47261"/>
                  </a:cubicBezTo>
                  <a:cubicBezTo>
                    <a:pt x="9175" y="47363"/>
                    <a:pt x="9312" y="47414"/>
                    <a:pt x="9483" y="47432"/>
                  </a:cubicBezTo>
                  <a:lnTo>
                    <a:pt x="9688" y="47432"/>
                  </a:lnTo>
                  <a:cubicBezTo>
                    <a:pt x="9704" y="47433"/>
                    <a:pt x="9720" y="47434"/>
                    <a:pt x="9736" y="47434"/>
                  </a:cubicBezTo>
                  <a:cubicBezTo>
                    <a:pt x="9910" y="47434"/>
                    <a:pt x="10093" y="47352"/>
                    <a:pt x="10218" y="47227"/>
                  </a:cubicBezTo>
                  <a:cubicBezTo>
                    <a:pt x="10252" y="47209"/>
                    <a:pt x="10286" y="47192"/>
                    <a:pt x="10320" y="47175"/>
                  </a:cubicBezTo>
                  <a:cubicBezTo>
                    <a:pt x="10337" y="47158"/>
                    <a:pt x="10371" y="47141"/>
                    <a:pt x="10388" y="47141"/>
                  </a:cubicBezTo>
                  <a:cubicBezTo>
                    <a:pt x="10423" y="47124"/>
                    <a:pt x="10440" y="47124"/>
                    <a:pt x="10457" y="47107"/>
                  </a:cubicBezTo>
                  <a:lnTo>
                    <a:pt x="10559" y="47107"/>
                  </a:lnTo>
                  <a:cubicBezTo>
                    <a:pt x="10616" y="47101"/>
                    <a:pt x="10672" y="47097"/>
                    <a:pt x="10728" y="47097"/>
                  </a:cubicBezTo>
                  <a:cubicBezTo>
                    <a:pt x="10826" y="47097"/>
                    <a:pt x="10923" y="47109"/>
                    <a:pt x="11021" y="47141"/>
                  </a:cubicBezTo>
                  <a:cubicBezTo>
                    <a:pt x="11055" y="47141"/>
                    <a:pt x="11089" y="47158"/>
                    <a:pt x="11123" y="47158"/>
                  </a:cubicBezTo>
                  <a:cubicBezTo>
                    <a:pt x="11157" y="47175"/>
                    <a:pt x="11174" y="47192"/>
                    <a:pt x="11209" y="47209"/>
                  </a:cubicBezTo>
                  <a:cubicBezTo>
                    <a:pt x="11243" y="47227"/>
                    <a:pt x="11277" y="47244"/>
                    <a:pt x="11294" y="47261"/>
                  </a:cubicBezTo>
                  <a:cubicBezTo>
                    <a:pt x="11397" y="47329"/>
                    <a:pt x="11516" y="47380"/>
                    <a:pt x="11636" y="47397"/>
                  </a:cubicBezTo>
                  <a:cubicBezTo>
                    <a:pt x="11755" y="47534"/>
                    <a:pt x="11909" y="47620"/>
                    <a:pt x="12097" y="47654"/>
                  </a:cubicBezTo>
                  <a:lnTo>
                    <a:pt x="12114" y="47654"/>
                  </a:lnTo>
                  <a:cubicBezTo>
                    <a:pt x="12217" y="47773"/>
                    <a:pt x="12370" y="47825"/>
                    <a:pt x="12541" y="47842"/>
                  </a:cubicBezTo>
                  <a:cubicBezTo>
                    <a:pt x="12593" y="47842"/>
                    <a:pt x="12644" y="47842"/>
                    <a:pt x="12695" y="47825"/>
                  </a:cubicBezTo>
                  <a:cubicBezTo>
                    <a:pt x="12798" y="47807"/>
                    <a:pt x="12900" y="47773"/>
                    <a:pt x="12986" y="47739"/>
                  </a:cubicBezTo>
                  <a:cubicBezTo>
                    <a:pt x="13054" y="47705"/>
                    <a:pt x="13105" y="47671"/>
                    <a:pt x="13156" y="47637"/>
                  </a:cubicBezTo>
                  <a:cubicBezTo>
                    <a:pt x="13225" y="47654"/>
                    <a:pt x="13293" y="47654"/>
                    <a:pt x="13361" y="47654"/>
                  </a:cubicBezTo>
                  <a:lnTo>
                    <a:pt x="13464" y="47654"/>
                  </a:lnTo>
                  <a:cubicBezTo>
                    <a:pt x="13515" y="47671"/>
                    <a:pt x="13584" y="47688"/>
                    <a:pt x="13635" y="47688"/>
                  </a:cubicBezTo>
                  <a:lnTo>
                    <a:pt x="13754" y="47688"/>
                  </a:lnTo>
                  <a:cubicBezTo>
                    <a:pt x="13806" y="47671"/>
                    <a:pt x="13874" y="47671"/>
                    <a:pt x="13942" y="47671"/>
                  </a:cubicBezTo>
                  <a:lnTo>
                    <a:pt x="14045" y="47671"/>
                  </a:lnTo>
                  <a:cubicBezTo>
                    <a:pt x="14079" y="47671"/>
                    <a:pt x="14096" y="47688"/>
                    <a:pt x="14130" y="47688"/>
                  </a:cubicBezTo>
                  <a:cubicBezTo>
                    <a:pt x="14267" y="47705"/>
                    <a:pt x="14370" y="47756"/>
                    <a:pt x="14472" y="47842"/>
                  </a:cubicBezTo>
                  <a:cubicBezTo>
                    <a:pt x="14592" y="47927"/>
                    <a:pt x="14728" y="47978"/>
                    <a:pt x="14882" y="47978"/>
                  </a:cubicBezTo>
                  <a:lnTo>
                    <a:pt x="14950" y="47978"/>
                  </a:lnTo>
                  <a:cubicBezTo>
                    <a:pt x="15002" y="47995"/>
                    <a:pt x="15053" y="47995"/>
                    <a:pt x="15104" y="47995"/>
                  </a:cubicBezTo>
                  <a:cubicBezTo>
                    <a:pt x="15190" y="47995"/>
                    <a:pt x="15275" y="47978"/>
                    <a:pt x="15361" y="47944"/>
                  </a:cubicBezTo>
                  <a:cubicBezTo>
                    <a:pt x="15429" y="47944"/>
                    <a:pt x="15480" y="47961"/>
                    <a:pt x="15531" y="47978"/>
                  </a:cubicBezTo>
                  <a:cubicBezTo>
                    <a:pt x="15583" y="47978"/>
                    <a:pt x="15634" y="47995"/>
                    <a:pt x="15685" y="47995"/>
                  </a:cubicBezTo>
                  <a:cubicBezTo>
                    <a:pt x="15788" y="47995"/>
                    <a:pt x="15907" y="47961"/>
                    <a:pt x="16010" y="47910"/>
                  </a:cubicBezTo>
                  <a:cubicBezTo>
                    <a:pt x="16078" y="47859"/>
                    <a:pt x="16146" y="47842"/>
                    <a:pt x="16232" y="47842"/>
                  </a:cubicBezTo>
                  <a:lnTo>
                    <a:pt x="16283" y="47842"/>
                  </a:lnTo>
                  <a:cubicBezTo>
                    <a:pt x="16437" y="47842"/>
                    <a:pt x="16608" y="47773"/>
                    <a:pt x="16727" y="47654"/>
                  </a:cubicBezTo>
                  <a:lnTo>
                    <a:pt x="16779" y="47602"/>
                  </a:lnTo>
                  <a:lnTo>
                    <a:pt x="16813" y="47568"/>
                  </a:lnTo>
                  <a:cubicBezTo>
                    <a:pt x="16813" y="47568"/>
                    <a:pt x="16830" y="47568"/>
                    <a:pt x="16830" y="47551"/>
                  </a:cubicBezTo>
                  <a:lnTo>
                    <a:pt x="16847" y="47534"/>
                  </a:lnTo>
                  <a:lnTo>
                    <a:pt x="16864" y="47534"/>
                  </a:lnTo>
                  <a:lnTo>
                    <a:pt x="16898" y="47517"/>
                  </a:lnTo>
                  <a:cubicBezTo>
                    <a:pt x="16984" y="47483"/>
                    <a:pt x="17052" y="47432"/>
                    <a:pt x="17120" y="47363"/>
                  </a:cubicBezTo>
                  <a:cubicBezTo>
                    <a:pt x="17257" y="47329"/>
                    <a:pt x="17394" y="47244"/>
                    <a:pt x="17479" y="47124"/>
                  </a:cubicBezTo>
                  <a:cubicBezTo>
                    <a:pt x="17496" y="47107"/>
                    <a:pt x="17496" y="47090"/>
                    <a:pt x="17513" y="47073"/>
                  </a:cubicBezTo>
                  <a:cubicBezTo>
                    <a:pt x="17650" y="47056"/>
                    <a:pt x="17770" y="47004"/>
                    <a:pt x="17872" y="46919"/>
                  </a:cubicBezTo>
                  <a:cubicBezTo>
                    <a:pt x="17889" y="46902"/>
                    <a:pt x="17923" y="46868"/>
                    <a:pt x="17941" y="46851"/>
                  </a:cubicBezTo>
                  <a:cubicBezTo>
                    <a:pt x="18111" y="46731"/>
                    <a:pt x="18214" y="46543"/>
                    <a:pt x="18197" y="46338"/>
                  </a:cubicBezTo>
                  <a:lnTo>
                    <a:pt x="18197" y="46287"/>
                  </a:lnTo>
                  <a:cubicBezTo>
                    <a:pt x="18197" y="46287"/>
                    <a:pt x="18197" y="46270"/>
                    <a:pt x="18197" y="46253"/>
                  </a:cubicBezTo>
                  <a:cubicBezTo>
                    <a:pt x="18214" y="46048"/>
                    <a:pt x="18128" y="45825"/>
                    <a:pt x="17958" y="45672"/>
                  </a:cubicBezTo>
                  <a:cubicBezTo>
                    <a:pt x="17941" y="45638"/>
                    <a:pt x="17923" y="45603"/>
                    <a:pt x="17906" y="45569"/>
                  </a:cubicBezTo>
                  <a:cubicBezTo>
                    <a:pt x="17889" y="45552"/>
                    <a:pt x="17872" y="45535"/>
                    <a:pt x="17872" y="45518"/>
                  </a:cubicBezTo>
                  <a:lnTo>
                    <a:pt x="17838" y="45450"/>
                  </a:lnTo>
                  <a:lnTo>
                    <a:pt x="17838" y="45381"/>
                  </a:lnTo>
                  <a:cubicBezTo>
                    <a:pt x="17821" y="45262"/>
                    <a:pt x="17838" y="45125"/>
                    <a:pt x="17889" y="45005"/>
                  </a:cubicBezTo>
                  <a:cubicBezTo>
                    <a:pt x="17889" y="44988"/>
                    <a:pt x="17906" y="44954"/>
                    <a:pt x="17906" y="44920"/>
                  </a:cubicBezTo>
                  <a:cubicBezTo>
                    <a:pt x="17923" y="44903"/>
                    <a:pt x="17941" y="44886"/>
                    <a:pt x="17958" y="44869"/>
                  </a:cubicBezTo>
                  <a:cubicBezTo>
                    <a:pt x="17975" y="44834"/>
                    <a:pt x="17992" y="44817"/>
                    <a:pt x="18009" y="44783"/>
                  </a:cubicBezTo>
                  <a:cubicBezTo>
                    <a:pt x="18094" y="44698"/>
                    <a:pt x="18146" y="44595"/>
                    <a:pt x="18163" y="44493"/>
                  </a:cubicBezTo>
                  <a:cubicBezTo>
                    <a:pt x="18299" y="44390"/>
                    <a:pt x="18402" y="44254"/>
                    <a:pt x="18436" y="44100"/>
                  </a:cubicBezTo>
                  <a:lnTo>
                    <a:pt x="18453" y="44083"/>
                  </a:lnTo>
                  <a:cubicBezTo>
                    <a:pt x="18624" y="43929"/>
                    <a:pt x="18709" y="43690"/>
                    <a:pt x="18658" y="43450"/>
                  </a:cubicBezTo>
                  <a:cubicBezTo>
                    <a:pt x="18641" y="43348"/>
                    <a:pt x="18624" y="43245"/>
                    <a:pt x="18590" y="43143"/>
                  </a:cubicBezTo>
                  <a:cubicBezTo>
                    <a:pt x="18573" y="43092"/>
                    <a:pt x="18556" y="43040"/>
                    <a:pt x="18521" y="42989"/>
                  </a:cubicBezTo>
                  <a:cubicBezTo>
                    <a:pt x="18556" y="42904"/>
                    <a:pt x="18556" y="42818"/>
                    <a:pt x="18573" y="42716"/>
                  </a:cubicBezTo>
                  <a:cubicBezTo>
                    <a:pt x="18607" y="42613"/>
                    <a:pt x="18624" y="42511"/>
                    <a:pt x="18607" y="42408"/>
                  </a:cubicBezTo>
                  <a:cubicBezTo>
                    <a:pt x="18607" y="42357"/>
                    <a:pt x="18607" y="42306"/>
                    <a:pt x="18607" y="42254"/>
                  </a:cubicBezTo>
                  <a:cubicBezTo>
                    <a:pt x="18607" y="42220"/>
                    <a:pt x="18607" y="42203"/>
                    <a:pt x="18607" y="42169"/>
                  </a:cubicBezTo>
                  <a:cubicBezTo>
                    <a:pt x="18624" y="42135"/>
                    <a:pt x="18641" y="42118"/>
                    <a:pt x="18641" y="42084"/>
                  </a:cubicBezTo>
                  <a:cubicBezTo>
                    <a:pt x="18675" y="41981"/>
                    <a:pt x="18744" y="41879"/>
                    <a:pt x="18829" y="41810"/>
                  </a:cubicBezTo>
                  <a:cubicBezTo>
                    <a:pt x="18966" y="41691"/>
                    <a:pt x="19051" y="41520"/>
                    <a:pt x="19068" y="41349"/>
                  </a:cubicBezTo>
                  <a:cubicBezTo>
                    <a:pt x="19137" y="41212"/>
                    <a:pt x="19154" y="41058"/>
                    <a:pt x="19137" y="40922"/>
                  </a:cubicBezTo>
                  <a:cubicBezTo>
                    <a:pt x="19137" y="40888"/>
                    <a:pt x="19154" y="40853"/>
                    <a:pt x="19188" y="40802"/>
                  </a:cubicBezTo>
                  <a:cubicBezTo>
                    <a:pt x="19273" y="40631"/>
                    <a:pt x="19290" y="40443"/>
                    <a:pt x="19239" y="40272"/>
                  </a:cubicBezTo>
                  <a:cubicBezTo>
                    <a:pt x="19222" y="40221"/>
                    <a:pt x="19222" y="40170"/>
                    <a:pt x="19239" y="40119"/>
                  </a:cubicBezTo>
                  <a:lnTo>
                    <a:pt x="19239" y="40102"/>
                  </a:lnTo>
                  <a:cubicBezTo>
                    <a:pt x="19307" y="39914"/>
                    <a:pt x="19273" y="39726"/>
                    <a:pt x="19188" y="39572"/>
                  </a:cubicBezTo>
                  <a:lnTo>
                    <a:pt x="19137" y="39521"/>
                  </a:lnTo>
                  <a:cubicBezTo>
                    <a:pt x="19137" y="39504"/>
                    <a:pt x="19119" y="39504"/>
                    <a:pt x="19119" y="39486"/>
                  </a:cubicBezTo>
                  <a:cubicBezTo>
                    <a:pt x="19119" y="39486"/>
                    <a:pt x="19102" y="39469"/>
                    <a:pt x="19102" y="39469"/>
                  </a:cubicBezTo>
                  <a:lnTo>
                    <a:pt x="19102" y="39452"/>
                  </a:lnTo>
                  <a:lnTo>
                    <a:pt x="19102" y="39418"/>
                  </a:lnTo>
                  <a:cubicBezTo>
                    <a:pt x="19085" y="39350"/>
                    <a:pt x="19051" y="39264"/>
                    <a:pt x="19000" y="39213"/>
                  </a:cubicBezTo>
                  <a:lnTo>
                    <a:pt x="19000" y="39196"/>
                  </a:lnTo>
                  <a:lnTo>
                    <a:pt x="19034" y="39162"/>
                  </a:lnTo>
                  <a:cubicBezTo>
                    <a:pt x="19154" y="39042"/>
                    <a:pt x="19222" y="38871"/>
                    <a:pt x="19222" y="38701"/>
                  </a:cubicBezTo>
                  <a:cubicBezTo>
                    <a:pt x="19290" y="38564"/>
                    <a:pt x="19325" y="38410"/>
                    <a:pt x="19290" y="38273"/>
                  </a:cubicBezTo>
                  <a:lnTo>
                    <a:pt x="19290" y="38256"/>
                  </a:lnTo>
                  <a:lnTo>
                    <a:pt x="19290" y="38188"/>
                  </a:lnTo>
                  <a:lnTo>
                    <a:pt x="19290" y="38085"/>
                  </a:lnTo>
                  <a:cubicBezTo>
                    <a:pt x="19325" y="37966"/>
                    <a:pt x="19342" y="37846"/>
                    <a:pt x="19325" y="37727"/>
                  </a:cubicBezTo>
                  <a:cubicBezTo>
                    <a:pt x="19393" y="37573"/>
                    <a:pt x="19393" y="37385"/>
                    <a:pt x="19342" y="37231"/>
                  </a:cubicBezTo>
                  <a:cubicBezTo>
                    <a:pt x="19307" y="37163"/>
                    <a:pt x="19273" y="37111"/>
                    <a:pt x="19239" y="37060"/>
                  </a:cubicBezTo>
                  <a:lnTo>
                    <a:pt x="19290" y="37026"/>
                  </a:lnTo>
                  <a:lnTo>
                    <a:pt x="19393" y="36958"/>
                  </a:lnTo>
                  <a:cubicBezTo>
                    <a:pt x="19495" y="36906"/>
                    <a:pt x="19564" y="36838"/>
                    <a:pt x="19615" y="36736"/>
                  </a:cubicBezTo>
                  <a:cubicBezTo>
                    <a:pt x="19718" y="36548"/>
                    <a:pt x="19735" y="36308"/>
                    <a:pt x="19649" y="36103"/>
                  </a:cubicBezTo>
                  <a:cubicBezTo>
                    <a:pt x="19598" y="35950"/>
                    <a:pt x="19512" y="35813"/>
                    <a:pt x="19427" y="35693"/>
                  </a:cubicBezTo>
                  <a:lnTo>
                    <a:pt x="19393" y="35642"/>
                  </a:lnTo>
                  <a:cubicBezTo>
                    <a:pt x="19393" y="35488"/>
                    <a:pt x="19359" y="35317"/>
                    <a:pt x="19307" y="35164"/>
                  </a:cubicBezTo>
                  <a:cubicBezTo>
                    <a:pt x="19359" y="35061"/>
                    <a:pt x="19393" y="34924"/>
                    <a:pt x="19393" y="34805"/>
                  </a:cubicBezTo>
                  <a:cubicBezTo>
                    <a:pt x="19393" y="34651"/>
                    <a:pt x="19359" y="34514"/>
                    <a:pt x="19307" y="34378"/>
                  </a:cubicBezTo>
                  <a:cubicBezTo>
                    <a:pt x="19273" y="34326"/>
                    <a:pt x="19256" y="34292"/>
                    <a:pt x="19222" y="34241"/>
                  </a:cubicBezTo>
                  <a:lnTo>
                    <a:pt x="19222" y="34224"/>
                  </a:lnTo>
                  <a:cubicBezTo>
                    <a:pt x="19325" y="33899"/>
                    <a:pt x="19205" y="33540"/>
                    <a:pt x="18949" y="33335"/>
                  </a:cubicBezTo>
                  <a:cubicBezTo>
                    <a:pt x="19085" y="33216"/>
                    <a:pt x="19171" y="33045"/>
                    <a:pt x="19188" y="32857"/>
                  </a:cubicBezTo>
                  <a:lnTo>
                    <a:pt x="19188" y="32840"/>
                  </a:lnTo>
                  <a:lnTo>
                    <a:pt x="19188" y="32669"/>
                  </a:lnTo>
                  <a:cubicBezTo>
                    <a:pt x="19359" y="32532"/>
                    <a:pt x="19461" y="32344"/>
                    <a:pt x="19478" y="32122"/>
                  </a:cubicBezTo>
                  <a:cubicBezTo>
                    <a:pt x="19478" y="32088"/>
                    <a:pt x="19478" y="32037"/>
                    <a:pt x="19478" y="31986"/>
                  </a:cubicBezTo>
                  <a:cubicBezTo>
                    <a:pt x="19564" y="31866"/>
                    <a:pt x="19615" y="31729"/>
                    <a:pt x="19615" y="31576"/>
                  </a:cubicBezTo>
                  <a:cubicBezTo>
                    <a:pt x="19598" y="31507"/>
                    <a:pt x="19581" y="31456"/>
                    <a:pt x="19564" y="31388"/>
                  </a:cubicBezTo>
                  <a:cubicBezTo>
                    <a:pt x="19581" y="31251"/>
                    <a:pt x="19615" y="31114"/>
                    <a:pt x="19666" y="30978"/>
                  </a:cubicBezTo>
                  <a:cubicBezTo>
                    <a:pt x="19700" y="30875"/>
                    <a:pt x="19700" y="30773"/>
                    <a:pt x="19700" y="30670"/>
                  </a:cubicBezTo>
                  <a:cubicBezTo>
                    <a:pt x="19718" y="30636"/>
                    <a:pt x="19735" y="30619"/>
                    <a:pt x="19735" y="30619"/>
                  </a:cubicBezTo>
                  <a:cubicBezTo>
                    <a:pt x="19854" y="30448"/>
                    <a:pt x="19888" y="30243"/>
                    <a:pt x="19837" y="30055"/>
                  </a:cubicBezTo>
                  <a:cubicBezTo>
                    <a:pt x="19923" y="29918"/>
                    <a:pt x="19940" y="29764"/>
                    <a:pt x="19923" y="29611"/>
                  </a:cubicBezTo>
                  <a:cubicBezTo>
                    <a:pt x="19871" y="29423"/>
                    <a:pt x="19752" y="29235"/>
                    <a:pt x="19564" y="29149"/>
                  </a:cubicBezTo>
                  <a:cubicBezTo>
                    <a:pt x="19564" y="29098"/>
                    <a:pt x="19547" y="29047"/>
                    <a:pt x="19530" y="28996"/>
                  </a:cubicBezTo>
                  <a:cubicBezTo>
                    <a:pt x="19547" y="28927"/>
                    <a:pt x="19564" y="28859"/>
                    <a:pt x="19581" y="28791"/>
                  </a:cubicBezTo>
                  <a:cubicBezTo>
                    <a:pt x="19683" y="28654"/>
                    <a:pt x="19718" y="28466"/>
                    <a:pt x="19666" y="28295"/>
                  </a:cubicBezTo>
                  <a:cubicBezTo>
                    <a:pt x="19649" y="28192"/>
                    <a:pt x="19649" y="28090"/>
                    <a:pt x="19666" y="27987"/>
                  </a:cubicBezTo>
                  <a:cubicBezTo>
                    <a:pt x="19700" y="27782"/>
                    <a:pt x="19632" y="27577"/>
                    <a:pt x="19495" y="27424"/>
                  </a:cubicBezTo>
                  <a:cubicBezTo>
                    <a:pt x="19495" y="27355"/>
                    <a:pt x="19478" y="27287"/>
                    <a:pt x="19461" y="27219"/>
                  </a:cubicBezTo>
                  <a:lnTo>
                    <a:pt x="19461" y="27082"/>
                  </a:lnTo>
                  <a:cubicBezTo>
                    <a:pt x="19461" y="27014"/>
                    <a:pt x="19478" y="26945"/>
                    <a:pt x="19512" y="26877"/>
                  </a:cubicBezTo>
                  <a:cubicBezTo>
                    <a:pt x="19547" y="26809"/>
                    <a:pt x="19564" y="26723"/>
                    <a:pt x="19581" y="26638"/>
                  </a:cubicBezTo>
                  <a:lnTo>
                    <a:pt x="19581" y="26552"/>
                  </a:lnTo>
                  <a:lnTo>
                    <a:pt x="19598" y="26210"/>
                  </a:lnTo>
                  <a:cubicBezTo>
                    <a:pt x="19718" y="26108"/>
                    <a:pt x="19786" y="25937"/>
                    <a:pt x="19803" y="25766"/>
                  </a:cubicBezTo>
                  <a:cubicBezTo>
                    <a:pt x="19940" y="25595"/>
                    <a:pt x="19991" y="25373"/>
                    <a:pt x="19974" y="25151"/>
                  </a:cubicBezTo>
                  <a:cubicBezTo>
                    <a:pt x="19974" y="25117"/>
                    <a:pt x="19974" y="25083"/>
                    <a:pt x="19974" y="25049"/>
                  </a:cubicBezTo>
                  <a:cubicBezTo>
                    <a:pt x="20076" y="24758"/>
                    <a:pt x="20076" y="24451"/>
                    <a:pt x="19974" y="24160"/>
                  </a:cubicBezTo>
                  <a:cubicBezTo>
                    <a:pt x="20008" y="23904"/>
                    <a:pt x="19940" y="23630"/>
                    <a:pt x="19803" y="23408"/>
                  </a:cubicBezTo>
                  <a:cubicBezTo>
                    <a:pt x="19803" y="23357"/>
                    <a:pt x="19820" y="23306"/>
                    <a:pt x="19820" y="23237"/>
                  </a:cubicBezTo>
                  <a:cubicBezTo>
                    <a:pt x="19923" y="23084"/>
                    <a:pt x="19991" y="22930"/>
                    <a:pt x="20025" y="22742"/>
                  </a:cubicBezTo>
                  <a:cubicBezTo>
                    <a:pt x="20093" y="22520"/>
                    <a:pt x="20093" y="22298"/>
                    <a:pt x="20059" y="22076"/>
                  </a:cubicBezTo>
                  <a:lnTo>
                    <a:pt x="20230" y="22076"/>
                  </a:lnTo>
                  <a:cubicBezTo>
                    <a:pt x="20384" y="22059"/>
                    <a:pt x="20521" y="22007"/>
                    <a:pt x="20657" y="21922"/>
                  </a:cubicBezTo>
                  <a:lnTo>
                    <a:pt x="206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1732" name="Google Shape;1732;p68"/>
            <p:cNvGrpSpPr/>
            <p:nvPr/>
          </p:nvGrpSpPr>
          <p:grpSpPr>
            <a:xfrm>
              <a:off x="-751900" y="2916975"/>
              <a:ext cx="516875" cy="1126000"/>
              <a:chOff x="-751900" y="2916975"/>
              <a:chExt cx="516875" cy="1126000"/>
            </a:xfrm>
          </p:grpSpPr>
          <p:sp>
            <p:nvSpPr>
              <p:cNvPr id="1733" name="Google Shape;1733;p68"/>
              <p:cNvSpPr/>
              <p:nvPr/>
            </p:nvSpPr>
            <p:spPr>
              <a:xfrm>
                <a:off x="-751900" y="291697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734" name="Google Shape;1734;p68"/>
              <p:cNvSpPr/>
              <p:nvPr/>
            </p:nvSpPr>
            <p:spPr>
              <a:xfrm>
                <a:off x="-751900" y="298702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735" name="Google Shape;1735;p68"/>
              <p:cNvSpPr/>
              <p:nvPr/>
            </p:nvSpPr>
            <p:spPr>
              <a:xfrm>
                <a:off x="-751900" y="30575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736" name="Google Shape;1736;p68"/>
              <p:cNvSpPr/>
              <p:nvPr/>
            </p:nvSpPr>
            <p:spPr>
              <a:xfrm>
                <a:off x="-751900" y="31280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737" name="Google Shape;1737;p68"/>
              <p:cNvSpPr/>
              <p:nvPr/>
            </p:nvSpPr>
            <p:spPr>
              <a:xfrm>
                <a:off x="-751900" y="319847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738" name="Google Shape;1738;p68"/>
              <p:cNvSpPr/>
              <p:nvPr/>
            </p:nvSpPr>
            <p:spPr>
              <a:xfrm>
                <a:off x="-751900" y="326852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739" name="Google Shape;1739;p68"/>
              <p:cNvSpPr/>
              <p:nvPr/>
            </p:nvSpPr>
            <p:spPr>
              <a:xfrm>
                <a:off x="-751900" y="33390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740" name="Google Shape;1740;p68"/>
              <p:cNvSpPr/>
              <p:nvPr/>
            </p:nvSpPr>
            <p:spPr>
              <a:xfrm>
                <a:off x="-751900" y="3409475"/>
                <a:ext cx="499922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741" name="Google Shape;1741;p68"/>
              <p:cNvSpPr/>
              <p:nvPr/>
            </p:nvSpPr>
            <p:spPr>
              <a:xfrm>
                <a:off x="-751900" y="3479975"/>
                <a:ext cx="499922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742" name="Google Shape;1742;p68"/>
              <p:cNvSpPr/>
              <p:nvPr/>
            </p:nvSpPr>
            <p:spPr>
              <a:xfrm>
                <a:off x="-751900" y="3550450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743" name="Google Shape;1743;p68"/>
              <p:cNvSpPr/>
              <p:nvPr/>
            </p:nvSpPr>
            <p:spPr>
              <a:xfrm>
                <a:off x="-751900" y="3620925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744" name="Google Shape;1744;p68"/>
              <p:cNvSpPr/>
              <p:nvPr/>
            </p:nvSpPr>
            <p:spPr>
              <a:xfrm>
                <a:off x="-751900" y="3690975"/>
                <a:ext cx="478471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745" name="Google Shape;1745;p68"/>
              <p:cNvSpPr/>
              <p:nvPr/>
            </p:nvSpPr>
            <p:spPr>
              <a:xfrm>
                <a:off x="-751900" y="3761475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746" name="Google Shape;1746;p68"/>
              <p:cNvSpPr/>
              <p:nvPr/>
            </p:nvSpPr>
            <p:spPr>
              <a:xfrm>
                <a:off x="-751900" y="3831950"/>
                <a:ext cx="478471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747" name="Google Shape;1747;p68"/>
              <p:cNvSpPr/>
              <p:nvPr/>
            </p:nvSpPr>
            <p:spPr>
              <a:xfrm>
                <a:off x="-751900" y="3902425"/>
                <a:ext cx="462603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748" name="Google Shape;1748;p68"/>
              <p:cNvSpPr/>
              <p:nvPr/>
            </p:nvSpPr>
            <p:spPr>
              <a:xfrm>
                <a:off x="-751900" y="3972475"/>
                <a:ext cx="442290" cy="49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749" name="Google Shape;1749;p68"/>
              <p:cNvSpPr/>
              <p:nvPr/>
            </p:nvSpPr>
            <p:spPr>
              <a:xfrm>
                <a:off x="-273450" y="2916975"/>
                <a:ext cx="11500" cy="590362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750" name="Google Shape;1750;p68"/>
              <p:cNvSpPr/>
              <p:nvPr/>
            </p:nvSpPr>
            <p:spPr>
              <a:xfrm>
                <a:off x="-327325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751" name="Google Shape;1751;p68"/>
              <p:cNvSpPr/>
              <p:nvPr/>
            </p:nvSpPr>
            <p:spPr>
              <a:xfrm>
                <a:off x="-393100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752" name="Google Shape;1752;p68"/>
              <p:cNvSpPr/>
              <p:nvPr/>
            </p:nvSpPr>
            <p:spPr>
              <a:xfrm>
                <a:off x="-458450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753" name="Google Shape;1753;p68"/>
              <p:cNvSpPr/>
              <p:nvPr/>
            </p:nvSpPr>
            <p:spPr>
              <a:xfrm>
                <a:off x="-52380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754" name="Google Shape;1754;p68"/>
              <p:cNvSpPr/>
              <p:nvPr/>
            </p:nvSpPr>
            <p:spPr>
              <a:xfrm>
                <a:off x="-58960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755" name="Google Shape;1755;p68"/>
              <p:cNvSpPr/>
              <p:nvPr/>
            </p:nvSpPr>
            <p:spPr>
              <a:xfrm>
                <a:off x="-65495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sp>
        <p:nvSpPr>
          <p:cNvPr id="1756" name="Google Shape;1756;p68"/>
          <p:cNvSpPr/>
          <p:nvPr/>
        </p:nvSpPr>
        <p:spPr>
          <a:xfrm rot="16200000" flipH="1">
            <a:off x="2213375" y="-263130"/>
            <a:ext cx="1022825" cy="5063619"/>
          </a:xfrm>
          <a:custGeom>
            <a:avLst/>
            <a:gdLst/>
            <a:ahLst/>
            <a:cxnLst/>
            <a:rect l="l" t="t" r="r" b="b"/>
            <a:pathLst>
              <a:path w="20692" h="47654" extrusionOk="0">
                <a:moveTo>
                  <a:pt x="308" y="46031"/>
                </a:moveTo>
                <a:cubicBezTo>
                  <a:pt x="342" y="46031"/>
                  <a:pt x="393" y="46013"/>
                  <a:pt x="410" y="45996"/>
                </a:cubicBezTo>
                <a:lnTo>
                  <a:pt x="410" y="45962"/>
                </a:lnTo>
                <a:cubicBezTo>
                  <a:pt x="564" y="45894"/>
                  <a:pt x="701" y="45877"/>
                  <a:pt x="854" y="45877"/>
                </a:cubicBezTo>
                <a:cubicBezTo>
                  <a:pt x="1008" y="45877"/>
                  <a:pt x="1179" y="45825"/>
                  <a:pt x="1299" y="45757"/>
                </a:cubicBezTo>
                <a:cubicBezTo>
                  <a:pt x="1316" y="45740"/>
                  <a:pt x="1316" y="45740"/>
                  <a:pt x="1316" y="45723"/>
                </a:cubicBezTo>
                <a:lnTo>
                  <a:pt x="2136" y="45979"/>
                </a:lnTo>
                <a:lnTo>
                  <a:pt x="2136" y="45979"/>
                </a:lnTo>
                <a:lnTo>
                  <a:pt x="2136" y="46184"/>
                </a:lnTo>
                <a:cubicBezTo>
                  <a:pt x="2136" y="46201"/>
                  <a:pt x="2136" y="46218"/>
                  <a:pt x="2153" y="46218"/>
                </a:cubicBezTo>
                <a:cubicBezTo>
                  <a:pt x="2187" y="46236"/>
                  <a:pt x="2238" y="46253"/>
                  <a:pt x="2255" y="46253"/>
                </a:cubicBezTo>
                <a:cubicBezTo>
                  <a:pt x="2324" y="46236"/>
                  <a:pt x="2392" y="46201"/>
                  <a:pt x="2443" y="46150"/>
                </a:cubicBezTo>
                <a:cubicBezTo>
                  <a:pt x="2478" y="46099"/>
                  <a:pt x="2546" y="46099"/>
                  <a:pt x="2648" y="46167"/>
                </a:cubicBezTo>
                <a:cubicBezTo>
                  <a:pt x="2665" y="46184"/>
                  <a:pt x="2700" y="46184"/>
                  <a:pt x="2700" y="46184"/>
                </a:cubicBezTo>
                <a:cubicBezTo>
                  <a:pt x="2751" y="46065"/>
                  <a:pt x="3007" y="46184"/>
                  <a:pt x="3093" y="46116"/>
                </a:cubicBezTo>
                <a:cubicBezTo>
                  <a:pt x="3144" y="46082"/>
                  <a:pt x="3212" y="46048"/>
                  <a:pt x="3281" y="46065"/>
                </a:cubicBezTo>
                <a:cubicBezTo>
                  <a:pt x="3434" y="46099"/>
                  <a:pt x="3503" y="46013"/>
                  <a:pt x="3588" y="45996"/>
                </a:cubicBezTo>
                <a:lnTo>
                  <a:pt x="3759" y="45945"/>
                </a:lnTo>
                <a:lnTo>
                  <a:pt x="3827" y="45962"/>
                </a:lnTo>
                <a:cubicBezTo>
                  <a:pt x="3896" y="45996"/>
                  <a:pt x="3981" y="46048"/>
                  <a:pt x="3998" y="46116"/>
                </a:cubicBezTo>
                <a:cubicBezTo>
                  <a:pt x="4015" y="46150"/>
                  <a:pt x="3981" y="46201"/>
                  <a:pt x="3930" y="46218"/>
                </a:cubicBezTo>
                <a:cubicBezTo>
                  <a:pt x="3827" y="46218"/>
                  <a:pt x="3708" y="46218"/>
                  <a:pt x="3708" y="46321"/>
                </a:cubicBezTo>
                <a:cubicBezTo>
                  <a:pt x="3622" y="46321"/>
                  <a:pt x="3537" y="46321"/>
                  <a:pt x="3469" y="46338"/>
                </a:cubicBezTo>
                <a:cubicBezTo>
                  <a:pt x="3451" y="46338"/>
                  <a:pt x="3469" y="46389"/>
                  <a:pt x="3469" y="46406"/>
                </a:cubicBezTo>
                <a:cubicBezTo>
                  <a:pt x="3520" y="46475"/>
                  <a:pt x="3434" y="46441"/>
                  <a:pt x="3503" y="46458"/>
                </a:cubicBezTo>
                <a:cubicBezTo>
                  <a:pt x="3622" y="46475"/>
                  <a:pt x="3742" y="46509"/>
                  <a:pt x="3861" y="46526"/>
                </a:cubicBezTo>
                <a:cubicBezTo>
                  <a:pt x="3930" y="46543"/>
                  <a:pt x="3981" y="46526"/>
                  <a:pt x="3998" y="46492"/>
                </a:cubicBezTo>
                <a:cubicBezTo>
                  <a:pt x="4032" y="46441"/>
                  <a:pt x="4084" y="46423"/>
                  <a:pt x="4135" y="46441"/>
                </a:cubicBezTo>
                <a:cubicBezTo>
                  <a:pt x="4272" y="46458"/>
                  <a:pt x="4408" y="46492"/>
                  <a:pt x="4408" y="46355"/>
                </a:cubicBezTo>
                <a:cubicBezTo>
                  <a:pt x="4511" y="46355"/>
                  <a:pt x="4630" y="46372"/>
                  <a:pt x="4699" y="46321"/>
                </a:cubicBezTo>
                <a:cubicBezTo>
                  <a:pt x="4733" y="46287"/>
                  <a:pt x="4801" y="46338"/>
                  <a:pt x="4852" y="46372"/>
                </a:cubicBezTo>
                <a:cubicBezTo>
                  <a:pt x="4904" y="46423"/>
                  <a:pt x="4887" y="46458"/>
                  <a:pt x="4870" y="46492"/>
                </a:cubicBezTo>
                <a:cubicBezTo>
                  <a:pt x="4835" y="46560"/>
                  <a:pt x="4921" y="46646"/>
                  <a:pt x="5040" y="46697"/>
                </a:cubicBezTo>
                <a:cubicBezTo>
                  <a:pt x="5092" y="46714"/>
                  <a:pt x="5143" y="46731"/>
                  <a:pt x="5194" y="46748"/>
                </a:cubicBezTo>
                <a:cubicBezTo>
                  <a:pt x="5297" y="46799"/>
                  <a:pt x="5416" y="46816"/>
                  <a:pt x="5519" y="46765"/>
                </a:cubicBezTo>
                <a:cubicBezTo>
                  <a:pt x="5604" y="46748"/>
                  <a:pt x="5690" y="46714"/>
                  <a:pt x="5758" y="46663"/>
                </a:cubicBezTo>
                <a:cubicBezTo>
                  <a:pt x="5792" y="46646"/>
                  <a:pt x="5843" y="46629"/>
                  <a:pt x="5878" y="46646"/>
                </a:cubicBezTo>
                <a:cubicBezTo>
                  <a:pt x="6083" y="46748"/>
                  <a:pt x="6134" y="46646"/>
                  <a:pt x="6271" y="46646"/>
                </a:cubicBezTo>
                <a:cubicBezTo>
                  <a:pt x="6442" y="46646"/>
                  <a:pt x="6442" y="46594"/>
                  <a:pt x="6288" y="46389"/>
                </a:cubicBezTo>
                <a:cubicBezTo>
                  <a:pt x="6339" y="46372"/>
                  <a:pt x="6390" y="46355"/>
                  <a:pt x="6442" y="46304"/>
                </a:cubicBezTo>
                <a:cubicBezTo>
                  <a:pt x="6493" y="46253"/>
                  <a:pt x="6561" y="46287"/>
                  <a:pt x="6647" y="46389"/>
                </a:cubicBezTo>
                <a:cubicBezTo>
                  <a:pt x="6681" y="46423"/>
                  <a:pt x="6715" y="46475"/>
                  <a:pt x="6749" y="46526"/>
                </a:cubicBezTo>
                <a:cubicBezTo>
                  <a:pt x="6817" y="46492"/>
                  <a:pt x="6954" y="46611"/>
                  <a:pt x="7005" y="46543"/>
                </a:cubicBezTo>
                <a:lnTo>
                  <a:pt x="7005" y="46458"/>
                </a:lnTo>
                <a:cubicBezTo>
                  <a:pt x="7108" y="46458"/>
                  <a:pt x="7227" y="46526"/>
                  <a:pt x="7313" y="46560"/>
                </a:cubicBezTo>
                <a:lnTo>
                  <a:pt x="7347" y="46560"/>
                </a:lnTo>
                <a:cubicBezTo>
                  <a:pt x="7381" y="46594"/>
                  <a:pt x="7433" y="46629"/>
                  <a:pt x="7484" y="46663"/>
                </a:cubicBezTo>
                <a:cubicBezTo>
                  <a:pt x="7655" y="46748"/>
                  <a:pt x="7843" y="46799"/>
                  <a:pt x="8048" y="46799"/>
                </a:cubicBezTo>
                <a:cubicBezTo>
                  <a:pt x="8150" y="46834"/>
                  <a:pt x="8253" y="46851"/>
                  <a:pt x="8355" y="46851"/>
                </a:cubicBezTo>
                <a:cubicBezTo>
                  <a:pt x="8389" y="46868"/>
                  <a:pt x="8424" y="46885"/>
                  <a:pt x="8458" y="46902"/>
                </a:cubicBezTo>
                <a:cubicBezTo>
                  <a:pt x="8492" y="46970"/>
                  <a:pt x="8543" y="47039"/>
                  <a:pt x="8594" y="47090"/>
                </a:cubicBezTo>
                <a:cubicBezTo>
                  <a:pt x="8936" y="47090"/>
                  <a:pt x="9261" y="47209"/>
                  <a:pt x="9517" y="47432"/>
                </a:cubicBezTo>
                <a:lnTo>
                  <a:pt x="9637" y="47414"/>
                </a:lnTo>
                <a:cubicBezTo>
                  <a:pt x="9705" y="47414"/>
                  <a:pt x="9756" y="47363"/>
                  <a:pt x="9773" y="47312"/>
                </a:cubicBezTo>
                <a:lnTo>
                  <a:pt x="9790" y="47278"/>
                </a:lnTo>
                <a:cubicBezTo>
                  <a:pt x="9842" y="47261"/>
                  <a:pt x="9876" y="47227"/>
                  <a:pt x="9927" y="47192"/>
                </a:cubicBezTo>
                <a:lnTo>
                  <a:pt x="9927" y="47192"/>
                </a:lnTo>
                <a:cubicBezTo>
                  <a:pt x="9978" y="47141"/>
                  <a:pt x="10047" y="47090"/>
                  <a:pt x="10115" y="47056"/>
                </a:cubicBezTo>
                <a:cubicBezTo>
                  <a:pt x="10115" y="47056"/>
                  <a:pt x="10098" y="47039"/>
                  <a:pt x="10098" y="47022"/>
                </a:cubicBezTo>
                <a:cubicBezTo>
                  <a:pt x="10132" y="46987"/>
                  <a:pt x="10166" y="46919"/>
                  <a:pt x="10166" y="46868"/>
                </a:cubicBezTo>
                <a:cubicBezTo>
                  <a:pt x="10252" y="46902"/>
                  <a:pt x="10337" y="46936"/>
                  <a:pt x="10423" y="46936"/>
                </a:cubicBezTo>
                <a:cubicBezTo>
                  <a:pt x="10662" y="46885"/>
                  <a:pt x="10918" y="46868"/>
                  <a:pt x="11174" y="46919"/>
                </a:cubicBezTo>
                <a:lnTo>
                  <a:pt x="11174" y="46902"/>
                </a:lnTo>
                <a:lnTo>
                  <a:pt x="11397" y="46936"/>
                </a:lnTo>
                <a:lnTo>
                  <a:pt x="11499" y="47039"/>
                </a:lnTo>
                <a:cubicBezTo>
                  <a:pt x="11567" y="47073"/>
                  <a:pt x="11619" y="47107"/>
                  <a:pt x="11670" y="47141"/>
                </a:cubicBezTo>
                <a:cubicBezTo>
                  <a:pt x="11687" y="47141"/>
                  <a:pt x="11704" y="47141"/>
                  <a:pt x="11721" y="47124"/>
                </a:cubicBezTo>
                <a:cubicBezTo>
                  <a:pt x="11738" y="47107"/>
                  <a:pt x="11755" y="47073"/>
                  <a:pt x="11789" y="47056"/>
                </a:cubicBezTo>
                <a:cubicBezTo>
                  <a:pt x="11807" y="47039"/>
                  <a:pt x="11909" y="47056"/>
                  <a:pt x="11977" y="47107"/>
                </a:cubicBezTo>
                <a:cubicBezTo>
                  <a:pt x="12012" y="47124"/>
                  <a:pt x="12046" y="47175"/>
                  <a:pt x="12063" y="47227"/>
                </a:cubicBezTo>
                <a:cubicBezTo>
                  <a:pt x="12063" y="47244"/>
                  <a:pt x="12063" y="47261"/>
                  <a:pt x="12080" y="47278"/>
                </a:cubicBezTo>
                <a:cubicBezTo>
                  <a:pt x="12114" y="47363"/>
                  <a:pt x="12131" y="47380"/>
                  <a:pt x="12234" y="47380"/>
                </a:cubicBezTo>
                <a:cubicBezTo>
                  <a:pt x="12319" y="47380"/>
                  <a:pt x="12405" y="47414"/>
                  <a:pt x="12473" y="47483"/>
                </a:cubicBezTo>
                <a:lnTo>
                  <a:pt x="12558" y="47568"/>
                </a:lnTo>
                <a:cubicBezTo>
                  <a:pt x="12610" y="47551"/>
                  <a:pt x="12661" y="47534"/>
                  <a:pt x="12712" y="47500"/>
                </a:cubicBezTo>
                <a:cubicBezTo>
                  <a:pt x="12746" y="47483"/>
                  <a:pt x="12763" y="47449"/>
                  <a:pt x="12763" y="47397"/>
                </a:cubicBezTo>
                <a:cubicBezTo>
                  <a:pt x="12763" y="47346"/>
                  <a:pt x="12763" y="47278"/>
                  <a:pt x="12763" y="47227"/>
                </a:cubicBezTo>
                <a:lnTo>
                  <a:pt x="13173" y="47175"/>
                </a:lnTo>
                <a:cubicBezTo>
                  <a:pt x="13225" y="47278"/>
                  <a:pt x="13293" y="47363"/>
                  <a:pt x="13396" y="47346"/>
                </a:cubicBezTo>
                <a:cubicBezTo>
                  <a:pt x="13481" y="47329"/>
                  <a:pt x="13566" y="47329"/>
                  <a:pt x="13652" y="47363"/>
                </a:cubicBezTo>
                <a:cubicBezTo>
                  <a:pt x="13754" y="47346"/>
                  <a:pt x="13840" y="47329"/>
                  <a:pt x="13942" y="47329"/>
                </a:cubicBezTo>
                <a:cubicBezTo>
                  <a:pt x="13959" y="47312"/>
                  <a:pt x="13959" y="47295"/>
                  <a:pt x="13959" y="47278"/>
                </a:cubicBezTo>
                <a:cubicBezTo>
                  <a:pt x="14011" y="47295"/>
                  <a:pt x="14062" y="47312"/>
                  <a:pt x="14113" y="47312"/>
                </a:cubicBezTo>
                <a:cubicBezTo>
                  <a:pt x="14164" y="47329"/>
                  <a:pt x="14250" y="47329"/>
                  <a:pt x="14301" y="47329"/>
                </a:cubicBezTo>
                <a:cubicBezTo>
                  <a:pt x="14301" y="47346"/>
                  <a:pt x="14284" y="47346"/>
                  <a:pt x="14267" y="47363"/>
                </a:cubicBezTo>
                <a:cubicBezTo>
                  <a:pt x="14506" y="47397"/>
                  <a:pt x="14711" y="47483"/>
                  <a:pt x="14899" y="47637"/>
                </a:cubicBezTo>
                <a:cubicBezTo>
                  <a:pt x="14985" y="47620"/>
                  <a:pt x="15053" y="47637"/>
                  <a:pt x="15138" y="47654"/>
                </a:cubicBezTo>
                <a:cubicBezTo>
                  <a:pt x="15155" y="47637"/>
                  <a:pt x="15190" y="47620"/>
                  <a:pt x="15224" y="47620"/>
                </a:cubicBezTo>
                <a:cubicBezTo>
                  <a:pt x="15378" y="47585"/>
                  <a:pt x="15548" y="47585"/>
                  <a:pt x="15702" y="47637"/>
                </a:cubicBezTo>
                <a:cubicBezTo>
                  <a:pt x="15890" y="47534"/>
                  <a:pt x="16078" y="47483"/>
                  <a:pt x="16283" y="47483"/>
                </a:cubicBezTo>
                <a:lnTo>
                  <a:pt x="16317" y="47483"/>
                </a:lnTo>
                <a:lnTo>
                  <a:pt x="16369" y="47432"/>
                </a:lnTo>
                <a:cubicBezTo>
                  <a:pt x="16403" y="47397"/>
                  <a:pt x="16437" y="47363"/>
                  <a:pt x="16471" y="47329"/>
                </a:cubicBezTo>
                <a:cubicBezTo>
                  <a:pt x="16522" y="47278"/>
                  <a:pt x="16557" y="47244"/>
                  <a:pt x="16608" y="47227"/>
                </a:cubicBezTo>
                <a:lnTo>
                  <a:pt x="16608" y="47227"/>
                </a:lnTo>
                <a:lnTo>
                  <a:pt x="16659" y="47192"/>
                </a:lnTo>
                <a:cubicBezTo>
                  <a:pt x="16659" y="47175"/>
                  <a:pt x="16659" y="47158"/>
                  <a:pt x="16659" y="47141"/>
                </a:cubicBezTo>
                <a:cubicBezTo>
                  <a:pt x="16659" y="47056"/>
                  <a:pt x="16710" y="47022"/>
                  <a:pt x="16745" y="46970"/>
                </a:cubicBezTo>
                <a:cubicBezTo>
                  <a:pt x="16779" y="46919"/>
                  <a:pt x="16813" y="46953"/>
                  <a:pt x="16864" y="46970"/>
                </a:cubicBezTo>
                <a:lnTo>
                  <a:pt x="17001" y="46987"/>
                </a:lnTo>
                <a:cubicBezTo>
                  <a:pt x="17018" y="46987"/>
                  <a:pt x="17052" y="46936"/>
                  <a:pt x="17035" y="46902"/>
                </a:cubicBezTo>
                <a:lnTo>
                  <a:pt x="16967" y="46697"/>
                </a:lnTo>
                <a:lnTo>
                  <a:pt x="17462" y="46629"/>
                </a:lnTo>
                <a:lnTo>
                  <a:pt x="17496" y="46680"/>
                </a:lnTo>
                <a:cubicBezTo>
                  <a:pt x="17548" y="46629"/>
                  <a:pt x="17599" y="46594"/>
                  <a:pt x="17650" y="46560"/>
                </a:cubicBezTo>
                <a:lnTo>
                  <a:pt x="17650" y="46441"/>
                </a:lnTo>
                <a:cubicBezTo>
                  <a:pt x="17650" y="46372"/>
                  <a:pt x="17616" y="46321"/>
                  <a:pt x="17565" y="46287"/>
                </a:cubicBezTo>
                <a:lnTo>
                  <a:pt x="17530" y="46270"/>
                </a:lnTo>
                <a:cubicBezTo>
                  <a:pt x="17513" y="46236"/>
                  <a:pt x="17496" y="46184"/>
                  <a:pt x="17479" y="46133"/>
                </a:cubicBezTo>
                <a:lnTo>
                  <a:pt x="17479" y="46133"/>
                </a:lnTo>
                <a:cubicBezTo>
                  <a:pt x="17428" y="46065"/>
                  <a:pt x="17394" y="45996"/>
                  <a:pt x="17360" y="45928"/>
                </a:cubicBezTo>
                <a:lnTo>
                  <a:pt x="17325" y="45945"/>
                </a:lnTo>
                <a:cubicBezTo>
                  <a:pt x="17291" y="45894"/>
                  <a:pt x="17240" y="45860"/>
                  <a:pt x="17172" y="45843"/>
                </a:cubicBezTo>
                <a:cubicBezTo>
                  <a:pt x="17223" y="45774"/>
                  <a:pt x="17274" y="45706"/>
                  <a:pt x="17308" y="45638"/>
                </a:cubicBezTo>
                <a:cubicBezTo>
                  <a:pt x="17274" y="45398"/>
                  <a:pt x="17325" y="45159"/>
                  <a:pt x="17428" y="44937"/>
                </a:cubicBezTo>
                <a:lnTo>
                  <a:pt x="17394" y="44920"/>
                </a:lnTo>
                <a:lnTo>
                  <a:pt x="17479" y="44732"/>
                </a:lnTo>
                <a:lnTo>
                  <a:pt x="17599" y="44647"/>
                </a:lnTo>
                <a:cubicBezTo>
                  <a:pt x="17633" y="44595"/>
                  <a:pt x="17684" y="44561"/>
                  <a:pt x="17736" y="44510"/>
                </a:cubicBezTo>
                <a:cubicBezTo>
                  <a:pt x="17736" y="44493"/>
                  <a:pt x="17736" y="44476"/>
                  <a:pt x="17736" y="44476"/>
                </a:cubicBezTo>
                <a:cubicBezTo>
                  <a:pt x="17718" y="44441"/>
                  <a:pt x="17684" y="44424"/>
                  <a:pt x="17667" y="44407"/>
                </a:cubicBezTo>
                <a:cubicBezTo>
                  <a:pt x="17650" y="44373"/>
                  <a:pt x="17701" y="44288"/>
                  <a:pt x="17753" y="44236"/>
                </a:cubicBezTo>
                <a:cubicBezTo>
                  <a:pt x="17804" y="44185"/>
                  <a:pt x="17855" y="44168"/>
                  <a:pt x="17906" y="44168"/>
                </a:cubicBezTo>
                <a:lnTo>
                  <a:pt x="17958" y="44168"/>
                </a:lnTo>
                <a:cubicBezTo>
                  <a:pt x="18060" y="44151"/>
                  <a:pt x="18077" y="44134"/>
                  <a:pt x="18094" y="44048"/>
                </a:cubicBezTo>
                <a:cubicBezTo>
                  <a:pt x="18111" y="43963"/>
                  <a:pt x="18163" y="43895"/>
                  <a:pt x="18248" y="43843"/>
                </a:cubicBezTo>
                <a:lnTo>
                  <a:pt x="18351" y="43792"/>
                </a:lnTo>
                <a:cubicBezTo>
                  <a:pt x="18334" y="43741"/>
                  <a:pt x="18334" y="43673"/>
                  <a:pt x="18316" y="43621"/>
                </a:cubicBezTo>
                <a:cubicBezTo>
                  <a:pt x="18316" y="43604"/>
                  <a:pt x="18265" y="43570"/>
                  <a:pt x="18214" y="43570"/>
                </a:cubicBezTo>
                <a:cubicBezTo>
                  <a:pt x="18163" y="43553"/>
                  <a:pt x="18094" y="43536"/>
                  <a:pt x="18026" y="43536"/>
                </a:cubicBezTo>
                <a:lnTo>
                  <a:pt x="18043" y="43143"/>
                </a:lnTo>
                <a:cubicBezTo>
                  <a:pt x="18163" y="43109"/>
                  <a:pt x="18265" y="43075"/>
                  <a:pt x="18282" y="42972"/>
                </a:cubicBezTo>
                <a:cubicBezTo>
                  <a:pt x="18265" y="42887"/>
                  <a:pt x="18282" y="42801"/>
                  <a:pt x="18334" y="42750"/>
                </a:cubicBezTo>
                <a:cubicBezTo>
                  <a:pt x="18334" y="42647"/>
                  <a:pt x="18334" y="42562"/>
                  <a:pt x="18351" y="42459"/>
                </a:cubicBezTo>
                <a:cubicBezTo>
                  <a:pt x="18351" y="42459"/>
                  <a:pt x="18334" y="42442"/>
                  <a:pt x="18316" y="42442"/>
                </a:cubicBezTo>
                <a:cubicBezTo>
                  <a:pt x="18334" y="42408"/>
                  <a:pt x="18351" y="42357"/>
                  <a:pt x="18368" y="42306"/>
                </a:cubicBezTo>
                <a:cubicBezTo>
                  <a:pt x="18402" y="42254"/>
                  <a:pt x="18419" y="42186"/>
                  <a:pt x="18436" y="42135"/>
                </a:cubicBezTo>
                <a:cubicBezTo>
                  <a:pt x="18436" y="42135"/>
                  <a:pt x="18436" y="42152"/>
                  <a:pt x="18453" y="42169"/>
                </a:cubicBezTo>
                <a:cubicBezTo>
                  <a:pt x="18539" y="41964"/>
                  <a:pt x="18675" y="41776"/>
                  <a:pt x="18846" y="41656"/>
                </a:cubicBezTo>
                <a:cubicBezTo>
                  <a:pt x="18863" y="41571"/>
                  <a:pt x="18880" y="41503"/>
                  <a:pt x="18914" y="41434"/>
                </a:cubicBezTo>
                <a:cubicBezTo>
                  <a:pt x="18897" y="41400"/>
                  <a:pt x="18897" y="41366"/>
                  <a:pt x="18880" y="41349"/>
                </a:cubicBezTo>
                <a:cubicBezTo>
                  <a:pt x="18880" y="41178"/>
                  <a:pt x="18932" y="41024"/>
                  <a:pt x="19017" y="40905"/>
                </a:cubicBezTo>
                <a:cubicBezTo>
                  <a:pt x="18932" y="40717"/>
                  <a:pt x="18914" y="40529"/>
                  <a:pt x="18949" y="40341"/>
                </a:cubicBezTo>
                <a:lnTo>
                  <a:pt x="18949" y="40307"/>
                </a:lnTo>
                <a:lnTo>
                  <a:pt x="18897" y="40255"/>
                </a:lnTo>
                <a:cubicBezTo>
                  <a:pt x="18863" y="40221"/>
                  <a:pt x="18829" y="40187"/>
                  <a:pt x="18812" y="40136"/>
                </a:cubicBezTo>
                <a:cubicBezTo>
                  <a:pt x="18778" y="40102"/>
                  <a:pt x="18744" y="40050"/>
                  <a:pt x="18727" y="39999"/>
                </a:cubicBezTo>
                <a:lnTo>
                  <a:pt x="18727" y="39999"/>
                </a:lnTo>
                <a:cubicBezTo>
                  <a:pt x="18727" y="39982"/>
                  <a:pt x="18709" y="39965"/>
                  <a:pt x="18709" y="39948"/>
                </a:cubicBezTo>
                <a:lnTo>
                  <a:pt x="18658" y="39948"/>
                </a:lnTo>
                <a:cubicBezTo>
                  <a:pt x="18590" y="39931"/>
                  <a:pt x="18521" y="39897"/>
                  <a:pt x="18487" y="39845"/>
                </a:cubicBezTo>
                <a:cubicBezTo>
                  <a:pt x="18453" y="39811"/>
                  <a:pt x="18487" y="39777"/>
                  <a:pt x="18504" y="39726"/>
                </a:cubicBezTo>
                <a:cubicBezTo>
                  <a:pt x="18521" y="39692"/>
                  <a:pt x="18539" y="39657"/>
                  <a:pt x="18556" y="39606"/>
                </a:cubicBezTo>
                <a:cubicBezTo>
                  <a:pt x="18556" y="39589"/>
                  <a:pt x="18504" y="39538"/>
                  <a:pt x="18453" y="39555"/>
                </a:cubicBezTo>
                <a:lnTo>
                  <a:pt x="18231" y="39572"/>
                </a:lnTo>
                <a:lnTo>
                  <a:pt x="18265" y="39111"/>
                </a:lnTo>
                <a:cubicBezTo>
                  <a:pt x="18316" y="39093"/>
                  <a:pt x="18368" y="39076"/>
                  <a:pt x="18419" y="39059"/>
                </a:cubicBezTo>
                <a:cubicBezTo>
                  <a:pt x="18487" y="39076"/>
                  <a:pt x="18556" y="39076"/>
                  <a:pt x="18607" y="39093"/>
                </a:cubicBezTo>
                <a:cubicBezTo>
                  <a:pt x="18658" y="39093"/>
                  <a:pt x="18761" y="39059"/>
                  <a:pt x="18744" y="39025"/>
                </a:cubicBezTo>
                <a:cubicBezTo>
                  <a:pt x="18709" y="38923"/>
                  <a:pt x="18727" y="38803"/>
                  <a:pt x="18795" y="38718"/>
                </a:cubicBezTo>
                <a:cubicBezTo>
                  <a:pt x="18761" y="38632"/>
                  <a:pt x="18761" y="38530"/>
                  <a:pt x="18778" y="38427"/>
                </a:cubicBezTo>
                <a:cubicBezTo>
                  <a:pt x="18761" y="38359"/>
                  <a:pt x="18761" y="38273"/>
                  <a:pt x="18795" y="38205"/>
                </a:cubicBezTo>
                <a:cubicBezTo>
                  <a:pt x="18829" y="38137"/>
                  <a:pt x="18795" y="38034"/>
                  <a:pt x="18744" y="37983"/>
                </a:cubicBezTo>
                <a:cubicBezTo>
                  <a:pt x="18658" y="37897"/>
                  <a:pt x="18709" y="37812"/>
                  <a:pt x="18846" y="37727"/>
                </a:cubicBezTo>
                <a:cubicBezTo>
                  <a:pt x="18744" y="37710"/>
                  <a:pt x="18641" y="37727"/>
                  <a:pt x="18556" y="37761"/>
                </a:cubicBezTo>
                <a:cubicBezTo>
                  <a:pt x="18487" y="37795"/>
                  <a:pt x="18385" y="37778"/>
                  <a:pt x="18334" y="37710"/>
                </a:cubicBezTo>
                <a:cubicBezTo>
                  <a:pt x="18351" y="37487"/>
                  <a:pt x="18368" y="37299"/>
                  <a:pt x="18368" y="37094"/>
                </a:cubicBezTo>
                <a:cubicBezTo>
                  <a:pt x="18556" y="36992"/>
                  <a:pt x="18573" y="36992"/>
                  <a:pt x="18573" y="36889"/>
                </a:cubicBezTo>
                <a:cubicBezTo>
                  <a:pt x="18573" y="36872"/>
                  <a:pt x="18573" y="36838"/>
                  <a:pt x="18573" y="36821"/>
                </a:cubicBezTo>
                <a:cubicBezTo>
                  <a:pt x="18590" y="36770"/>
                  <a:pt x="18641" y="36736"/>
                  <a:pt x="18692" y="36736"/>
                </a:cubicBezTo>
                <a:cubicBezTo>
                  <a:pt x="18727" y="36701"/>
                  <a:pt x="18795" y="36719"/>
                  <a:pt x="18829" y="36736"/>
                </a:cubicBezTo>
                <a:cubicBezTo>
                  <a:pt x="18829" y="36736"/>
                  <a:pt x="18863" y="36753"/>
                  <a:pt x="18863" y="36770"/>
                </a:cubicBezTo>
                <a:cubicBezTo>
                  <a:pt x="18880" y="36804"/>
                  <a:pt x="18880" y="36838"/>
                  <a:pt x="18880" y="36872"/>
                </a:cubicBezTo>
                <a:lnTo>
                  <a:pt x="18880" y="36872"/>
                </a:lnTo>
                <a:lnTo>
                  <a:pt x="19256" y="36684"/>
                </a:lnTo>
                <a:cubicBezTo>
                  <a:pt x="19273" y="36650"/>
                  <a:pt x="19256" y="36616"/>
                  <a:pt x="19256" y="36599"/>
                </a:cubicBezTo>
                <a:cubicBezTo>
                  <a:pt x="19205" y="36479"/>
                  <a:pt x="19154" y="36377"/>
                  <a:pt x="19085" y="36274"/>
                </a:cubicBezTo>
                <a:cubicBezTo>
                  <a:pt x="19068" y="36240"/>
                  <a:pt x="19017" y="36223"/>
                  <a:pt x="18966" y="36206"/>
                </a:cubicBezTo>
                <a:cubicBezTo>
                  <a:pt x="19068" y="35967"/>
                  <a:pt x="19034" y="35676"/>
                  <a:pt x="18880" y="35471"/>
                </a:cubicBezTo>
                <a:cubicBezTo>
                  <a:pt x="18880" y="35437"/>
                  <a:pt x="18880" y="35403"/>
                  <a:pt x="18880" y="35386"/>
                </a:cubicBezTo>
                <a:cubicBezTo>
                  <a:pt x="18863" y="35335"/>
                  <a:pt x="18914" y="35300"/>
                  <a:pt x="18966" y="35283"/>
                </a:cubicBezTo>
                <a:cubicBezTo>
                  <a:pt x="19034" y="35249"/>
                  <a:pt x="19102" y="35181"/>
                  <a:pt x="19102" y="35112"/>
                </a:cubicBezTo>
                <a:cubicBezTo>
                  <a:pt x="19119" y="35061"/>
                  <a:pt x="19102" y="35027"/>
                  <a:pt x="19085" y="34993"/>
                </a:cubicBezTo>
                <a:cubicBezTo>
                  <a:pt x="19085" y="34959"/>
                  <a:pt x="19051" y="34924"/>
                  <a:pt x="19034" y="34907"/>
                </a:cubicBezTo>
                <a:cubicBezTo>
                  <a:pt x="18914" y="34805"/>
                  <a:pt x="18897" y="34651"/>
                  <a:pt x="18983" y="34514"/>
                </a:cubicBezTo>
                <a:cubicBezTo>
                  <a:pt x="18983" y="34497"/>
                  <a:pt x="19000" y="34463"/>
                  <a:pt x="19017" y="34446"/>
                </a:cubicBezTo>
                <a:cubicBezTo>
                  <a:pt x="19051" y="34326"/>
                  <a:pt x="19051" y="34224"/>
                  <a:pt x="18914" y="34190"/>
                </a:cubicBezTo>
                <a:cubicBezTo>
                  <a:pt x="18897" y="34190"/>
                  <a:pt x="18880" y="34190"/>
                  <a:pt x="18863" y="34190"/>
                </a:cubicBezTo>
                <a:cubicBezTo>
                  <a:pt x="18829" y="34190"/>
                  <a:pt x="18812" y="34207"/>
                  <a:pt x="18778" y="34207"/>
                </a:cubicBezTo>
                <a:cubicBezTo>
                  <a:pt x="18709" y="34190"/>
                  <a:pt x="18641" y="34173"/>
                  <a:pt x="18573" y="34156"/>
                </a:cubicBezTo>
                <a:cubicBezTo>
                  <a:pt x="18573" y="34019"/>
                  <a:pt x="18470" y="33951"/>
                  <a:pt x="18402" y="33831"/>
                </a:cubicBezTo>
                <a:cubicBezTo>
                  <a:pt x="18453" y="33763"/>
                  <a:pt x="18487" y="33677"/>
                  <a:pt x="18334" y="33746"/>
                </a:cubicBezTo>
                <a:cubicBezTo>
                  <a:pt x="18316" y="33763"/>
                  <a:pt x="18282" y="33746"/>
                  <a:pt x="18265" y="33728"/>
                </a:cubicBezTo>
                <a:cubicBezTo>
                  <a:pt x="18231" y="33694"/>
                  <a:pt x="18214" y="33660"/>
                  <a:pt x="18214" y="33609"/>
                </a:cubicBezTo>
                <a:cubicBezTo>
                  <a:pt x="18214" y="33609"/>
                  <a:pt x="18231" y="33575"/>
                  <a:pt x="18231" y="33558"/>
                </a:cubicBezTo>
                <a:cubicBezTo>
                  <a:pt x="18351" y="33438"/>
                  <a:pt x="18470" y="33318"/>
                  <a:pt x="18607" y="33216"/>
                </a:cubicBezTo>
                <a:cubicBezTo>
                  <a:pt x="18624" y="33216"/>
                  <a:pt x="18641" y="33199"/>
                  <a:pt x="18658" y="33199"/>
                </a:cubicBezTo>
                <a:cubicBezTo>
                  <a:pt x="18692" y="33199"/>
                  <a:pt x="18709" y="33216"/>
                  <a:pt x="18744" y="33233"/>
                </a:cubicBezTo>
                <a:cubicBezTo>
                  <a:pt x="18812" y="33216"/>
                  <a:pt x="18897" y="33216"/>
                  <a:pt x="18966" y="33233"/>
                </a:cubicBezTo>
                <a:cubicBezTo>
                  <a:pt x="18966" y="33113"/>
                  <a:pt x="18983" y="32994"/>
                  <a:pt x="18897" y="32942"/>
                </a:cubicBezTo>
                <a:cubicBezTo>
                  <a:pt x="18880" y="32942"/>
                  <a:pt x="18897" y="32891"/>
                  <a:pt x="18914" y="32874"/>
                </a:cubicBezTo>
                <a:cubicBezTo>
                  <a:pt x="18914" y="32857"/>
                  <a:pt x="18932" y="32840"/>
                  <a:pt x="18949" y="32823"/>
                </a:cubicBezTo>
                <a:cubicBezTo>
                  <a:pt x="19273" y="32498"/>
                  <a:pt x="19273" y="32498"/>
                  <a:pt x="19119" y="32344"/>
                </a:cubicBezTo>
                <a:cubicBezTo>
                  <a:pt x="19068" y="32293"/>
                  <a:pt x="19102" y="32225"/>
                  <a:pt x="19154" y="32156"/>
                </a:cubicBezTo>
                <a:cubicBezTo>
                  <a:pt x="19222" y="32071"/>
                  <a:pt x="19256" y="32037"/>
                  <a:pt x="19307" y="31986"/>
                </a:cubicBezTo>
                <a:cubicBezTo>
                  <a:pt x="19273" y="31969"/>
                  <a:pt x="19239" y="31969"/>
                  <a:pt x="19205" y="31951"/>
                </a:cubicBezTo>
                <a:cubicBezTo>
                  <a:pt x="19205" y="31951"/>
                  <a:pt x="19239" y="31934"/>
                  <a:pt x="19239" y="31917"/>
                </a:cubicBezTo>
                <a:cubicBezTo>
                  <a:pt x="19222" y="31644"/>
                  <a:pt x="19256" y="31388"/>
                  <a:pt x="19307" y="31114"/>
                </a:cubicBezTo>
                <a:cubicBezTo>
                  <a:pt x="19307" y="31063"/>
                  <a:pt x="19307" y="31029"/>
                  <a:pt x="19290" y="30978"/>
                </a:cubicBezTo>
                <a:cubicBezTo>
                  <a:pt x="19239" y="30841"/>
                  <a:pt x="19273" y="30704"/>
                  <a:pt x="19376" y="30602"/>
                </a:cubicBezTo>
                <a:cubicBezTo>
                  <a:pt x="19393" y="30585"/>
                  <a:pt x="19393" y="30567"/>
                  <a:pt x="19410" y="30567"/>
                </a:cubicBezTo>
                <a:cubicBezTo>
                  <a:pt x="19444" y="30499"/>
                  <a:pt x="19427" y="30448"/>
                  <a:pt x="19307" y="30448"/>
                </a:cubicBezTo>
                <a:cubicBezTo>
                  <a:pt x="19222" y="30448"/>
                  <a:pt x="19154" y="30414"/>
                  <a:pt x="19102" y="30362"/>
                </a:cubicBezTo>
                <a:cubicBezTo>
                  <a:pt x="19068" y="30328"/>
                  <a:pt x="19051" y="30277"/>
                  <a:pt x="19085" y="30226"/>
                </a:cubicBezTo>
                <a:lnTo>
                  <a:pt x="19137" y="30209"/>
                </a:lnTo>
                <a:cubicBezTo>
                  <a:pt x="19239" y="30192"/>
                  <a:pt x="19342" y="30140"/>
                  <a:pt x="19410" y="30038"/>
                </a:cubicBezTo>
                <a:cubicBezTo>
                  <a:pt x="19461" y="29952"/>
                  <a:pt x="19410" y="29884"/>
                  <a:pt x="19325" y="29850"/>
                </a:cubicBezTo>
                <a:cubicBezTo>
                  <a:pt x="19239" y="29799"/>
                  <a:pt x="19154" y="29764"/>
                  <a:pt x="19051" y="29730"/>
                </a:cubicBezTo>
                <a:lnTo>
                  <a:pt x="19034" y="29730"/>
                </a:lnTo>
                <a:cubicBezTo>
                  <a:pt x="19085" y="29542"/>
                  <a:pt x="19034" y="29354"/>
                  <a:pt x="18897" y="29218"/>
                </a:cubicBezTo>
                <a:cubicBezTo>
                  <a:pt x="18914" y="29166"/>
                  <a:pt x="18932" y="29115"/>
                  <a:pt x="18949" y="29064"/>
                </a:cubicBezTo>
                <a:cubicBezTo>
                  <a:pt x="19017" y="28910"/>
                  <a:pt x="19051" y="28756"/>
                  <a:pt x="19034" y="28603"/>
                </a:cubicBezTo>
                <a:cubicBezTo>
                  <a:pt x="19051" y="28603"/>
                  <a:pt x="19068" y="28603"/>
                  <a:pt x="19102" y="28620"/>
                </a:cubicBezTo>
                <a:cubicBezTo>
                  <a:pt x="19034" y="28415"/>
                  <a:pt x="19034" y="28210"/>
                  <a:pt x="19068" y="28005"/>
                </a:cubicBezTo>
                <a:cubicBezTo>
                  <a:pt x="18983" y="27919"/>
                  <a:pt x="18932" y="27817"/>
                  <a:pt x="18897" y="27697"/>
                </a:cubicBezTo>
                <a:cubicBezTo>
                  <a:pt x="18897" y="27612"/>
                  <a:pt x="18880" y="27509"/>
                  <a:pt x="18846" y="27424"/>
                </a:cubicBezTo>
                <a:cubicBezTo>
                  <a:pt x="18863" y="27355"/>
                  <a:pt x="18863" y="27287"/>
                  <a:pt x="18846" y="27236"/>
                </a:cubicBezTo>
                <a:cubicBezTo>
                  <a:pt x="18863" y="27065"/>
                  <a:pt x="18897" y="26894"/>
                  <a:pt x="18966" y="26740"/>
                </a:cubicBezTo>
                <a:cubicBezTo>
                  <a:pt x="18966" y="26501"/>
                  <a:pt x="18983" y="26262"/>
                  <a:pt x="19000" y="26023"/>
                </a:cubicBezTo>
                <a:lnTo>
                  <a:pt x="19051" y="25988"/>
                </a:lnTo>
                <a:cubicBezTo>
                  <a:pt x="19154" y="25920"/>
                  <a:pt x="19239" y="25869"/>
                  <a:pt x="19205" y="25766"/>
                </a:cubicBezTo>
                <a:cubicBezTo>
                  <a:pt x="19171" y="25681"/>
                  <a:pt x="19205" y="25630"/>
                  <a:pt x="19290" y="25561"/>
                </a:cubicBezTo>
                <a:cubicBezTo>
                  <a:pt x="19359" y="25510"/>
                  <a:pt x="19376" y="25442"/>
                  <a:pt x="19376" y="25356"/>
                </a:cubicBezTo>
                <a:cubicBezTo>
                  <a:pt x="19359" y="25288"/>
                  <a:pt x="19393" y="25185"/>
                  <a:pt x="19290" y="25151"/>
                </a:cubicBezTo>
                <a:cubicBezTo>
                  <a:pt x="19461" y="24929"/>
                  <a:pt x="19478" y="24621"/>
                  <a:pt x="19342" y="24365"/>
                </a:cubicBezTo>
                <a:cubicBezTo>
                  <a:pt x="19427" y="24177"/>
                  <a:pt x="19376" y="23938"/>
                  <a:pt x="19222" y="23801"/>
                </a:cubicBezTo>
                <a:cubicBezTo>
                  <a:pt x="19188" y="23767"/>
                  <a:pt x="19154" y="23750"/>
                  <a:pt x="19119" y="23750"/>
                </a:cubicBezTo>
                <a:lnTo>
                  <a:pt x="19119" y="23665"/>
                </a:lnTo>
                <a:cubicBezTo>
                  <a:pt x="19137" y="23613"/>
                  <a:pt x="19154" y="23562"/>
                  <a:pt x="19171" y="23511"/>
                </a:cubicBezTo>
                <a:cubicBezTo>
                  <a:pt x="19188" y="23391"/>
                  <a:pt x="19205" y="23255"/>
                  <a:pt x="19222" y="23118"/>
                </a:cubicBezTo>
                <a:cubicBezTo>
                  <a:pt x="19325" y="22998"/>
                  <a:pt x="19393" y="22844"/>
                  <a:pt x="19427" y="22691"/>
                </a:cubicBezTo>
                <a:cubicBezTo>
                  <a:pt x="19478" y="22469"/>
                  <a:pt x="19461" y="22229"/>
                  <a:pt x="19376" y="22007"/>
                </a:cubicBezTo>
                <a:cubicBezTo>
                  <a:pt x="19393" y="21990"/>
                  <a:pt x="19393" y="21990"/>
                  <a:pt x="19410" y="21973"/>
                </a:cubicBezTo>
                <a:cubicBezTo>
                  <a:pt x="19461" y="21905"/>
                  <a:pt x="19495" y="21819"/>
                  <a:pt x="19530" y="21734"/>
                </a:cubicBezTo>
                <a:cubicBezTo>
                  <a:pt x="19547" y="21666"/>
                  <a:pt x="19581" y="21580"/>
                  <a:pt x="19581" y="21495"/>
                </a:cubicBezTo>
                <a:lnTo>
                  <a:pt x="19632" y="21461"/>
                </a:lnTo>
                <a:cubicBezTo>
                  <a:pt x="19700" y="21409"/>
                  <a:pt x="19769" y="21341"/>
                  <a:pt x="19837" y="21273"/>
                </a:cubicBezTo>
                <a:cubicBezTo>
                  <a:pt x="19854" y="21341"/>
                  <a:pt x="19923" y="21375"/>
                  <a:pt x="20042" y="21358"/>
                </a:cubicBezTo>
                <a:cubicBezTo>
                  <a:pt x="20128" y="21358"/>
                  <a:pt x="20162" y="21358"/>
                  <a:pt x="20145" y="21443"/>
                </a:cubicBezTo>
                <a:cubicBezTo>
                  <a:pt x="20110" y="21512"/>
                  <a:pt x="20110" y="21546"/>
                  <a:pt x="20213" y="21546"/>
                </a:cubicBezTo>
                <a:cubicBezTo>
                  <a:pt x="20247" y="21529"/>
                  <a:pt x="20281" y="21529"/>
                  <a:pt x="20316" y="21512"/>
                </a:cubicBezTo>
                <a:cubicBezTo>
                  <a:pt x="20316" y="21461"/>
                  <a:pt x="20316" y="21426"/>
                  <a:pt x="20316" y="21392"/>
                </a:cubicBezTo>
                <a:cubicBezTo>
                  <a:pt x="20316" y="21358"/>
                  <a:pt x="20247" y="21341"/>
                  <a:pt x="20247" y="21307"/>
                </a:cubicBezTo>
                <a:cubicBezTo>
                  <a:pt x="20264" y="21204"/>
                  <a:pt x="20298" y="21102"/>
                  <a:pt x="20350" y="20999"/>
                </a:cubicBezTo>
                <a:cubicBezTo>
                  <a:pt x="20367" y="20948"/>
                  <a:pt x="20435" y="20897"/>
                  <a:pt x="20503" y="20880"/>
                </a:cubicBezTo>
                <a:cubicBezTo>
                  <a:pt x="20521" y="20862"/>
                  <a:pt x="20538" y="20862"/>
                  <a:pt x="20572" y="20880"/>
                </a:cubicBezTo>
                <a:lnTo>
                  <a:pt x="20640" y="20880"/>
                </a:lnTo>
                <a:cubicBezTo>
                  <a:pt x="20640" y="20862"/>
                  <a:pt x="20640" y="20845"/>
                  <a:pt x="20657" y="20828"/>
                </a:cubicBezTo>
                <a:cubicBezTo>
                  <a:pt x="20657" y="20794"/>
                  <a:pt x="20657" y="20777"/>
                  <a:pt x="20657" y="20760"/>
                </a:cubicBezTo>
                <a:cubicBezTo>
                  <a:pt x="20640" y="20675"/>
                  <a:pt x="20640" y="20606"/>
                  <a:pt x="20657" y="20521"/>
                </a:cubicBezTo>
                <a:cubicBezTo>
                  <a:pt x="20657" y="20487"/>
                  <a:pt x="20674" y="20435"/>
                  <a:pt x="20691" y="20401"/>
                </a:cubicBezTo>
                <a:lnTo>
                  <a:pt x="20691" y="20230"/>
                </a:lnTo>
                <a:cubicBezTo>
                  <a:pt x="20674" y="20213"/>
                  <a:pt x="20657" y="20213"/>
                  <a:pt x="20640" y="20196"/>
                </a:cubicBezTo>
                <a:cubicBezTo>
                  <a:pt x="20606" y="20179"/>
                  <a:pt x="20606" y="20094"/>
                  <a:pt x="20589" y="20042"/>
                </a:cubicBezTo>
                <a:cubicBezTo>
                  <a:pt x="20589" y="19974"/>
                  <a:pt x="20538" y="19991"/>
                  <a:pt x="20452" y="20008"/>
                </a:cubicBezTo>
                <a:lnTo>
                  <a:pt x="20401" y="20025"/>
                </a:lnTo>
                <a:cubicBezTo>
                  <a:pt x="20264" y="20077"/>
                  <a:pt x="20213" y="20025"/>
                  <a:pt x="20213" y="19957"/>
                </a:cubicBezTo>
                <a:cubicBezTo>
                  <a:pt x="20213" y="19906"/>
                  <a:pt x="20213" y="19871"/>
                  <a:pt x="20230" y="19837"/>
                </a:cubicBezTo>
                <a:cubicBezTo>
                  <a:pt x="20367" y="19752"/>
                  <a:pt x="20521" y="19684"/>
                  <a:pt x="20691" y="19632"/>
                </a:cubicBezTo>
                <a:lnTo>
                  <a:pt x="20691" y="19376"/>
                </a:lnTo>
                <a:cubicBezTo>
                  <a:pt x="20657" y="19308"/>
                  <a:pt x="20418" y="19427"/>
                  <a:pt x="20503" y="19256"/>
                </a:cubicBezTo>
                <a:cubicBezTo>
                  <a:pt x="20486" y="19188"/>
                  <a:pt x="20452" y="19120"/>
                  <a:pt x="20435" y="19068"/>
                </a:cubicBezTo>
                <a:cubicBezTo>
                  <a:pt x="20418" y="19051"/>
                  <a:pt x="20418" y="19034"/>
                  <a:pt x="20435" y="19017"/>
                </a:cubicBezTo>
                <a:cubicBezTo>
                  <a:pt x="20452" y="19000"/>
                  <a:pt x="20486" y="18966"/>
                  <a:pt x="20521" y="18949"/>
                </a:cubicBezTo>
                <a:cubicBezTo>
                  <a:pt x="20555" y="18898"/>
                  <a:pt x="20623" y="18863"/>
                  <a:pt x="20674" y="18880"/>
                </a:cubicBezTo>
                <a:lnTo>
                  <a:pt x="20674" y="0"/>
                </a:lnTo>
                <a:lnTo>
                  <a:pt x="0" y="0"/>
                </a:lnTo>
                <a:lnTo>
                  <a:pt x="0" y="46065"/>
                </a:lnTo>
                <a:cubicBezTo>
                  <a:pt x="103" y="46048"/>
                  <a:pt x="205" y="46031"/>
                  <a:pt x="308" y="4603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63" name="Google Shape;1763;p68"/>
          <p:cNvSpPr txBox="1">
            <a:spLocks noGrp="1"/>
          </p:cNvSpPr>
          <p:nvPr>
            <p:ph type="title" idx="6"/>
          </p:nvPr>
        </p:nvSpPr>
        <p:spPr>
          <a:xfrm flipH="1">
            <a:off x="2421831" y="471398"/>
            <a:ext cx="8540274" cy="640000"/>
          </a:xfrm>
          <a:prstGeom prst="rect">
            <a:avLst/>
          </a:prstGeom>
          <a:ln>
            <a:noFill/>
          </a:ln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Chủ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đề</a:t>
            </a:r>
            <a:r>
              <a:rPr lang="en-US" sz="3200" b="1" dirty="0" smtClean="0">
                <a:solidFill>
                  <a:srgbClr val="FF0000"/>
                </a:solidFill>
              </a:rPr>
              <a:t>: </a:t>
            </a:r>
            <a:r>
              <a:rPr lang="en-US" sz="3200" b="1" dirty="0" smtClean="0"/>
              <a:t>PHONG TRÀO CÔNG NHÂN CUỐI TK XVIII ĐẾN ĐẦU TK XX</a:t>
            </a:r>
            <a:endParaRPr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93346" y="1891933"/>
            <a:ext cx="49417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THẢO LUẬN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80776463"/>
              </p:ext>
            </p:extLst>
          </p:nvPr>
        </p:nvGraphicFramePr>
        <p:xfrm>
          <a:off x="407339" y="2829650"/>
          <a:ext cx="12059963" cy="4127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4243991"/>
      </p:ext>
    </p:extLst>
  </p:cSld>
  <p:clrMapOvr>
    <a:masterClrMapping/>
  </p:clrMapOvr>
  <p:transition spd="slow" advTm="2680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756" grpId="0" animBg="1"/>
      <p:bldP spid="12" grpId="0"/>
      <p:bldGraphic spid="3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0" name="Google Shape;1690;p68"/>
          <p:cNvSpPr/>
          <p:nvPr/>
        </p:nvSpPr>
        <p:spPr>
          <a:xfrm rot="5400000">
            <a:off x="5988049" y="-3476217"/>
            <a:ext cx="1256080" cy="8674098"/>
          </a:xfrm>
          <a:custGeom>
            <a:avLst/>
            <a:gdLst/>
            <a:ahLst/>
            <a:cxnLst/>
            <a:rect l="l" t="t" r="r" b="b"/>
            <a:pathLst>
              <a:path w="20692" h="47654" extrusionOk="0">
                <a:moveTo>
                  <a:pt x="308" y="46031"/>
                </a:moveTo>
                <a:cubicBezTo>
                  <a:pt x="342" y="46031"/>
                  <a:pt x="393" y="46013"/>
                  <a:pt x="410" y="45996"/>
                </a:cubicBezTo>
                <a:lnTo>
                  <a:pt x="410" y="45962"/>
                </a:lnTo>
                <a:cubicBezTo>
                  <a:pt x="564" y="45894"/>
                  <a:pt x="701" y="45877"/>
                  <a:pt x="854" y="45877"/>
                </a:cubicBezTo>
                <a:cubicBezTo>
                  <a:pt x="1008" y="45877"/>
                  <a:pt x="1179" y="45825"/>
                  <a:pt x="1299" y="45757"/>
                </a:cubicBezTo>
                <a:cubicBezTo>
                  <a:pt x="1316" y="45740"/>
                  <a:pt x="1316" y="45740"/>
                  <a:pt x="1316" y="45723"/>
                </a:cubicBezTo>
                <a:lnTo>
                  <a:pt x="2136" y="45979"/>
                </a:lnTo>
                <a:lnTo>
                  <a:pt x="2136" y="45979"/>
                </a:lnTo>
                <a:lnTo>
                  <a:pt x="2136" y="46184"/>
                </a:lnTo>
                <a:cubicBezTo>
                  <a:pt x="2136" y="46201"/>
                  <a:pt x="2136" y="46218"/>
                  <a:pt x="2153" y="46218"/>
                </a:cubicBezTo>
                <a:cubicBezTo>
                  <a:pt x="2187" y="46236"/>
                  <a:pt x="2238" y="46253"/>
                  <a:pt x="2255" y="46253"/>
                </a:cubicBezTo>
                <a:cubicBezTo>
                  <a:pt x="2324" y="46236"/>
                  <a:pt x="2392" y="46201"/>
                  <a:pt x="2443" y="46150"/>
                </a:cubicBezTo>
                <a:cubicBezTo>
                  <a:pt x="2478" y="46099"/>
                  <a:pt x="2546" y="46099"/>
                  <a:pt x="2648" y="46167"/>
                </a:cubicBezTo>
                <a:cubicBezTo>
                  <a:pt x="2665" y="46184"/>
                  <a:pt x="2700" y="46184"/>
                  <a:pt x="2700" y="46184"/>
                </a:cubicBezTo>
                <a:cubicBezTo>
                  <a:pt x="2751" y="46065"/>
                  <a:pt x="3007" y="46184"/>
                  <a:pt x="3093" y="46116"/>
                </a:cubicBezTo>
                <a:cubicBezTo>
                  <a:pt x="3144" y="46082"/>
                  <a:pt x="3212" y="46048"/>
                  <a:pt x="3281" y="46065"/>
                </a:cubicBezTo>
                <a:cubicBezTo>
                  <a:pt x="3434" y="46099"/>
                  <a:pt x="3503" y="46013"/>
                  <a:pt x="3588" y="45996"/>
                </a:cubicBezTo>
                <a:lnTo>
                  <a:pt x="3759" y="45945"/>
                </a:lnTo>
                <a:lnTo>
                  <a:pt x="3827" y="45962"/>
                </a:lnTo>
                <a:cubicBezTo>
                  <a:pt x="3896" y="45996"/>
                  <a:pt x="3981" y="46048"/>
                  <a:pt x="3998" y="46116"/>
                </a:cubicBezTo>
                <a:cubicBezTo>
                  <a:pt x="4015" y="46150"/>
                  <a:pt x="3981" y="46201"/>
                  <a:pt x="3930" y="46218"/>
                </a:cubicBezTo>
                <a:cubicBezTo>
                  <a:pt x="3827" y="46218"/>
                  <a:pt x="3708" y="46218"/>
                  <a:pt x="3708" y="46321"/>
                </a:cubicBezTo>
                <a:cubicBezTo>
                  <a:pt x="3622" y="46321"/>
                  <a:pt x="3537" y="46321"/>
                  <a:pt x="3469" y="46338"/>
                </a:cubicBezTo>
                <a:cubicBezTo>
                  <a:pt x="3451" y="46338"/>
                  <a:pt x="3469" y="46389"/>
                  <a:pt x="3469" y="46406"/>
                </a:cubicBezTo>
                <a:cubicBezTo>
                  <a:pt x="3520" y="46475"/>
                  <a:pt x="3434" y="46441"/>
                  <a:pt x="3503" y="46458"/>
                </a:cubicBezTo>
                <a:cubicBezTo>
                  <a:pt x="3622" y="46475"/>
                  <a:pt x="3742" y="46509"/>
                  <a:pt x="3861" y="46526"/>
                </a:cubicBezTo>
                <a:cubicBezTo>
                  <a:pt x="3930" y="46543"/>
                  <a:pt x="3981" y="46526"/>
                  <a:pt x="3998" y="46492"/>
                </a:cubicBezTo>
                <a:cubicBezTo>
                  <a:pt x="4032" y="46441"/>
                  <a:pt x="4084" y="46423"/>
                  <a:pt x="4135" y="46441"/>
                </a:cubicBezTo>
                <a:cubicBezTo>
                  <a:pt x="4272" y="46458"/>
                  <a:pt x="4408" y="46492"/>
                  <a:pt x="4408" y="46355"/>
                </a:cubicBezTo>
                <a:cubicBezTo>
                  <a:pt x="4511" y="46355"/>
                  <a:pt x="4630" y="46372"/>
                  <a:pt x="4699" y="46321"/>
                </a:cubicBezTo>
                <a:cubicBezTo>
                  <a:pt x="4733" y="46287"/>
                  <a:pt x="4801" y="46338"/>
                  <a:pt x="4852" y="46372"/>
                </a:cubicBezTo>
                <a:cubicBezTo>
                  <a:pt x="4904" y="46423"/>
                  <a:pt x="4887" y="46458"/>
                  <a:pt x="4870" y="46492"/>
                </a:cubicBezTo>
                <a:cubicBezTo>
                  <a:pt x="4835" y="46560"/>
                  <a:pt x="4921" y="46646"/>
                  <a:pt x="5040" y="46697"/>
                </a:cubicBezTo>
                <a:cubicBezTo>
                  <a:pt x="5092" y="46714"/>
                  <a:pt x="5143" y="46731"/>
                  <a:pt x="5194" y="46748"/>
                </a:cubicBezTo>
                <a:cubicBezTo>
                  <a:pt x="5297" y="46799"/>
                  <a:pt x="5416" y="46816"/>
                  <a:pt x="5519" y="46765"/>
                </a:cubicBezTo>
                <a:cubicBezTo>
                  <a:pt x="5604" y="46748"/>
                  <a:pt x="5690" y="46714"/>
                  <a:pt x="5758" y="46663"/>
                </a:cubicBezTo>
                <a:cubicBezTo>
                  <a:pt x="5792" y="46646"/>
                  <a:pt x="5843" y="46629"/>
                  <a:pt x="5878" y="46646"/>
                </a:cubicBezTo>
                <a:cubicBezTo>
                  <a:pt x="6083" y="46748"/>
                  <a:pt x="6134" y="46646"/>
                  <a:pt x="6271" y="46646"/>
                </a:cubicBezTo>
                <a:cubicBezTo>
                  <a:pt x="6442" y="46646"/>
                  <a:pt x="6442" y="46594"/>
                  <a:pt x="6288" y="46389"/>
                </a:cubicBezTo>
                <a:cubicBezTo>
                  <a:pt x="6339" y="46372"/>
                  <a:pt x="6390" y="46355"/>
                  <a:pt x="6442" y="46304"/>
                </a:cubicBezTo>
                <a:cubicBezTo>
                  <a:pt x="6493" y="46253"/>
                  <a:pt x="6561" y="46287"/>
                  <a:pt x="6647" y="46389"/>
                </a:cubicBezTo>
                <a:cubicBezTo>
                  <a:pt x="6681" y="46423"/>
                  <a:pt x="6715" y="46475"/>
                  <a:pt x="6749" y="46526"/>
                </a:cubicBezTo>
                <a:cubicBezTo>
                  <a:pt x="6817" y="46492"/>
                  <a:pt x="6954" y="46611"/>
                  <a:pt x="7005" y="46543"/>
                </a:cubicBezTo>
                <a:lnTo>
                  <a:pt x="7005" y="46458"/>
                </a:lnTo>
                <a:cubicBezTo>
                  <a:pt x="7108" y="46458"/>
                  <a:pt x="7227" y="46526"/>
                  <a:pt x="7313" y="46560"/>
                </a:cubicBezTo>
                <a:lnTo>
                  <a:pt x="7347" y="46560"/>
                </a:lnTo>
                <a:cubicBezTo>
                  <a:pt x="7381" y="46594"/>
                  <a:pt x="7433" y="46629"/>
                  <a:pt x="7484" y="46663"/>
                </a:cubicBezTo>
                <a:cubicBezTo>
                  <a:pt x="7655" y="46748"/>
                  <a:pt x="7843" y="46799"/>
                  <a:pt x="8048" y="46799"/>
                </a:cubicBezTo>
                <a:cubicBezTo>
                  <a:pt x="8150" y="46834"/>
                  <a:pt x="8253" y="46851"/>
                  <a:pt x="8355" y="46851"/>
                </a:cubicBezTo>
                <a:cubicBezTo>
                  <a:pt x="8389" y="46868"/>
                  <a:pt x="8424" y="46885"/>
                  <a:pt x="8458" y="46902"/>
                </a:cubicBezTo>
                <a:cubicBezTo>
                  <a:pt x="8492" y="46970"/>
                  <a:pt x="8543" y="47039"/>
                  <a:pt x="8594" y="47090"/>
                </a:cubicBezTo>
                <a:cubicBezTo>
                  <a:pt x="8936" y="47090"/>
                  <a:pt x="9261" y="47209"/>
                  <a:pt x="9517" y="47432"/>
                </a:cubicBezTo>
                <a:lnTo>
                  <a:pt x="9637" y="47414"/>
                </a:lnTo>
                <a:cubicBezTo>
                  <a:pt x="9705" y="47414"/>
                  <a:pt x="9756" y="47363"/>
                  <a:pt x="9773" y="47312"/>
                </a:cubicBezTo>
                <a:lnTo>
                  <a:pt x="9790" y="47278"/>
                </a:lnTo>
                <a:cubicBezTo>
                  <a:pt x="9842" y="47261"/>
                  <a:pt x="9876" y="47227"/>
                  <a:pt x="9927" y="47192"/>
                </a:cubicBezTo>
                <a:lnTo>
                  <a:pt x="9927" y="47192"/>
                </a:lnTo>
                <a:cubicBezTo>
                  <a:pt x="9978" y="47141"/>
                  <a:pt x="10047" y="47090"/>
                  <a:pt x="10115" y="47056"/>
                </a:cubicBezTo>
                <a:cubicBezTo>
                  <a:pt x="10115" y="47056"/>
                  <a:pt x="10098" y="47039"/>
                  <a:pt x="10098" y="47022"/>
                </a:cubicBezTo>
                <a:cubicBezTo>
                  <a:pt x="10132" y="46987"/>
                  <a:pt x="10166" y="46919"/>
                  <a:pt x="10166" y="46868"/>
                </a:cubicBezTo>
                <a:cubicBezTo>
                  <a:pt x="10252" y="46902"/>
                  <a:pt x="10337" y="46936"/>
                  <a:pt x="10423" y="46936"/>
                </a:cubicBezTo>
                <a:cubicBezTo>
                  <a:pt x="10662" y="46885"/>
                  <a:pt x="10918" y="46868"/>
                  <a:pt x="11174" y="46919"/>
                </a:cubicBezTo>
                <a:lnTo>
                  <a:pt x="11174" y="46902"/>
                </a:lnTo>
                <a:lnTo>
                  <a:pt x="11397" y="46936"/>
                </a:lnTo>
                <a:lnTo>
                  <a:pt x="11499" y="47039"/>
                </a:lnTo>
                <a:cubicBezTo>
                  <a:pt x="11567" y="47073"/>
                  <a:pt x="11619" y="47107"/>
                  <a:pt x="11670" y="47141"/>
                </a:cubicBezTo>
                <a:cubicBezTo>
                  <a:pt x="11687" y="47141"/>
                  <a:pt x="11704" y="47141"/>
                  <a:pt x="11721" y="47124"/>
                </a:cubicBezTo>
                <a:cubicBezTo>
                  <a:pt x="11738" y="47107"/>
                  <a:pt x="11755" y="47073"/>
                  <a:pt x="11789" y="47056"/>
                </a:cubicBezTo>
                <a:cubicBezTo>
                  <a:pt x="11807" y="47039"/>
                  <a:pt x="11909" y="47056"/>
                  <a:pt x="11977" y="47107"/>
                </a:cubicBezTo>
                <a:cubicBezTo>
                  <a:pt x="12012" y="47124"/>
                  <a:pt x="12046" y="47175"/>
                  <a:pt x="12063" y="47227"/>
                </a:cubicBezTo>
                <a:cubicBezTo>
                  <a:pt x="12063" y="47244"/>
                  <a:pt x="12063" y="47261"/>
                  <a:pt x="12080" y="47278"/>
                </a:cubicBezTo>
                <a:cubicBezTo>
                  <a:pt x="12114" y="47363"/>
                  <a:pt x="12131" y="47380"/>
                  <a:pt x="12234" y="47380"/>
                </a:cubicBezTo>
                <a:cubicBezTo>
                  <a:pt x="12319" y="47380"/>
                  <a:pt x="12405" y="47414"/>
                  <a:pt x="12473" y="47483"/>
                </a:cubicBezTo>
                <a:lnTo>
                  <a:pt x="12558" y="47568"/>
                </a:lnTo>
                <a:cubicBezTo>
                  <a:pt x="12610" y="47551"/>
                  <a:pt x="12661" y="47534"/>
                  <a:pt x="12712" y="47500"/>
                </a:cubicBezTo>
                <a:cubicBezTo>
                  <a:pt x="12746" y="47483"/>
                  <a:pt x="12763" y="47449"/>
                  <a:pt x="12763" y="47397"/>
                </a:cubicBezTo>
                <a:cubicBezTo>
                  <a:pt x="12763" y="47346"/>
                  <a:pt x="12763" y="47278"/>
                  <a:pt x="12763" y="47227"/>
                </a:cubicBezTo>
                <a:lnTo>
                  <a:pt x="13173" y="47175"/>
                </a:lnTo>
                <a:cubicBezTo>
                  <a:pt x="13225" y="47278"/>
                  <a:pt x="13293" y="47363"/>
                  <a:pt x="13396" y="47346"/>
                </a:cubicBezTo>
                <a:cubicBezTo>
                  <a:pt x="13481" y="47329"/>
                  <a:pt x="13566" y="47329"/>
                  <a:pt x="13652" y="47363"/>
                </a:cubicBezTo>
                <a:cubicBezTo>
                  <a:pt x="13754" y="47346"/>
                  <a:pt x="13840" y="47329"/>
                  <a:pt x="13942" y="47329"/>
                </a:cubicBezTo>
                <a:cubicBezTo>
                  <a:pt x="13959" y="47312"/>
                  <a:pt x="13959" y="47295"/>
                  <a:pt x="13959" y="47278"/>
                </a:cubicBezTo>
                <a:cubicBezTo>
                  <a:pt x="14011" y="47295"/>
                  <a:pt x="14062" y="47312"/>
                  <a:pt x="14113" y="47312"/>
                </a:cubicBezTo>
                <a:cubicBezTo>
                  <a:pt x="14164" y="47329"/>
                  <a:pt x="14250" y="47329"/>
                  <a:pt x="14301" y="47329"/>
                </a:cubicBezTo>
                <a:cubicBezTo>
                  <a:pt x="14301" y="47346"/>
                  <a:pt x="14284" y="47346"/>
                  <a:pt x="14267" y="47363"/>
                </a:cubicBezTo>
                <a:cubicBezTo>
                  <a:pt x="14506" y="47397"/>
                  <a:pt x="14711" y="47483"/>
                  <a:pt x="14899" y="47637"/>
                </a:cubicBezTo>
                <a:cubicBezTo>
                  <a:pt x="14985" y="47620"/>
                  <a:pt x="15053" y="47637"/>
                  <a:pt x="15138" y="47654"/>
                </a:cubicBezTo>
                <a:cubicBezTo>
                  <a:pt x="15155" y="47637"/>
                  <a:pt x="15190" y="47620"/>
                  <a:pt x="15224" y="47620"/>
                </a:cubicBezTo>
                <a:cubicBezTo>
                  <a:pt x="15378" y="47585"/>
                  <a:pt x="15548" y="47585"/>
                  <a:pt x="15702" y="47637"/>
                </a:cubicBezTo>
                <a:cubicBezTo>
                  <a:pt x="15890" y="47534"/>
                  <a:pt x="16078" y="47483"/>
                  <a:pt x="16283" y="47483"/>
                </a:cubicBezTo>
                <a:lnTo>
                  <a:pt x="16317" y="47483"/>
                </a:lnTo>
                <a:lnTo>
                  <a:pt x="16369" y="47432"/>
                </a:lnTo>
                <a:cubicBezTo>
                  <a:pt x="16403" y="47397"/>
                  <a:pt x="16437" y="47363"/>
                  <a:pt x="16471" y="47329"/>
                </a:cubicBezTo>
                <a:cubicBezTo>
                  <a:pt x="16522" y="47278"/>
                  <a:pt x="16557" y="47244"/>
                  <a:pt x="16608" y="47227"/>
                </a:cubicBezTo>
                <a:lnTo>
                  <a:pt x="16608" y="47227"/>
                </a:lnTo>
                <a:lnTo>
                  <a:pt x="16659" y="47192"/>
                </a:lnTo>
                <a:cubicBezTo>
                  <a:pt x="16659" y="47175"/>
                  <a:pt x="16659" y="47158"/>
                  <a:pt x="16659" y="47141"/>
                </a:cubicBezTo>
                <a:cubicBezTo>
                  <a:pt x="16659" y="47056"/>
                  <a:pt x="16710" y="47022"/>
                  <a:pt x="16745" y="46970"/>
                </a:cubicBezTo>
                <a:cubicBezTo>
                  <a:pt x="16779" y="46919"/>
                  <a:pt x="16813" y="46953"/>
                  <a:pt x="16864" y="46970"/>
                </a:cubicBezTo>
                <a:lnTo>
                  <a:pt x="17001" y="46987"/>
                </a:lnTo>
                <a:cubicBezTo>
                  <a:pt x="17018" y="46987"/>
                  <a:pt x="17052" y="46936"/>
                  <a:pt x="17035" y="46902"/>
                </a:cubicBezTo>
                <a:lnTo>
                  <a:pt x="16967" y="46697"/>
                </a:lnTo>
                <a:lnTo>
                  <a:pt x="17462" y="46629"/>
                </a:lnTo>
                <a:lnTo>
                  <a:pt x="17496" y="46680"/>
                </a:lnTo>
                <a:cubicBezTo>
                  <a:pt x="17548" y="46629"/>
                  <a:pt x="17599" y="46594"/>
                  <a:pt x="17650" y="46560"/>
                </a:cubicBezTo>
                <a:lnTo>
                  <a:pt x="17650" y="46441"/>
                </a:lnTo>
                <a:cubicBezTo>
                  <a:pt x="17650" y="46372"/>
                  <a:pt x="17616" y="46321"/>
                  <a:pt x="17565" y="46287"/>
                </a:cubicBezTo>
                <a:lnTo>
                  <a:pt x="17530" y="46270"/>
                </a:lnTo>
                <a:cubicBezTo>
                  <a:pt x="17513" y="46236"/>
                  <a:pt x="17496" y="46184"/>
                  <a:pt x="17479" y="46133"/>
                </a:cubicBezTo>
                <a:lnTo>
                  <a:pt x="17479" y="46133"/>
                </a:lnTo>
                <a:cubicBezTo>
                  <a:pt x="17428" y="46065"/>
                  <a:pt x="17394" y="45996"/>
                  <a:pt x="17360" y="45928"/>
                </a:cubicBezTo>
                <a:lnTo>
                  <a:pt x="17325" y="45945"/>
                </a:lnTo>
                <a:cubicBezTo>
                  <a:pt x="17291" y="45894"/>
                  <a:pt x="17240" y="45860"/>
                  <a:pt x="17172" y="45843"/>
                </a:cubicBezTo>
                <a:cubicBezTo>
                  <a:pt x="17223" y="45774"/>
                  <a:pt x="17274" y="45706"/>
                  <a:pt x="17308" y="45638"/>
                </a:cubicBezTo>
                <a:cubicBezTo>
                  <a:pt x="17274" y="45398"/>
                  <a:pt x="17325" y="45159"/>
                  <a:pt x="17428" y="44937"/>
                </a:cubicBezTo>
                <a:lnTo>
                  <a:pt x="17394" y="44920"/>
                </a:lnTo>
                <a:lnTo>
                  <a:pt x="17479" y="44732"/>
                </a:lnTo>
                <a:lnTo>
                  <a:pt x="17599" y="44647"/>
                </a:lnTo>
                <a:cubicBezTo>
                  <a:pt x="17633" y="44595"/>
                  <a:pt x="17684" y="44561"/>
                  <a:pt x="17736" y="44510"/>
                </a:cubicBezTo>
                <a:cubicBezTo>
                  <a:pt x="17736" y="44493"/>
                  <a:pt x="17736" y="44476"/>
                  <a:pt x="17736" y="44476"/>
                </a:cubicBezTo>
                <a:cubicBezTo>
                  <a:pt x="17718" y="44441"/>
                  <a:pt x="17684" y="44424"/>
                  <a:pt x="17667" y="44407"/>
                </a:cubicBezTo>
                <a:cubicBezTo>
                  <a:pt x="17650" y="44373"/>
                  <a:pt x="17701" y="44288"/>
                  <a:pt x="17753" y="44236"/>
                </a:cubicBezTo>
                <a:cubicBezTo>
                  <a:pt x="17804" y="44185"/>
                  <a:pt x="17855" y="44168"/>
                  <a:pt x="17906" y="44168"/>
                </a:cubicBezTo>
                <a:lnTo>
                  <a:pt x="17958" y="44168"/>
                </a:lnTo>
                <a:cubicBezTo>
                  <a:pt x="18060" y="44151"/>
                  <a:pt x="18077" y="44134"/>
                  <a:pt x="18094" y="44048"/>
                </a:cubicBezTo>
                <a:cubicBezTo>
                  <a:pt x="18111" y="43963"/>
                  <a:pt x="18163" y="43895"/>
                  <a:pt x="18248" y="43843"/>
                </a:cubicBezTo>
                <a:lnTo>
                  <a:pt x="18351" y="43792"/>
                </a:lnTo>
                <a:cubicBezTo>
                  <a:pt x="18334" y="43741"/>
                  <a:pt x="18334" y="43673"/>
                  <a:pt x="18316" y="43621"/>
                </a:cubicBezTo>
                <a:cubicBezTo>
                  <a:pt x="18316" y="43604"/>
                  <a:pt x="18265" y="43570"/>
                  <a:pt x="18214" y="43570"/>
                </a:cubicBezTo>
                <a:cubicBezTo>
                  <a:pt x="18163" y="43553"/>
                  <a:pt x="18094" y="43536"/>
                  <a:pt x="18026" y="43536"/>
                </a:cubicBezTo>
                <a:lnTo>
                  <a:pt x="18043" y="43143"/>
                </a:lnTo>
                <a:cubicBezTo>
                  <a:pt x="18163" y="43109"/>
                  <a:pt x="18265" y="43075"/>
                  <a:pt x="18282" y="42972"/>
                </a:cubicBezTo>
                <a:cubicBezTo>
                  <a:pt x="18265" y="42887"/>
                  <a:pt x="18282" y="42801"/>
                  <a:pt x="18334" y="42750"/>
                </a:cubicBezTo>
                <a:cubicBezTo>
                  <a:pt x="18334" y="42647"/>
                  <a:pt x="18334" y="42562"/>
                  <a:pt x="18351" y="42459"/>
                </a:cubicBezTo>
                <a:cubicBezTo>
                  <a:pt x="18351" y="42459"/>
                  <a:pt x="18334" y="42442"/>
                  <a:pt x="18316" y="42442"/>
                </a:cubicBezTo>
                <a:cubicBezTo>
                  <a:pt x="18334" y="42408"/>
                  <a:pt x="18351" y="42357"/>
                  <a:pt x="18368" y="42306"/>
                </a:cubicBezTo>
                <a:cubicBezTo>
                  <a:pt x="18402" y="42254"/>
                  <a:pt x="18419" y="42186"/>
                  <a:pt x="18436" y="42135"/>
                </a:cubicBezTo>
                <a:cubicBezTo>
                  <a:pt x="18436" y="42135"/>
                  <a:pt x="18436" y="42152"/>
                  <a:pt x="18453" y="42169"/>
                </a:cubicBezTo>
                <a:cubicBezTo>
                  <a:pt x="18539" y="41964"/>
                  <a:pt x="18675" y="41776"/>
                  <a:pt x="18846" y="41656"/>
                </a:cubicBezTo>
                <a:cubicBezTo>
                  <a:pt x="18863" y="41571"/>
                  <a:pt x="18880" y="41503"/>
                  <a:pt x="18914" y="41434"/>
                </a:cubicBezTo>
                <a:cubicBezTo>
                  <a:pt x="18897" y="41400"/>
                  <a:pt x="18897" y="41366"/>
                  <a:pt x="18880" y="41349"/>
                </a:cubicBezTo>
                <a:cubicBezTo>
                  <a:pt x="18880" y="41178"/>
                  <a:pt x="18932" y="41024"/>
                  <a:pt x="19017" y="40905"/>
                </a:cubicBezTo>
                <a:cubicBezTo>
                  <a:pt x="18932" y="40717"/>
                  <a:pt x="18914" y="40529"/>
                  <a:pt x="18949" y="40341"/>
                </a:cubicBezTo>
                <a:lnTo>
                  <a:pt x="18949" y="40307"/>
                </a:lnTo>
                <a:lnTo>
                  <a:pt x="18897" y="40255"/>
                </a:lnTo>
                <a:cubicBezTo>
                  <a:pt x="18863" y="40221"/>
                  <a:pt x="18829" y="40187"/>
                  <a:pt x="18812" y="40136"/>
                </a:cubicBezTo>
                <a:cubicBezTo>
                  <a:pt x="18778" y="40102"/>
                  <a:pt x="18744" y="40050"/>
                  <a:pt x="18727" y="39999"/>
                </a:cubicBezTo>
                <a:lnTo>
                  <a:pt x="18727" y="39999"/>
                </a:lnTo>
                <a:cubicBezTo>
                  <a:pt x="18727" y="39982"/>
                  <a:pt x="18709" y="39965"/>
                  <a:pt x="18709" y="39948"/>
                </a:cubicBezTo>
                <a:lnTo>
                  <a:pt x="18658" y="39948"/>
                </a:lnTo>
                <a:cubicBezTo>
                  <a:pt x="18590" y="39931"/>
                  <a:pt x="18521" y="39897"/>
                  <a:pt x="18487" y="39845"/>
                </a:cubicBezTo>
                <a:cubicBezTo>
                  <a:pt x="18453" y="39811"/>
                  <a:pt x="18487" y="39777"/>
                  <a:pt x="18504" y="39726"/>
                </a:cubicBezTo>
                <a:cubicBezTo>
                  <a:pt x="18521" y="39692"/>
                  <a:pt x="18539" y="39657"/>
                  <a:pt x="18556" y="39606"/>
                </a:cubicBezTo>
                <a:cubicBezTo>
                  <a:pt x="18556" y="39589"/>
                  <a:pt x="18504" y="39538"/>
                  <a:pt x="18453" y="39555"/>
                </a:cubicBezTo>
                <a:lnTo>
                  <a:pt x="18231" y="39572"/>
                </a:lnTo>
                <a:lnTo>
                  <a:pt x="18265" y="39111"/>
                </a:lnTo>
                <a:cubicBezTo>
                  <a:pt x="18316" y="39093"/>
                  <a:pt x="18368" y="39076"/>
                  <a:pt x="18419" y="39059"/>
                </a:cubicBezTo>
                <a:cubicBezTo>
                  <a:pt x="18487" y="39076"/>
                  <a:pt x="18556" y="39076"/>
                  <a:pt x="18607" y="39093"/>
                </a:cubicBezTo>
                <a:cubicBezTo>
                  <a:pt x="18658" y="39093"/>
                  <a:pt x="18761" y="39059"/>
                  <a:pt x="18744" y="39025"/>
                </a:cubicBezTo>
                <a:cubicBezTo>
                  <a:pt x="18709" y="38923"/>
                  <a:pt x="18727" y="38803"/>
                  <a:pt x="18795" y="38718"/>
                </a:cubicBezTo>
                <a:cubicBezTo>
                  <a:pt x="18761" y="38632"/>
                  <a:pt x="18761" y="38530"/>
                  <a:pt x="18778" y="38427"/>
                </a:cubicBezTo>
                <a:cubicBezTo>
                  <a:pt x="18761" y="38359"/>
                  <a:pt x="18761" y="38273"/>
                  <a:pt x="18795" y="38205"/>
                </a:cubicBezTo>
                <a:cubicBezTo>
                  <a:pt x="18829" y="38137"/>
                  <a:pt x="18795" y="38034"/>
                  <a:pt x="18744" y="37983"/>
                </a:cubicBezTo>
                <a:cubicBezTo>
                  <a:pt x="18658" y="37897"/>
                  <a:pt x="18709" y="37812"/>
                  <a:pt x="18846" y="37727"/>
                </a:cubicBezTo>
                <a:cubicBezTo>
                  <a:pt x="18744" y="37710"/>
                  <a:pt x="18641" y="37727"/>
                  <a:pt x="18556" y="37761"/>
                </a:cubicBezTo>
                <a:cubicBezTo>
                  <a:pt x="18487" y="37795"/>
                  <a:pt x="18385" y="37778"/>
                  <a:pt x="18334" y="37710"/>
                </a:cubicBezTo>
                <a:cubicBezTo>
                  <a:pt x="18351" y="37487"/>
                  <a:pt x="18368" y="37299"/>
                  <a:pt x="18368" y="37094"/>
                </a:cubicBezTo>
                <a:cubicBezTo>
                  <a:pt x="18556" y="36992"/>
                  <a:pt x="18573" y="36992"/>
                  <a:pt x="18573" y="36889"/>
                </a:cubicBezTo>
                <a:cubicBezTo>
                  <a:pt x="18573" y="36872"/>
                  <a:pt x="18573" y="36838"/>
                  <a:pt x="18573" y="36821"/>
                </a:cubicBezTo>
                <a:cubicBezTo>
                  <a:pt x="18590" y="36770"/>
                  <a:pt x="18641" y="36736"/>
                  <a:pt x="18692" y="36736"/>
                </a:cubicBezTo>
                <a:cubicBezTo>
                  <a:pt x="18727" y="36701"/>
                  <a:pt x="18795" y="36719"/>
                  <a:pt x="18829" y="36736"/>
                </a:cubicBezTo>
                <a:cubicBezTo>
                  <a:pt x="18829" y="36736"/>
                  <a:pt x="18863" y="36753"/>
                  <a:pt x="18863" y="36770"/>
                </a:cubicBezTo>
                <a:cubicBezTo>
                  <a:pt x="18880" y="36804"/>
                  <a:pt x="18880" y="36838"/>
                  <a:pt x="18880" y="36872"/>
                </a:cubicBezTo>
                <a:lnTo>
                  <a:pt x="18880" y="36872"/>
                </a:lnTo>
                <a:lnTo>
                  <a:pt x="19256" y="36684"/>
                </a:lnTo>
                <a:cubicBezTo>
                  <a:pt x="19273" y="36650"/>
                  <a:pt x="19256" y="36616"/>
                  <a:pt x="19256" y="36599"/>
                </a:cubicBezTo>
                <a:cubicBezTo>
                  <a:pt x="19205" y="36479"/>
                  <a:pt x="19154" y="36377"/>
                  <a:pt x="19085" y="36274"/>
                </a:cubicBezTo>
                <a:cubicBezTo>
                  <a:pt x="19068" y="36240"/>
                  <a:pt x="19017" y="36223"/>
                  <a:pt x="18966" y="36206"/>
                </a:cubicBezTo>
                <a:cubicBezTo>
                  <a:pt x="19068" y="35967"/>
                  <a:pt x="19034" y="35676"/>
                  <a:pt x="18880" y="35471"/>
                </a:cubicBezTo>
                <a:cubicBezTo>
                  <a:pt x="18880" y="35437"/>
                  <a:pt x="18880" y="35403"/>
                  <a:pt x="18880" y="35386"/>
                </a:cubicBezTo>
                <a:cubicBezTo>
                  <a:pt x="18863" y="35335"/>
                  <a:pt x="18914" y="35300"/>
                  <a:pt x="18966" y="35283"/>
                </a:cubicBezTo>
                <a:cubicBezTo>
                  <a:pt x="19034" y="35249"/>
                  <a:pt x="19102" y="35181"/>
                  <a:pt x="19102" y="35112"/>
                </a:cubicBezTo>
                <a:cubicBezTo>
                  <a:pt x="19119" y="35061"/>
                  <a:pt x="19102" y="35027"/>
                  <a:pt x="19085" y="34993"/>
                </a:cubicBezTo>
                <a:cubicBezTo>
                  <a:pt x="19085" y="34959"/>
                  <a:pt x="19051" y="34924"/>
                  <a:pt x="19034" y="34907"/>
                </a:cubicBezTo>
                <a:cubicBezTo>
                  <a:pt x="18914" y="34805"/>
                  <a:pt x="18897" y="34651"/>
                  <a:pt x="18983" y="34514"/>
                </a:cubicBezTo>
                <a:cubicBezTo>
                  <a:pt x="18983" y="34497"/>
                  <a:pt x="19000" y="34463"/>
                  <a:pt x="19017" y="34446"/>
                </a:cubicBezTo>
                <a:cubicBezTo>
                  <a:pt x="19051" y="34326"/>
                  <a:pt x="19051" y="34224"/>
                  <a:pt x="18914" y="34190"/>
                </a:cubicBezTo>
                <a:cubicBezTo>
                  <a:pt x="18897" y="34190"/>
                  <a:pt x="18880" y="34190"/>
                  <a:pt x="18863" y="34190"/>
                </a:cubicBezTo>
                <a:cubicBezTo>
                  <a:pt x="18829" y="34190"/>
                  <a:pt x="18812" y="34207"/>
                  <a:pt x="18778" y="34207"/>
                </a:cubicBezTo>
                <a:cubicBezTo>
                  <a:pt x="18709" y="34190"/>
                  <a:pt x="18641" y="34173"/>
                  <a:pt x="18573" y="34156"/>
                </a:cubicBezTo>
                <a:cubicBezTo>
                  <a:pt x="18573" y="34019"/>
                  <a:pt x="18470" y="33951"/>
                  <a:pt x="18402" y="33831"/>
                </a:cubicBezTo>
                <a:cubicBezTo>
                  <a:pt x="18453" y="33763"/>
                  <a:pt x="18487" y="33677"/>
                  <a:pt x="18334" y="33746"/>
                </a:cubicBezTo>
                <a:cubicBezTo>
                  <a:pt x="18316" y="33763"/>
                  <a:pt x="18282" y="33746"/>
                  <a:pt x="18265" y="33728"/>
                </a:cubicBezTo>
                <a:cubicBezTo>
                  <a:pt x="18231" y="33694"/>
                  <a:pt x="18214" y="33660"/>
                  <a:pt x="18214" y="33609"/>
                </a:cubicBezTo>
                <a:cubicBezTo>
                  <a:pt x="18214" y="33609"/>
                  <a:pt x="18231" y="33575"/>
                  <a:pt x="18231" y="33558"/>
                </a:cubicBezTo>
                <a:cubicBezTo>
                  <a:pt x="18351" y="33438"/>
                  <a:pt x="18470" y="33318"/>
                  <a:pt x="18607" y="33216"/>
                </a:cubicBezTo>
                <a:cubicBezTo>
                  <a:pt x="18624" y="33216"/>
                  <a:pt x="18641" y="33199"/>
                  <a:pt x="18658" y="33199"/>
                </a:cubicBezTo>
                <a:cubicBezTo>
                  <a:pt x="18692" y="33199"/>
                  <a:pt x="18709" y="33216"/>
                  <a:pt x="18744" y="33233"/>
                </a:cubicBezTo>
                <a:cubicBezTo>
                  <a:pt x="18812" y="33216"/>
                  <a:pt x="18897" y="33216"/>
                  <a:pt x="18966" y="33233"/>
                </a:cubicBezTo>
                <a:cubicBezTo>
                  <a:pt x="18966" y="33113"/>
                  <a:pt x="18983" y="32994"/>
                  <a:pt x="18897" y="32942"/>
                </a:cubicBezTo>
                <a:cubicBezTo>
                  <a:pt x="18880" y="32942"/>
                  <a:pt x="18897" y="32891"/>
                  <a:pt x="18914" y="32874"/>
                </a:cubicBezTo>
                <a:cubicBezTo>
                  <a:pt x="18914" y="32857"/>
                  <a:pt x="18932" y="32840"/>
                  <a:pt x="18949" y="32823"/>
                </a:cubicBezTo>
                <a:cubicBezTo>
                  <a:pt x="19273" y="32498"/>
                  <a:pt x="19273" y="32498"/>
                  <a:pt x="19119" y="32344"/>
                </a:cubicBezTo>
                <a:cubicBezTo>
                  <a:pt x="19068" y="32293"/>
                  <a:pt x="19102" y="32225"/>
                  <a:pt x="19154" y="32156"/>
                </a:cubicBezTo>
                <a:cubicBezTo>
                  <a:pt x="19222" y="32071"/>
                  <a:pt x="19256" y="32037"/>
                  <a:pt x="19307" y="31986"/>
                </a:cubicBezTo>
                <a:cubicBezTo>
                  <a:pt x="19273" y="31969"/>
                  <a:pt x="19239" y="31969"/>
                  <a:pt x="19205" y="31951"/>
                </a:cubicBezTo>
                <a:cubicBezTo>
                  <a:pt x="19205" y="31951"/>
                  <a:pt x="19239" y="31934"/>
                  <a:pt x="19239" y="31917"/>
                </a:cubicBezTo>
                <a:cubicBezTo>
                  <a:pt x="19222" y="31644"/>
                  <a:pt x="19256" y="31388"/>
                  <a:pt x="19307" y="31114"/>
                </a:cubicBezTo>
                <a:cubicBezTo>
                  <a:pt x="19307" y="31063"/>
                  <a:pt x="19307" y="31029"/>
                  <a:pt x="19290" y="30978"/>
                </a:cubicBezTo>
                <a:cubicBezTo>
                  <a:pt x="19239" y="30841"/>
                  <a:pt x="19273" y="30704"/>
                  <a:pt x="19376" y="30602"/>
                </a:cubicBezTo>
                <a:cubicBezTo>
                  <a:pt x="19393" y="30585"/>
                  <a:pt x="19393" y="30567"/>
                  <a:pt x="19410" y="30567"/>
                </a:cubicBezTo>
                <a:cubicBezTo>
                  <a:pt x="19444" y="30499"/>
                  <a:pt x="19427" y="30448"/>
                  <a:pt x="19307" y="30448"/>
                </a:cubicBezTo>
                <a:cubicBezTo>
                  <a:pt x="19222" y="30448"/>
                  <a:pt x="19154" y="30414"/>
                  <a:pt x="19102" y="30362"/>
                </a:cubicBezTo>
                <a:cubicBezTo>
                  <a:pt x="19068" y="30328"/>
                  <a:pt x="19051" y="30277"/>
                  <a:pt x="19085" y="30226"/>
                </a:cubicBezTo>
                <a:lnTo>
                  <a:pt x="19137" y="30209"/>
                </a:lnTo>
                <a:cubicBezTo>
                  <a:pt x="19239" y="30192"/>
                  <a:pt x="19342" y="30140"/>
                  <a:pt x="19410" y="30038"/>
                </a:cubicBezTo>
                <a:cubicBezTo>
                  <a:pt x="19461" y="29952"/>
                  <a:pt x="19410" y="29884"/>
                  <a:pt x="19325" y="29850"/>
                </a:cubicBezTo>
                <a:cubicBezTo>
                  <a:pt x="19239" y="29799"/>
                  <a:pt x="19154" y="29764"/>
                  <a:pt x="19051" y="29730"/>
                </a:cubicBezTo>
                <a:lnTo>
                  <a:pt x="19034" y="29730"/>
                </a:lnTo>
                <a:cubicBezTo>
                  <a:pt x="19085" y="29542"/>
                  <a:pt x="19034" y="29354"/>
                  <a:pt x="18897" y="29218"/>
                </a:cubicBezTo>
                <a:cubicBezTo>
                  <a:pt x="18914" y="29166"/>
                  <a:pt x="18932" y="29115"/>
                  <a:pt x="18949" y="29064"/>
                </a:cubicBezTo>
                <a:cubicBezTo>
                  <a:pt x="19017" y="28910"/>
                  <a:pt x="19051" y="28756"/>
                  <a:pt x="19034" y="28603"/>
                </a:cubicBezTo>
                <a:cubicBezTo>
                  <a:pt x="19051" y="28603"/>
                  <a:pt x="19068" y="28603"/>
                  <a:pt x="19102" y="28620"/>
                </a:cubicBezTo>
                <a:cubicBezTo>
                  <a:pt x="19034" y="28415"/>
                  <a:pt x="19034" y="28210"/>
                  <a:pt x="19068" y="28005"/>
                </a:cubicBezTo>
                <a:cubicBezTo>
                  <a:pt x="18983" y="27919"/>
                  <a:pt x="18932" y="27817"/>
                  <a:pt x="18897" y="27697"/>
                </a:cubicBezTo>
                <a:cubicBezTo>
                  <a:pt x="18897" y="27612"/>
                  <a:pt x="18880" y="27509"/>
                  <a:pt x="18846" y="27424"/>
                </a:cubicBezTo>
                <a:cubicBezTo>
                  <a:pt x="18863" y="27355"/>
                  <a:pt x="18863" y="27287"/>
                  <a:pt x="18846" y="27236"/>
                </a:cubicBezTo>
                <a:cubicBezTo>
                  <a:pt x="18863" y="27065"/>
                  <a:pt x="18897" y="26894"/>
                  <a:pt x="18966" y="26740"/>
                </a:cubicBezTo>
                <a:cubicBezTo>
                  <a:pt x="18966" y="26501"/>
                  <a:pt x="18983" y="26262"/>
                  <a:pt x="19000" y="26023"/>
                </a:cubicBezTo>
                <a:lnTo>
                  <a:pt x="19051" y="25988"/>
                </a:lnTo>
                <a:cubicBezTo>
                  <a:pt x="19154" y="25920"/>
                  <a:pt x="19239" y="25869"/>
                  <a:pt x="19205" y="25766"/>
                </a:cubicBezTo>
                <a:cubicBezTo>
                  <a:pt x="19171" y="25681"/>
                  <a:pt x="19205" y="25630"/>
                  <a:pt x="19290" y="25561"/>
                </a:cubicBezTo>
                <a:cubicBezTo>
                  <a:pt x="19359" y="25510"/>
                  <a:pt x="19376" y="25442"/>
                  <a:pt x="19376" y="25356"/>
                </a:cubicBezTo>
                <a:cubicBezTo>
                  <a:pt x="19359" y="25288"/>
                  <a:pt x="19393" y="25185"/>
                  <a:pt x="19290" y="25151"/>
                </a:cubicBezTo>
                <a:cubicBezTo>
                  <a:pt x="19461" y="24929"/>
                  <a:pt x="19478" y="24621"/>
                  <a:pt x="19342" y="24365"/>
                </a:cubicBezTo>
                <a:cubicBezTo>
                  <a:pt x="19427" y="24177"/>
                  <a:pt x="19376" y="23938"/>
                  <a:pt x="19222" y="23801"/>
                </a:cubicBezTo>
                <a:cubicBezTo>
                  <a:pt x="19188" y="23767"/>
                  <a:pt x="19154" y="23750"/>
                  <a:pt x="19119" y="23750"/>
                </a:cubicBezTo>
                <a:lnTo>
                  <a:pt x="19119" y="23665"/>
                </a:lnTo>
                <a:cubicBezTo>
                  <a:pt x="19137" y="23613"/>
                  <a:pt x="19154" y="23562"/>
                  <a:pt x="19171" y="23511"/>
                </a:cubicBezTo>
                <a:cubicBezTo>
                  <a:pt x="19188" y="23391"/>
                  <a:pt x="19205" y="23255"/>
                  <a:pt x="19222" y="23118"/>
                </a:cubicBezTo>
                <a:cubicBezTo>
                  <a:pt x="19325" y="22998"/>
                  <a:pt x="19393" y="22844"/>
                  <a:pt x="19427" y="22691"/>
                </a:cubicBezTo>
                <a:cubicBezTo>
                  <a:pt x="19478" y="22469"/>
                  <a:pt x="19461" y="22229"/>
                  <a:pt x="19376" y="22007"/>
                </a:cubicBezTo>
                <a:cubicBezTo>
                  <a:pt x="19393" y="21990"/>
                  <a:pt x="19393" y="21990"/>
                  <a:pt x="19410" y="21973"/>
                </a:cubicBezTo>
                <a:cubicBezTo>
                  <a:pt x="19461" y="21905"/>
                  <a:pt x="19495" y="21819"/>
                  <a:pt x="19530" y="21734"/>
                </a:cubicBezTo>
                <a:cubicBezTo>
                  <a:pt x="19547" y="21666"/>
                  <a:pt x="19581" y="21580"/>
                  <a:pt x="19581" y="21495"/>
                </a:cubicBezTo>
                <a:lnTo>
                  <a:pt x="19632" y="21461"/>
                </a:lnTo>
                <a:cubicBezTo>
                  <a:pt x="19700" y="21409"/>
                  <a:pt x="19769" y="21341"/>
                  <a:pt x="19837" y="21273"/>
                </a:cubicBezTo>
                <a:cubicBezTo>
                  <a:pt x="19854" y="21341"/>
                  <a:pt x="19923" y="21375"/>
                  <a:pt x="20042" y="21358"/>
                </a:cubicBezTo>
                <a:cubicBezTo>
                  <a:pt x="20128" y="21358"/>
                  <a:pt x="20162" y="21358"/>
                  <a:pt x="20145" y="21443"/>
                </a:cubicBezTo>
                <a:cubicBezTo>
                  <a:pt x="20110" y="21512"/>
                  <a:pt x="20110" y="21546"/>
                  <a:pt x="20213" y="21546"/>
                </a:cubicBezTo>
                <a:cubicBezTo>
                  <a:pt x="20247" y="21529"/>
                  <a:pt x="20281" y="21529"/>
                  <a:pt x="20316" y="21512"/>
                </a:cubicBezTo>
                <a:cubicBezTo>
                  <a:pt x="20316" y="21461"/>
                  <a:pt x="20316" y="21426"/>
                  <a:pt x="20316" y="21392"/>
                </a:cubicBezTo>
                <a:cubicBezTo>
                  <a:pt x="20316" y="21358"/>
                  <a:pt x="20247" y="21341"/>
                  <a:pt x="20247" y="21307"/>
                </a:cubicBezTo>
                <a:cubicBezTo>
                  <a:pt x="20264" y="21204"/>
                  <a:pt x="20298" y="21102"/>
                  <a:pt x="20350" y="20999"/>
                </a:cubicBezTo>
                <a:cubicBezTo>
                  <a:pt x="20367" y="20948"/>
                  <a:pt x="20435" y="20897"/>
                  <a:pt x="20503" y="20880"/>
                </a:cubicBezTo>
                <a:cubicBezTo>
                  <a:pt x="20521" y="20862"/>
                  <a:pt x="20538" y="20862"/>
                  <a:pt x="20572" y="20880"/>
                </a:cubicBezTo>
                <a:lnTo>
                  <a:pt x="20640" y="20880"/>
                </a:lnTo>
                <a:cubicBezTo>
                  <a:pt x="20640" y="20862"/>
                  <a:pt x="20640" y="20845"/>
                  <a:pt x="20657" y="20828"/>
                </a:cubicBezTo>
                <a:cubicBezTo>
                  <a:pt x="20657" y="20794"/>
                  <a:pt x="20657" y="20777"/>
                  <a:pt x="20657" y="20760"/>
                </a:cubicBezTo>
                <a:cubicBezTo>
                  <a:pt x="20640" y="20675"/>
                  <a:pt x="20640" y="20606"/>
                  <a:pt x="20657" y="20521"/>
                </a:cubicBezTo>
                <a:cubicBezTo>
                  <a:pt x="20657" y="20487"/>
                  <a:pt x="20674" y="20435"/>
                  <a:pt x="20691" y="20401"/>
                </a:cubicBezTo>
                <a:lnTo>
                  <a:pt x="20691" y="20230"/>
                </a:lnTo>
                <a:cubicBezTo>
                  <a:pt x="20674" y="20213"/>
                  <a:pt x="20657" y="20213"/>
                  <a:pt x="20640" y="20196"/>
                </a:cubicBezTo>
                <a:cubicBezTo>
                  <a:pt x="20606" y="20179"/>
                  <a:pt x="20606" y="20094"/>
                  <a:pt x="20589" y="20042"/>
                </a:cubicBezTo>
                <a:cubicBezTo>
                  <a:pt x="20589" y="19974"/>
                  <a:pt x="20538" y="19991"/>
                  <a:pt x="20452" y="20008"/>
                </a:cubicBezTo>
                <a:lnTo>
                  <a:pt x="20401" y="20025"/>
                </a:lnTo>
                <a:cubicBezTo>
                  <a:pt x="20264" y="20077"/>
                  <a:pt x="20213" y="20025"/>
                  <a:pt x="20213" y="19957"/>
                </a:cubicBezTo>
                <a:cubicBezTo>
                  <a:pt x="20213" y="19906"/>
                  <a:pt x="20213" y="19871"/>
                  <a:pt x="20230" y="19837"/>
                </a:cubicBezTo>
                <a:cubicBezTo>
                  <a:pt x="20367" y="19752"/>
                  <a:pt x="20521" y="19684"/>
                  <a:pt x="20691" y="19632"/>
                </a:cubicBezTo>
                <a:lnTo>
                  <a:pt x="20691" y="19376"/>
                </a:lnTo>
                <a:cubicBezTo>
                  <a:pt x="20657" y="19308"/>
                  <a:pt x="20418" y="19427"/>
                  <a:pt x="20503" y="19256"/>
                </a:cubicBezTo>
                <a:cubicBezTo>
                  <a:pt x="20486" y="19188"/>
                  <a:pt x="20452" y="19120"/>
                  <a:pt x="20435" y="19068"/>
                </a:cubicBezTo>
                <a:cubicBezTo>
                  <a:pt x="20418" y="19051"/>
                  <a:pt x="20418" y="19034"/>
                  <a:pt x="20435" y="19017"/>
                </a:cubicBezTo>
                <a:cubicBezTo>
                  <a:pt x="20452" y="19000"/>
                  <a:pt x="20486" y="18966"/>
                  <a:pt x="20521" y="18949"/>
                </a:cubicBezTo>
                <a:cubicBezTo>
                  <a:pt x="20555" y="18898"/>
                  <a:pt x="20623" y="18863"/>
                  <a:pt x="20674" y="18880"/>
                </a:cubicBezTo>
                <a:lnTo>
                  <a:pt x="20674" y="0"/>
                </a:lnTo>
                <a:lnTo>
                  <a:pt x="0" y="0"/>
                </a:lnTo>
                <a:lnTo>
                  <a:pt x="0" y="46065"/>
                </a:lnTo>
                <a:cubicBezTo>
                  <a:pt x="103" y="46048"/>
                  <a:pt x="205" y="46031"/>
                  <a:pt x="308" y="4603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1709" name="Google Shape;1709;p68"/>
          <p:cNvGrpSpPr/>
          <p:nvPr/>
        </p:nvGrpSpPr>
        <p:grpSpPr>
          <a:xfrm rot="-2178502">
            <a:off x="7583824" y="1586754"/>
            <a:ext cx="1720472" cy="1093412"/>
            <a:chOff x="7685850" y="32550"/>
            <a:chExt cx="1290421" cy="820102"/>
          </a:xfrm>
        </p:grpSpPr>
        <p:sp>
          <p:nvSpPr>
            <p:cNvPr id="1710" name="Google Shape;1710;p68"/>
            <p:cNvSpPr/>
            <p:nvPr/>
          </p:nvSpPr>
          <p:spPr>
            <a:xfrm>
              <a:off x="7685850" y="397672"/>
              <a:ext cx="148531" cy="61160"/>
            </a:xfrm>
            <a:custGeom>
              <a:avLst/>
              <a:gdLst/>
              <a:ahLst/>
              <a:cxnLst/>
              <a:rect l="l" t="t" r="r" b="b"/>
              <a:pathLst>
                <a:path w="2997" h="1234" extrusionOk="0">
                  <a:moveTo>
                    <a:pt x="231" y="0"/>
                  </a:moveTo>
                  <a:cubicBezTo>
                    <a:pt x="53" y="0"/>
                    <a:pt x="1" y="287"/>
                    <a:pt x="203" y="334"/>
                  </a:cubicBezTo>
                  <a:cubicBezTo>
                    <a:pt x="972" y="693"/>
                    <a:pt x="1775" y="983"/>
                    <a:pt x="2595" y="1222"/>
                  </a:cubicBezTo>
                  <a:cubicBezTo>
                    <a:pt x="2623" y="1230"/>
                    <a:pt x="2649" y="1233"/>
                    <a:pt x="2674" y="1233"/>
                  </a:cubicBezTo>
                  <a:cubicBezTo>
                    <a:pt x="2934" y="1233"/>
                    <a:pt x="2997" y="853"/>
                    <a:pt x="2731" y="744"/>
                  </a:cubicBezTo>
                  <a:cubicBezTo>
                    <a:pt x="1928" y="436"/>
                    <a:pt x="1125" y="197"/>
                    <a:pt x="288" y="9"/>
                  </a:cubicBezTo>
                  <a:cubicBezTo>
                    <a:pt x="268" y="3"/>
                    <a:pt x="249" y="0"/>
                    <a:pt x="2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11" name="Google Shape;1711;p68"/>
            <p:cNvSpPr/>
            <p:nvPr/>
          </p:nvSpPr>
          <p:spPr>
            <a:xfrm>
              <a:off x="7911750" y="507105"/>
              <a:ext cx="136340" cy="55262"/>
            </a:xfrm>
            <a:custGeom>
              <a:avLst/>
              <a:gdLst/>
              <a:ahLst/>
              <a:cxnLst/>
              <a:rect l="l" t="t" r="r" b="b"/>
              <a:pathLst>
                <a:path w="2751" h="1115" extrusionOk="0">
                  <a:moveTo>
                    <a:pt x="313" y="1"/>
                  </a:moveTo>
                  <a:cubicBezTo>
                    <a:pt x="76" y="1"/>
                    <a:pt x="0" y="353"/>
                    <a:pt x="241" y="450"/>
                  </a:cubicBezTo>
                  <a:cubicBezTo>
                    <a:pt x="907" y="655"/>
                    <a:pt x="1557" y="928"/>
                    <a:pt x="2240" y="1099"/>
                  </a:cubicBezTo>
                  <a:cubicBezTo>
                    <a:pt x="2275" y="1110"/>
                    <a:pt x="2308" y="1115"/>
                    <a:pt x="2339" y="1115"/>
                  </a:cubicBezTo>
                  <a:cubicBezTo>
                    <a:pt x="2643" y="1115"/>
                    <a:pt x="2750" y="628"/>
                    <a:pt x="2394" y="535"/>
                  </a:cubicBezTo>
                  <a:cubicBezTo>
                    <a:pt x="1744" y="313"/>
                    <a:pt x="1044" y="176"/>
                    <a:pt x="360" y="5"/>
                  </a:cubicBezTo>
                  <a:cubicBezTo>
                    <a:pt x="344" y="2"/>
                    <a:pt x="328" y="1"/>
                    <a:pt x="3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12" name="Google Shape;1712;p68"/>
            <p:cNvSpPr/>
            <p:nvPr/>
          </p:nvSpPr>
          <p:spPr>
            <a:xfrm>
              <a:off x="8149198" y="577880"/>
              <a:ext cx="137331" cy="63985"/>
            </a:xfrm>
            <a:custGeom>
              <a:avLst/>
              <a:gdLst/>
              <a:ahLst/>
              <a:cxnLst/>
              <a:rect l="l" t="t" r="r" b="b"/>
              <a:pathLst>
                <a:path w="2771" h="1291" extrusionOk="0">
                  <a:moveTo>
                    <a:pt x="321" y="0"/>
                  </a:moveTo>
                  <a:cubicBezTo>
                    <a:pt x="119" y="0"/>
                    <a:pt x="1" y="330"/>
                    <a:pt x="217" y="423"/>
                  </a:cubicBezTo>
                  <a:cubicBezTo>
                    <a:pt x="900" y="730"/>
                    <a:pt x="1584" y="1038"/>
                    <a:pt x="2284" y="1277"/>
                  </a:cubicBezTo>
                  <a:cubicBezTo>
                    <a:pt x="2311" y="1286"/>
                    <a:pt x="2338" y="1291"/>
                    <a:pt x="2363" y="1291"/>
                  </a:cubicBezTo>
                  <a:cubicBezTo>
                    <a:pt x="2612" y="1291"/>
                    <a:pt x="2770" y="873"/>
                    <a:pt x="2507" y="764"/>
                  </a:cubicBezTo>
                  <a:cubicBezTo>
                    <a:pt x="1806" y="474"/>
                    <a:pt x="1105" y="235"/>
                    <a:pt x="388" y="13"/>
                  </a:cubicBezTo>
                  <a:cubicBezTo>
                    <a:pt x="365" y="4"/>
                    <a:pt x="342" y="0"/>
                    <a:pt x="3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13" name="Google Shape;1713;p68"/>
            <p:cNvSpPr/>
            <p:nvPr/>
          </p:nvSpPr>
          <p:spPr>
            <a:xfrm>
              <a:off x="8377526" y="679878"/>
              <a:ext cx="140651" cy="62003"/>
            </a:xfrm>
            <a:custGeom>
              <a:avLst/>
              <a:gdLst/>
              <a:ahLst/>
              <a:cxnLst/>
              <a:rect l="l" t="t" r="r" b="b"/>
              <a:pathLst>
                <a:path w="2838" h="1251" extrusionOk="0">
                  <a:moveTo>
                    <a:pt x="418" y="0"/>
                  </a:moveTo>
                  <a:cubicBezTo>
                    <a:pt x="182" y="0"/>
                    <a:pt x="1" y="371"/>
                    <a:pt x="274" y="483"/>
                  </a:cubicBezTo>
                  <a:cubicBezTo>
                    <a:pt x="924" y="774"/>
                    <a:pt x="1624" y="1013"/>
                    <a:pt x="2308" y="1235"/>
                  </a:cubicBezTo>
                  <a:cubicBezTo>
                    <a:pt x="2344" y="1246"/>
                    <a:pt x="2378" y="1250"/>
                    <a:pt x="2410" y="1250"/>
                  </a:cubicBezTo>
                  <a:cubicBezTo>
                    <a:pt x="2741" y="1250"/>
                    <a:pt x="2837" y="728"/>
                    <a:pt x="2479" y="603"/>
                  </a:cubicBezTo>
                  <a:cubicBezTo>
                    <a:pt x="1812" y="381"/>
                    <a:pt x="1146" y="176"/>
                    <a:pt x="462" y="5"/>
                  </a:cubicBezTo>
                  <a:cubicBezTo>
                    <a:pt x="447" y="2"/>
                    <a:pt x="433" y="0"/>
                    <a:pt x="4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14" name="Google Shape;1714;p68"/>
            <p:cNvSpPr/>
            <p:nvPr/>
          </p:nvSpPr>
          <p:spPr>
            <a:xfrm>
              <a:off x="8587616" y="783214"/>
              <a:ext cx="142485" cy="69437"/>
            </a:xfrm>
            <a:custGeom>
              <a:avLst/>
              <a:gdLst/>
              <a:ahLst/>
              <a:cxnLst/>
              <a:rect l="l" t="t" r="r" b="b"/>
              <a:pathLst>
                <a:path w="2875" h="1401" extrusionOk="0">
                  <a:moveTo>
                    <a:pt x="332" y="1"/>
                  </a:moveTo>
                  <a:cubicBezTo>
                    <a:pt x="115" y="1"/>
                    <a:pt x="0" y="343"/>
                    <a:pt x="256" y="449"/>
                  </a:cubicBezTo>
                  <a:cubicBezTo>
                    <a:pt x="905" y="825"/>
                    <a:pt x="1589" y="1132"/>
                    <a:pt x="2289" y="1388"/>
                  </a:cubicBezTo>
                  <a:cubicBezTo>
                    <a:pt x="2319" y="1397"/>
                    <a:pt x="2347" y="1401"/>
                    <a:pt x="2375" y="1401"/>
                  </a:cubicBezTo>
                  <a:cubicBezTo>
                    <a:pt x="2686" y="1401"/>
                    <a:pt x="2875" y="913"/>
                    <a:pt x="2545" y="756"/>
                  </a:cubicBezTo>
                  <a:cubicBezTo>
                    <a:pt x="1879" y="449"/>
                    <a:pt x="1161" y="192"/>
                    <a:pt x="427" y="21"/>
                  </a:cubicBezTo>
                  <a:cubicBezTo>
                    <a:pt x="394" y="7"/>
                    <a:pt x="362" y="1"/>
                    <a:pt x="3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15" name="Google Shape;1715;p68"/>
            <p:cNvSpPr/>
            <p:nvPr/>
          </p:nvSpPr>
          <p:spPr>
            <a:xfrm>
              <a:off x="7896683" y="331904"/>
              <a:ext cx="202552" cy="93971"/>
            </a:xfrm>
            <a:custGeom>
              <a:avLst/>
              <a:gdLst/>
              <a:ahLst/>
              <a:cxnLst/>
              <a:rect l="l" t="t" r="r" b="b"/>
              <a:pathLst>
                <a:path w="4087" h="1896" extrusionOk="0">
                  <a:moveTo>
                    <a:pt x="382" y="0"/>
                  </a:moveTo>
                  <a:cubicBezTo>
                    <a:pt x="78" y="0"/>
                    <a:pt x="0" y="497"/>
                    <a:pt x="323" y="636"/>
                  </a:cubicBezTo>
                  <a:cubicBezTo>
                    <a:pt x="1382" y="1063"/>
                    <a:pt x="2441" y="1558"/>
                    <a:pt x="3535" y="1883"/>
                  </a:cubicBezTo>
                  <a:cubicBezTo>
                    <a:pt x="3565" y="1892"/>
                    <a:pt x="3594" y="1896"/>
                    <a:pt x="3622" y="1896"/>
                  </a:cubicBezTo>
                  <a:cubicBezTo>
                    <a:pt x="3914" y="1896"/>
                    <a:pt x="4086" y="1442"/>
                    <a:pt x="3774" y="1302"/>
                  </a:cubicBezTo>
                  <a:cubicBezTo>
                    <a:pt x="2732" y="789"/>
                    <a:pt x="1587" y="414"/>
                    <a:pt x="494" y="21"/>
                  </a:cubicBezTo>
                  <a:cubicBezTo>
                    <a:pt x="454" y="7"/>
                    <a:pt x="417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16" name="Google Shape;1716;p68"/>
            <p:cNvSpPr/>
            <p:nvPr/>
          </p:nvSpPr>
          <p:spPr>
            <a:xfrm>
              <a:off x="8209662" y="472759"/>
              <a:ext cx="172717" cy="67108"/>
            </a:xfrm>
            <a:custGeom>
              <a:avLst/>
              <a:gdLst/>
              <a:ahLst/>
              <a:cxnLst/>
              <a:rect l="l" t="t" r="r" b="b"/>
              <a:pathLst>
                <a:path w="3485" h="1354" extrusionOk="0">
                  <a:moveTo>
                    <a:pt x="328" y="1"/>
                  </a:moveTo>
                  <a:cubicBezTo>
                    <a:pt x="71" y="1"/>
                    <a:pt x="0" y="401"/>
                    <a:pt x="278" y="493"/>
                  </a:cubicBezTo>
                  <a:cubicBezTo>
                    <a:pt x="1133" y="784"/>
                    <a:pt x="1987" y="1194"/>
                    <a:pt x="2893" y="1348"/>
                  </a:cubicBezTo>
                  <a:cubicBezTo>
                    <a:pt x="2913" y="1352"/>
                    <a:pt x="2934" y="1354"/>
                    <a:pt x="2954" y="1354"/>
                  </a:cubicBezTo>
                  <a:cubicBezTo>
                    <a:pt x="3252" y="1354"/>
                    <a:pt x="3485" y="909"/>
                    <a:pt x="3149" y="750"/>
                  </a:cubicBezTo>
                  <a:cubicBezTo>
                    <a:pt x="2295" y="374"/>
                    <a:pt x="1321" y="237"/>
                    <a:pt x="415" y="15"/>
                  </a:cubicBezTo>
                  <a:cubicBezTo>
                    <a:pt x="384" y="5"/>
                    <a:pt x="355" y="1"/>
                    <a:pt x="3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17" name="Google Shape;1717;p68"/>
            <p:cNvSpPr/>
            <p:nvPr/>
          </p:nvSpPr>
          <p:spPr>
            <a:xfrm>
              <a:off x="8468967" y="557064"/>
              <a:ext cx="123950" cy="56749"/>
            </a:xfrm>
            <a:custGeom>
              <a:avLst/>
              <a:gdLst/>
              <a:ahLst/>
              <a:cxnLst/>
              <a:rect l="l" t="t" r="r" b="b"/>
              <a:pathLst>
                <a:path w="2501" h="1145" extrusionOk="0">
                  <a:moveTo>
                    <a:pt x="349" y="0"/>
                  </a:moveTo>
                  <a:cubicBezTo>
                    <a:pt x="148" y="0"/>
                    <a:pt x="1" y="304"/>
                    <a:pt x="224" y="415"/>
                  </a:cubicBezTo>
                  <a:cubicBezTo>
                    <a:pt x="770" y="655"/>
                    <a:pt x="1300" y="996"/>
                    <a:pt x="1864" y="1133"/>
                  </a:cubicBezTo>
                  <a:cubicBezTo>
                    <a:pt x="1893" y="1141"/>
                    <a:pt x="1922" y="1145"/>
                    <a:pt x="1950" y="1145"/>
                  </a:cubicBezTo>
                  <a:cubicBezTo>
                    <a:pt x="2281" y="1145"/>
                    <a:pt x="2501" y="624"/>
                    <a:pt x="2154" y="467"/>
                  </a:cubicBezTo>
                  <a:cubicBezTo>
                    <a:pt x="1590" y="227"/>
                    <a:pt x="975" y="159"/>
                    <a:pt x="394" y="5"/>
                  </a:cubicBezTo>
                  <a:cubicBezTo>
                    <a:pt x="379" y="2"/>
                    <a:pt x="364" y="0"/>
                    <a:pt x="3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18" name="Google Shape;1718;p68"/>
            <p:cNvSpPr/>
            <p:nvPr/>
          </p:nvSpPr>
          <p:spPr>
            <a:xfrm>
              <a:off x="8636137" y="643153"/>
              <a:ext cx="141989" cy="81382"/>
            </a:xfrm>
            <a:custGeom>
              <a:avLst/>
              <a:gdLst/>
              <a:ahLst/>
              <a:cxnLst/>
              <a:rect l="l" t="t" r="r" b="b"/>
              <a:pathLst>
                <a:path w="2865" h="1642" extrusionOk="0">
                  <a:moveTo>
                    <a:pt x="387" y="0"/>
                  </a:moveTo>
                  <a:cubicBezTo>
                    <a:pt x="150" y="0"/>
                    <a:pt x="1" y="382"/>
                    <a:pt x="251" y="507"/>
                  </a:cubicBezTo>
                  <a:cubicBezTo>
                    <a:pt x="610" y="678"/>
                    <a:pt x="951" y="848"/>
                    <a:pt x="1293" y="1053"/>
                  </a:cubicBezTo>
                  <a:cubicBezTo>
                    <a:pt x="1327" y="1105"/>
                    <a:pt x="1361" y="1139"/>
                    <a:pt x="1413" y="1173"/>
                  </a:cubicBezTo>
                  <a:lnTo>
                    <a:pt x="2130" y="1583"/>
                  </a:lnTo>
                  <a:cubicBezTo>
                    <a:pt x="2198" y="1624"/>
                    <a:pt x="2265" y="1642"/>
                    <a:pt x="2328" y="1642"/>
                  </a:cubicBezTo>
                  <a:cubicBezTo>
                    <a:pt x="2657" y="1642"/>
                    <a:pt x="2865" y="1149"/>
                    <a:pt x="2506" y="934"/>
                  </a:cubicBezTo>
                  <a:cubicBezTo>
                    <a:pt x="1874" y="558"/>
                    <a:pt x="1173" y="233"/>
                    <a:pt x="456" y="11"/>
                  </a:cubicBezTo>
                  <a:cubicBezTo>
                    <a:pt x="432" y="4"/>
                    <a:pt x="409" y="0"/>
                    <a:pt x="3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19" name="Google Shape;1719;p68"/>
            <p:cNvSpPr/>
            <p:nvPr/>
          </p:nvSpPr>
          <p:spPr>
            <a:xfrm>
              <a:off x="7867492" y="150160"/>
              <a:ext cx="150861" cy="72857"/>
            </a:xfrm>
            <a:custGeom>
              <a:avLst/>
              <a:gdLst/>
              <a:ahLst/>
              <a:cxnLst/>
              <a:rect l="l" t="t" r="r" b="b"/>
              <a:pathLst>
                <a:path w="3044" h="1470" extrusionOk="0">
                  <a:moveTo>
                    <a:pt x="419" y="0"/>
                  </a:moveTo>
                  <a:cubicBezTo>
                    <a:pt x="158" y="0"/>
                    <a:pt x="0" y="420"/>
                    <a:pt x="280" y="544"/>
                  </a:cubicBezTo>
                  <a:cubicBezTo>
                    <a:pt x="1031" y="868"/>
                    <a:pt x="1783" y="1176"/>
                    <a:pt x="2552" y="1449"/>
                  </a:cubicBezTo>
                  <a:cubicBezTo>
                    <a:pt x="2590" y="1463"/>
                    <a:pt x="2626" y="1469"/>
                    <a:pt x="2659" y="1469"/>
                  </a:cubicBezTo>
                  <a:cubicBezTo>
                    <a:pt x="2954" y="1469"/>
                    <a:pt x="3044" y="972"/>
                    <a:pt x="2706" y="834"/>
                  </a:cubicBezTo>
                  <a:cubicBezTo>
                    <a:pt x="1988" y="544"/>
                    <a:pt x="1253" y="253"/>
                    <a:pt x="502" y="14"/>
                  </a:cubicBezTo>
                  <a:cubicBezTo>
                    <a:pt x="473" y="5"/>
                    <a:pt x="445" y="0"/>
                    <a:pt x="4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20" name="Google Shape;1720;p68"/>
            <p:cNvSpPr/>
            <p:nvPr/>
          </p:nvSpPr>
          <p:spPr>
            <a:xfrm>
              <a:off x="8160696" y="292155"/>
              <a:ext cx="178020" cy="81332"/>
            </a:xfrm>
            <a:custGeom>
              <a:avLst/>
              <a:gdLst/>
              <a:ahLst/>
              <a:cxnLst/>
              <a:rect l="l" t="t" r="r" b="b"/>
              <a:pathLst>
                <a:path w="3592" h="1641" extrusionOk="0">
                  <a:moveTo>
                    <a:pt x="316" y="1"/>
                  </a:moveTo>
                  <a:cubicBezTo>
                    <a:pt x="67" y="1"/>
                    <a:pt x="1" y="408"/>
                    <a:pt x="275" y="515"/>
                  </a:cubicBezTo>
                  <a:cubicBezTo>
                    <a:pt x="1198" y="874"/>
                    <a:pt x="2104" y="1318"/>
                    <a:pt x="3060" y="1626"/>
                  </a:cubicBezTo>
                  <a:cubicBezTo>
                    <a:pt x="3096" y="1636"/>
                    <a:pt x="3130" y="1641"/>
                    <a:pt x="3162" y="1641"/>
                  </a:cubicBezTo>
                  <a:cubicBezTo>
                    <a:pt x="3493" y="1641"/>
                    <a:pt x="3591" y="1117"/>
                    <a:pt x="3248" y="976"/>
                  </a:cubicBezTo>
                  <a:cubicBezTo>
                    <a:pt x="2326" y="600"/>
                    <a:pt x="1352" y="327"/>
                    <a:pt x="412" y="19"/>
                  </a:cubicBezTo>
                  <a:cubicBezTo>
                    <a:pt x="378" y="7"/>
                    <a:pt x="345" y="1"/>
                    <a:pt x="3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21" name="Google Shape;1721;p68"/>
            <p:cNvSpPr/>
            <p:nvPr/>
          </p:nvSpPr>
          <p:spPr>
            <a:xfrm>
              <a:off x="8437297" y="392320"/>
              <a:ext cx="164291" cy="78259"/>
            </a:xfrm>
            <a:custGeom>
              <a:avLst/>
              <a:gdLst/>
              <a:ahLst/>
              <a:cxnLst/>
              <a:rect l="l" t="t" r="r" b="b"/>
              <a:pathLst>
                <a:path w="3315" h="1579" extrusionOk="0">
                  <a:moveTo>
                    <a:pt x="389" y="0"/>
                  </a:moveTo>
                  <a:cubicBezTo>
                    <a:pt x="144" y="0"/>
                    <a:pt x="0" y="404"/>
                    <a:pt x="247" y="527"/>
                  </a:cubicBezTo>
                  <a:cubicBezTo>
                    <a:pt x="1085" y="869"/>
                    <a:pt x="1871" y="1330"/>
                    <a:pt x="2742" y="1569"/>
                  </a:cubicBezTo>
                  <a:cubicBezTo>
                    <a:pt x="2767" y="1576"/>
                    <a:pt x="2792" y="1579"/>
                    <a:pt x="2816" y="1579"/>
                  </a:cubicBezTo>
                  <a:cubicBezTo>
                    <a:pt x="3118" y="1579"/>
                    <a:pt x="3315" y="1111"/>
                    <a:pt x="2998" y="937"/>
                  </a:cubicBezTo>
                  <a:cubicBezTo>
                    <a:pt x="2195" y="527"/>
                    <a:pt x="1307" y="322"/>
                    <a:pt x="470" y="15"/>
                  </a:cubicBezTo>
                  <a:cubicBezTo>
                    <a:pt x="442" y="5"/>
                    <a:pt x="415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22" name="Google Shape;1722;p68"/>
            <p:cNvSpPr/>
            <p:nvPr/>
          </p:nvSpPr>
          <p:spPr>
            <a:xfrm>
              <a:off x="8664585" y="500315"/>
              <a:ext cx="209193" cy="101851"/>
            </a:xfrm>
            <a:custGeom>
              <a:avLst/>
              <a:gdLst/>
              <a:ahLst/>
              <a:cxnLst/>
              <a:rect l="l" t="t" r="r" b="b"/>
              <a:pathLst>
                <a:path w="4221" h="2055" extrusionOk="0">
                  <a:moveTo>
                    <a:pt x="411" y="1"/>
                  </a:moveTo>
                  <a:cubicBezTo>
                    <a:pt x="147" y="1"/>
                    <a:pt x="1" y="448"/>
                    <a:pt x="275" y="569"/>
                  </a:cubicBezTo>
                  <a:cubicBezTo>
                    <a:pt x="1334" y="1031"/>
                    <a:pt x="2376" y="1492"/>
                    <a:pt x="3401" y="2005"/>
                  </a:cubicBezTo>
                  <a:cubicBezTo>
                    <a:pt x="3471" y="2039"/>
                    <a:pt x="3539" y="2055"/>
                    <a:pt x="3603" y="2055"/>
                  </a:cubicBezTo>
                  <a:cubicBezTo>
                    <a:pt x="3980" y="2055"/>
                    <a:pt x="4221" y="1523"/>
                    <a:pt x="3812" y="1304"/>
                  </a:cubicBezTo>
                  <a:cubicBezTo>
                    <a:pt x="3624" y="1202"/>
                    <a:pt x="3436" y="1082"/>
                    <a:pt x="3231" y="997"/>
                  </a:cubicBezTo>
                  <a:cubicBezTo>
                    <a:pt x="3175" y="963"/>
                    <a:pt x="3106" y="945"/>
                    <a:pt x="3036" y="945"/>
                  </a:cubicBezTo>
                  <a:cubicBezTo>
                    <a:pt x="2998" y="945"/>
                    <a:pt x="2959" y="950"/>
                    <a:pt x="2923" y="962"/>
                  </a:cubicBezTo>
                  <a:cubicBezTo>
                    <a:pt x="2120" y="655"/>
                    <a:pt x="1317" y="347"/>
                    <a:pt x="514" y="23"/>
                  </a:cubicBezTo>
                  <a:cubicBezTo>
                    <a:pt x="478" y="8"/>
                    <a:pt x="444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23" name="Google Shape;1723;p68"/>
            <p:cNvSpPr/>
            <p:nvPr/>
          </p:nvSpPr>
          <p:spPr>
            <a:xfrm>
              <a:off x="8046061" y="32550"/>
              <a:ext cx="155767" cy="82323"/>
            </a:xfrm>
            <a:custGeom>
              <a:avLst/>
              <a:gdLst/>
              <a:ahLst/>
              <a:cxnLst/>
              <a:rect l="l" t="t" r="r" b="b"/>
              <a:pathLst>
                <a:path w="3143" h="1661" extrusionOk="0">
                  <a:moveTo>
                    <a:pt x="432" y="1"/>
                  </a:moveTo>
                  <a:cubicBezTo>
                    <a:pt x="201" y="1"/>
                    <a:pt x="0" y="340"/>
                    <a:pt x="213" y="525"/>
                  </a:cubicBezTo>
                  <a:cubicBezTo>
                    <a:pt x="880" y="1088"/>
                    <a:pt x="1683" y="1481"/>
                    <a:pt x="2537" y="1652"/>
                  </a:cubicBezTo>
                  <a:cubicBezTo>
                    <a:pt x="2564" y="1658"/>
                    <a:pt x="2591" y="1660"/>
                    <a:pt x="2616" y="1660"/>
                  </a:cubicBezTo>
                  <a:cubicBezTo>
                    <a:pt x="3002" y="1660"/>
                    <a:pt x="3142" y="1082"/>
                    <a:pt x="2725" y="986"/>
                  </a:cubicBezTo>
                  <a:cubicBezTo>
                    <a:pt x="1956" y="815"/>
                    <a:pt x="1222" y="508"/>
                    <a:pt x="572" y="46"/>
                  </a:cubicBezTo>
                  <a:cubicBezTo>
                    <a:pt x="526" y="15"/>
                    <a:pt x="479" y="1"/>
                    <a:pt x="4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24" name="Google Shape;1724;p68"/>
            <p:cNvSpPr/>
            <p:nvPr/>
          </p:nvSpPr>
          <p:spPr>
            <a:xfrm>
              <a:off x="8355769" y="186935"/>
              <a:ext cx="177474" cy="75831"/>
            </a:xfrm>
            <a:custGeom>
              <a:avLst/>
              <a:gdLst/>
              <a:ahLst/>
              <a:cxnLst/>
              <a:rect l="l" t="t" r="r" b="b"/>
              <a:pathLst>
                <a:path w="3581" h="1530" extrusionOk="0">
                  <a:moveTo>
                    <a:pt x="411" y="0"/>
                  </a:moveTo>
                  <a:cubicBezTo>
                    <a:pt x="115" y="0"/>
                    <a:pt x="1" y="440"/>
                    <a:pt x="321" y="536"/>
                  </a:cubicBezTo>
                  <a:cubicBezTo>
                    <a:pt x="1209" y="776"/>
                    <a:pt x="2046" y="1083"/>
                    <a:pt x="2866" y="1493"/>
                  </a:cubicBezTo>
                  <a:cubicBezTo>
                    <a:pt x="2921" y="1518"/>
                    <a:pt x="2974" y="1529"/>
                    <a:pt x="3025" y="1529"/>
                  </a:cubicBezTo>
                  <a:cubicBezTo>
                    <a:pt x="3358" y="1529"/>
                    <a:pt x="3581" y="1056"/>
                    <a:pt x="3225" y="878"/>
                  </a:cubicBezTo>
                  <a:cubicBezTo>
                    <a:pt x="2354" y="434"/>
                    <a:pt x="1431" y="143"/>
                    <a:pt x="474" y="7"/>
                  </a:cubicBezTo>
                  <a:cubicBezTo>
                    <a:pt x="452" y="2"/>
                    <a:pt x="431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25" name="Google Shape;1725;p68"/>
            <p:cNvSpPr/>
            <p:nvPr/>
          </p:nvSpPr>
          <p:spPr>
            <a:xfrm>
              <a:off x="8603079" y="282590"/>
              <a:ext cx="139065" cy="60119"/>
            </a:xfrm>
            <a:custGeom>
              <a:avLst/>
              <a:gdLst/>
              <a:ahLst/>
              <a:cxnLst/>
              <a:rect l="l" t="t" r="r" b="b"/>
              <a:pathLst>
                <a:path w="2806" h="1213" extrusionOk="0">
                  <a:moveTo>
                    <a:pt x="463" y="1"/>
                  </a:moveTo>
                  <a:cubicBezTo>
                    <a:pt x="187" y="1"/>
                    <a:pt x="0" y="410"/>
                    <a:pt x="303" y="537"/>
                  </a:cubicBezTo>
                  <a:cubicBezTo>
                    <a:pt x="901" y="828"/>
                    <a:pt x="1533" y="1050"/>
                    <a:pt x="2182" y="1203"/>
                  </a:cubicBezTo>
                  <a:cubicBezTo>
                    <a:pt x="2207" y="1209"/>
                    <a:pt x="2232" y="1212"/>
                    <a:pt x="2256" y="1212"/>
                  </a:cubicBezTo>
                  <a:cubicBezTo>
                    <a:pt x="2578" y="1212"/>
                    <a:pt x="2805" y="714"/>
                    <a:pt x="2455" y="571"/>
                  </a:cubicBezTo>
                  <a:cubicBezTo>
                    <a:pt x="1823" y="315"/>
                    <a:pt x="1191" y="127"/>
                    <a:pt x="525" y="7"/>
                  </a:cubicBezTo>
                  <a:cubicBezTo>
                    <a:pt x="504" y="3"/>
                    <a:pt x="483" y="1"/>
                    <a:pt x="4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26" name="Google Shape;1726;p68"/>
            <p:cNvSpPr/>
            <p:nvPr/>
          </p:nvSpPr>
          <p:spPr>
            <a:xfrm>
              <a:off x="8814160" y="392964"/>
              <a:ext cx="162111" cy="79449"/>
            </a:xfrm>
            <a:custGeom>
              <a:avLst/>
              <a:gdLst/>
              <a:ahLst/>
              <a:cxnLst/>
              <a:rect l="l" t="t" r="r" b="b"/>
              <a:pathLst>
                <a:path w="3271" h="1603" extrusionOk="0">
                  <a:moveTo>
                    <a:pt x="389" y="0"/>
                  </a:moveTo>
                  <a:cubicBezTo>
                    <a:pt x="71" y="0"/>
                    <a:pt x="0" y="550"/>
                    <a:pt x="332" y="617"/>
                  </a:cubicBezTo>
                  <a:cubicBezTo>
                    <a:pt x="1101" y="771"/>
                    <a:pt x="1853" y="1095"/>
                    <a:pt x="2502" y="1539"/>
                  </a:cubicBezTo>
                  <a:cubicBezTo>
                    <a:pt x="2574" y="1583"/>
                    <a:pt x="2644" y="1603"/>
                    <a:pt x="2710" y="1603"/>
                  </a:cubicBezTo>
                  <a:cubicBezTo>
                    <a:pt x="3052" y="1603"/>
                    <a:pt x="3271" y="1083"/>
                    <a:pt x="2912" y="839"/>
                  </a:cubicBezTo>
                  <a:cubicBezTo>
                    <a:pt x="2160" y="360"/>
                    <a:pt x="1306" y="70"/>
                    <a:pt x="418" y="2"/>
                  </a:cubicBezTo>
                  <a:cubicBezTo>
                    <a:pt x="408" y="1"/>
                    <a:pt x="398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756" name="Google Shape;1756;p68"/>
          <p:cNvSpPr/>
          <p:nvPr/>
        </p:nvSpPr>
        <p:spPr>
          <a:xfrm rot="16200000" flipH="1">
            <a:off x="2081574" y="-325070"/>
            <a:ext cx="1022825" cy="5063619"/>
          </a:xfrm>
          <a:custGeom>
            <a:avLst/>
            <a:gdLst/>
            <a:ahLst/>
            <a:cxnLst/>
            <a:rect l="l" t="t" r="r" b="b"/>
            <a:pathLst>
              <a:path w="20692" h="47654" extrusionOk="0">
                <a:moveTo>
                  <a:pt x="308" y="46031"/>
                </a:moveTo>
                <a:cubicBezTo>
                  <a:pt x="342" y="46031"/>
                  <a:pt x="393" y="46013"/>
                  <a:pt x="410" y="45996"/>
                </a:cubicBezTo>
                <a:lnTo>
                  <a:pt x="410" y="45962"/>
                </a:lnTo>
                <a:cubicBezTo>
                  <a:pt x="564" y="45894"/>
                  <a:pt x="701" y="45877"/>
                  <a:pt x="854" y="45877"/>
                </a:cubicBezTo>
                <a:cubicBezTo>
                  <a:pt x="1008" y="45877"/>
                  <a:pt x="1179" y="45825"/>
                  <a:pt x="1299" y="45757"/>
                </a:cubicBezTo>
                <a:cubicBezTo>
                  <a:pt x="1316" y="45740"/>
                  <a:pt x="1316" y="45740"/>
                  <a:pt x="1316" y="45723"/>
                </a:cubicBezTo>
                <a:lnTo>
                  <a:pt x="2136" y="45979"/>
                </a:lnTo>
                <a:lnTo>
                  <a:pt x="2136" y="45979"/>
                </a:lnTo>
                <a:lnTo>
                  <a:pt x="2136" y="46184"/>
                </a:lnTo>
                <a:cubicBezTo>
                  <a:pt x="2136" y="46201"/>
                  <a:pt x="2136" y="46218"/>
                  <a:pt x="2153" y="46218"/>
                </a:cubicBezTo>
                <a:cubicBezTo>
                  <a:pt x="2187" y="46236"/>
                  <a:pt x="2238" y="46253"/>
                  <a:pt x="2255" y="46253"/>
                </a:cubicBezTo>
                <a:cubicBezTo>
                  <a:pt x="2324" y="46236"/>
                  <a:pt x="2392" y="46201"/>
                  <a:pt x="2443" y="46150"/>
                </a:cubicBezTo>
                <a:cubicBezTo>
                  <a:pt x="2478" y="46099"/>
                  <a:pt x="2546" y="46099"/>
                  <a:pt x="2648" y="46167"/>
                </a:cubicBezTo>
                <a:cubicBezTo>
                  <a:pt x="2665" y="46184"/>
                  <a:pt x="2700" y="46184"/>
                  <a:pt x="2700" y="46184"/>
                </a:cubicBezTo>
                <a:cubicBezTo>
                  <a:pt x="2751" y="46065"/>
                  <a:pt x="3007" y="46184"/>
                  <a:pt x="3093" y="46116"/>
                </a:cubicBezTo>
                <a:cubicBezTo>
                  <a:pt x="3144" y="46082"/>
                  <a:pt x="3212" y="46048"/>
                  <a:pt x="3281" y="46065"/>
                </a:cubicBezTo>
                <a:cubicBezTo>
                  <a:pt x="3434" y="46099"/>
                  <a:pt x="3503" y="46013"/>
                  <a:pt x="3588" y="45996"/>
                </a:cubicBezTo>
                <a:lnTo>
                  <a:pt x="3759" y="45945"/>
                </a:lnTo>
                <a:lnTo>
                  <a:pt x="3827" y="45962"/>
                </a:lnTo>
                <a:cubicBezTo>
                  <a:pt x="3896" y="45996"/>
                  <a:pt x="3981" y="46048"/>
                  <a:pt x="3998" y="46116"/>
                </a:cubicBezTo>
                <a:cubicBezTo>
                  <a:pt x="4015" y="46150"/>
                  <a:pt x="3981" y="46201"/>
                  <a:pt x="3930" y="46218"/>
                </a:cubicBezTo>
                <a:cubicBezTo>
                  <a:pt x="3827" y="46218"/>
                  <a:pt x="3708" y="46218"/>
                  <a:pt x="3708" y="46321"/>
                </a:cubicBezTo>
                <a:cubicBezTo>
                  <a:pt x="3622" y="46321"/>
                  <a:pt x="3537" y="46321"/>
                  <a:pt x="3469" y="46338"/>
                </a:cubicBezTo>
                <a:cubicBezTo>
                  <a:pt x="3451" y="46338"/>
                  <a:pt x="3469" y="46389"/>
                  <a:pt x="3469" y="46406"/>
                </a:cubicBezTo>
                <a:cubicBezTo>
                  <a:pt x="3520" y="46475"/>
                  <a:pt x="3434" y="46441"/>
                  <a:pt x="3503" y="46458"/>
                </a:cubicBezTo>
                <a:cubicBezTo>
                  <a:pt x="3622" y="46475"/>
                  <a:pt x="3742" y="46509"/>
                  <a:pt x="3861" y="46526"/>
                </a:cubicBezTo>
                <a:cubicBezTo>
                  <a:pt x="3930" y="46543"/>
                  <a:pt x="3981" y="46526"/>
                  <a:pt x="3998" y="46492"/>
                </a:cubicBezTo>
                <a:cubicBezTo>
                  <a:pt x="4032" y="46441"/>
                  <a:pt x="4084" y="46423"/>
                  <a:pt x="4135" y="46441"/>
                </a:cubicBezTo>
                <a:cubicBezTo>
                  <a:pt x="4272" y="46458"/>
                  <a:pt x="4408" y="46492"/>
                  <a:pt x="4408" y="46355"/>
                </a:cubicBezTo>
                <a:cubicBezTo>
                  <a:pt x="4511" y="46355"/>
                  <a:pt x="4630" y="46372"/>
                  <a:pt x="4699" y="46321"/>
                </a:cubicBezTo>
                <a:cubicBezTo>
                  <a:pt x="4733" y="46287"/>
                  <a:pt x="4801" y="46338"/>
                  <a:pt x="4852" y="46372"/>
                </a:cubicBezTo>
                <a:cubicBezTo>
                  <a:pt x="4904" y="46423"/>
                  <a:pt x="4887" y="46458"/>
                  <a:pt x="4870" y="46492"/>
                </a:cubicBezTo>
                <a:cubicBezTo>
                  <a:pt x="4835" y="46560"/>
                  <a:pt x="4921" y="46646"/>
                  <a:pt x="5040" y="46697"/>
                </a:cubicBezTo>
                <a:cubicBezTo>
                  <a:pt x="5092" y="46714"/>
                  <a:pt x="5143" y="46731"/>
                  <a:pt x="5194" y="46748"/>
                </a:cubicBezTo>
                <a:cubicBezTo>
                  <a:pt x="5297" y="46799"/>
                  <a:pt x="5416" y="46816"/>
                  <a:pt x="5519" y="46765"/>
                </a:cubicBezTo>
                <a:cubicBezTo>
                  <a:pt x="5604" y="46748"/>
                  <a:pt x="5690" y="46714"/>
                  <a:pt x="5758" y="46663"/>
                </a:cubicBezTo>
                <a:cubicBezTo>
                  <a:pt x="5792" y="46646"/>
                  <a:pt x="5843" y="46629"/>
                  <a:pt x="5878" y="46646"/>
                </a:cubicBezTo>
                <a:cubicBezTo>
                  <a:pt x="6083" y="46748"/>
                  <a:pt x="6134" y="46646"/>
                  <a:pt x="6271" y="46646"/>
                </a:cubicBezTo>
                <a:cubicBezTo>
                  <a:pt x="6442" y="46646"/>
                  <a:pt x="6442" y="46594"/>
                  <a:pt x="6288" y="46389"/>
                </a:cubicBezTo>
                <a:cubicBezTo>
                  <a:pt x="6339" y="46372"/>
                  <a:pt x="6390" y="46355"/>
                  <a:pt x="6442" y="46304"/>
                </a:cubicBezTo>
                <a:cubicBezTo>
                  <a:pt x="6493" y="46253"/>
                  <a:pt x="6561" y="46287"/>
                  <a:pt x="6647" y="46389"/>
                </a:cubicBezTo>
                <a:cubicBezTo>
                  <a:pt x="6681" y="46423"/>
                  <a:pt x="6715" y="46475"/>
                  <a:pt x="6749" y="46526"/>
                </a:cubicBezTo>
                <a:cubicBezTo>
                  <a:pt x="6817" y="46492"/>
                  <a:pt x="6954" y="46611"/>
                  <a:pt x="7005" y="46543"/>
                </a:cubicBezTo>
                <a:lnTo>
                  <a:pt x="7005" y="46458"/>
                </a:lnTo>
                <a:cubicBezTo>
                  <a:pt x="7108" y="46458"/>
                  <a:pt x="7227" y="46526"/>
                  <a:pt x="7313" y="46560"/>
                </a:cubicBezTo>
                <a:lnTo>
                  <a:pt x="7347" y="46560"/>
                </a:lnTo>
                <a:cubicBezTo>
                  <a:pt x="7381" y="46594"/>
                  <a:pt x="7433" y="46629"/>
                  <a:pt x="7484" y="46663"/>
                </a:cubicBezTo>
                <a:cubicBezTo>
                  <a:pt x="7655" y="46748"/>
                  <a:pt x="7843" y="46799"/>
                  <a:pt x="8048" y="46799"/>
                </a:cubicBezTo>
                <a:cubicBezTo>
                  <a:pt x="8150" y="46834"/>
                  <a:pt x="8253" y="46851"/>
                  <a:pt x="8355" y="46851"/>
                </a:cubicBezTo>
                <a:cubicBezTo>
                  <a:pt x="8389" y="46868"/>
                  <a:pt x="8424" y="46885"/>
                  <a:pt x="8458" y="46902"/>
                </a:cubicBezTo>
                <a:cubicBezTo>
                  <a:pt x="8492" y="46970"/>
                  <a:pt x="8543" y="47039"/>
                  <a:pt x="8594" y="47090"/>
                </a:cubicBezTo>
                <a:cubicBezTo>
                  <a:pt x="8936" y="47090"/>
                  <a:pt x="9261" y="47209"/>
                  <a:pt x="9517" y="47432"/>
                </a:cubicBezTo>
                <a:lnTo>
                  <a:pt x="9637" y="47414"/>
                </a:lnTo>
                <a:cubicBezTo>
                  <a:pt x="9705" y="47414"/>
                  <a:pt x="9756" y="47363"/>
                  <a:pt x="9773" y="47312"/>
                </a:cubicBezTo>
                <a:lnTo>
                  <a:pt x="9790" y="47278"/>
                </a:lnTo>
                <a:cubicBezTo>
                  <a:pt x="9842" y="47261"/>
                  <a:pt x="9876" y="47227"/>
                  <a:pt x="9927" y="47192"/>
                </a:cubicBezTo>
                <a:lnTo>
                  <a:pt x="9927" y="47192"/>
                </a:lnTo>
                <a:cubicBezTo>
                  <a:pt x="9978" y="47141"/>
                  <a:pt x="10047" y="47090"/>
                  <a:pt x="10115" y="47056"/>
                </a:cubicBezTo>
                <a:cubicBezTo>
                  <a:pt x="10115" y="47056"/>
                  <a:pt x="10098" y="47039"/>
                  <a:pt x="10098" y="47022"/>
                </a:cubicBezTo>
                <a:cubicBezTo>
                  <a:pt x="10132" y="46987"/>
                  <a:pt x="10166" y="46919"/>
                  <a:pt x="10166" y="46868"/>
                </a:cubicBezTo>
                <a:cubicBezTo>
                  <a:pt x="10252" y="46902"/>
                  <a:pt x="10337" y="46936"/>
                  <a:pt x="10423" y="46936"/>
                </a:cubicBezTo>
                <a:cubicBezTo>
                  <a:pt x="10662" y="46885"/>
                  <a:pt x="10918" y="46868"/>
                  <a:pt x="11174" y="46919"/>
                </a:cubicBezTo>
                <a:lnTo>
                  <a:pt x="11174" y="46902"/>
                </a:lnTo>
                <a:lnTo>
                  <a:pt x="11397" y="46936"/>
                </a:lnTo>
                <a:lnTo>
                  <a:pt x="11499" y="47039"/>
                </a:lnTo>
                <a:cubicBezTo>
                  <a:pt x="11567" y="47073"/>
                  <a:pt x="11619" y="47107"/>
                  <a:pt x="11670" y="47141"/>
                </a:cubicBezTo>
                <a:cubicBezTo>
                  <a:pt x="11687" y="47141"/>
                  <a:pt x="11704" y="47141"/>
                  <a:pt x="11721" y="47124"/>
                </a:cubicBezTo>
                <a:cubicBezTo>
                  <a:pt x="11738" y="47107"/>
                  <a:pt x="11755" y="47073"/>
                  <a:pt x="11789" y="47056"/>
                </a:cubicBezTo>
                <a:cubicBezTo>
                  <a:pt x="11807" y="47039"/>
                  <a:pt x="11909" y="47056"/>
                  <a:pt x="11977" y="47107"/>
                </a:cubicBezTo>
                <a:cubicBezTo>
                  <a:pt x="12012" y="47124"/>
                  <a:pt x="12046" y="47175"/>
                  <a:pt x="12063" y="47227"/>
                </a:cubicBezTo>
                <a:cubicBezTo>
                  <a:pt x="12063" y="47244"/>
                  <a:pt x="12063" y="47261"/>
                  <a:pt x="12080" y="47278"/>
                </a:cubicBezTo>
                <a:cubicBezTo>
                  <a:pt x="12114" y="47363"/>
                  <a:pt x="12131" y="47380"/>
                  <a:pt x="12234" y="47380"/>
                </a:cubicBezTo>
                <a:cubicBezTo>
                  <a:pt x="12319" y="47380"/>
                  <a:pt x="12405" y="47414"/>
                  <a:pt x="12473" y="47483"/>
                </a:cubicBezTo>
                <a:lnTo>
                  <a:pt x="12558" y="47568"/>
                </a:lnTo>
                <a:cubicBezTo>
                  <a:pt x="12610" y="47551"/>
                  <a:pt x="12661" y="47534"/>
                  <a:pt x="12712" y="47500"/>
                </a:cubicBezTo>
                <a:cubicBezTo>
                  <a:pt x="12746" y="47483"/>
                  <a:pt x="12763" y="47449"/>
                  <a:pt x="12763" y="47397"/>
                </a:cubicBezTo>
                <a:cubicBezTo>
                  <a:pt x="12763" y="47346"/>
                  <a:pt x="12763" y="47278"/>
                  <a:pt x="12763" y="47227"/>
                </a:cubicBezTo>
                <a:lnTo>
                  <a:pt x="13173" y="47175"/>
                </a:lnTo>
                <a:cubicBezTo>
                  <a:pt x="13225" y="47278"/>
                  <a:pt x="13293" y="47363"/>
                  <a:pt x="13396" y="47346"/>
                </a:cubicBezTo>
                <a:cubicBezTo>
                  <a:pt x="13481" y="47329"/>
                  <a:pt x="13566" y="47329"/>
                  <a:pt x="13652" y="47363"/>
                </a:cubicBezTo>
                <a:cubicBezTo>
                  <a:pt x="13754" y="47346"/>
                  <a:pt x="13840" y="47329"/>
                  <a:pt x="13942" y="47329"/>
                </a:cubicBezTo>
                <a:cubicBezTo>
                  <a:pt x="13959" y="47312"/>
                  <a:pt x="13959" y="47295"/>
                  <a:pt x="13959" y="47278"/>
                </a:cubicBezTo>
                <a:cubicBezTo>
                  <a:pt x="14011" y="47295"/>
                  <a:pt x="14062" y="47312"/>
                  <a:pt x="14113" y="47312"/>
                </a:cubicBezTo>
                <a:cubicBezTo>
                  <a:pt x="14164" y="47329"/>
                  <a:pt x="14250" y="47329"/>
                  <a:pt x="14301" y="47329"/>
                </a:cubicBezTo>
                <a:cubicBezTo>
                  <a:pt x="14301" y="47346"/>
                  <a:pt x="14284" y="47346"/>
                  <a:pt x="14267" y="47363"/>
                </a:cubicBezTo>
                <a:cubicBezTo>
                  <a:pt x="14506" y="47397"/>
                  <a:pt x="14711" y="47483"/>
                  <a:pt x="14899" y="47637"/>
                </a:cubicBezTo>
                <a:cubicBezTo>
                  <a:pt x="14985" y="47620"/>
                  <a:pt x="15053" y="47637"/>
                  <a:pt x="15138" y="47654"/>
                </a:cubicBezTo>
                <a:cubicBezTo>
                  <a:pt x="15155" y="47637"/>
                  <a:pt x="15190" y="47620"/>
                  <a:pt x="15224" y="47620"/>
                </a:cubicBezTo>
                <a:cubicBezTo>
                  <a:pt x="15378" y="47585"/>
                  <a:pt x="15548" y="47585"/>
                  <a:pt x="15702" y="47637"/>
                </a:cubicBezTo>
                <a:cubicBezTo>
                  <a:pt x="15890" y="47534"/>
                  <a:pt x="16078" y="47483"/>
                  <a:pt x="16283" y="47483"/>
                </a:cubicBezTo>
                <a:lnTo>
                  <a:pt x="16317" y="47483"/>
                </a:lnTo>
                <a:lnTo>
                  <a:pt x="16369" y="47432"/>
                </a:lnTo>
                <a:cubicBezTo>
                  <a:pt x="16403" y="47397"/>
                  <a:pt x="16437" y="47363"/>
                  <a:pt x="16471" y="47329"/>
                </a:cubicBezTo>
                <a:cubicBezTo>
                  <a:pt x="16522" y="47278"/>
                  <a:pt x="16557" y="47244"/>
                  <a:pt x="16608" y="47227"/>
                </a:cubicBezTo>
                <a:lnTo>
                  <a:pt x="16608" y="47227"/>
                </a:lnTo>
                <a:lnTo>
                  <a:pt x="16659" y="47192"/>
                </a:lnTo>
                <a:cubicBezTo>
                  <a:pt x="16659" y="47175"/>
                  <a:pt x="16659" y="47158"/>
                  <a:pt x="16659" y="47141"/>
                </a:cubicBezTo>
                <a:cubicBezTo>
                  <a:pt x="16659" y="47056"/>
                  <a:pt x="16710" y="47022"/>
                  <a:pt x="16745" y="46970"/>
                </a:cubicBezTo>
                <a:cubicBezTo>
                  <a:pt x="16779" y="46919"/>
                  <a:pt x="16813" y="46953"/>
                  <a:pt x="16864" y="46970"/>
                </a:cubicBezTo>
                <a:lnTo>
                  <a:pt x="17001" y="46987"/>
                </a:lnTo>
                <a:cubicBezTo>
                  <a:pt x="17018" y="46987"/>
                  <a:pt x="17052" y="46936"/>
                  <a:pt x="17035" y="46902"/>
                </a:cubicBezTo>
                <a:lnTo>
                  <a:pt x="16967" y="46697"/>
                </a:lnTo>
                <a:lnTo>
                  <a:pt x="17462" y="46629"/>
                </a:lnTo>
                <a:lnTo>
                  <a:pt x="17496" y="46680"/>
                </a:lnTo>
                <a:cubicBezTo>
                  <a:pt x="17548" y="46629"/>
                  <a:pt x="17599" y="46594"/>
                  <a:pt x="17650" y="46560"/>
                </a:cubicBezTo>
                <a:lnTo>
                  <a:pt x="17650" y="46441"/>
                </a:lnTo>
                <a:cubicBezTo>
                  <a:pt x="17650" y="46372"/>
                  <a:pt x="17616" y="46321"/>
                  <a:pt x="17565" y="46287"/>
                </a:cubicBezTo>
                <a:lnTo>
                  <a:pt x="17530" y="46270"/>
                </a:lnTo>
                <a:cubicBezTo>
                  <a:pt x="17513" y="46236"/>
                  <a:pt x="17496" y="46184"/>
                  <a:pt x="17479" y="46133"/>
                </a:cubicBezTo>
                <a:lnTo>
                  <a:pt x="17479" y="46133"/>
                </a:lnTo>
                <a:cubicBezTo>
                  <a:pt x="17428" y="46065"/>
                  <a:pt x="17394" y="45996"/>
                  <a:pt x="17360" y="45928"/>
                </a:cubicBezTo>
                <a:lnTo>
                  <a:pt x="17325" y="45945"/>
                </a:lnTo>
                <a:cubicBezTo>
                  <a:pt x="17291" y="45894"/>
                  <a:pt x="17240" y="45860"/>
                  <a:pt x="17172" y="45843"/>
                </a:cubicBezTo>
                <a:cubicBezTo>
                  <a:pt x="17223" y="45774"/>
                  <a:pt x="17274" y="45706"/>
                  <a:pt x="17308" y="45638"/>
                </a:cubicBezTo>
                <a:cubicBezTo>
                  <a:pt x="17274" y="45398"/>
                  <a:pt x="17325" y="45159"/>
                  <a:pt x="17428" y="44937"/>
                </a:cubicBezTo>
                <a:lnTo>
                  <a:pt x="17394" y="44920"/>
                </a:lnTo>
                <a:lnTo>
                  <a:pt x="17479" y="44732"/>
                </a:lnTo>
                <a:lnTo>
                  <a:pt x="17599" y="44647"/>
                </a:lnTo>
                <a:cubicBezTo>
                  <a:pt x="17633" y="44595"/>
                  <a:pt x="17684" y="44561"/>
                  <a:pt x="17736" y="44510"/>
                </a:cubicBezTo>
                <a:cubicBezTo>
                  <a:pt x="17736" y="44493"/>
                  <a:pt x="17736" y="44476"/>
                  <a:pt x="17736" y="44476"/>
                </a:cubicBezTo>
                <a:cubicBezTo>
                  <a:pt x="17718" y="44441"/>
                  <a:pt x="17684" y="44424"/>
                  <a:pt x="17667" y="44407"/>
                </a:cubicBezTo>
                <a:cubicBezTo>
                  <a:pt x="17650" y="44373"/>
                  <a:pt x="17701" y="44288"/>
                  <a:pt x="17753" y="44236"/>
                </a:cubicBezTo>
                <a:cubicBezTo>
                  <a:pt x="17804" y="44185"/>
                  <a:pt x="17855" y="44168"/>
                  <a:pt x="17906" y="44168"/>
                </a:cubicBezTo>
                <a:lnTo>
                  <a:pt x="17958" y="44168"/>
                </a:lnTo>
                <a:cubicBezTo>
                  <a:pt x="18060" y="44151"/>
                  <a:pt x="18077" y="44134"/>
                  <a:pt x="18094" y="44048"/>
                </a:cubicBezTo>
                <a:cubicBezTo>
                  <a:pt x="18111" y="43963"/>
                  <a:pt x="18163" y="43895"/>
                  <a:pt x="18248" y="43843"/>
                </a:cubicBezTo>
                <a:lnTo>
                  <a:pt x="18351" y="43792"/>
                </a:lnTo>
                <a:cubicBezTo>
                  <a:pt x="18334" y="43741"/>
                  <a:pt x="18334" y="43673"/>
                  <a:pt x="18316" y="43621"/>
                </a:cubicBezTo>
                <a:cubicBezTo>
                  <a:pt x="18316" y="43604"/>
                  <a:pt x="18265" y="43570"/>
                  <a:pt x="18214" y="43570"/>
                </a:cubicBezTo>
                <a:cubicBezTo>
                  <a:pt x="18163" y="43553"/>
                  <a:pt x="18094" y="43536"/>
                  <a:pt x="18026" y="43536"/>
                </a:cubicBezTo>
                <a:lnTo>
                  <a:pt x="18043" y="43143"/>
                </a:lnTo>
                <a:cubicBezTo>
                  <a:pt x="18163" y="43109"/>
                  <a:pt x="18265" y="43075"/>
                  <a:pt x="18282" y="42972"/>
                </a:cubicBezTo>
                <a:cubicBezTo>
                  <a:pt x="18265" y="42887"/>
                  <a:pt x="18282" y="42801"/>
                  <a:pt x="18334" y="42750"/>
                </a:cubicBezTo>
                <a:cubicBezTo>
                  <a:pt x="18334" y="42647"/>
                  <a:pt x="18334" y="42562"/>
                  <a:pt x="18351" y="42459"/>
                </a:cubicBezTo>
                <a:cubicBezTo>
                  <a:pt x="18351" y="42459"/>
                  <a:pt x="18334" y="42442"/>
                  <a:pt x="18316" y="42442"/>
                </a:cubicBezTo>
                <a:cubicBezTo>
                  <a:pt x="18334" y="42408"/>
                  <a:pt x="18351" y="42357"/>
                  <a:pt x="18368" y="42306"/>
                </a:cubicBezTo>
                <a:cubicBezTo>
                  <a:pt x="18402" y="42254"/>
                  <a:pt x="18419" y="42186"/>
                  <a:pt x="18436" y="42135"/>
                </a:cubicBezTo>
                <a:cubicBezTo>
                  <a:pt x="18436" y="42135"/>
                  <a:pt x="18436" y="42152"/>
                  <a:pt x="18453" y="42169"/>
                </a:cubicBezTo>
                <a:cubicBezTo>
                  <a:pt x="18539" y="41964"/>
                  <a:pt x="18675" y="41776"/>
                  <a:pt x="18846" y="41656"/>
                </a:cubicBezTo>
                <a:cubicBezTo>
                  <a:pt x="18863" y="41571"/>
                  <a:pt x="18880" y="41503"/>
                  <a:pt x="18914" y="41434"/>
                </a:cubicBezTo>
                <a:cubicBezTo>
                  <a:pt x="18897" y="41400"/>
                  <a:pt x="18897" y="41366"/>
                  <a:pt x="18880" y="41349"/>
                </a:cubicBezTo>
                <a:cubicBezTo>
                  <a:pt x="18880" y="41178"/>
                  <a:pt x="18932" y="41024"/>
                  <a:pt x="19017" y="40905"/>
                </a:cubicBezTo>
                <a:cubicBezTo>
                  <a:pt x="18932" y="40717"/>
                  <a:pt x="18914" y="40529"/>
                  <a:pt x="18949" y="40341"/>
                </a:cubicBezTo>
                <a:lnTo>
                  <a:pt x="18949" y="40307"/>
                </a:lnTo>
                <a:lnTo>
                  <a:pt x="18897" y="40255"/>
                </a:lnTo>
                <a:cubicBezTo>
                  <a:pt x="18863" y="40221"/>
                  <a:pt x="18829" y="40187"/>
                  <a:pt x="18812" y="40136"/>
                </a:cubicBezTo>
                <a:cubicBezTo>
                  <a:pt x="18778" y="40102"/>
                  <a:pt x="18744" y="40050"/>
                  <a:pt x="18727" y="39999"/>
                </a:cubicBezTo>
                <a:lnTo>
                  <a:pt x="18727" y="39999"/>
                </a:lnTo>
                <a:cubicBezTo>
                  <a:pt x="18727" y="39982"/>
                  <a:pt x="18709" y="39965"/>
                  <a:pt x="18709" y="39948"/>
                </a:cubicBezTo>
                <a:lnTo>
                  <a:pt x="18658" y="39948"/>
                </a:lnTo>
                <a:cubicBezTo>
                  <a:pt x="18590" y="39931"/>
                  <a:pt x="18521" y="39897"/>
                  <a:pt x="18487" y="39845"/>
                </a:cubicBezTo>
                <a:cubicBezTo>
                  <a:pt x="18453" y="39811"/>
                  <a:pt x="18487" y="39777"/>
                  <a:pt x="18504" y="39726"/>
                </a:cubicBezTo>
                <a:cubicBezTo>
                  <a:pt x="18521" y="39692"/>
                  <a:pt x="18539" y="39657"/>
                  <a:pt x="18556" y="39606"/>
                </a:cubicBezTo>
                <a:cubicBezTo>
                  <a:pt x="18556" y="39589"/>
                  <a:pt x="18504" y="39538"/>
                  <a:pt x="18453" y="39555"/>
                </a:cubicBezTo>
                <a:lnTo>
                  <a:pt x="18231" y="39572"/>
                </a:lnTo>
                <a:lnTo>
                  <a:pt x="18265" y="39111"/>
                </a:lnTo>
                <a:cubicBezTo>
                  <a:pt x="18316" y="39093"/>
                  <a:pt x="18368" y="39076"/>
                  <a:pt x="18419" y="39059"/>
                </a:cubicBezTo>
                <a:cubicBezTo>
                  <a:pt x="18487" y="39076"/>
                  <a:pt x="18556" y="39076"/>
                  <a:pt x="18607" y="39093"/>
                </a:cubicBezTo>
                <a:cubicBezTo>
                  <a:pt x="18658" y="39093"/>
                  <a:pt x="18761" y="39059"/>
                  <a:pt x="18744" y="39025"/>
                </a:cubicBezTo>
                <a:cubicBezTo>
                  <a:pt x="18709" y="38923"/>
                  <a:pt x="18727" y="38803"/>
                  <a:pt x="18795" y="38718"/>
                </a:cubicBezTo>
                <a:cubicBezTo>
                  <a:pt x="18761" y="38632"/>
                  <a:pt x="18761" y="38530"/>
                  <a:pt x="18778" y="38427"/>
                </a:cubicBezTo>
                <a:cubicBezTo>
                  <a:pt x="18761" y="38359"/>
                  <a:pt x="18761" y="38273"/>
                  <a:pt x="18795" y="38205"/>
                </a:cubicBezTo>
                <a:cubicBezTo>
                  <a:pt x="18829" y="38137"/>
                  <a:pt x="18795" y="38034"/>
                  <a:pt x="18744" y="37983"/>
                </a:cubicBezTo>
                <a:cubicBezTo>
                  <a:pt x="18658" y="37897"/>
                  <a:pt x="18709" y="37812"/>
                  <a:pt x="18846" y="37727"/>
                </a:cubicBezTo>
                <a:cubicBezTo>
                  <a:pt x="18744" y="37710"/>
                  <a:pt x="18641" y="37727"/>
                  <a:pt x="18556" y="37761"/>
                </a:cubicBezTo>
                <a:cubicBezTo>
                  <a:pt x="18487" y="37795"/>
                  <a:pt x="18385" y="37778"/>
                  <a:pt x="18334" y="37710"/>
                </a:cubicBezTo>
                <a:cubicBezTo>
                  <a:pt x="18351" y="37487"/>
                  <a:pt x="18368" y="37299"/>
                  <a:pt x="18368" y="37094"/>
                </a:cubicBezTo>
                <a:cubicBezTo>
                  <a:pt x="18556" y="36992"/>
                  <a:pt x="18573" y="36992"/>
                  <a:pt x="18573" y="36889"/>
                </a:cubicBezTo>
                <a:cubicBezTo>
                  <a:pt x="18573" y="36872"/>
                  <a:pt x="18573" y="36838"/>
                  <a:pt x="18573" y="36821"/>
                </a:cubicBezTo>
                <a:cubicBezTo>
                  <a:pt x="18590" y="36770"/>
                  <a:pt x="18641" y="36736"/>
                  <a:pt x="18692" y="36736"/>
                </a:cubicBezTo>
                <a:cubicBezTo>
                  <a:pt x="18727" y="36701"/>
                  <a:pt x="18795" y="36719"/>
                  <a:pt x="18829" y="36736"/>
                </a:cubicBezTo>
                <a:cubicBezTo>
                  <a:pt x="18829" y="36736"/>
                  <a:pt x="18863" y="36753"/>
                  <a:pt x="18863" y="36770"/>
                </a:cubicBezTo>
                <a:cubicBezTo>
                  <a:pt x="18880" y="36804"/>
                  <a:pt x="18880" y="36838"/>
                  <a:pt x="18880" y="36872"/>
                </a:cubicBezTo>
                <a:lnTo>
                  <a:pt x="18880" y="36872"/>
                </a:lnTo>
                <a:lnTo>
                  <a:pt x="19256" y="36684"/>
                </a:lnTo>
                <a:cubicBezTo>
                  <a:pt x="19273" y="36650"/>
                  <a:pt x="19256" y="36616"/>
                  <a:pt x="19256" y="36599"/>
                </a:cubicBezTo>
                <a:cubicBezTo>
                  <a:pt x="19205" y="36479"/>
                  <a:pt x="19154" y="36377"/>
                  <a:pt x="19085" y="36274"/>
                </a:cubicBezTo>
                <a:cubicBezTo>
                  <a:pt x="19068" y="36240"/>
                  <a:pt x="19017" y="36223"/>
                  <a:pt x="18966" y="36206"/>
                </a:cubicBezTo>
                <a:cubicBezTo>
                  <a:pt x="19068" y="35967"/>
                  <a:pt x="19034" y="35676"/>
                  <a:pt x="18880" y="35471"/>
                </a:cubicBezTo>
                <a:cubicBezTo>
                  <a:pt x="18880" y="35437"/>
                  <a:pt x="18880" y="35403"/>
                  <a:pt x="18880" y="35386"/>
                </a:cubicBezTo>
                <a:cubicBezTo>
                  <a:pt x="18863" y="35335"/>
                  <a:pt x="18914" y="35300"/>
                  <a:pt x="18966" y="35283"/>
                </a:cubicBezTo>
                <a:cubicBezTo>
                  <a:pt x="19034" y="35249"/>
                  <a:pt x="19102" y="35181"/>
                  <a:pt x="19102" y="35112"/>
                </a:cubicBezTo>
                <a:cubicBezTo>
                  <a:pt x="19119" y="35061"/>
                  <a:pt x="19102" y="35027"/>
                  <a:pt x="19085" y="34993"/>
                </a:cubicBezTo>
                <a:cubicBezTo>
                  <a:pt x="19085" y="34959"/>
                  <a:pt x="19051" y="34924"/>
                  <a:pt x="19034" y="34907"/>
                </a:cubicBezTo>
                <a:cubicBezTo>
                  <a:pt x="18914" y="34805"/>
                  <a:pt x="18897" y="34651"/>
                  <a:pt x="18983" y="34514"/>
                </a:cubicBezTo>
                <a:cubicBezTo>
                  <a:pt x="18983" y="34497"/>
                  <a:pt x="19000" y="34463"/>
                  <a:pt x="19017" y="34446"/>
                </a:cubicBezTo>
                <a:cubicBezTo>
                  <a:pt x="19051" y="34326"/>
                  <a:pt x="19051" y="34224"/>
                  <a:pt x="18914" y="34190"/>
                </a:cubicBezTo>
                <a:cubicBezTo>
                  <a:pt x="18897" y="34190"/>
                  <a:pt x="18880" y="34190"/>
                  <a:pt x="18863" y="34190"/>
                </a:cubicBezTo>
                <a:cubicBezTo>
                  <a:pt x="18829" y="34190"/>
                  <a:pt x="18812" y="34207"/>
                  <a:pt x="18778" y="34207"/>
                </a:cubicBezTo>
                <a:cubicBezTo>
                  <a:pt x="18709" y="34190"/>
                  <a:pt x="18641" y="34173"/>
                  <a:pt x="18573" y="34156"/>
                </a:cubicBezTo>
                <a:cubicBezTo>
                  <a:pt x="18573" y="34019"/>
                  <a:pt x="18470" y="33951"/>
                  <a:pt x="18402" y="33831"/>
                </a:cubicBezTo>
                <a:cubicBezTo>
                  <a:pt x="18453" y="33763"/>
                  <a:pt x="18487" y="33677"/>
                  <a:pt x="18334" y="33746"/>
                </a:cubicBezTo>
                <a:cubicBezTo>
                  <a:pt x="18316" y="33763"/>
                  <a:pt x="18282" y="33746"/>
                  <a:pt x="18265" y="33728"/>
                </a:cubicBezTo>
                <a:cubicBezTo>
                  <a:pt x="18231" y="33694"/>
                  <a:pt x="18214" y="33660"/>
                  <a:pt x="18214" y="33609"/>
                </a:cubicBezTo>
                <a:cubicBezTo>
                  <a:pt x="18214" y="33609"/>
                  <a:pt x="18231" y="33575"/>
                  <a:pt x="18231" y="33558"/>
                </a:cubicBezTo>
                <a:cubicBezTo>
                  <a:pt x="18351" y="33438"/>
                  <a:pt x="18470" y="33318"/>
                  <a:pt x="18607" y="33216"/>
                </a:cubicBezTo>
                <a:cubicBezTo>
                  <a:pt x="18624" y="33216"/>
                  <a:pt x="18641" y="33199"/>
                  <a:pt x="18658" y="33199"/>
                </a:cubicBezTo>
                <a:cubicBezTo>
                  <a:pt x="18692" y="33199"/>
                  <a:pt x="18709" y="33216"/>
                  <a:pt x="18744" y="33233"/>
                </a:cubicBezTo>
                <a:cubicBezTo>
                  <a:pt x="18812" y="33216"/>
                  <a:pt x="18897" y="33216"/>
                  <a:pt x="18966" y="33233"/>
                </a:cubicBezTo>
                <a:cubicBezTo>
                  <a:pt x="18966" y="33113"/>
                  <a:pt x="18983" y="32994"/>
                  <a:pt x="18897" y="32942"/>
                </a:cubicBezTo>
                <a:cubicBezTo>
                  <a:pt x="18880" y="32942"/>
                  <a:pt x="18897" y="32891"/>
                  <a:pt x="18914" y="32874"/>
                </a:cubicBezTo>
                <a:cubicBezTo>
                  <a:pt x="18914" y="32857"/>
                  <a:pt x="18932" y="32840"/>
                  <a:pt x="18949" y="32823"/>
                </a:cubicBezTo>
                <a:cubicBezTo>
                  <a:pt x="19273" y="32498"/>
                  <a:pt x="19273" y="32498"/>
                  <a:pt x="19119" y="32344"/>
                </a:cubicBezTo>
                <a:cubicBezTo>
                  <a:pt x="19068" y="32293"/>
                  <a:pt x="19102" y="32225"/>
                  <a:pt x="19154" y="32156"/>
                </a:cubicBezTo>
                <a:cubicBezTo>
                  <a:pt x="19222" y="32071"/>
                  <a:pt x="19256" y="32037"/>
                  <a:pt x="19307" y="31986"/>
                </a:cubicBezTo>
                <a:cubicBezTo>
                  <a:pt x="19273" y="31969"/>
                  <a:pt x="19239" y="31969"/>
                  <a:pt x="19205" y="31951"/>
                </a:cubicBezTo>
                <a:cubicBezTo>
                  <a:pt x="19205" y="31951"/>
                  <a:pt x="19239" y="31934"/>
                  <a:pt x="19239" y="31917"/>
                </a:cubicBezTo>
                <a:cubicBezTo>
                  <a:pt x="19222" y="31644"/>
                  <a:pt x="19256" y="31388"/>
                  <a:pt x="19307" y="31114"/>
                </a:cubicBezTo>
                <a:cubicBezTo>
                  <a:pt x="19307" y="31063"/>
                  <a:pt x="19307" y="31029"/>
                  <a:pt x="19290" y="30978"/>
                </a:cubicBezTo>
                <a:cubicBezTo>
                  <a:pt x="19239" y="30841"/>
                  <a:pt x="19273" y="30704"/>
                  <a:pt x="19376" y="30602"/>
                </a:cubicBezTo>
                <a:cubicBezTo>
                  <a:pt x="19393" y="30585"/>
                  <a:pt x="19393" y="30567"/>
                  <a:pt x="19410" y="30567"/>
                </a:cubicBezTo>
                <a:cubicBezTo>
                  <a:pt x="19444" y="30499"/>
                  <a:pt x="19427" y="30448"/>
                  <a:pt x="19307" y="30448"/>
                </a:cubicBezTo>
                <a:cubicBezTo>
                  <a:pt x="19222" y="30448"/>
                  <a:pt x="19154" y="30414"/>
                  <a:pt x="19102" y="30362"/>
                </a:cubicBezTo>
                <a:cubicBezTo>
                  <a:pt x="19068" y="30328"/>
                  <a:pt x="19051" y="30277"/>
                  <a:pt x="19085" y="30226"/>
                </a:cubicBezTo>
                <a:lnTo>
                  <a:pt x="19137" y="30209"/>
                </a:lnTo>
                <a:cubicBezTo>
                  <a:pt x="19239" y="30192"/>
                  <a:pt x="19342" y="30140"/>
                  <a:pt x="19410" y="30038"/>
                </a:cubicBezTo>
                <a:cubicBezTo>
                  <a:pt x="19461" y="29952"/>
                  <a:pt x="19410" y="29884"/>
                  <a:pt x="19325" y="29850"/>
                </a:cubicBezTo>
                <a:cubicBezTo>
                  <a:pt x="19239" y="29799"/>
                  <a:pt x="19154" y="29764"/>
                  <a:pt x="19051" y="29730"/>
                </a:cubicBezTo>
                <a:lnTo>
                  <a:pt x="19034" y="29730"/>
                </a:lnTo>
                <a:cubicBezTo>
                  <a:pt x="19085" y="29542"/>
                  <a:pt x="19034" y="29354"/>
                  <a:pt x="18897" y="29218"/>
                </a:cubicBezTo>
                <a:cubicBezTo>
                  <a:pt x="18914" y="29166"/>
                  <a:pt x="18932" y="29115"/>
                  <a:pt x="18949" y="29064"/>
                </a:cubicBezTo>
                <a:cubicBezTo>
                  <a:pt x="19017" y="28910"/>
                  <a:pt x="19051" y="28756"/>
                  <a:pt x="19034" y="28603"/>
                </a:cubicBezTo>
                <a:cubicBezTo>
                  <a:pt x="19051" y="28603"/>
                  <a:pt x="19068" y="28603"/>
                  <a:pt x="19102" y="28620"/>
                </a:cubicBezTo>
                <a:cubicBezTo>
                  <a:pt x="19034" y="28415"/>
                  <a:pt x="19034" y="28210"/>
                  <a:pt x="19068" y="28005"/>
                </a:cubicBezTo>
                <a:cubicBezTo>
                  <a:pt x="18983" y="27919"/>
                  <a:pt x="18932" y="27817"/>
                  <a:pt x="18897" y="27697"/>
                </a:cubicBezTo>
                <a:cubicBezTo>
                  <a:pt x="18897" y="27612"/>
                  <a:pt x="18880" y="27509"/>
                  <a:pt x="18846" y="27424"/>
                </a:cubicBezTo>
                <a:cubicBezTo>
                  <a:pt x="18863" y="27355"/>
                  <a:pt x="18863" y="27287"/>
                  <a:pt x="18846" y="27236"/>
                </a:cubicBezTo>
                <a:cubicBezTo>
                  <a:pt x="18863" y="27065"/>
                  <a:pt x="18897" y="26894"/>
                  <a:pt x="18966" y="26740"/>
                </a:cubicBezTo>
                <a:cubicBezTo>
                  <a:pt x="18966" y="26501"/>
                  <a:pt x="18983" y="26262"/>
                  <a:pt x="19000" y="26023"/>
                </a:cubicBezTo>
                <a:lnTo>
                  <a:pt x="19051" y="25988"/>
                </a:lnTo>
                <a:cubicBezTo>
                  <a:pt x="19154" y="25920"/>
                  <a:pt x="19239" y="25869"/>
                  <a:pt x="19205" y="25766"/>
                </a:cubicBezTo>
                <a:cubicBezTo>
                  <a:pt x="19171" y="25681"/>
                  <a:pt x="19205" y="25630"/>
                  <a:pt x="19290" y="25561"/>
                </a:cubicBezTo>
                <a:cubicBezTo>
                  <a:pt x="19359" y="25510"/>
                  <a:pt x="19376" y="25442"/>
                  <a:pt x="19376" y="25356"/>
                </a:cubicBezTo>
                <a:cubicBezTo>
                  <a:pt x="19359" y="25288"/>
                  <a:pt x="19393" y="25185"/>
                  <a:pt x="19290" y="25151"/>
                </a:cubicBezTo>
                <a:cubicBezTo>
                  <a:pt x="19461" y="24929"/>
                  <a:pt x="19478" y="24621"/>
                  <a:pt x="19342" y="24365"/>
                </a:cubicBezTo>
                <a:cubicBezTo>
                  <a:pt x="19427" y="24177"/>
                  <a:pt x="19376" y="23938"/>
                  <a:pt x="19222" y="23801"/>
                </a:cubicBezTo>
                <a:cubicBezTo>
                  <a:pt x="19188" y="23767"/>
                  <a:pt x="19154" y="23750"/>
                  <a:pt x="19119" y="23750"/>
                </a:cubicBezTo>
                <a:lnTo>
                  <a:pt x="19119" y="23665"/>
                </a:lnTo>
                <a:cubicBezTo>
                  <a:pt x="19137" y="23613"/>
                  <a:pt x="19154" y="23562"/>
                  <a:pt x="19171" y="23511"/>
                </a:cubicBezTo>
                <a:cubicBezTo>
                  <a:pt x="19188" y="23391"/>
                  <a:pt x="19205" y="23255"/>
                  <a:pt x="19222" y="23118"/>
                </a:cubicBezTo>
                <a:cubicBezTo>
                  <a:pt x="19325" y="22998"/>
                  <a:pt x="19393" y="22844"/>
                  <a:pt x="19427" y="22691"/>
                </a:cubicBezTo>
                <a:cubicBezTo>
                  <a:pt x="19478" y="22469"/>
                  <a:pt x="19461" y="22229"/>
                  <a:pt x="19376" y="22007"/>
                </a:cubicBezTo>
                <a:cubicBezTo>
                  <a:pt x="19393" y="21990"/>
                  <a:pt x="19393" y="21990"/>
                  <a:pt x="19410" y="21973"/>
                </a:cubicBezTo>
                <a:cubicBezTo>
                  <a:pt x="19461" y="21905"/>
                  <a:pt x="19495" y="21819"/>
                  <a:pt x="19530" y="21734"/>
                </a:cubicBezTo>
                <a:cubicBezTo>
                  <a:pt x="19547" y="21666"/>
                  <a:pt x="19581" y="21580"/>
                  <a:pt x="19581" y="21495"/>
                </a:cubicBezTo>
                <a:lnTo>
                  <a:pt x="19632" y="21461"/>
                </a:lnTo>
                <a:cubicBezTo>
                  <a:pt x="19700" y="21409"/>
                  <a:pt x="19769" y="21341"/>
                  <a:pt x="19837" y="21273"/>
                </a:cubicBezTo>
                <a:cubicBezTo>
                  <a:pt x="19854" y="21341"/>
                  <a:pt x="19923" y="21375"/>
                  <a:pt x="20042" y="21358"/>
                </a:cubicBezTo>
                <a:cubicBezTo>
                  <a:pt x="20128" y="21358"/>
                  <a:pt x="20162" y="21358"/>
                  <a:pt x="20145" y="21443"/>
                </a:cubicBezTo>
                <a:cubicBezTo>
                  <a:pt x="20110" y="21512"/>
                  <a:pt x="20110" y="21546"/>
                  <a:pt x="20213" y="21546"/>
                </a:cubicBezTo>
                <a:cubicBezTo>
                  <a:pt x="20247" y="21529"/>
                  <a:pt x="20281" y="21529"/>
                  <a:pt x="20316" y="21512"/>
                </a:cubicBezTo>
                <a:cubicBezTo>
                  <a:pt x="20316" y="21461"/>
                  <a:pt x="20316" y="21426"/>
                  <a:pt x="20316" y="21392"/>
                </a:cubicBezTo>
                <a:cubicBezTo>
                  <a:pt x="20316" y="21358"/>
                  <a:pt x="20247" y="21341"/>
                  <a:pt x="20247" y="21307"/>
                </a:cubicBezTo>
                <a:cubicBezTo>
                  <a:pt x="20264" y="21204"/>
                  <a:pt x="20298" y="21102"/>
                  <a:pt x="20350" y="20999"/>
                </a:cubicBezTo>
                <a:cubicBezTo>
                  <a:pt x="20367" y="20948"/>
                  <a:pt x="20435" y="20897"/>
                  <a:pt x="20503" y="20880"/>
                </a:cubicBezTo>
                <a:cubicBezTo>
                  <a:pt x="20521" y="20862"/>
                  <a:pt x="20538" y="20862"/>
                  <a:pt x="20572" y="20880"/>
                </a:cubicBezTo>
                <a:lnTo>
                  <a:pt x="20640" y="20880"/>
                </a:lnTo>
                <a:cubicBezTo>
                  <a:pt x="20640" y="20862"/>
                  <a:pt x="20640" y="20845"/>
                  <a:pt x="20657" y="20828"/>
                </a:cubicBezTo>
                <a:cubicBezTo>
                  <a:pt x="20657" y="20794"/>
                  <a:pt x="20657" y="20777"/>
                  <a:pt x="20657" y="20760"/>
                </a:cubicBezTo>
                <a:cubicBezTo>
                  <a:pt x="20640" y="20675"/>
                  <a:pt x="20640" y="20606"/>
                  <a:pt x="20657" y="20521"/>
                </a:cubicBezTo>
                <a:cubicBezTo>
                  <a:pt x="20657" y="20487"/>
                  <a:pt x="20674" y="20435"/>
                  <a:pt x="20691" y="20401"/>
                </a:cubicBezTo>
                <a:lnTo>
                  <a:pt x="20691" y="20230"/>
                </a:lnTo>
                <a:cubicBezTo>
                  <a:pt x="20674" y="20213"/>
                  <a:pt x="20657" y="20213"/>
                  <a:pt x="20640" y="20196"/>
                </a:cubicBezTo>
                <a:cubicBezTo>
                  <a:pt x="20606" y="20179"/>
                  <a:pt x="20606" y="20094"/>
                  <a:pt x="20589" y="20042"/>
                </a:cubicBezTo>
                <a:cubicBezTo>
                  <a:pt x="20589" y="19974"/>
                  <a:pt x="20538" y="19991"/>
                  <a:pt x="20452" y="20008"/>
                </a:cubicBezTo>
                <a:lnTo>
                  <a:pt x="20401" y="20025"/>
                </a:lnTo>
                <a:cubicBezTo>
                  <a:pt x="20264" y="20077"/>
                  <a:pt x="20213" y="20025"/>
                  <a:pt x="20213" y="19957"/>
                </a:cubicBezTo>
                <a:cubicBezTo>
                  <a:pt x="20213" y="19906"/>
                  <a:pt x="20213" y="19871"/>
                  <a:pt x="20230" y="19837"/>
                </a:cubicBezTo>
                <a:cubicBezTo>
                  <a:pt x="20367" y="19752"/>
                  <a:pt x="20521" y="19684"/>
                  <a:pt x="20691" y="19632"/>
                </a:cubicBezTo>
                <a:lnTo>
                  <a:pt x="20691" y="19376"/>
                </a:lnTo>
                <a:cubicBezTo>
                  <a:pt x="20657" y="19308"/>
                  <a:pt x="20418" y="19427"/>
                  <a:pt x="20503" y="19256"/>
                </a:cubicBezTo>
                <a:cubicBezTo>
                  <a:pt x="20486" y="19188"/>
                  <a:pt x="20452" y="19120"/>
                  <a:pt x="20435" y="19068"/>
                </a:cubicBezTo>
                <a:cubicBezTo>
                  <a:pt x="20418" y="19051"/>
                  <a:pt x="20418" y="19034"/>
                  <a:pt x="20435" y="19017"/>
                </a:cubicBezTo>
                <a:cubicBezTo>
                  <a:pt x="20452" y="19000"/>
                  <a:pt x="20486" y="18966"/>
                  <a:pt x="20521" y="18949"/>
                </a:cubicBezTo>
                <a:cubicBezTo>
                  <a:pt x="20555" y="18898"/>
                  <a:pt x="20623" y="18863"/>
                  <a:pt x="20674" y="18880"/>
                </a:cubicBezTo>
                <a:lnTo>
                  <a:pt x="20674" y="0"/>
                </a:lnTo>
                <a:lnTo>
                  <a:pt x="0" y="0"/>
                </a:lnTo>
                <a:lnTo>
                  <a:pt x="0" y="46065"/>
                </a:lnTo>
                <a:cubicBezTo>
                  <a:pt x="103" y="46048"/>
                  <a:pt x="205" y="46031"/>
                  <a:pt x="308" y="4603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" name="TextBox 11"/>
          <p:cNvSpPr txBox="1"/>
          <p:nvPr/>
        </p:nvSpPr>
        <p:spPr>
          <a:xfrm>
            <a:off x="373550" y="1841383"/>
            <a:ext cx="49417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1 (STT 1 – 15) 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112802723"/>
              </p:ext>
            </p:extLst>
          </p:nvPr>
        </p:nvGraphicFramePr>
        <p:xfrm>
          <a:off x="997593" y="2822105"/>
          <a:ext cx="10462887" cy="4127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5" name="Google Shape;1763;p68"/>
          <p:cNvSpPr txBox="1">
            <a:spLocks noGrp="1"/>
          </p:cNvSpPr>
          <p:nvPr>
            <p:ph type="title" idx="6"/>
          </p:nvPr>
        </p:nvSpPr>
        <p:spPr>
          <a:xfrm flipH="1">
            <a:off x="2421831" y="471398"/>
            <a:ext cx="8540274" cy="640000"/>
          </a:xfrm>
          <a:prstGeom prst="rect">
            <a:avLst/>
          </a:prstGeom>
          <a:ln>
            <a:noFill/>
          </a:ln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Chủ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đề</a:t>
            </a:r>
            <a:r>
              <a:rPr lang="en-US" sz="3200" b="1" dirty="0" smtClean="0">
                <a:solidFill>
                  <a:srgbClr val="FF0000"/>
                </a:solidFill>
              </a:rPr>
              <a:t>: </a:t>
            </a:r>
            <a:r>
              <a:rPr lang="en-US" sz="3200" b="1" dirty="0" smtClean="0"/>
              <a:t>PHONG TRÀO CÔNG NHÂN CUỐI TK XVIII ĐẾN ĐẦU TK XX</a:t>
            </a:r>
            <a:endParaRPr sz="32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979931" y="4245888"/>
            <a:ext cx="1230064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2 - 4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powerpoint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Google Shape;1756;p68"/>
          <p:cNvSpPr/>
          <p:nvPr/>
        </p:nvSpPr>
        <p:spPr>
          <a:xfrm rot="16200000" flipH="1">
            <a:off x="2181722" y="1003578"/>
            <a:ext cx="1022825" cy="5063619"/>
          </a:xfrm>
          <a:custGeom>
            <a:avLst/>
            <a:gdLst/>
            <a:ahLst/>
            <a:cxnLst/>
            <a:rect l="l" t="t" r="r" b="b"/>
            <a:pathLst>
              <a:path w="20692" h="47654" extrusionOk="0">
                <a:moveTo>
                  <a:pt x="308" y="46031"/>
                </a:moveTo>
                <a:cubicBezTo>
                  <a:pt x="342" y="46031"/>
                  <a:pt x="393" y="46013"/>
                  <a:pt x="410" y="45996"/>
                </a:cubicBezTo>
                <a:lnTo>
                  <a:pt x="410" y="45962"/>
                </a:lnTo>
                <a:cubicBezTo>
                  <a:pt x="564" y="45894"/>
                  <a:pt x="701" y="45877"/>
                  <a:pt x="854" y="45877"/>
                </a:cubicBezTo>
                <a:cubicBezTo>
                  <a:pt x="1008" y="45877"/>
                  <a:pt x="1179" y="45825"/>
                  <a:pt x="1299" y="45757"/>
                </a:cubicBezTo>
                <a:cubicBezTo>
                  <a:pt x="1316" y="45740"/>
                  <a:pt x="1316" y="45740"/>
                  <a:pt x="1316" y="45723"/>
                </a:cubicBezTo>
                <a:lnTo>
                  <a:pt x="2136" y="45979"/>
                </a:lnTo>
                <a:lnTo>
                  <a:pt x="2136" y="45979"/>
                </a:lnTo>
                <a:lnTo>
                  <a:pt x="2136" y="46184"/>
                </a:lnTo>
                <a:cubicBezTo>
                  <a:pt x="2136" y="46201"/>
                  <a:pt x="2136" y="46218"/>
                  <a:pt x="2153" y="46218"/>
                </a:cubicBezTo>
                <a:cubicBezTo>
                  <a:pt x="2187" y="46236"/>
                  <a:pt x="2238" y="46253"/>
                  <a:pt x="2255" y="46253"/>
                </a:cubicBezTo>
                <a:cubicBezTo>
                  <a:pt x="2324" y="46236"/>
                  <a:pt x="2392" y="46201"/>
                  <a:pt x="2443" y="46150"/>
                </a:cubicBezTo>
                <a:cubicBezTo>
                  <a:pt x="2478" y="46099"/>
                  <a:pt x="2546" y="46099"/>
                  <a:pt x="2648" y="46167"/>
                </a:cubicBezTo>
                <a:cubicBezTo>
                  <a:pt x="2665" y="46184"/>
                  <a:pt x="2700" y="46184"/>
                  <a:pt x="2700" y="46184"/>
                </a:cubicBezTo>
                <a:cubicBezTo>
                  <a:pt x="2751" y="46065"/>
                  <a:pt x="3007" y="46184"/>
                  <a:pt x="3093" y="46116"/>
                </a:cubicBezTo>
                <a:cubicBezTo>
                  <a:pt x="3144" y="46082"/>
                  <a:pt x="3212" y="46048"/>
                  <a:pt x="3281" y="46065"/>
                </a:cubicBezTo>
                <a:cubicBezTo>
                  <a:pt x="3434" y="46099"/>
                  <a:pt x="3503" y="46013"/>
                  <a:pt x="3588" y="45996"/>
                </a:cubicBezTo>
                <a:lnTo>
                  <a:pt x="3759" y="45945"/>
                </a:lnTo>
                <a:lnTo>
                  <a:pt x="3827" y="45962"/>
                </a:lnTo>
                <a:cubicBezTo>
                  <a:pt x="3896" y="45996"/>
                  <a:pt x="3981" y="46048"/>
                  <a:pt x="3998" y="46116"/>
                </a:cubicBezTo>
                <a:cubicBezTo>
                  <a:pt x="4015" y="46150"/>
                  <a:pt x="3981" y="46201"/>
                  <a:pt x="3930" y="46218"/>
                </a:cubicBezTo>
                <a:cubicBezTo>
                  <a:pt x="3827" y="46218"/>
                  <a:pt x="3708" y="46218"/>
                  <a:pt x="3708" y="46321"/>
                </a:cubicBezTo>
                <a:cubicBezTo>
                  <a:pt x="3622" y="46321"/>
                  <a:pt x="3537" y="46321"/>
                  <a:pt x="3469" y="46338"/>
                </a:cubicBezTo>
                <a:cubicBezTo>
                  <a:pt x="3451" y="46338"/>
                  <a:pt x="3469" y="46389"/>
                  <a:pt x="3469" y="46406"/>
                </a:cubicBezTo>
                <a:cubicBezTo>
                  <a:pt x="3520" y="46475"/>
                  <a:pt x="3434" y="46441"/>
                  <a:pt x="3503" y="46458"/>
                </a:cubicBezTo>
                <a:cubicBezTo>
                  <a:pt x="3622" y="46475"/>
                  <a:pt x="3742" y="46509"/>
                  <a:pt x="3861" y="46526"/>
                </a:cubicBezTo>
                <a:cubicBezTo>
                  <a:pt x="3930" y="46543"/>
                  <a:pt x="3981" y="46526"/>
                  <a:pt x="3998" y="46492"/>
                </a:cubicBezTo>
                <a:cubicBezTo>
                  <a:pt x="4032" y="46441"/>
                  <a:pt x="4084" y="46423"/>
                  <a:pt x="4135" y="46441"/>
                </a:cubicBezTo>
                <a:cubicBezTo>
                  <a:pt x="4272" y="46458"/>
                  <a:pt x="4408" y="46492"/>
                  <a:pt x="4408" y="46355"/>
                </a:cubicBezTo>
                <a:cubicBezTo>
                  <a:pt x="4511" y="46355"/>
                  <a:pt x="4630" y="46372"/>
                  <a:pt x="4699" y="46321"/>
                </a:cubicBezTo>
                <a:cubicBezTo>
                  <a:pt x="4733" y="46287"/>
                  <a:pt x="4801" y="46338"/>
                  <a:pt x="4852" y="46372"/>
                </a:cubicBezTo>
                <a:cubicBezTo>
                  <a:pt x="4904" y="46423"/>
                  <a:pt x="4887" y="46458"/>
                  <a:pt x="4870" y="46492"/>
                </a:cubicBezTo>
                <a:cubicBezTo>
                  <a:pt x="4835" y="46560"/>
                  <a:pt x="4921" y="46646"/>
                  <a:pt x="5040" y="46697"/>
                </a:cubicBezTo>
                <a:cubicBezTo>
                  <a:pt x="5092" y="46714"/>
                  <a:pt x="5143" y="46731"/>
                  <a:pt x="5194" y="46748"/>
                </a:cubicBezTo>
                <a:cubicBezTo>
                  <a:pt x="5297" y="46799"/>
                  <a:pt x="5416" y="46816"/>
                  <a:pt x="5519" y="46765"/>
                </a:cubicBezTo>
                <a:cubicBezTo>
                  <a:pt x="5604" y="46748"/>
                  <a:pt x="5690" y="46714"/>
                  <a:pt x="5758" y="46663"/>
                </a:cubicBezTo>
                <a:cubicBezTo>
                  <a:pt x="5792" y="46646"/>
                  <a:pt x="5843" y="46629"/>
                  <a:pt x="5878" y="46646"/>
                </a:cubicBezTo>
                <a:cubicBezTo>
                  <a:pt x="6083" y="46748"/>
                  <a:pt x="6134" y="46646"/>
                  <a:pt x="6271" y="46646"/>
                </a:cubicBezTo>
                <a:cubicBezTo>
                  <a:pt x="6442" y="46646"/>
                  <a:pt x="6442" y="46594"/>
                  <a:pt x="6288" y="46389"/>
                </a:cubicBezTo>
                <a:cubicBezTo>
                  <a:pt x="6339" y="46372"/>
                  <a:pt x="6390" y="46355"/>
                  <a:pt x="6442" y="46304"/>
                </a:cubicBezTo>
                <a:cubicBezTo>
                  <a:pt x="6493" y="46253"/>
                  <a:pt x="6561" y="46287"/>
                  <a:pt x="6647" y="46389"/>
                </a:cubicBezTo>
                <a:cubicBezTo>
                  <a:pt x="6681" y="46423"/>
                  <a:pt x="6715" y="46475"/>
                  <a:pt x="6749" y="46526"/>
                </a:cubicBezTo>
                <a:cubicBezTo>
                  <a:pt x="6817" y="46492"/>
                  <a:pt x="6954" y="46611"/>
                  <a:pt x="7005" y="46543"/>
                </a:cubicBezTo>
                <a:lnTo>
                  <a:pt x="7005" y="46458"/>
                </a:lnTo>
                <a:cubicBezTo>
                  <a:pt x="7108" y="46458"/>
                  <a:pt x="7227" y="46526"/>
                  <a:pt x="7313" y="46560"/>
                </a:cubicBezTo>
                <a:lnTo>
                  <a:pt x="7347" y="46560"/>
                </a:lnTo>
                <a:cubicBezTo>
                  <a:pt x="7381" y="46594"/>
                  <a:pt x="7433" y="46629"/>
                  <a:pt x="7484" y="46663"/>
                </a:cubicBezTo>
                <a:cubicBezTo>
                  <a:pt x="7655" y="46748"/>
                  <a:pt x="7843" y="46799"/>
                  <a:pt x="8048" y="46799"/>
                </a:cubicBezTo>
                <a:cubicBezTo>
                  <a:pt x="8150" y="46834"/>
                  <a:pt x="8253" y="46851"/>
                  <a:pt x="8355" y="46851"/>
                </a:cubicBezTo>
                <a:cubicBezTo>
                  <a:pt x="8389" y="46868"/>
                  <a:pt x="8424" y="46885"/>
                  <a:pt x="8458" y="46902"/>
                </a:cubicBezTo>
                <a:cubicBezTo>
                  <a:pt x="8492" y="46970"/>
                  <a:pt x="8543" y="47039"/>
                  <a:pt x="8594" y="47090"/>
                </a:cubicBezTo>
                <a:cubicBezTo>
                  <a:pt x="8936" y="47090"/>
                  <a:pt x="9261" y="47209"/>
                  <a:pt x="9517" y="47432"/>
                </a:cubicBezTo>
                <a:lnTo>
                  <a:pt x="9637" y="47414"/>
                </a:lnTo>
                <a:cubicBezTo>
                  <a:pt x="9705" y="47414"/>
                  <a:pt x="9756" y="47363"/>
                  <a:pt x="9773" y="47312"/>
                </a:cubicBezTo>
                <a:lnTo>
                  <a:pt x="9790" y="47278"/>
                </a:lnTo>
                <a:cubicBezTo>
                  <a:pt x="9842" y="47261"/>
                  <a:pt x="9876" y="47227"/>
                  <a:pt x="9927" y="47192"/>
                </a:cubicBezTo>
                <a:lnTo>
                  <a:pt x="9927" y="47192"/>
                </a:lnTo>
                <a:cubicBezTo>
                  <a:pt x="9978" y="47141"/>
                  <a:pt x="10047" y="47090"/>
                  <a:pt x="10115" y="47056"/>
                </a:cubicBezTo>
                <a:cubicBezTo>
                  <a:pt x="10115" y="47056"/>
                  <a:pt x="10098" y="47039"/>
                  <a:pt x="10098" y="47022"/>
                </a:cubicBezTo>
                <a:cubicBezTo>
                  <a:pt x="10132" y="46987"/>
                  <a:pt x="10166" y="46919"/>
                  <a:pt x="10166" y="46868"/>
                </a:cubicBezTo>
                <a:cubicBezTo>
                  <a:pt x="10252" y="46902"/>
                  <a:pt x="10337" y="46936"/>
                  <a:pt x="10423" y="46936"/>
                </a:cubicBezTo>
                <a:cubicBezTo>
                  <a:pt x="10662" y="46885"/>
                  <a:pt x="10918" y="46868"/>
                  <a:pt x="11174" y="46919"/>
                </a:cubicBezTo>
                <a:lnTo>
                  <a:pt x="11174" y="46902"/>
                </a:lnTo>
                <a:lnTo>
                  <a:pt x="11397" y="46936"/>
                </a:lnTo>
                <a:lnTo>
                  <a:pt x="11499" y="47039"/>
                </a:lnTo>
                <a:cubicBezTo>
                  <a:pt x="11567" y="47073"/>
                  <a:pt x="11619" y="47107"/>
                  <a:pt x="11670" y="47141"/>
                </a:cubicBezTo>
                <a:cubicBezTo>
                  <a:pt x="11687" y="47141"/>
                  <a:pt x="11704" y="47141"/>
                  <a:pt x="11721" y="47124"/>
                </a:cubicBezTo>
                <a:cubicBezTo>
                  <a:pt x="11738" y="47107"/>
                  <a:pt x="11755" y="47073"/>
                  <a:pt x="11789" y="47056"/>
                </a:cubicBezTo>
                <a:cubicBezTo>
                  <a:pt x="11807" y="47039"/>
                  <a:pt x="11909" y="47056"/>
                  <a:pt x="11977" y="47107"/>
                </a:cubicBezTo>
                <a:cubicBezTo>
                  <a:pt x="12012" y="47124"/>
                  <a:pt x="12046" y="47175"/>
                  <a:pt x="12063" y="47227"/>
                </a:cubicBezTo>
                <a:cubicBezTo>
                  <a:pt x="12063" y="47244"/>
                  <a:pt x="12063" y="47261"/>
                  <a:pt x="12080" y="47278"/>
                </a:cubicBezTo>
                <a:cubicBezTo>
                  <a:pt x="12114" y="47363"/>
                  <a:pt x="12131" y="47380"/>
                  <a:pt x="12234" y="47380"/>
                </a:cubicBezTo>
                <a:cubicBezTo>
                  <a:pt x="12319" y="47380"/>
                  <a:pt x="12405" y="47414"/>
                  <a:pt x="12473" y="47483"/>
                </a:cubicBezTo>
                <a:lnTo>
                  <a:pt x="12558" y="47568"/>
                </a:lnTo>
                <a:cubicBezTo>
                  <a:pt x="12610" y="47551"/>
                  <a:pt x="12661" y="47534"/>
                  <a:pt x="12712" y="47500"/>
                </a:cubicBezTo>
                <a:cubicBezTo>
                  <a:pt x="12746" y="47483"/>
                  <a:pt x="12763" y="47449"/>
                  <a:pt x="12763" y="47397"/>
                </a:cubicBezTo>
                <a:cubicBezTo>
                  <a:pt x="12763" y="47346"/>
                  <a:pt x="12763" y="47278"/>
                  <a:pt x="12763" y="47227"/>
                </a:cubicBezTo>
                <a:lnTo>
                  <a:pt x="13173" y="47175"/>
                </a:lnTo>
                <a:cubicBezTo>
                  <a:pt x="13225" y="47278"/>
                  <a:pt x="13293" y="47363"/>
                  <a:pt x="13396" y="47346"/>
                </a:cubicBezTo>
                <a:cubicBezTo>
                  <a:pt x="13481" y="47329"/>
                  <a:pt x="13566" y="47329"/>
                  <a:pt x="13652" y="47363"/>
                </a:cubicBezTo>
                <a:cubicBezTo>
                  <a:pt x="13754" y="47346"/>
                  <a:pt x="13840" y="47329"/>
                  <a:pt x="13942" y="47329"/>
                </a:cubicBezTo>
                <a:cubicBezTo>
                  <a:pt x="13959" y="47312"/>
                  <a:pt x="13959" y="47295"/>
                  <a:pt x="13959" y="47278"/>
                </a:cubicBezTo>
                <a:cubicBezTo>
                  <a:pt x="14011" y="47295"/>
                  <a:pt x="14062" y="47312"/>
                  <a:pt x="14113" y="47312"/>
                </a:cubicBezTo>
                <a:cubicBezTo>
                  <a:pt x="14164" y="47329"/>
                  <a:pt x="14250" y="47329"/>
                  <a:pt x="14301" y="47329"/>
                </a:cubicBezTo>
                <a:cubicBezTo>
                  <a:pt x="14301" y="47346"/>
                  <a:pt x="14284" y="47346"/>
                  <a:pt x="14267" y="47363"/>
                </a:cubicBezTo>
                <a:cubicBezTo>
                  <a:pt x="14506" y="47397"/>
                  <a:pt x="14711" y="47483"/>
                  <a:pt x="14899" y="47637"/>
                </a:cubicBezTo>
                <a:cubicBezTo>
                  <a:pt x="14985" y="47620"/>
                  <a:pt x="15053" y="47637"/>
                  <a:pt x="15138" y="47654"/>
                </a:cubicBezTo>
                <a:cubicBezTo>
                  <a:pt x="15155" y="47637"/>
                  <a:pt x="15190" y="47620"/>
                  <a:pt x="15224" y="47620"/>
                </a:cubicBezTo>
                <a:cubicBezTo>
                  <a:pt x="15378" y="47585"/>
                  <a:pt x="15548" y="47585"/>
                  <a:pt x="15702" y="47637"/>
                </a:cubicBezTo>
                <a:cubicBezTo>
                  <a:pt x="15890" y="47534"/>
                  <a:pt x="16078" y="47483"/>
                  <a:pt x="16283" y="47483"/>
                </a:cubicBezTo>
                <a:lnTo>
                  <a:pt x="16317" y="47483"/>
                </a:lnTo>
                <a:lnTo>
                  <a:pt x="16369" y="47432"/>
                </a:lnTo>
                <a:cubicBezTo>
                  <a:pt x="16403" y="47397"/>
                  <a:pt x="16437" y="47363"/>
                  <a:pt x="16471" y="47329"/>
                </a:cubicBezTo>
                <a:cubicBezTo>
                  <a:pt x="16522" y="47278"/>
                  <a:pt x="16557" y="47244"/>
                  <a:pt x="16608" y="47227"/>
                </a:cubicBezTo>
                <a:lnTo>
                  <a:pt x="16608" y="47227"/>
                </a:lnTo>
                <a:lnTo>
                  <a:pt x="16659" y="47192"/>
                </a:lnTo>
                <a:cubicBezTo>
                  <a:pt x="16659" y="47175"/>
                  <a:pt x="16659" y="47158"/>
                  <a:pt x="16659" y="47141"/>
                </a:cubicBezTo>
                <a:cubicBezTo>
                  <a:pt x="16659" y="47056"/>
                  <a:pt x="16710" y="47022"/>
                  <a:pt x="16745" y="46970"/>
                </a:cubicBezTo>
                <a:cubicBezTo>
                  <a:pt x="16779" y="46919"/>
                  <a:pt x="16813" y="46953"/>
                  <a:pt x="16864" y="46970"/>
                </a:cubicBezTo>
                <a:lnTo>
                  <a:pt x="17001" y="46987"/>
                </a:lnTo>
                <a:cubicBezTo>
                  <a:pt x="17018" y="46987"/>
                  <a:pt x="17052" y="46936"/>
                  <a:pt x="17035" y="46902"/>
                </a:cubicBezTo>
                <a:lnTo>
                  <a:pt x="16967" y="46697"/>
                </a:lnTo>
                <a:lnTo>
                  <a:pt x="17462" y="46629"/>
                </a:lnTo>
                <a:lnTo>
                  <a:pt x="17496" y="46680"/>
                </a:lnTo>
                <a:cubicBezTo>
                  <a:pt x="17548" y="46629"/>
                  <a:pt x="17599" y="46594"/>
                  <a:pt x="17650" y="46560"/>
                </a:cubicBezTo>
                <a:lnTo>
                  <a:pt x="17650" y="46441"/>
                </a:lnTo>
                <a:cubicBezTo>
                  <a:pt x="17650" y="46372"/>
                  <a:pt x="17616" y="46321"/>
                  <a:pt x="17565" y="46287"/>
                </a:cubicBezTo>
                <a:lnTo>
                  <a:pt x="17530" y="46270"/>
                </a:lnTo>
                <a:cubicBezTo>
                  <a:pt x="17513" y="46236"/>
                  <a:pt x="17496" y="46184"/>
                  <a:pt x="17479" y="46133"/>
                </a:cubicBezTo>
                <a:lnTo>
                  <a:pt x="17479" y="46133"/>
                </a:lnTo>
                <a:cubicBezTo>
                  <a:pt x="17428" y="46065"/>
                  <a:pt x="17394" y="45996"/>
                  <a:pt x="17360" y="45928"/>
                </a:cubicBezTo>
                <a:lnTo>
                  <a:pt x="17325" y="45945"/>
                </a:lnTo>
                <a:cubicBezTo>
                  <a:pt x="17291" y="45894"/>
                  <a:pt x="17240" y="45860"/>
                  <a:pt x="17172" y="45843"/>
                </a:cubicBezTo>
                <a:cubicBezTo>
                  <a:pt x="17223" y="45774"/>
                  <a:pt x="17274" y="45706"/>
                  <a:pt x="17308" y="45638"/>
                </a:cubicBezTo>
                <a:cubicBezTo>
                  <a:pt x="17274" y="45398"/>
                  <a:pt x="17325" y="45159"/>
                  <a:pt x="17428" y="44937"/>
                </a:cubicBezTo>
                <a:lnTo>
                  <a:pt x="17394" y="44920"/>
                </a:lnTo>
                <a:lnTo>
                  <a:pt x="17479" y="44732"/>
                </a:lnTo>
                <a:lnTo>
                  <a:pt x="17599" y="44647"/>
                </a:lnTo>
                <a:cubicBezTo>
                  <a:pt x="17633" y="44595"/>
                  <a:pt x="17684" y="44561"/>
                  <a:pt x="17736" y="44510"/>
                </a:cubicBezTo>
                <a:cubicBezTo>
                  <a:pt x="17736" y="44493"/>
                  <a:pt x="17736" y="44476"/>
                  <a:pt x="17736" y="44476"/>
                </a:cubicBezTo>
                <a:cubicBezTo>
                  <a:pt x="17718" y="44441"/>
                  <a:pt x="17684" y="44424"/>
                  <a:pt x="17667" y="44407"/>
                </a:cubicBezTo>
                <a:cubicBezTo>
                  <a:pt x="17650" y="44373"/>
                  <a:pt x="17701" y="44288"/>
                  <a:pt x="17753" y="44236"/>
                </a:cubicBezTo>
                <a:cubicBezTo>
                  <a:pt x="17804" y="44185"/>
                  <a:pt x="17855" y="44168"/>
                  <a:pt x="17906" y="44168"/>
                </a:cubicBezTo>
                <a:lnTo>
                  <a:pt x="17958" y="44168"/>
                </a:lnTo>
                <a:cubicBezTo>
                  <a:pt x="18060" y="44151"/>
                  <a:pt x="18077" y="44134"/>
                  <a:pt x="18094" y="44048"/>
                </a:cubicBezTo>
                <a:cubicBezTo>
                  <a:pt x="18111" y="43963"/>
                  <a:pt x="18163" y="43895"/>
                  <a:pt x="18248" y="43843"/>
                </a:cubicBezTo>
                <a:lnTo>
                  <a:pt x="18351" y="43792"/>
                </a:lnTo>
                <a:cubicBezTo>
                  <a:pt x="18334" y="43741"/>
                  <a:pt x="18334" y="43673"/>
                  <a:pt x="18316" y="43621"/>
                </a:cubicBezTo>
                <a:cubicBezTo>
                  <a:pt x="18316" y="43604"/>
                  <a:pt x="18265" y="43570"/>
                  <a:pt x="18214" y="43570"/>
                </a:cubicBezTo>
                <a:cubicBezTo>
                  <a:pt x="18163" y="43553"/>
                  <a:pt x="18094" y="43536"/>
                  <a:pt x="18026" y="43536"/>
                </a:cubicBezTo>
                <a:lnTo>
                  <a:pt x="18043" y="43143"/>
                </a:lnTo>
                <a:cubicBezTo>
                  <a:pt x="18163" y="43109"/>
                  <a:pt x="18265" y="43075"/>
                  <a:pt x="18282" y="42972"/>
                </a:cubicBezTo>
                <a:cubicBezTo>
                  <a:pt x="18265" y="42887"/>
                  <a:pt x="18282" y="42801"/>
                  <a:pt x="18334" y="42750"/>
                </a:cubicBezTo>
                <a:cubicBezTo>
                  <a:pt x="18334" y="42647"/>
                  <a:pt x="18334" y="42562"/>
                  <a:pt x="18351" y="42459"/>
                </a:cubicBezTo>
                <a:cubicBezTo>
                  <a:pt x="18351" y="42459"/>
                  <a:pt x="18334" y="42442"/>
                  <a:pt x="18316" y="42442"/>
                </a:cubicBezTo>
                <a:cubicBezTo>
                  <a:pt x="18334" y="42408"/>
                  <a:pt x="18351" y="42357"/>
                  <a:pt x="18368" y="42306"/>
                </a:cubicBezTo>
                <a:cubicBezTo>
                  <a:pt x="18402" y="42254"/>
                  <a:pt x="18419" y="42186"/>
                  <a:pt x="18436" y="42135"/>
                </a:cubicBezTo>
                <a:cubicBezTo>
                  <a:pt x="18436" y="42135"/>
                  <a:pt x="18436" y="42152"/>
                  <a:pt x="18453" y="42169"/>
                </a:cubicBezTo>
                <a:cubicBezTo>
                  <a:pt x="18539" y="41964"/>
                  <a:pt x="18675" y="41776"/>
                  <a:pt x="18846" y="41656"/>
                </a:cubicBezTo>
                <a:cubicBezTo>
                  <a:pt x="18863" y="41571"/>
                  <a:pt x="18880" y="41503"/>
                  <a:pt x="18914" y="41434"/>
                </a:cubicBezTo>
                <a:cubicBezTo>
                  <a:pt x="18897" y="41400"/>
                  <a:pt x="18897" y="41366"/>
                  <a:pt x="18880" y="41349"/>
                </a:cubicBezTo>
                <a:cubicBezTo>
                  <a:pt x="18880" y="41178"/>
                  <a:pt x="18932" y="41024"/>
                  <a:pt x="19017" y="40905"/>
                </a:cubicBezTo>
                <a:cubicBezTo>
                  <a:pt x="18932" y="40717"/>
                  <a:pt x="18914" y="40529"/>
                  <a:pt x="18949" y="40341"/>
                </a:cubicBezTo>
                <a:lnTo>
                  <a:pt x="18949" y="40307"/>
                </a:lnTo>
                <a:lnTo>
                  <a:pt x="18897" y="40255"/>
                </a:lnTo>
                <a:cubicBezTo>
                  <a:pt x="18863" y="40221"/>
                  <a:pt x="18829" y="40187"/>
                  <a:pt x="18812" y="40136"/>
                </a:cubicBezTo>
                <a:cubicBezTo>
                  <a:pt x="18778" y="40102"/>
                  <a:pt x="18744" y="40050"/>
                  <a:pt x="18727" y="39999"/>
                </a:cubicBezTo>
                <a:lnTo>
                  <a:pt x="18727" y="39999"/>
                </a:lnTo>
                <a:cubicBezTo>
                  <a:pt x="18727" y="39982"/>
                  <a:pt x="18709" y="39965"/>
                  <a:pt x="18709" y="39948"/>
                </a:cubicBezTo>
                <a:lnTo>
                  <a:pt x="18658" y="39948"/>
                </a:lnTo>
                <a:cubicBezTo>
                  <a:pt x="18590" y="39931"/>
                  <a:pt x="18521" y="39897"/>
                  <a:pt x="18487" y="39845"/>
                </a:cubicBezTo>
                <a:cubicBezTo>
                  <a:pt x="18453" y="39811"/>
                  <a:pt x="18487" y="39777"/>
                  <a:pt x="18504" y="39726"/>
                </a:cubicBezTo>
                <a:cubicBezTo>
                  <a:pt x="18521" y="39692"/>
                  <a:pt x="18539" y="39657"/>
                  <a:pt x="18556" y="39606"/>
                </a:cubicBezTo>
                <a:cubicBezTo>
                  <a:pt x="18556" y="39589"/>
                  <a:pt x="18504" y="39538"/>
                  <a:pt x="18453" y="39555"/>
                </a:cubicBezTo>
                <a:lnTo>
                  <a:pt x="18231" y="39572"/>
                </a:lnTo>
                <a:lnTo>
                  <a:pt x="18265" y="39111"/>
                </a:lnTo>
                <a:cubicBezTo>
                  <a:pt x="18316" y="39093"/>
                  <a:pt x="18368" y="39076"/>
                  <a:pt x="18419" y="39059"/>
                </a:cubicBezTo>
                <a:cubicBezTo>
                  <a:pt x="18487" y="39076"/>
                  <a:pt x="18556" y="39076"/>
                  <a:pt x="18607" y="39093"/>
                </a:cubicBezTo>
                <a:cubicBezTo>
                  <a:pt x="18658" y="39093"/>
                  <a:pt x="18761" y="39059"/>
                  <a:pt x="18744" y="39025"/>
                </a:cubicBezTo>
                <a:cubicBezTo>
                  <a:pt x="18709" y="38923"/>
                  <a:pt x="18727" y="38803"/>
                  <a:pt x="18795" y="38718"/>
                </a:cubicBezTo>
                <a:cubicBezTo>
                  <a:pt x="18761" y="38632"/>
                  <a:pt x="18761" y="38530"/>
                  <a:pt x="18778" y="38427"/>
                </a:cubicBezTo>
                <a:cubicBezTo>
                  <a:pt x="18761" y="38359"/>
                  <a:pt x="18761" y="38273"/>
                  <a:pt x="18795" y="38205"/>
                </a:cubicBezTo>
                <a:cubicBezTo>
                  <a:pt x="18829" y="38137"/>
                  <a:pt x="18795" y="38034"/>
                  <a:pt x="18744" y="37983"/>
                </a:cubicBezTo>
                <a:cubicBezTo>
                  <a:pt x="18658" y="37897"/>
                  <a:pt x="18709" y="37812"/>
                  <a:pt x="18846" y="37727"/>
                </a:cubicBezTo>
                <a:cubicBezTo>
                  <a:pt x="18744" y="37710"/>
                  <a:pt x="18641" y="37727"/>
                  <a:pt x="18556" y="37761"/>
                </a:cubicBezTo>
                <a:cubicBezTo>
                  <a:pt x="18487" y="37795"/>
                  <a:pt x="18385" y="37778"/>
                  <a:pt x="18334" y="37710"/>
                </a:cubicBezTo>
                <a:cubicBezTo>
                  <a:pt x="18351" y="37487"/>
                  <a:pt x="18368" y="37299"/>
                  <a:pt x="18368" y="37094"/>
                </a:cubicBezTo>
                <a:cubicBezTo>
                  <a:pt x="18556" y="36992"/>
                  <a:pt x="18573" y="36992"/>
                  <a:pt x="18573" y="36889"/>
                </a:cubicBezTo>
                <a:cubicBezTo>
                  <a:pt x="18573" y="36872"/>
                  <a:pt x="18573" y="36838"/>
                  <a:pt x="18573" y="36821"/>
                </a:cubicBezTo>
                <a:cubicBezTo>
                  <a:pt x="18590" y="36770"/>
                  <a:pt x="18641" y="36736"/>
                  <a:pt x="18692" y="36736"/>
                </a:cubicBezTo>
                <a:cubicBezTo>
                  <a:pt x="18727" y="36701"/>
                  <a:pt x="18795" y="36719"/>
                  <a:pt x="18829" y="36736"/>
                </a:cubicBezTo>
                <a:cubicBezTo>
                  <a:pt x="18829" y="36736"/>
                  <a:pt x="18863" y="36753"/>
                  <a:pt x="18863" y="36770"/>
                </a:cubicBezTo>
                <a:cubicBezTo>
                  <a:pt x="18880" y="36804"/>
                  <a:pt x="18880" y="36838"/>
                  <a:pt x="18880" y="36872"/>
                </a:cubicBezTo>
                <a:lnTo>
                  <a:pt x="18880" y="36872"/>
                </a:lnTo>
                <a:lnTo>
                  <a:pt x="19256" y="36684"/>
                </a:lnTo>
                <a:cubicBezTo>
                  <a:pt x="19273" y="36650"/>
                  <a:pt x="19256" y="36616"/>
                  <a:pt x="19256" y="36599"/>
                </a:cubicBezTo>
                <a:cubicBezTo>
                  <a:pt x="19205" y="36479"/>
                  <a:pt x="19154" y="36377"/>
                  <a:pt x="19085" y="36274"/>
                </a:cubicBezTo>
                <a:cubicBezTo>
                  <a:pt x="19068" y="36240"/>
                  <a:pt x="19017" y="36223"/>
                  <a:pt x="18966" y="36206"/>
                </a:cubicBezTo>
                <a:cubicBezTo>
                  <a:pt x="19068" y="35967"/>
                  <a:pt x="19034" y="35676"/>
                  <a:pt x="18880" y="35471"/>
                </a:cubicBezTo>
                <a:cubicBezTo>
                  <a:pt x="18880" y="35437"/>
                  <a:pt x="18880" y="35403"/>
                  <a:pt x="18880" y="35386"/>
                </a:cubicBezTo>
                <a:cubicBezTo>
                  <a:pt x="18863" y="35335"/>
                  <a:pt x="18914" y="35300"/>
                  <a:pt x="18966" y="35283"/>
                </a:cubicBezTo>
                <a:cubicBezTo>
                  <a:pt x="19034" y="35249"/>
                  <a:pt x="19102" y="35181"/>
                  <a:pt x="19102" y="35112"/>
                </a:cubicBezTo>
                <a:cubicBezTo>
                  <a:pt x="19119" y="35061"/>
                  <a:pt x="19102" y="35027"/>
                  <a:pt x="19085" y="34993"/>
                </a:cubicBezTo>
                <a:cubicBezTo>
                  <a:pt x="19085" y="34959"/>
                  <a:pt x="19051" y="34924"/>
                  <a:pt x="19034" y="34907"/>
                </a:cubicBezTo>
                <a:cubicBezTo>
                  <a:pt x="18914" y="34805"/>
                  <a:pt x="18897" y="34651"/>
                  <a:pt x="18983" y="34514"/>
                </a:cubicBezTo>
                <a:cubicBezTo>
                  <a:pt x="18983" y="34497"/>
                  <a:pt x="19000" y="34463"/>
                  <a:pt x="19017" y="34446"/>
                </a:cubicBezTo>
                <a:cubicBezTo>
                  <a:pt x="19051" y="34326"/>
                  <a:pt x="19051" y="34224"/>
                  <a:pt x="18914" y="34190"/>
                </a:cubicBezTo>
                <a:cubicBezTo>
                  <a:pt x="18897" y="34190"/>
                  <a:pt x="18880" y="34190"/>
                  <a:pt x="18863" y="34190"/>
                </a:cubicBezTo>
                <a:cubicBezTo>
                  <a:pt x="18829" y="34190"/>
                  <a:pt x="18812" y="34207"/>
                  <a:pt x="18778" y="34207"/>
                </a:cubicBezTo>
                <a:cubicBezTo>
                  <a:pt x="18709" y="34190"/>
                  <a:pt x="18641" y="34173"/>
                  <a:pt x="18573" y="34156"/>
                </a:cubicBezTo>
                <a:cubicBezTo>
                  <a:pt x="18573" y="34019"/>
                  <a:pt x="18470" y="33951"/>
                  <a:pt x="18402" y="33831"/>
                </a:cubicBezTo>
                <a:cubicBezTo>
                  <a:pt x="18453" y="33763"/>
                  <a:pt x="18487" y="33677"/>
                  <a:pt x="18334" y="33746"/>
                </a:cubicBezTo>
                <a:cubicBezTo>
                  <a:pt x="18316" y="33763"/>
                  <a:pt x="18282" y="33746"/>
                  <a:pt x="18265" y="33728"/>
                </a:cubicBezTo>
                <a:cubicBezTo>
                  <a:pt x="18231" y="33694"/>
                  <a:pt x="18214" y="33660"/>
                  <a:pt x="18214" y="33609"/>
                </a:cubicBezTo>
                <a:cubicBezTo>
                  <a:pt x="18214" y="33609"/>
                  <a:pt x="18231" y="33575"/>
                  <a:pt x="18231" y="33558"/>
                </a:cubicBezTo>
                <a:cubicBezTo>
                  <a:pt x="18351" y="33438"/>
                  <a:pt x="18470" y="33318"/>
                  <a:pt x="18607" y="33216"/>
                </a:cubicBezTo>
                <a:cubicBezTo>
                  <a:pt x="18624" y="33216"/>
                  <a:pt x="18641" y="33199"/>
                  <a:pt x="18658" y="33199"/>
                </a:cubicBezTo>
                <a:cubicBezTo>
                  <a:pt x="18692" y="33199"/>
                  <a:pt x="18709" y="33216"/>
                  <a:pt x="18744" y="33233"/>
                </a:cubicBezTo>
                <a:cubicBezTo>
                  <a:pt x="18812" y="33216"/>
                  <a:pt x="18897" y="33216"/>
                  <a:pt x="18966" y="33233"/>
                </a:cubicBezTo>
                <a:cubicBezTo>
                  <a:pt x="18966" y="33113"/>
                  <a:pt x="18983" y="32994"/>
                  <a:pt x="18897" y="32942"/>
                </a:cubicBezTo>
                <a:cubicBezTo>
                  <a:pt x="18880" y="32942"/>
                  <a:pt x="18897" y="32891"/>
                  <a:pt x="18914" y="32874"/>
                </a:cubicBezTo>
                <a:cubicBezTo>
                  <a:pt x="18914" y="32857"/>
                  <a:pt x="18932" y="32840"/>
                  <a:pt x="18949" y="32823"/>
                </a:cubicBezTo>
                <a:cubicBezTo>
                  <a:pt x="19273" y="32498"/>
                  <a:pt x="19273" y="32498"/>
                  <a:pt x="19119" y="32344"/>
                </a:cubicBezTo>
                <a:cubicBezTo>
                  <a:pt x="19068" y="32293"/>
                  <a:pt x="19102" y="32225"/>
                  <a:pt x="19154" y="32156"/>
                </a:cubicBezTo>
                <a:cubicBezTo>
                  <a:pt x="19222" y="32071"/>
                  <a:pt x="19256" y="32037"/>
                  <a:pt x="19307" y="31986"/>
                </a:cubicBezTo>
                <a:cubicBezTo>
                  <a:pt x="19273" y="31969"/>
                  <a:pt x="19239" y="31969"/>
                  <a:pt x="19205" y="31951"/>
                </a:cubicBezTo>
                <a:cubicBezTo>
                  <a:pt x="19205" y="31951"/>
                  <a:pt x="19239" y="31934"/>
                  <a:pt x="19239" y="31917"/>
                </a:cubicBezTo>
                <a:cubicBezTo>
                  <a:pt x="19222" y="31644"/>
                  <a:pt x="19256" y="31388"/>
                  <a:pt x="19307" y="31114"/>
                </a:cubicBezTo>
                <a:cubicBezTo>
                  <a:pt x="19307" y="31063"/>
                  <a:pt x="19307" y="31029"/>
                  <a:pt x="19290" y="30978"/>
                </a:cubicBezTo>
                <a:cubicBezTo>
                  <a:pt x="19239" y="30841"/>
                  <a:pt x="19273" y="30704"/>
                  <a:pt x="19376" y="30602"/>
                </a:cubicBezTo>
                <a:cubicBezTo>
                  <a:pt x="19393" y="30585"/>
                  <a:pt x="19393" y="30567"/>
                  <a:pt x="19410" y="30567"/>
                </a:cubicBezTo>
                <a:cubicBezTo>
                  <a:pt x="19444" y="30499"/>
                  <a:pt x="19427" y="30448"/>
                  <a:pt x="19307" y="30448"/>
                </a:cubicBezTo>
                <a:cubicBezTo>
                  <a:pt x="19222" y="30448"/>
                  <a:pt x="19154" y="30414"/>
                  <a:pt x="19102" y="30362"/>
                </a:cubicBezTo>
                <a:cubicBezTo>
                  <a:pt x="19068" y="30328"/>
                  <a:pt x="19051" y="30277"/>
                  <a:pt x="19085" y="30226"/>
                </a:cubicBezTo>
                <a:lnTo>
                  <a:pt x="19137" y="30209"/>
                </a:lnTo>
                <a:cubicBezTo>
                  <a:pt x="19239" y="30192"/>
                  <a:pt x="19342" y="30140"/>
                  <a:pt x="19410" y="30038"/>
                </a:cubicBezTo>
                <a:cubicBezTo>
                  <a:pt x="19461" y="29952"/>
                  <a:pt x="19410" y="29884"/>
                  <a:pt x="19325" y="29850"/>
                </a:cubicBezTo>
                <a:cubicBezTo>
                  <a:pt x="19239" y="29799"/>
                  <a:pt x="19154" y="29764"/>
                  <a:pt x="19051" y="29730"/>
                </a:cubicBezTo>
                <a:lnTo>
                  <a:pt x="19034" y="29730"/>
                </a:lnTo>
                <a:cubicBezTo>
                  <a:pt x="19085" y="29542"/>
                  <a:pt x="19034" y="29354"/>
                  <a:pt x="18897" y="29218"/>
                </a:cubicBezTo>
                <a:cubicBezTo>
                  <a:pt x="18914" y="29166"/>
                  <a:pt x="18932" y="29115"/>
                  <a:pt x="18949" y="29064"/>
                </a:cubicBezTo>
                <a:cubicBezTo>
                  <a:pt x="19017" y="28910"/>
                  <a:pt x="19051" y="28756"/>
                  <a:pt x="19034" y="28603"/>
                </a:cubicBezTo>
                <a:cubicBezTo>
                  <a:pt x="19051" y="28603"/>
                  <a:pt x="19068" y="28603"/>
                  <a:pt x="19102" y="28620"/>
                </a:cubicBezTo>
                <a:cubicBezTo>
                  <a:pt x="19034" y="28415"/>
                  <a:pt x="19034" y="28210"/>
                  <a:pt x="19068" y="28005"/>
                </a:cubicBezTo>
                <a:cubicBezTo>
                  <a:pt x="18983" y="27919"/>
                  <a:pt x="18932" y="27817"/>
                  <a:pt x="18897" y="27697"/>
                </a:cubicBezTo>
                <a:cubicBezTo>
                  <a:pt x="18897" y="27612"/>
                  <a:pt x="18880" y="27509"/>
                  <a:pt x="18846" y="27424"/>
                </a:cubicBezTo>
                <a:cubicBezTo>
                  <a:pt x="18863" y="27355"/>
                  <a:pt x="18863" y="27287"/>
                  <a:pt x="18846" y="27236"/>
                </a:cubicBezTo>
                <a:cubicBezTo>
                  <a:pt x="18863" y="27065"/>
                  <a:pt x="18897" y="26894"/>
                  <a:pt x="18966" y="26740"/>
                </a:cubicBezTo>
                <a:cubicBezTo>
                  <a:pt x="18966" y="26501"/>
                  <a:pt x="18983" y="26262"/>
                  <a:pt x="19000" y="26023"/>
                </a:cubicBezTo>
                <a:lnTo>
                  <a:pt x="19051" y="25988"/>
                </a:lnTo>
                <a:cubicBezTo>
                  <a:pt x="19154" y="25920"/>
                  <a:pt x="19239" y="25869"/>
                  <a:pt x="19205" y="25766"/>
                </a:cubicBezTo>
                <a:cubicBezTo>
                  <a:pt x="19171" y="25681"/>
                  <a:pt x="19205" y="25630"/>
                  <a:pt x="19290" y="25561"/>
                </a:cubicBezTo>
                <a:cubicBezTo>
                  <a:pt x="19359" y="25510"/>
                  <a:pt x="19376" y="25442"/>
                  <a:pt x="19376" y="25356"/>
                </a:cubicBezTo>
                <a:cubicBezTo>
                  <a:pt x="19359" y="25288"/>
                  <a:pt x="19393" y="25185"/>
                  <a:pt x="19290" y="25151"/>
                </a:cubicBezTo>
                <a:cubicBezTo>
                  <a:pt x="19461" y="24929"/>
                  <a:pt x="19478" y="24621"/>
                  <a:pt x="19342" y="24365"/>
                </a:cubicBezTo>
                <a:cubicBezTo>
                  <a:pt x="19427" y="24177"/>
                  <a:pt x="19376" y="23938"/>
                  <a:pt x="19222" y="23801"/>
                </a:cubicBezTo>
                <a:cubicBezTo>
                  <a:pt x="19188" y="23767"/>
                  <a:pt x="19154" y="23750"/>
                  <a:pt x="19119" y="23750"/>
                </a:cubicBezTo>
                <a:lnTo>
                  <a:pt x="19119" y="23665"/>
                </a:lnTo>
                <a:cubicBezTo>
                  <a:pt x="19137" y="23613"/>
                  <a:pt x="19154" y="23562"/>
                  <a:pt x="19171" y="23511"/>
                </a:cubicBezTo>
                <a:cubicBezTo>
                  <a:pt x="19188" y="23391"/>
                  <a:pt x="19205" y="23255"/>
                  <a:pt x="19222" y="23118"/>
                </a:cubicBezTo>
                <a:cubicBezTo>
                  <a:pt x="19325" y="22998"/>
                  <a:pt x="19393" y="22844"/>
                  <a:pt x="19427" y="22691"/>
                </a:cubicBezTo>
                <a:cubicBezTo>
                  <a:pt x="19478" y="22469"/>
                  <a:pt x="19461" y="22229"/>
                  <a:pt x="19376" y="22007"/>
                </a:cubicBezTo>
                <a:cubicBezTo>
                  <a:pt x="19393" y="21990"/>
                  <a:pt x="19393" y="21990"/>
                  <a:pt x="19410" y="21973"/>
                </a:cubicBezTo>
                <a:cubicBezTo>
                  <a:pt x="19461" y="21905"/>
                  <a:pt x="19495" y="21819"/>
                  <a:pt x="19530" y="21734"/>
                </a:cubicBezTo>
                <a:cubicBezTo>
                  <a:pt x="19547" y="21666"/>
                  <a:pt x="19581" y="21580"/>
                  <a:pt x="19581" y="21495"/>
                </a:cubicBezTo>
                <a:lnTo>
                  <a:pt x="19632" y="21461"/>
                </a:lnTo>
                <a:cubicBezTo>
                  <a:pt x="19700" y="21409"/>
                  <a:pt x="19769" y="21341"/>
                  <a:pt x="19837" y="21273"/>
                </a:cubicBezTo>
                <a:cubicBezTo>
                  <a:pt x="19854" y="21341"/>
                  <a:pt x="19923" y="21375"/>
                  <a:pt x="20042" y="21358"/>
                </a:cubicBezTo>
                <a:cubicBezTo>
                  <a:pt x="20128" y="21358"/>
                  <a:pt x="20162" y="21358"/>
                  <a:pt x="20145" y="21443"/>
                </a:cubicBezTo>
                <a:cubicBezTo>
                  <a:pt x="20110" y="21512"/>
                  <a:pt x="20110" y="21546"/>
                  <a:pt x="20213" y="21546"/>
                </a:cubicBezTo>
                <a:cubicBezTo>
                  <a:pt x="20247" y="21529"/>
                  <a:pt x="20281" y="21529"/>
                  <a:pt x="20316" y="21512"/>
                </a:cubicBezTo>
                <a:cubicBezTo>
                  <a:pt x="20316" y="21461"/>
                  <a:pt x="20316" y="21426"/>
                  <a:pt x="20316" y="21392"/>
                </a:cubicBezTo>
                <a:cubicBezTo>
                  <a:pt x="20316" y="21358"/>
                  <a:pt x="20247" y="21341"/>
                  <a:pt x="20247" y="21307"/>
                </a:cubicBezTo>
                <a:cubicBezTo>
                  <a:pt x="20264" y="21204"/>
                  <a:pt x="20298" y="21102"/>
                  <a:pt x="20350" y="20999"/>
                </a:cubicBezTo>
                <a:cubicBezTo>
                  <a:pt x="20367" y="20948"/>
                  <a:pt x="20435" y="20897"/>
                  <a:pt x="20503" y="20880"/>
                </a:cubicBezTo>
                <a:cubicBezTo>
                  <a:pt x="20521" y="20862"/>
                  <a:pt x="20538" y="20862"/>
                  <a:pt x="20572" y="20880"/>
                </a:cubicBezTo>
                <a:lnTo>
                  <a:pt x="20640" y="20880"/>
                </a:lnTo>
                <a:cubicBezTo>
                  <a:pt x="20640" y="20862"/>
                  <a:pt x="20640" y="20845"/>
                  <a:pt x="20657" y="20828"/>
                </a:cubicBezTo>
                <a:cubicBezTo>
                  <a:pt x="20657" y="20794"/>
                  <a:pt x="20657" y="20777"/>
                  <a:pt x="20657" y="20760"/>
                </a:cubicBezTo>
                <a:cubicBezTo>
                  <a:pt x="20640" y="20675"/>
                  <a:pt x="20640" y="20606"/>
                  <a:pt x="20657" y="20521"/>
                </a:cubicBezTo>
                <a:cubicBezTo>
                  <a:pt x="20657" y="20487"/>
                  <a:pt x="20674" y="20435"/>
                  <a:pt x="20691" y="20401"/>
                </a:cubicBezTo>
                <a:lnTo>
                  <a:pt x="20691" y="20230"/>
                </a:lnTo>
                <a:cubicBezTo>
                  <a:pt x="20674" y="20213"/>
                  <a:pt x="20657" y="20213"/>
                  <a:pt x="20640" y="20196"/>
                </a:cubicBezTo>
                <a:cubicBezTo>
                  <a:pt x="20606" y="20179"/>
                  <a:pt x="20606" y="20094"/>
                  <a:pt x="20589" y="20042"/>
                </a:cubicBezTo>
                <a:cubicBezTo>
                  <a:pt x="20589" y="19974"/>
                  <a:pt x="20538" y="19991"/>
                  <a:pt x="20452" y="20008"/>
                </a:cubicBezTo>
                <a:lnTo>
                  <a:pt x="20401" y="20025"/>
                </a:lnTo>
                <a:cubicBezTo>
                  <a:pt x="20264" y="20077"/>
                  <a:pt x="20213" y="20025"/>
                  <a:pt x="20213" y="19957"/>
                </a:cubicBezTo>
                <a:cubicBezTo>
                  <a:pt x="20213" y="19906"/>
                  <a:pt x="20213" y="19871"/>
                  <a:pt x="20230" y="19837"/>
                </a:cubicBezTo>
                <a:cubicBezTo>
                  <a:pt x="20367" y="19752"/>
                  <a:pt x="20521" y="19684"/>
                  <a:pt x="20691" y="19632"/>
                </a:cubicBezTo>
                <a:lnTo>
                  <a:pt x="20691" y="19376"/>
                </a:lnTo>
                <a:cubicBezTo>
                  <a:pt x="20657" y="19308"/>
                  <a:pt x="20418" y="19427"/>
                  <a:pt x="20503" y="19256"/>
                </a:cubicBezTo>
                <a:cubicBezTo>
                  <a:pt x="20486" y="19188"/>
                  <a:pt x="20452" y="19120"/>
                  <a:pt x="20435" y="19068"/>
                </a:cubicBezTo>
                <a:cubicBezTo>
                  <a:pt x="20418" y="19051"/>
                  <a:pt x="20418" y="19034"/>
                  <a:pt x="20435" y="19017"/>
                </a:cubicBezTo>
                <a:cubicBezTo>
                  <a:pt x="20452" y="19000"/>
                  <a:pt x="20486" y="18966"/>
                  <a:pt x="20521" y="18949"/>
                </a:cubicBezTo>
                <a:cubicBezTo>
                  <a:pt x="20555" y="18898"/>
                  <a:pt x="20623" y="18863"/>
                  <a:pt x="20674" y="18880"/>
                </a:cubicBezTo>
                <a:lnTo>
                  <a:pt x="20674" y="0"/>
                </a:lnTo>
                <a:lnTo>
                  <a:pt x="0" y="0"/>
                </a:lnTo>
                <a:lnTo>
                  <a:pt x="0" y="46065"/>
                </a:lnTo>
                <a:cubicBezTo>
                  <a:pt x="103" y="46048"/>
                  <a:pt x="205" y="46031"/>
                  <a:pt x="308" y="4603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47" name="Google Shape;1756;p68"/>
          <p:cNvSpPr/>
          <p:nvPr/>
        </p:nvSpPr>
        <p:spPr>
          <a:xfrm rot="16200000" flipH="1">
            <a:off x="8245389" y="939359"/>
            <a:ext cx="1022825" cy="5063619"/>
          </a:xfrm>
          <a:custGeom>
            <a:avLst/>
            <a:gdLst/>
            <a:ahLst/>
            <a:cxnLst/>
            <a:rect l="l" t="t" r="r" b="b"/>
            <a:pathLst>
              <a:path w="20692" h="47654" extrusionOk="0">
                <a:moveTo>
                  <a:pt x="308" y="46031"/>
                </a:moveTo>
                <a:cubicBezTo>
                  <a:pt x="342" y="46031"/>
                  <a:pt x="393" y="46013"/>
                  <a:pt x="410" y="45996"/>
                </a:cubicBezTo>
                <a:lnTo>
                  <a:pt x="410" y="45962"/>
                </a:lnTo>
                <a:cubicBezTo>
                  <a:pt x="564" y="45894"/>
                  <a:pt x="701" y="45877"/>
                  <a:pt x="854" y="45877"/>
                </a:cubicBezTo>
                <a:cubicBezTo>
                  <a:pt x="1008" y="45877"/>
                  <a:pt x="1179" y="45825"/>
                  <a:pt x="1299" y="45757"/>
                </a:cubicBezTo>
                <a:cubicBezTo>
                  <a:pt x="1316" y="45740"/>
                  <a:pt x="1316" y="45740"/>
                  <a:pt x="1316" y="45723"/>
                </a:cubicBezTo>
                <a:lnTo>
                  <a:pt x="2136" y="45979"/>
                </a:lnTo>
                <a:lnTo>
                  <a:pt x="2136" y="45979"/>
                </a:lnTo>
                <a:lnTo>
                  <a:pt x="2136" y="46184"/>
                </a:lnTo>
                <a:cubicBezTo>
                  <a:pt x="2136" y="46201"/>
                  <a:pt x="2136" y="46218"/>
                  <a:pt x="2153" y="46218"/>
                </a:cubicBezTo>
                <a:cubicBezTo>
                  <a:pt x="2187" y="46236"/>
                  <a:pt x="2238" y="46253"/>
                  <a:pt x="2255" y="46253"/>
                </a:cubicBezTo>
                <a:cubicBezTo>
                  <a:pt x="2324" y="46236"/>
                  <a:pt x="2392" y="46201"/>
                  <a:pt x="2443" y="46150"/>
                </a:cubicBezTo>
                <a:cubicBezTo>
                  <a:pt x="2478" y="46099"/>
                  <a:pt x="2546" y="46099"/>
                  <a:pt x="2648" y="46167"/>
                </a:cubicBezTo>
                <a:cubicBezTo>
                  <a:pt x="2665" y="46184"/>
                  <a:pt x="2700" y="46184"/>
                  <a:pt x="2700" y="46184"/>
                </a:cubicBezTo>
                <a:cubicBezTo>
                  <a:pt x="2751" y="46065"/>
                  <a:pt x="3007" y="46184"/>
                  <a:pt x="3093" y="46116"/>
                </a:cubicBezTo>
                <a:cubicBezTo>
                  <a:pt x="3144" y="46082"/>
                  <a:pt x="3212" y="46048"/>
                  <a:pt x="3281" y="46065"/>
                </a:cubicBezTo>
                <a:cubicBezTo>
                  <a:pt x="3434" y="46099"/>
                  <a:pt x="3503" y="46013"/>
                  <a:pt x="3588" y="45996"/>
                </a:cubicBezTo>
                <a:lnTo>
                  <a:pt x="3759" y="45945"/>
                </a:lnTo>
                <a:lnTo>
                  <a:pt x="3827" y="45962"/>
                </a:lnTo>
                <a:cubicBezTo>
                  <a:pt x="3896" y="45996"/>
                  <a:pt x="3981" y="46048"/>
                  <a:pt x="3998" y="46116"/>
                </a:cubicBezTo>
                <a:cubicBezTo>
                  <a:pt x="4015" y="46150"/>
                  <a:pt x="3981" y="46201"/>
                  <a:pt x="3930" y="46218"/>
                </a:cubicBezTo>
                <a:cubicBezTo>
                  <a:pt x="3827" y="46218"/>
                  <a:pt x="3708" y="46218"/>
                  <a:pt x="3708" y="46321"/>
                </a:cubicBezTo>
                <a:cubicBezTo>
                  <a:pt x="3622" y="46321"/>
                  <a:pt x="3537" y="46321"/>
                  <a:pt x="3469" y="46338"/>
                </a:cubicBezTo>
                <a:cubicBezTo>
                  <a:pt x="3451" y="46338"/>
                  <a:pt x="3469" y="46389"/>
                  <a:pt x="3469" y="46406"/>
                </a:cubicBezTo>
                <a:cubicBezTo>
                  <a:pt x="3520" y="46475"/>
                  <a:pt x="3434" y="46441"/>
                  <a:pt x="3503" y="46458"/>
                </a:cubicBezTo>
                <a:cubicBezTo>
                  <a:pt x="3622" y="46475"/>
                  <a:pt x="3742" y="46509"/>
                  <a:pt x="3861" y="46526"/>
                </a:cubicBezTo>
                <a:cubicBezTo>
                  <a:pt x="3930" y="46543"/>
                  <a:pt x="3981" y="46526"/>
                  <a:pt x="3998" y="46492"/>
                </a:cubicBezTo>
                <a:cubicBezTo>
                  <a:pt x="4032" y="46441"/>
                  <a:pt x="4084" y="46423"/>
                  <a:pt x="4135" y="46441"/>
                </a:cubicBezTo>
                <a:cubicBezTo>
                  <a:pt x="4272" y="46458"/>
                  <a:pt x="4408" y="46492"/>
                  <a:pt x="4408" y="46355"/>
                </a:cubicBezTo>
                <a:cubicBezTo>
                  <a:pt x="4511" y="46355"/>
                  <a:pt x="4630" y="46372"/>
                  <a:pt x="4699" y="46321"/>
                </a:cubicBezTo>
                <a:cubicBezTo>
                  <a:pt x="4733" y="46287"/>
                  <a:pt x="4801" y="46338"/>
                  <a:pt x="4852" y="46372"/>
                </a:cubicBezTo>
                <a:cubicBezTo>
                  <a:pt x="4904" y="46423"/>
                  <a:pt x="4887" y="46458"/>
                  <a:pt x="4870" y="46492"/>
                </a:cubicBezTo>
                <a:cubicBezTo>
                  <a:pt x="4835" y="46560"/>
                  <a:pt x="4921" y="46646"/>
                  <a:pt x="5040" y="46697"/>
                </a:cubicBezTo>
                <a:cubicBezTo>
                  <a:pt x="5092" y="46714"/>
                  <a:pt x="5143" y="46731"/>
                  <a:pt x="5194" y="46748"/>
                </a:cubicBezTo>
                <a:cubicBezTo>
                  <a:pt x="5297" y="46799"/>
                  <a:pt x="5416" y="46816"/>
                  <a:pt x="5519" y="46765"/>
                </a:cubicBezTo>
                <a:cubicBezTo>
                  <a:pt x="5604" y="46748"/>
                  <a:pt x="5690" y="46714"/>
                  <a:pt x="5758" y="46663"/>
                </a:cubicBezTo>
                <a:cubicBezTo>
                  <a:pt x="5792" y="46646"/>
                  <a:pt x="5843" y="46629"/>
                  <a:pt x="5878" y="46646"/>
                </a:cubicBezTo>
                <a:cubicBezTo>
                  <a:pt x="6083" y="46748"/>
                  <a:pt x="6134" y="46646"/>
                  <a:pt x="6271" y="46646"/>
                </a:cubicBezTo>
                <a:cubicBezTo>
                  <a:pt x="6442" y="46646"/>
                  <a:pt x="6442" y="46594"/>
                  <a:pt x="6288" y="46389"/>
                </a:cubicBezTo>
                <a:cubicBezTo>
                  <a:pt x="6339" y="46372"/>
                  <a:pt x="6390" y="46355"/>
                  <a:pt x="6442" y="46304"/>
                </a:cubicBezTo>
                <a:cubicBezTo>
                  <a:pt x="6493" y="46253"/>
                  <a:pt x="6561" y="46287"/>
                  <a:pt x="6647" y="46389"/>
                </a:cubicBezTo>
                <a:cubicBezTo>
                  <a:pt x="6681" y="46423"/>
                  <a:pt x="6715" y="46475"/>
                  <a:pt x="6749" y="46526"/>
                </a:cubicBezTo>
                <a:cubicBezTo>
                  <a:pt x="6817" y="46492"/>
                  <a:pt x="6954" y="46611"/>
                  <a:pt x="7005" y="46543"/>
                </a:cubicBezTo>
                <a:lnTo>
                  <a:pt x="7005" y="46458"/>
                </a:lnTo>
                <a:cubicBezTo>
                  <a:pt x="7108" y="46458"/>
                  <a:pt x="7227" y="46526"/>
                  <a:pt x="7313" y="46560"/>
                </a:cubicBezTo>
                <a:lnTo>
                  <a:pt x="7347" y="46560"/>
                </a:lnTo>
                <a:cubicBezTo>
                  <a:pt x="7381" y="46594"/>
                  <a:pt x="7433" y="46629"/>
                  <a:pt x="7484" y="46663"/>
                </a:cubicBezTo>
                <a:cubicBezTo>
                  <a:pt x="7655" y="46748"/>
                  <a:pt x="7843" y="46799"/>
                  <a:pt x="8048" y="46799"/>
                </a:cubicBezTo>
                <a:cubicBezTo>
                  <a:pt x="8150" y="46834"/>
                  <a:pt x="8253" y="46851"/>
                  <a:pt x="8355" y="46851"/>
                </a:cubicBezTo>
                <a:cubicBezTo>
                  <a:pt x="8389" y="46868"/>
                  <a:pt x="8424" y="46885"/>
                  <a:pt x="8458" y="46902"/>
                </a:cubicBezTo>
                <a:cubicBezTo>
                  <a:pt x="8492" y="46970"/>
                  <a:pt x="8543" y="47039"/>
                  <a:pt x="8594" y="47090"/>
                </a:cubicBezTo>
                <a:cubicBezTo>
                  <a:pt x="8936" y="47090"/>
                  <a:pt x="9261" y="47209"/>
                  <a:pt x="9517" y="47432"/>
                </a:cubicBezTo>
                <a:lnTo>
                  <a:pt x="9637" y="47414"/>
                </a:lnTo>
                <a:cubicBezTo>
                  <a:pt x="9705" y="47414"/>
                  <a:pt x="9756" y="47363"/>
                  <a:pt x="9773" y="47312"/>
                </a:cubicBezTo>
                <a:lnTo>
                  <a:pt x="9790" y="47278"/>
                </a:lnTo>
                <a:cubicBezTo>
                  <a:pt x="9842" y="47261"/>
                  <a:pt x="9876" y="47227"/>
                  <a:pt x="9927" y="47192"/>
                </a:cubicBezTo>
                <a:lnTo>
                  <a:pt x="9927" y="47192"/>
                </a:lnTo>
                <a:cubicBezTo>
                  <a:pt x="9978" y="47141"/>
                  <a:pt x="10047" y="47090"/>
                  <a:pt x="10115" y="47056"/>
                </a:cubicBezTo>
                <a:cubicBezTo>
                  <a:pt x="10115" y="47056"/>
                  <a:pt x="10098" y="47039"/>
                  <a:pt x="10098" y="47022"/>
                </a:cubicBezTo>
                <a:cubicBezTo>
                  <a:pt x="10132" y="46987"/>
                  <a:pt x="10166" y="46919"/>
                  <a:pt x="10166" y="46868"/>
                </a:cubicBezTo>
                <a:cubicBezTo>
                  <a:pt x="10252" y="46902"/>
                  <a:pt x="10337" y="46936"/>
                  <a:pt x="10423" y="46936"/>
                </a:cubicBezTo>
                <a:cubicBezTo>
                  <a:pt x="10662" y="46885"/>
                  <a:pt x="10918" y="46868"/>
                  <a:pt x="11174" y="46919"/>
                </a:cubicBezTo>
                <a:lnTo>
                  <a:pt x="11174" y="46902"/>
                </a:lnTo>
                <a:lnTo>
                  <a:pt x="11397" y="46936"/>
                </a:lnTo>
                <a:lnTo>
                  <a:pt x="11499" y="47039"/>
                </a:lnTo>
                <a:cubicBezTo>
                  <a:pt x="11567" y="47073"/>
                  <a:pt x="11619" y="47107"/>
                  <a:pt x="11670" y="47141"/>
                </a:cubicBezTo>
                <a:cubicBezTo>
                  <a:pt x="11687" y="47141"/>
                  <a:pt x="11704" y="47141"/>
                  <a:pt x="11721" y="47124"/>
                </a:cubicBezTo>
                <a:cubicBezTo>
                  <a:pt x="11738" y="47107"/>
                  <a:pt x="11755" y="47073"/>
                  <a:pt x="11789" y="47056"/>
                </a:cubicBezTo>
                <a:cubicBezTo>
                  <a:pt x="11807" y="47039"/>
                  <a:pt x="11909" y="47056"/>
                  <a:pt x="11977" y="47107"/>
                </a:cubicBezTo>
                <a:cubicBezTo>
                  <a:pt x="12012" y="47124"/>
                  <a:pt x="12046" y="47175"/>
                  <a:pt x="12063" y="47227"/>
                </a:cubicBezTo>
                <a:cubicBezTo>
                  <a:pt x="12063" y="47244"/>
                  <a:pt x="12063" y="47261"/>
                  <a:pt x="12080" y="47278"/>
                </a:cubicBezTo>
                <a:cubicBezTo>
                  <a:pt x="12114" y="47363"/>
                  <a:pt x="12131" y="47380"/>
                  <a:pt x="12234" y="47380"/>
                </a:cubicBezTo>
                <a:cubicBezTo>
                  <a:pt x="12319" y="47380"/>
                  <a:pt x="12405" y="47414"/>
                  <a:pt x="12473" y="47483"/>
                </a:cubicBezTo>
                <a:lnTo>
                  <a:pt x="12558" y="47568"/>
                </a:lnTo>
                <a:cubicBezTo>
                  <a:pt x="12610" y="47551"/>
                  <a:pt x="12661" y="47534"/>
                  <a:pt x="12712" y="47500"/>
                </a:cubicBezTo>
                <a:cubicBezTo>
                  <a:pt x="12746" y="47483"/>
                  <a:pt x="12763" y="47449"/>
                  <a:pt x="12763" y="47397"/>
                </a:cubicBezTo>
                <a:cubicBezTo>
                  <a:pt x="12763" y="47346"/>
                  <a:pt x="12763" y="47278"/>
                  <a:pt x="12763" y="47227"/>
                </a:cubicBezTo>
                <a:lnTo>
                  <a:pt x="13173" y="47175"/>
                </a:lnTo>
                <a:cubicBezTo>
                  <a:pt x="13225" y="47278"/>
                  <a:pt x="13293" y="47363"/>
                  <a:pt x="13396" y="47346"/>
                </a:cubicBezTo>
                <a:cubicBezTo>
                  <a:pt x="13481" y="47329"/>
                  <a:pt x="13566" y="47329"/>
                  <a:pt x="13652" y="47363"/>
                </a:cubicBezTo>
                <a:cubicBezTo>
                  <a:pt x="13754" y="47346"/>
                  <a:pt x="13840" y="47329"/>
                  <a:pt x="13942" y="47329"/>
                </a:cubicBezTo>
                <a:cubicBezTo>
                  <a:pt x="13959" y="47312"/>
                  <a:pt x="13959" y="47295"/>
                  <a:pt x="13959" y="47278"/>
                </a:cubicBezTo>
                <a:cubicBezTo>
                  <a:pt x="14011" y="47295"/>
                  <a:pt x="14062" y="47312"/>
                  <a:pt x="14113" y="47312"/>
                </a:cubicBezTo>
                <a:cubicBezTo>
                  <a:pt x="14164" y="47329"/>
                  <a:pt x="14250" y="47329"/>
                  <a:pt x="14301" y="47329"/>
                </a:cubicBezTo>
                <a:cubicBezTo>
                  <a:pt x="14301" y="47346"/>
                  <a:pt x="14284" y="47346"/>
                  <a:pt x="14267" y="47363"/>
                </a:cubicBezTo>
                <a:cubicBezTo>
                  <a:pt x="14506" y="47397"/>
                  <a:pt x="14711" y="47483"/>
                  <a:pt x="14899" y="47637"/>
                </a:cubicBezTo>
                <a:cubicBezTo>
                  <a:pt x="14985" y="47620"/>
                  <a:pt x="15053" y="47637"/>
                  <a:pt x="15138" y="47654"/>
                </a:cubicBezTo>
                <a:cubicBezTo>
                  <a:pt x="15155" y="47637"/>
                  <a:pt x="15190" y="47620"/>
                  <a:pt x="15224" y="47620"/>
                </a:cubicBezTo>
                <a:cubicBezTo>
                  <a:pt x="15378" y="47585"/>
                  <a:pt x="15548" y="47585"/>
                  <a:pt x="15702" y="47637"/>
                </a:cubicBezTo>
                <a:cubicBezTo>
                  <a:pt x="15890" y="47534"/>
                  <a:pt x="16078" y="47483"/>
                  <a:pt x="16283" y="47483"/>
                </a:cubicBezTo>
                <a:lnTo>
                  <a:pt x="16317" y="47483"/>
                </a:lnTo>
                <a:lnTo>
                  <a:pt x="16369" y="47432"/>
                </a:lnTo>
                <a:cubicBezTo>
                  <a:pt x="16403" y="47397"/>
                  <a:pt x="16437" y="47363"/>
                  <a:pt x="16471" y="47329"/>
                </a:cubicBezTo>
                <a:cubicBezTo>
                  <a:pt x="16522" y="47278"/>
                  <a:pt x="16557" y="47244"/>
                  <a:pt x="16608" y="47227"/>
                </a:cubicBezTo>
                <a:lnTo>
                  <a:pt x="16608" y="47227"/>
                </a:lnTo>
                <a:lnTo>
                  <a:pt x="16659" y="47192"/>
                </a:lnTo>
                <a:cubicBezTo>
                  <a:pt x="16659" y="47175"/>
                  <a:pt x="16659" y="47158"/>
                  <a:pt x="16659" y="47141"/>
                </a:cubicBezTo>
                <a:cubicBezTo>
                  <a:pt x="16659" y="47056"/>
                  <a:pt x="16710" y="47022"/>
                  <a:pt x="16745" y="46970"/>
                </a:cubicBezTo>
                <a:cubicBezTo>
                  <a:pt x="16779" y="46919"/>
                  <a:pt x="16813" y="46953"/>
                  <a:pt x="16864" y="46970"/>
                </a:cubicBezTo>
                <a:lnTo>
                  <a:pt x="17001" y="46987"/>
                </a:lnTo>
                <a:cubicBezTo>
                  <a:pt x="17018" y="46987"/>
                  <a:pt x="17052" y="46936"/>
                  <a:pt x="17035" y="46902"/>
                </a:cubicBezTo>
                <a:lnTo>
                  <a:pt x="16967" y="46697"/>
                </a:lnTo>
                <a:lnTo>
                  <a:pt x="17462" y="46629"/>
                </a:lnTo>
                <a:lnTo>
                  <a:pt x="17496" y="46680"/>
                </a:lnTo>
                <a:cubicBezTo>
                  <a:pt x="17548" y="46629"/>
                  <a:pt x="17599" y="46594"/>
                  <a:pt x="17650" y="46560"/>
                </a:cubicBezTo>
                <a:lnTo>
                  <a:pt x="17650" y="46441"/>
                </a:lnTo>
                <a:cubicBezTo>
                  <a:pt x="17650" y="46372"/>
                  <a:pt x="17616" y="46321"/>
                  <a:pt x="17565" y="46287"/>
                </a:cubicBezTo>
                <a:lnTo>
                  <a:pt x="17530" y="46270"/>
                </a:lnTo>
                <a:cubicBezTo>
                  <a:pt x="17513" y="46236"/>
                  <a:pt x="17496" y="46184"/>
                  <a:pt x="17479" y="46133"/>
                </a:cubicBezTo>
                <a:lnTo>
                  <a:pt x="17479" y="46133"/>
                </a:lnTo>
                <a:cubicBezTo>
                  <a:pt x="17428" y="46065"/>
                  <a:pt x="17394" y="45996"/>
                  <a:pt x="17360" y="45928"/>
                </a:cubicBezTo>
                <a:lnTo>
                  <a:pt x="17325" y="45945"/>
                </a:lnTo>
                <a:cubicBezTo>
                  <a:pt x="17291" y="45894"/>
                  <a:pt x="17240" y="45860"/>
                  <a:pt x="17172" y="45843"/>
                </a:cubicBezTo>
                <a:cubicBezTo>
                  <a:pt x="17223" y="45774"/>
                  <a:pt x="17274" y="45706"/>
                  <a:pt x="17308" y="45638"/>
                </a:cubicBezTo>
                <a:cubicBezTo>
                  <a:pt x="17274" y="45398"/>
                  <a:pt x="17325" y="45159"/>
                  <a:pt x="17428" y="44937"/>
                </a:cubicBezTo>
                <a:lnTo>
                  <a:pt x="17394" y="44920"/>
                </a:lnTo>
                <a:lnTo>
                  <a:pt x="17479" y="44732"/>
                </a:lnTo>
                <a:lnTo>
                  <a:pt x="17599" y="44647"/>
                </a:lnTo>
                <a:cubicBezTo>
                  <a:pt x="17633" y="44595"/>
                  <a:pt x="17684" y="44561"/>
                  <a:pt x="17736" y="44510"/>
                </a:cubicBezTo>
                <a:cubicBezTo>
                  <a:pt x="17736" y="44493"/>
                  <a:pt x="17736" y="44476"/>
                  <a:pt x="17736" y="44476"/>
                </a:cubicBezTo>
                <a:cubicBezTo>
                  <a:pt x="17718" y="44441"/>
                  <a:pt x="17684" y="44424"/>
                  <a:pt x="17667" y="44407"/>
                </a:cubicBezTo>
                <a:cubicBezTo>
                  <a:pt x="17650" y="44373"/>
                  <a:pt x="17701" y="44288"/>
                  <a:pt x="17753" y="44236"/>
                </a:cubicBezTo>
                <a:cubicBezTo>
                  <a:pt x="17804" y="44185"/>
                  <a:pt x="17855" y="44168"/>
                  <a:pt x="17906" y="44168"/>
                </a:cubicBezTo>
                <a:lnTo>
                  <a:pt x="17958" y="44168"/>
                </a:lnTo>
                <a:cubicBezTo>
                  <a:pt x="18060" y="44151"/>
                  <a:pt x="18077" y="44134"/>
                  <a:pt x="18094" y="44048"/>
                </a:cubicBezTo>
                <a:cubicBezTo>
                  <a:pt x="18111" y="43963"/>
                  <a:pt x="18163" y="43895"/>
                  <a:pt x="18248" y="43843"/>
                </a:cubicBezTo>
                <a:lnTo>
                  <a:pt x="18351" y="43792"/>
                </a:lnTo>
                <a:cubicBezTo>
                  <a:pt x="18334" y="43741"/>
                  <a:pt x="18334" y="43673"/>
                  <a:pt x="18316" y="43621"/>
                </a:cubicBezTo>
                <a:cubicBezTo>
                  <a:pt x="18316" y="43604"/>
                  <a:pt x="18265" y="43570"/>
                  <a:pt x="18214" y="43570"/>
                </a:cubicBezTo>
                <a:cubicBezTo>
                  <a:pt x="18163" y="43553"/>
                  <a:pt x="18094" y="43536"/>
                  <a:pt x="18026" y="43536"/>
                </a:cubicBezTo>
                <a:lnTo>
                  <a:pt x="18043" y="43143"/>
                </a:lnTo>
                <a:cubicBezTo>
                  <a:pt x="18163" y="43109"/>
                  <a:pt x="18265" y="43075"/>
                  <a:pt x="18282" y="42972"/>
                </a:cubicBezTo>
                <a:cubicBezTo>
                  <a:pt x="18265" y="42887"/>
                  <a:pt x="18282" y="42801"/>
                  <a:pt x="18334" y="42750"/>
                </a:cubicBezTo>
                <a:cubicBezTo>
                  <a:pt x="18334" y="42647"/>
                  <a:pt x="18334" y="42562"/>
                  <a:pt x="18351" y="42459"/>
                </a:cubicBezTo>
                <a:cubicBezTo>
                  <a:pt x="18351" y="42459"/>
                  <a:pt x="18334" y="42442"/>
                  <a:pt x="18316" y="42442"/>
                </a:cubicBezTo>
                <a:cubicBezTo>
                  <a:pt x="18334" y="42408"/>
                  <a:pt x="18351" y="42357"/>
                  <a:pt x="18368" y="42306"/>
                </a:cubicBezTo>
                <a:cubicBezTo>
                  <a:pt x="18402" y="42254"/>
                  <a:pt x="18419" y="42186"/>
                  <a:pt x="18436" y="42135"/>
                </a:cubicBezTo>
                <a:cubicBezTo>
                  <a:pt x="18436" y="42135"/>
                  <a:pt x="18436" y="42152"/>
                  <a:pt x="18453" y="42169"/>
                </a:cubicBezTo>
                <a:cubicBezTo>
                  <a:pt x="18539" y="41964"/>
                  <a:pt x="18675" y="41776"/>
                  <a:pt x="18846" y="41656"/>
                </a:cubicBezTo>
                <a:cubicBezTo>
                  <a:pt x="18863" y="41571"/>
                  <a:pt x="18880" y="41503"/>
                  <a:pt x="18914" y="41434"/>
                </a:cubicBezTo>
                <a:cubicBezTo>
                  <a:pt x="18897" y="41400"/>
                  <a:pt x="18897" y="41366"/>
                  <a:pt x="18880" y="41349"/>
                </a:cubicBezTo>
                <a:cubicBezTo>
                  <a:pt x="18880" y="41178"/>
                  <a:pt x="18932" y="41024"/>
                  <a:pt x="19017" y="40905"/>
                </a:cubicBezTo>
                <a:cubicBezTo>
                  <a:pt x="18932" y="40717"/>
                  <a:pt x="18914" y="40529"/>
                  <a:pt x="18949" y="40341"/>
                </a:cubicBezTo>
                <a:lnTo>
                  <a:pt x="18949" y="40307"/>
                </a:lnTo>
                <a:lnTo>
                  <a:pt x="18897" y="40255"/>
                </a:lnTo>
                <a:cubicBezTo>
                  <a:pt x="18863" y="40221"/>
                  <a:pt x="18829" y="40187"/>
                  <a:pt x="18812" y="40136"/>
                </a:cubicBezTo>
                <a:cubicBezTo>
                  <a:pt x="18778" y="40102"/>
                  <a:pt x="18744" y="40050"/>
                  <a:pt x="18727" y="39999"/>
                </a:cubicBezTo>
                <a:lnTo>
                  <a:pt x="18727" y="39999"/>
                </a:lnTo>
                <a:cubicBezTo>
                  <a:pt x="18727" y="39982"/>
                  <a:pt x="18709" y="39965"/>
                  <a:pt x="18709" y="39948"/>
                </a:cubicBezTo>
                <a:lnTo>
                  <a:pt x="18658" y="39948"/>
                </a:lnTo>
                <a:cubicBezTo>
                  <a:pt x="18590" y="39931"/>
                  <a:pt x="18521" y="39897"/>
                  <a:pt x="18487" y="39845"/>
                </a:cubicBezTo>
                <a:cubicBezTo>
                  <a:pt x="18453" y="39811"/>
                  <a:pt x="18487" y="39777"/>
                  <a:pt x="18504" y="39726"/>
                </a:cubicBezTo>
                <a:cubicBezTo>
                  <a:pt x="18521" y="39692"/>
                  <a:pt x="18539" y="39657"/>
                  <a:pt x="18556" y="39606"/>
                </a:cubicBezTo>
                <a:cubicBezTo>
                  <a:pt x="18556" y="39589"/>
                  <a:pt x="18504" y="39538"/>
                  <a:pt x="18453" y="39555"/>
                </a:cubicBezTo>
                <a:lnTo>
                  <a:pt x="18231" y="39572"/>
                </a:lnTo>
                <a:lnTo>
                  <a:pt x="18265" y="39111"/>
                </a:lnTo>
                <a:cubicBezTo>
                  <a:pt x="18316" y="39093"/>
                  <a:pt x="18368" y="39076"/>
                  <a:pt x="18419" y="39059"/>
                </a:cubicBezTo>
                <a:cubicBezTo>
                  <a:pt x="18487" y="39076"/>
                  <a:pt x="18556" y="39076"/>
                  <a:pt x="18607" y="39093"/>
                </a:cubicBezTo>
                <a:cubicBezTo>
                  <a:pt x="18658" y="39093"/>
                  <a:pt x="18761" y="39059"/>
                  <a:pt x="18744" y="39025"/>
                </a:cubicBezTo>
                <a:cubicBezTo>
                  <a:pt x="18709" y="38923"/>
                  <a:pt x="18727" y="38803"/>
                  <a:pt x="18795" y="38718"/>
                </a:cubicBezTo>
                <a:cubicBezTo>
                  <a:pt x="18761" y="38632"/>
                  <a:pt x="18761" y="38530"/>
                  <a:pt x="18778" y="38427"/>
                </a:cubicBezTo>
                <a:cubicBezTo>
                  <a:pt x="18761" y="38359"/>
                  <a:pt x="18761" y="38273"/>
                  <a:pt x="18795" y="38205"/>
                </a:cubicBezTo>
                <a:cubicBezTo>
                  <a:pt x="18829" y="38137"/>
                  <a:pt x="18795" y="38034"/>
                  <a:pt x="18744" y="37983"/>
                </a:cubicBezTo>
                <a:cubicBezTo>
                  <a:pt x="18658" y="37897"/>
                  <a:pt x="18709" y="37812"/>
                  <a:pt x="18846" y="37727"/>
                </a:cubicBezTo>
                <a:cubicBezTo>
                  <a:pt x="18744" y="37710"/>
                  <a:pt x="18641" y="37727"/>
                  <a:pt x="18556" y="37761"/>
                </a:cubicBezTo>
                <a:cubicBezTo>
                  <a:pt x="18487" y="37795"/>
                  <a:pt x="18385" y="37778"/>
                  <a:pt x="18334" y="37710"/>
                </a:cubicBezTo>
                <a:cubicBezTo>
                  <a:pt x="18351" y="37487"/>
                  <a:pt x="18368" y="37299"/>
                  <a:pt x="18368" y="37094"/>
                </a:cubicBezTo>
                <a:cubicBezTo>
                  <a:pt x="18556" y="36992"/>
                  <a:pt x="18573" y="36992"/>
                  <a:pt x="18573" y="36889"/>
                </a:cubicBezTo>
                <a:cubicBezTo>
                  <a:pt x="18573" y="36872"/>
                  <a:pt x="18573" y="36838"/>
                  <a:pt x="18573" y="36821"/>
                </a:cubicBezTo>
                <a:cubicBezTo>
                  <a:pt x="18590" y="36770"/>
                  <a:pt x="18641" y="36736"/>
                  <a:pt x="18692" y="36736"/>
                </a:cubicBezTo>
                <a:cubicBezTo>
                  <a:pt x="18727" y="36701"/>
                  <a:pt x="18795" y="36719"/>
                  <a:pt x="18829" y="36736"/>
                </a:cubicBezTo>
                <a:cubicBezTo>
                  <a:pt x="18829" y="36736"/>
                  <a:pt x="18863" y="36753"/>
                  <a:pt x="18863" y="36770"/>
                </a:cubicBezTo>
                <a:cubicBezTo>
                  <a:pt x="18880" y="36804"/>
                  <a:pt x="18880" y="36838"/>
                  <a:pt x="18880" y="36872"/>
                </a:cubicBezTo>
                <a:lnTo>
                  <a:pt x="18880" y="36872"/>
                </a:lnTo>
                <a:lnTo>
                  <a:pt x="19256" y="36684"/>
                </a:lnTo>
                <a:cubicBezTo>
                  <a:pt x="19273" y="36650"/>
                  <a:pt x="19256" y="36616"/>
                  <a:pt x="19256" y="36599"/>
                </a:cubicBezTo>
                <a:cubicBezTo>
                  <a:pt x="19205" y="36479"/>
                  <a:pt x="19154" y="36377"/>
                  <a:pt x="19085" y="36274"/>
                </a:cubicBezTo>
                <a:cubicBezTo>
                  <a:pt x="19068" y="36240"/>
                  <a:pt x="19017" y="36223"/>
                  <a:pt x="18966" y="36206"/>
                </a:cubicBezTo>
                <a:cubicBezTo>
                  <a:pt x="19068" y="35967"/>
                  <a:pt x="19034" y="35676"/>
                  <a:pt x="18880" y="35471"/>
                </a:cubicBezTo>
                <a:cubicBezTo>
                  <a:pt x="18880" y="35437"/>
                  <a:pt x="18880" y="35403"/>
                  <a:pt x="18880" y="35386"/>
                </a:cubicBezTo>
                <a:cubicBezTo>
                  <a:pt x="18863" y="35335"/>
                  <a:pt x="18914" y="35300"/>
                  <a:pt x="18966" y="35283"/>
                </a:cubicBezTo>
                <a:cubicBezTo>
                  <a:pt x="19034" y="35249"/>
                  <a:pt x="19102" y="35181"/>
                  <a:pt x="19102" y="35112"/>
                </a:cubicBezTo>
                <a:cubicBezTo>
                  <a:pt x="19119" y="35061"/>
                  <a:pt x="19102" y="35027"/>
                  <a:pt x="19085" y="34993"/>
                </a:cubicBezTo>
                <a:cubicBezTo>
                  <a:pt x="19085" y="34959"/>
                  <a:pt x="19051" y="34924"/>
                  <a:pt x="19034" y="34907"/>
                </a:cubicBezTo>
                <a:cubicBezTo>
                  <a:pt x="18914" y="34805"/>
                  <a:pt x="18897" y="34651"/>
                  <a:pt x="18983" y="34514"/>
                </a:cubicBezTo>
                <a:cubicBezTo>
                  <a:pt x="18983" y="34497"/>
                  <a:pt x="19000" y="34463"/>
                  <a:pt x="19017" y="34446"/>
                </a:cubicBezTo>
                <a:cubicBezTo>
                  <a:pt x="19051" y="34326"/>
                  <a:pt x="19051" y="34224"/>
                  <a:pt x="18914" y="34190"/>
                </a:cubicBezTo>
                <a:cubicBezTo>
                  <a:pt x="18897" y="34190"/>
                  <a:pt x="18880" y="34190"/>
                  <a:pt x="18863" y="34190"/>
                </a:cubicBezTo>
                <a:cubicBezTo>
                  <a:pt x="18829" y="34190"/>
                  <a:pt x="18812" y="34207"/>
                  <a:pt x="18778" y="34207"/>
                </a:cubicBezTo>
                <a:cubicBezTo>
                  <a:pt x="18709" y="34190"/>
                  <a:pt x="18641" y="34173"/>
                  <a:pt x="18573" y="34156"/>
                </a:cubicBezTo>
                <a:cubicBezTo>
                  <a:pt x="18573" y="34019"/>
                  <a:pt x="18470" y="33951"/>
                  <a:pt x="18402" y="33831"/>
                </a:cubicBezTo>
                <a:cubicBezTo>
                  <a:pt x="18453" y="33763"/>
                  <a:pt x="18487" y="33677"/>
                  <a:pt x="18334" y="33746"/>
                </a:cubicBezTo>
                <a:cubicBezTo>
                  <a:pt x="18316" y="33763"/>
                  <a:pt x="18282" y="33746"/>
                  <a:pt x="18265" y="33728"/>
                </a:cubicBezTo>
                <a:cubicBezTo>
                  <a:pt x="18231" y="33694"/>
                  <a:pt x="18214" y="33660"/>
                  <a:pt x="18214" y="33609"/>
                </a:cubicBezTo>
                <a:cubicBezTo>
                  <a:pt x="18214" y="33609"/>
                  <a:pt x="18231" y="33575"/>
                  <a:pt x="18231" y="33558"/>
                </a:cubicBezTo>
                <a:cubicBezTo>
                  <a:pt x="18351" y="33438"/>
                  <a:pt x="18470" y="33318"/>
                  <a:pt x="18607" y="33216"/>
                </a:cubicBezTo>
                <a:cubicBezTo>
                  <a:pt x="18624" y="33216"/>
                  <a:pt x="18641" y="33199"/>
                  <a:pt x="18658" y="33199"/>
                </a:cubicBezTo>
                <a:cubicBezTo>
                  <a:pt x="18692" y="33199"/>
                  <a:pt x="18709" y="33216"/>
                  <a:pt x="18744" y="33233"/>
                </a:cubicBezTo>
                <a:cubicBezTo>
                  <a:pt x="18812" y="33216"/>
                  <a:pt x="18897" y="33216"/>
                  <a:pt x="18966" y="33233"/>
                </a:cubicBezTo>
                <a:cubicBezTo>
                  <a:pt x="18966" y="33113"/>
                  <a:pt x="18983" y="32994"/>
                  <a:pt x="18897" y="32942"/>
                </a:cubicBezTo>
                <a:cubicBezTo>
                  <a:pt x="18880" y="32942"/>
                  <a:pt x="18897" y="32891"/>
                  <a:pt x="18914" y="32874"/>
                </a:cubicBezTo>
                <a:cubicBezTo>
                  <a:pt x="18914" y="32857"/>
                  <a:pt x="18932" y="32840"/>
                  <a:pt x="18949" y="32823"/>
                </a:cubicBezTo>
                <a:cubicBezTo>
                  <a:pt x="19273" y="32498"/>
                  <a:pt x="19273" y="32498"/>
                  <a:pt x="19119" y="32344"/>
                </a:cubicBezTo>
                <a:cubicBezTo>
                  <a:pt x="19068" y="32293"/>
                  <a:pt x="19102" y="32225"/>
                  <a:pt x="19154" y="32156"/>
                </a:cubicBezTo>
                <a:cubicBezTo>
                  <a:pt x="19222" y="32071"/>
                  <a:pt x="19256" y="32037"/>
                  <a:pt x="19307" y="31986"/>
                </a:cubicBezTo>
                <a:cubicBezTo>
                  <a:pt x="19273" y="31969"/>
                  <a:pt x="19239" y="31969"/>
                  <a:pt x="19205" y="31951"/>
                </a:cubicBezTo>
                <a:cubicBezTo>
                  <a:pt x="19205" y="31951"/>
                  <a:pt x="19239" y="31934"/>
                  <a:pt x="19239" y="31917"/>
                </a:cubicBezTo>
                <a:cubicBezTo>
                  <a:pt x="19222" y="31644"/>
                  <a:pt x="19256" y="31388"/>
                  <a:pt x="19307" y="31114"/>
                </a:cubicBezTo>
                <a:cubicBezTo>
                  <a:pt x="19307" y="31063"/>
                  <a:pt x="19307" y="31029"/>
                  <a:pt x="19290" y="30978"/>
                </a:cubicBezTo>
                <a:cubicBezTo>
                  <a:pt x="19239" y="30841"/>
                  <a:pt x="19273" y="30704"/>
                  <a:pt x="19376" y="30602"/>
                </a:cubicBezTo>
                <a:cubicBezTo>
                  <a:pt x="19393" y="30585"/>
                  <a:pt x="19393" y="30567"/>
                  <a:pt x="19410" y="30567"/>
                </a:cubicBezTo>
                <a:cubicBezTo>
                  <a:pt x="19444" y="30499"/>
                  <a:pt x="19427" y="30448"/>
                  <a:pt x="19307" y="30448"/>
                </a:cubicBezTo>
                <a:cubicBezTo>
                  <a:pt x="19222" y="30448"/>
                  <a:pt x="19154" y="30414"/>
                  <a:pt x="19102" y="30362"/>
                </a:cubicBezTo>
                <a:cubicBezTo>
                  <a:pt x="19068" y="30328"/>
                  <a:pt x="19051" y="30277"/>
                  <a:pt x="19085" y="30226"/>
                </a:cubicBezTo>
                <a:lnTo>
                  <a:pt x="19137" y="30209"/>
                </a:lnTo>
                <a:cubicBezTo>
                  <a:pt x="19239" y="30192"/>
                  <a:pt x="19342" y="30140"/>
                  <a:pt x="19410" y="30038"/>
                </a:cubicBezTo>
                <a:cubicBezTo>
                  <a:pt x="19461" y="29952"/>
                  <a:pt x="19410" y="29884"/>
                  <a:pt x="19325" y="29850"/>
                </a:cubicBezTo>
                <a:cubicBezTo>
                  <a:pt x="19239" y="29799"/>
                  <a:pt x="19154" y="29764"/>
                  <a:pt x="19051" y="29730"/>
                </a:cubicBezTo>
                <a:lnTo>
                  <a:pt x="19034" y="29730"/>
                </a:lnTo>
                <a:cubicBezTo>
                  <a:pt x="19085" y="29542"/>
                  <a:pt x="19034" y="29354"/>
                  <a:pt x="18897" y="29218"/>
                </a:cubicBezTo>
                <a:cubicBezTo>
                  <a:pt x="18914" y="29166"/>
                  <a:pt x="18932" y="29115"/>
                  <a:pt x="18949" y="29064"/>
                </a:cubicBezTo>
                <a:cubicBezTo>
                  <a:pt x="19017" y="28910"/>
                  <a:pt x="19051" y="28756"/>
                  <a:pt x="19034" y="28603"/>
                </a:cubicBezTo>
                <a:cubicBezTo>
                  <a:pt x="19051" y="28603"/>
                  <a:pt x="19068" y="28603"/>
                  <a:pt x="19102" y="28620"/>
                </a:cubicBezTo>
                <a:cubicBezTo>
                  <a:pt x="19034" y="28415"/>
                  <a:pt x="19034" y="28210"/>
                  <a:pt x="19068" y="28005"/>
                </a:cubicBezTo>
                <a:cubicBezTo>
                  <a:pt x="18983" y="27919"/>
                  <a:pt x="18932" y="27817"/>
                  <a:pt x="18897" y="27697"/>
                </a:cubicBezTo>
                <a:cubicBezTo>
                  <a:pt x="18897" y="27612"/>
                  <a:pt x="18880" y="27509"/>
                  <a:pt x="18846" y="27424"/>
                </a:cubicBezTo>
                <a:cubicBezTo>
                  <a:pt x="18863" y="27355"/>
                  <a:pt x="18863" y="27287"/>
                  <a:pt x="18846" y="27236"/>
                </a:cubicBezTo>
                <a:cubicBezTo>
                  <a:pt x="18863" y="27065"/>
                  <a:pt x="18897" y="26894"/>
                  <a:pt x="18966" y="26740"/>
                </a:cubicBezTo>
                <a:cubicBezTo>
                  <a:pt x="18966" y="26501"/>
                  <a:pt x="18983" y="26262"/>
                  <a:pt x="19000" y="26023"/>
                </a:cubicBezTo>
                <a:lnTo>
                  <a:pt x="19051" y="25988"/>
                </a:lnTo>
                <a:cubicBezTo>
                  <a:pt x="19154" y="25920"/>
                  <a:pt x="19239" y="25869"/>
                  <a:pt x="19205" y="25766"/>
                </a:cubicBezTo>
                <a:cubicBezTo>
                  <a:pt x="19171" y="25681"/>
                  <a:pt x="19205" y="25630"/>
                  <a:pt x="19290" y="25561"/>
                </a:cubicBezTo>
                <a:cubicBezTo>
                  <a:pt x="19359" y="25510"/>
                  <a:pt x="19376" y="25442"/>
                  <a:pt x="19376" y="25356"/>
                </a:cubicBezTo>
                <a:cubicBezTo>
                  <a:pt x="19359" y="25288"/>
                  <a:pt x="19393" y="25185"/>
                  <a:pt x="19290" y="25151"/>
                </a:cubicBezTo>
                <a:cubicBezTo>
                  <a:pt x="19461" y="24929"/>
                  <a:pt x="19478" y="24621"/>
                  <a:pt x="19342" y="24365"/>
                </a:cubicBezTo>
                <a:cubicBezTo>
                  <a:pt x="19427" y="24177"/>
                  <a:pt x="19376" y="23938"/>
                  <a:pt x="19222" y="23801"/>
                </a:cubicBezTo>
                <a:cubicBezTo>
                  <a:pt x="19188" y="23767"/>
                  <a:pt x="19154" y="23750"/>
                  <a:pt x="19119" y="23750"/>
                </a:cubicBezTo>
                <a:lnTo>
                  <a:pt x="19119" y="23665"/>
                </a:lnTo>
                <a:cubicBezTo>
                  <a:pt x="19137" y="23613"/>
                  <a:pt x="19154" y="23562"/>
                  <a:pt x="19171" y="23511"/>
                </a:cubicBezTo>
                <a:cubicBezTo>
                  <a:pt x="19188" y="23391"/>
                  <a:pt x="19205" y="23255"/>
                  <a:pt x="19222" y="23118"/>
                </a:cubicBezTo>
                <a:cubicBezTo>
                  <a:pt x="19325" y="22998"/>
                  <a:pt x="19393" y="22844"/>
                  <a:pt x="19427" y="22691"/>
                </a:cubicBezTo>
                <a:cubicBezTo>
                  <a:pt x="19478" y="22469"/>
                  <a:pt x="19461" y="22229"/>
                  <a:pt x="19376" y="22007"/>
                </a:cubicBezTo>
                <a:cubicBezTo>
                  <a:pt x="19393" y="21990"/>
                  <a:pt x="19393" y="21990"/>
                  <a:pt x="19410" y="21973"/>
                </a:cubicBezTo>
                <a:cubicBezTo>
                  <a:pt x="19461" y="21905"/>
                  <a:pt x="19495" y="21819"/>
                  <a:pt x="19530" y="21734"/>
                </a:cubicBezTo>
                <a:cubicBezTo>
                  <a:pt x="19547" y="21666"/>
                  <a:pt x="19581" y="21580"/>
                  <a:pt x="19581" y="21495"/>
                </a:cubicBezTo>
                <a:lnTo>
                  <a:pt x="19632" y="21461"/>
                </a:lnTo>
                <a:cubicBezTo>
                  <a:pt x="19700" y="21409"/>
                  <a:pt x="19769" y="21341"/>
                  <a:pt x="19837" y="21273"/>
                </a:cubicBezTo>
                <a:cubicBezTo>
                  <a:pt x="19854" y="21341"/>
                  <a:pt x="19923" y="21375"/>
                  <a:pt x="20042" y="21358"/>
                </a:cubicBezTo>
                <a:cubicBezTo>
                  <a:pt x="20128" y="21358"/>
                  <a:pt x="20162" y="21358"/>
                  <a:pt x="20145" y="21443"/>
                </a:cubicBezTo>
                <a:cubicBezTo>
                  <a:pt x="20110" y="21512"/>
                  <a:pt x="20110" y="21546"/>
                  <a:pt x="20213" y="21546"/>
                </a:cubicBezTo>
                <a:cubicBezTo>
                  <a:pt x="20247" y="21529"/>
                  <a:pt x="20281" y="21529"/>
                  <a:pt x="20316" y="21512"/>
                </a:cubicBezTo>
                <a:cubicBezTo>
                  <a:pt x="20316" y="21461"/>
                  <a:pt x="20316" y="21426"/>
                  <a:pt x="20316" y="21392"/>
                </a:cubicBezTo>
                <a:cubicBezTo>
                  <a:pt x="20316" y="21358"/>
                  <a:pt x="20247" y="21341"/>
                  <a:pt x="20247" y="21307"/>
                </a:cubicBezTo>
                <a:cubicBezTo>
                  <a:pt x="20264" y="21204"/>
                  <a:pt x="20298" y="21102"/>
                  <a:pt x="20350" y="20999"/>
                </a:cubicBezTo>
                <a:cubicBezTo>
                  <a:pt x="20367" y="20948"/>
                  <a:pt x="20435" y="20897"/>
                  <a:pt x="20503" y="20880"/>
                </a:cubicBezTo>
                <a:cubicBezTo>
                  <a:pt x="20521" y="20862"/>
                  <a:pt x="20538" y="20862"/>
                  <a:pt x="20572" y="20880"/>
                </a:cubicBezTo>
                <a:lnTo>
                  <a:pt x="20640" y="20880"/>
                </a:lnTo>
                <a:cubicBezTo>
                  <a:pt x="20640" y="20862"/>
                  <a:pt x="20640" y="20845"/>
                  <a:pt x="20657" y="20828"/>
                </a:cubicBezTo>
                <a:cubicBezTo>
                  <a:pt x="20657" y="20794"/>
                  <a:pt x="20657" y="20777"/>
                  <a:pt x="20657" y="20760"/>
                </a:cubicBezTo>
                <a:cubicBezTo>
                  <a:pt x="20640" y="20675"/>
                  <a:pt x="20640" y="20606"/>
                  <a:pt x="20657" y="20521"/>
                </a:cubicBezTo>
                <a:cubicBezTo>
                  <a:pt x="20657" y="20487"/>
                  <a:pt x="20674" y="20435"/>
                  <a:pt x="20691" y="20401"/>
                </a:cubicBezTo>
                <a:lnTo>
                  <a:pt x="20691" y="20230"/>
                </a:lnTo>
                <a:cubicBezTo>
                  <a:pt x="20674" y="20213"/>
                  <a:pt x="20657" y="20213"/>
                  <a:pt x="20640" y="20196"/>
                </a:cubicBezTo>
                <a:cubicBezTo>
                  <a:pt x="20606" y="20179"/>
                  <a:pt x="20606" y="20094"/>
                  <a:pt x="20589" y="20042"/>
                </a:cubicBezTo>
                <a:cubicBezTo>
                  <a:pt x="20589" y="19974"/>
                  <a:pt x="20538" y="19991"/>
                  <a:pt x="20452" y="20008"/>
                </a:cubicBezTo>
                <a:lnTo>
                  <a:pt x="20401" y="20025"/>
                </a:lnTo>
                <a:cubicBezTo>
                  <a:pt x="20264" y="20077"/>
                  <a:pt x="20213" y="20025"/>
                  <a:pt x="20213" y="19957"/>
                </a:cubicBezTo>
                <a:cubicBezTo>
                  <a:pt x="20213" y="19906"/>
                  <a:pt x="20213" y="19871"/>
                  <a:pt x="20230" y="19837"/>
                </a:cubicBezTo>
                <a:cubicBezTo>
                  <a:pt x="20367" y="19752"/>
                  <a:pt x="20521" y="19684"/>
                  <a:pt x="20691" y="19632"/>
                </a:cubicBezTo>
                <a:lnTo>
                  <a:pt x="20691" y="19376"/>
                </a:lnTo>
                <a:cubicBezTo>
                  <a:pt x="20657" y="19308"/>
                  <a:pt x="20418" y="19427"/>
                  <a:pt x="20503" y="19256"/>
                </a:cubicBezTo>
                <a:cubicBezTo>
                  <a:pt x="20486" y="19188"/>
                  <a:pt x="20452" y="19120"/>
                  <a:pt x="20435" y="19068"/>
                </a:cubicBezTo>
                <a:cubicBezTo>
                  <a:pt x="20418" y="19051"/>
                  <a:pt x="20418" y="19034"/>
                  <a:pt x="20435" y="19017"/>
                </a:cubicBezTo>
                <a:cubicBezTo>
                  <a:pt x="20452" y="19000"/>
                  <a:pt x="20486" y="18966"/>
                  <a:pt x="20521" y="18949"/>
                </a:cubicBezTo>
                <a:cubicBezTo>
                  <a:pt x="20555" y="18898"/>
                  <a:pt x="20623" y="18863"/>
                  <a:pt x="20674" y="18880"/>
                </a:cubicBezTo>
                <a:lnTo>
                  <a:pt x="20674" y="0"/>
                </a:lnTo>
                <a:lnTo>
                  <a:pt x="0" y="0"/>
                </a:lnTo>
                <a:lnTo>
                  <a:pt x="0" y="46065"/>
                </a:lnTo>
                <a:cubicBezTo>
                  <a:pt x="103" y="46048"/>
                  <a:pt x="205" y="46031"/>
                  <a:pt x="308" y="4603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8" name="TextBox 47"/>
          <p:cNvSpPr txBox="1"/>
          <p:nvPr/>
        </p:nvSpPr>
        <p:spPr>
          <a:xfrm>
            <a:off x="373550" y="3103955"/>
            <a:ext cx="49417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2 (STT 16 – 31) 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410481" y="3178385"/>
            <a:ext cx="49417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3 (STT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….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40445570"/>
      </p:ext>
    </p:extLst>
  </p:cSld>
  <p:clrMapOvr>
    <a:masterClrMapping/>
  </p:clrMapOvr>
  <p:transition spd="slow" advTm="6115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756" grpId="0" animBg="1"/>
      <p:bldP spid="12" grpId="0"/>
      <p:bldGraphic spid="3" grpId="0">
        <p:bldAsOne/>
      </p:bldGraphic>
      <p:bldP spid="28" grpId="0" animBg="1"/>
      <p:bldP spid="47" grpId="0" animBg="1"/>
      <p:bldP spid="48" grpId="0"/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0" name="Google Shape;1690;p68"/>
          <p:cNvSpPr/>
          <p:nvPr/>
        </p:nvSpPr>
        <p:spPr>
          <a:xfrm rot="5400000">
            <a:off x="5988049" y="-3476217"/>
            <a:ext cx="1256080" cy="8674098"/>
          </a:xfrm>
          <a:custGeom>
            <a:avLst/>
            <a:gdLst/>
            <a:ahLst/>
            <a:cxnLst/>
            <a:rect l="l" t="t" r="r" b="b"/>
            <a:pathLst>
              <a:path w="20692" h="47654" extrusionOk="0">
                <a:moveTo>
                  <a:pt x="308" y="46031"/>
                </a:moveTo>
                <a:cubicBezTo>
                  <a:pt x="342" y="46031"/>
                  <a:pt x="393" y="46013"/>
                  <a:pt x="410" y="45996"/>
                </a:cubicBezTo>
                <a:lnTo>
                  <a:pt x="410" y="45962"/>
                </a:lnTo>
                <a:cubicBezTo>
                  <a:pt x="564" y="45894"/>
                  <a:pt x="701" y="45877"/>
                  <a:pt x="854" y="45877"/>
                </a:cubicBezTo>
                <a:cubicBezTo>
                  <a:pt x="1008" y="45877"/>
                  <a:pt x="1179" y="45825"/>
                  <a:pt x="1299" y="45757"/>
                </a:cubicBezTo>
                <a:cubicBezTo>
                  <a:pt x="1316" y="45740"/>
                  <a:pt x="1316" y="45740"/>
                  <a:pt x="1316" y="45723"/>
                </a:cubicBezTo>
                <a:lnTo>
                  <a:pt x="2136" y="45979"/>
                </a:lnTo>
                <a:lnTo>
                  <a:pt x="2136" y="45979"/>
                </a:lnTo>
                <a:lnTo>
                  <a:pt x="2136" y="46184"/>
                </a:lnTo>
                <a:cubicBezTo>
                  <a:pt x="2136" y="46201"/>
                  <a:pt x="2136" y="46218"/>
                  <a:pt x="2153" y="46218"/>
                </a:cubicBezTo>
                <a:cubicBezTo>
                  <a:pt x="2187" y="46236"/>
                  <a:pt x="2238" y="46253"/>
                  <a:pt x="2255" y="46253"/>
                </a:cubicBezTo>
                <a:cubicBezTo>
                  <a:pt x="2324" y="46236"/>
                  <a:pt x="2392" y="46201"/>
                  <a:pt x="2443" y="46150"/>
                </a:cubicBezTo>
                <a:cubicBezTo>
                  <a:pt x="2478" y="46099"/>
                  <a:pt x="2546" y="46099"/>
                  <a:pt x="2648" y="46167"/>
                </a:cubicBezTo>
                <a:cubicBezTo>
                  <a:pt x="2665" y="46184"/>
                  <a:pt x="2700" y="46184"/>
                  <a:pt x="2700" y="46184"/>
                </a:cubicBezTo>
                <a:cubicBezTo>
                  <a:pt x="2751" y="46065"/>
                  <a:pt x="3007" y="46184"/>
                  <a:pt x="3093" y="46116"/>
                </a:cubicBezTo>
                <a:cubicBezTo>
                  <a:pt x="3144" y="46082"/>
                  <a:pt x="3212" y="46048"/>
                  <a:pt x="3281" y="46065"/>
                </a:cubicBezTo>
                <a:cubicBezTo>
                  <a:pt x="3434" y="46099"/>
                  <a:pt x="3503" y="46013"/>
                  <a:pt x="3588" y="45996"/>
                </a:cubicBezTo>
                <a:lnTo>
                  <a:pt x="3759" y="45945"/>
                </a:lnTo>
                <a:lnTo>
                  <a:pt x="3827" y="45962"/>
                </a:lnTo>
                <a:cubicBezTo>
                  <a:pt x="3896" y="45996"/>
                  <a:pt x="3981" y="46048"/>
                  <a:pt x="3998" y="46116"/>
                </a:cubicBezTo>
                <a:cubicBezTo>
                  <a:pt x="4015" y="46150"/>
                  <a:pt x="3981" y="46201"/>
                  <a:pt x="3930" y="46218"/>
                </a:cubicBezTo>
                <a:cubicBezTo>
                  <a:pt x="3827" y="46218"/>
                  <a:pt x="3708" y="46218"/>
                  <a:pt x="3708" y="46321"/>
                </a:cubicBezTo>
                <a:cubicBezTo>
                  <a:pt x="3622" y="46321"/>
                  <a:pt x="3537" y="46321"/>
                  <a:pt x="3469" y="46338"/>
                </a:cubicBezTo>
                <a:cubicBezTo>
                  <a:pt x="3451" y="46338"/>
                  <a:pt x="3469" y="46389"/>
                  <a:pt x="3469" y="46406"/>
                </a:cubicBezTo>
                <a:cubicBezTo>
                  <a:pt x="3520" y="46475"/>
                  <a:pt x="3434" y="46441"/>
                  <a:pt x="3503" y="46458"/>
                </a:cubicBezTo>
                <a:cubicBezTo>
                  <a:pt x="3622" y="46475"/>
                  <a:pt x="3742" y="46509"/>
                  <a:pt x="3861" y="46526"/>
                </a:cubicBezTo>
                <a:cubicBezTo>
                  <a:pt x="3930" y="46543"/>
                  <a:pt x="3981" y="46526"/>
                  <a:pt x="3998" y="46492"/>
                </a:cubicBezTo>
                <a:cubicBezTo>
                  <a:pt x="4032" y="46441"/>
                  <a:pt x="4084" y="46423"/>
                  <a:pt x="4135" y="46441"/>
                </a:cubicBezTo>
                <a:cubicBezTo>
                  <a:pt x="4272" y="46458"/>
                  <a:pt x="4408" y="46492"/>
                  <a:pt x="4408" y="46355"/>
                </a:cubicBezTo>
                <a:cubicBezTo>
                  <a:pt x="4511" y="46355"/>
                  <a:pt x="4630" y="46372"/>
                  <a:pt x="4699" y="46321"/>
                </a:cubicBezTo>
                <a:cubicBezTo>
                  <a:pt x="4733" y="46287"/>
                  <a:pt x="4801" y="46338"/>
                  <a:pt x="4852" y="46372"/>
                </a:cubicBezTo>
                <a:cubicBezTo>
                  <a:pt x="4904" y="46423"/>
                  <a:pt x="4887" y="46458"/>
                  <a:pt x="4870" y="46492"/>
                </a:cubicBezTo>
                <a:cubicBezTo>
                  <a:pt x="4835" y="46560"/>
                  <a:pt x="4921" y="46646"/>
                  <a:pt x="5040" y="46697"/>
                </a:cubicBezTo>
                <a:cubicBezTo>
                  <a:pt x="5092" y="46714"/>
                  <a:pt x="5143" y="46731"/>
                  <a:pt x="5194" y="46748"/>
                </a:cubicBezTo>
                <a:cubicBezTo>
                  <a:pt x="5297" y="46799"/>
                  <a:pt x="5416" y="46816"/>
                  <a:pt x="5519" y="46765"/>
                </a:cubicBezTo>
                <a:cubicBezTo>
                  <a:pt x="5604" y="46748"/>
                  <a:pt x="5690" y="46714"/>
                  <a:pt x="5758" y="46663"/>
                </a:cubicBezTo>
                <a:cubicBezTo>
                  <a:pt x="5792" y="46646"/>
                  <a:pt x="5843" y="46629"/>
                  <a:pt x="5878" y="46646"/>
                </a:cubicBezTo>
                <a:cubicBezTo>
                  <a:pt x="6083" y="46748"/>
                  <a:pt x="6134" y="46646"/>
                  <a:pt x="6271" y="46646"/>
                </a:cubicBezTo>
                <a:cubicBezTo>
                  <a:pt x="6442" y="46646"/>
                  <a:pt x="6442" y="46594"/>
                  <a:pt x="6288" y="46389"/>
                </a:cubicBezTo>
                <a:cubicBezTo>
                  <a:pt x="6339" y="46372"/>
                  <a:pt x="6390" y="46355"/>
                  <a:pt x="6442" y="46304"/>
                </a:cubicBezTo>
                <a:cubicBezTo>
                  <a:pt x="6493" y="46253"/>
                  <a:pt x="6561" y="46287"/>
                  <a:pt x="6647" y="46389"/>
                </a:cubicBezTo>
                <a:cubicBezTo>
                  <a:pt x="6681" y="46423"/>
                  <a:pt x="6715" y="46475"/>
                  <a:pt x="6749" y="46526"/>
                </a:cubicBezTo>
                <a:cubicBezTo>
                  <a:pt x="6817" y="46492"/>
                  <a:pt x="6954" y="46611"/>
                  <a:pt x="7005" y="46543"/>
                </a:cubicBezTo>
                <a:lnTo>
                  <a:pt x="7005" y="46458"/>
                </a:lnTo>
                <a:cubicBezTo>
                  <a:pt x="7108" y="46458"/>
                  <a:pt x="7227" y="46526"/>
                  <a:pt x="7313" y="46560"/>
                </a:cubicBezTo>
                <a:lnTo>
                  <a:pt x="7347" y="46560"/>
                </a:lnTo>
                <a:cubicBezTo>
                  <a:pt x="7381" y="46594"/>
                  <a:pt x="7433" y="46629"/>
                  <a:pt x="7484" y="46663"/>
                </a:cubicBezTo>
                <a:cubicBezTo>
                  <a:pt x="7655" y="46748"/>
                  <a:pt x="7843" y="46799"/>
                  <a:pt x="8048" y="46799"/>
                </a:cubicBezTo>
                <a:cubicBezTo>
                  <a:pt x="8150" y="46834"/>
                  <a:pt x="8253" y="46851"/>
                  <a:pt x="8355" y="46851"/>
                </a:cubicBezTo>
                <a:cubicBezTo>
                  <a:pt x="8389" y="46868"/>
                  <a:pt x="8424" y="46885"/>
                  <a:pt x="8458" y="46902"/>
                </a:cubicBezTo>
                <a:cubicBezTo>
                  <a:pt x="8492" y="46970"/>
                  <a:pt x="8543" y="47039"/>
                  <a:pt x="8594" y="47090"/>
                </a:cubicBezTo>
                <a:cubicBezTo>
                  <a:pt x="8936" y="47090"/>
                  <a:pt x="9261" y="47209"/>
                  <a:pt x="9517" y="47432"/>
                </a:cubicBezTo>
                <a:lnTo>
                  <a:pt x="9637" y="47414"/>
                </a:lnTo>
                <a:cubicBezTo>
                  <a:pt x="9705" y="47414"/>
                  <a:pt x="9756" y="47363"/>
                  <a:pt x="9773" y="47312"/>
                </a:cubicBezTo>
                <a:lnTo>
                  <a:pt x="9790" y="47278"/>
                </a:lnTo>
                <a:cubicBezTo>
                  <a:pt x="9842" y="47261"/>
                  <a:pt x="9876" y="47227"/>
                  <a:pt x="9927" y="47192"/>
                </a:cubicBezTo>
                <a:lnTo>
                  <a:pt x="9927" y="47192"/>
                </a:lnTo>
                <a:cubicBezTo>
                  <a:pt x="9978" y="47141"/>
                  <a:pt x="10047" y="47090"/>
                  <a:pt x="10115" y="47056"/>
                </a:cubicBezTo>
                <a:cubicBezTo>
                  <a:pt x="10115" y="47056"/>
                  <a:pt x="10098" y="47039"/>
                  <a:pt x="10098" y="47022"/>
                </a:cubicBezTo>
                <a:cubicBezTo>
                  <a:pt x="10132" y="46987"/>
                  <a:pt x="10166" y="46919"/>
                  <a:pt x="10166" y="46868"/>
                </a:cubicBezTo>
                <a:cubicBezTo>
                  <a:pt x="10252" y="46902"/>
                  <a:pt x="10337" y="46936"/>
                  <a:pt x="10423" y="46936"/>
                </a:cubicBezTo>
                <a:cubicBezTo>
                  <a:pt x="10662" y="46885"/>
                  <a:pt x="10918" y="46868"/>
                  <a:pt x="11174" y="46919"/>
                </a:cubicBezTo>
                <a:lnTo>
                  <a:pt x="11174" y="46902"/>
                </a:lnTo>
                <a:lnTo>
                  <a:pt x="11397" y="46936"/>
                </a:lnTo>
                <a:lnTo>
                  <a:pt x="11499" y="47039"/>
                </a:lnTo>
                <a:cubicBezTo>
                  <a:pt x="11567" y="47073"/>
                  <a:pt x="11619" y="47107"/>
                  <a:pt x="11670" y="47141"/>
                </a:cubicBezTo>
                <a:cubicBezTo>
                  <a:pt x="11687" y="47141"/>
                  <a:pt x="11704" y="47141"/>
                  <a:pt x="11721" y="47124"/>
                </a:cubicBezTo>
                <a:cubicBezTo>
                  <a:pt x="11738" y="47107"/>
                  <a:pt x="11755" y="47073"/>
                  <a:pt x="11789" y="47056"/>
                </a:cubicBezTo>
                <a:cubicBezTo>
                  <a:pt x="11807" y="47039"/>
                  <a:pt x="11909" y="47056"/>
                  <a:pt x="11977" y="47107"/>
                </a:cubicBezTo>
                <a:cubicBezTo>
                  <a:pt x="12012" y="47124"/>
                  <a:pt x="12046" y="47175"/>
                  <a:pt x="12063" y="47227"/>
                </a:cubicBezTo>
                <a:cubicBezTo>
                  <a:pt x="12063" y="47244"/>
                  <a:pt x="12063" y="47261"/>
                  <a:pt x="12080" y="47278"/>
                </a:cubicBezTo>
                <a:cubicBezTo>
                  <a:pt x="12114" y="47363"/>
                  <a:pt x="12131" y="47380"/>
                  <a:pt x="12234" y="47380"/>
                </a:cubicBezTo>
                <a:cubicBezTo>
                  <a:pt x="12319" y="47380"/>
                  <a:pt x="12405" y="47414"/>
                  <a:pt x="12473" y="47483"/>
                </a:cubicBezTo>
                <a:lnTo>
                  <a:pt x="12558" y="47568"/>
                </a:lnTo>
                <a:cubicBezTo>
                  <a:pt x="12610" y="47551"/>
                  <a:pt x="12661" y="47534"/>
                  <a:pt x="12712" y="47500"/>
                </a:cubicBezTo>
                <a:cubicBezTo>
                  <a:pt x="12746" y="47483"/>
                  <a:pt x="12763" y="47449"/>
                  <a:pt x="12763" y="47397"/>
                </a:cubicBezTo>
                <a:cubicBezTo>
                  <a:pt x="12763" y="47346"/>
                  <a:pt x="12763" y="47278"/>
                  <a:pt x="12763" y="47227"/>
                </a:cubicBezTo>
                <a:lnTo>
                  <a:pt x="13173" y="47175"/>
                </a:lnTo>
                <a:cubicBezTo>
                  <a:pt x="13225" y="47278"/>
                  <a:pt x="13293" y="47363"/>
                  <a:pt x="13396" y="47346"/>
                </a:cubicBezTo>
                <a:cubicBezTo>
                  <a:pt x="13481" y="47329"/>
                  <a:pt x="13566" y="47329"/>
                  <a:pt x="13652" y="47363"/>
                </a:cubicBezTo>
                <a:cubicBezTo>
                  <a:pt x="13754" y="47346"/>
                  <a:pt x="13840" y="47329"/>
                  <a:pt x="13942" y="47329"/>
                </a:cubicBezTo>
                <a:cubicBezTo>
                  <a:pt x="13959" y="47312"/>
                  <a:pt x="13959" y="47295"/>
                  <a:pt x="13959" y="47278"/>
                </a:cubicBezTo>
                <a:cubicBezTo>
                  <a:pt x="14011" y="47295"/>
                  <a:pt x="14062" y="47312"/>
                  <a:pt x="14113" y="47312"/>
                </a:cubicBezTo>
                <a:cubicBezTo>
                  <a:pt x="14164" y="47329"/>
                  <a:pt x="14250" y="47329"/>
                  <a:pt x="14301" y="47329"/>
                </a:cubicBezTo>
                <a:cubicBezTo>
                  <a:pt x="14301" y="47346"/>
                  <a:pt x="14284" y="47346"/>
                  <a:pt x="14267" y="47363"/>
                </a:cubicBezTo>
                <a:cubicBezTo>
                  <a:pt x="14506" y="47397"/>
                  <a:pt x="14711" y="47483"/>
                  <a:pt x="14899" y="47637"/>
                </a:cubicBezTo>
                <a:cubicBezTo>
                  <a:pt x="14985" y="47620"/>
                  <a:pt x="15053" y="47637"/>
                  <a:pt x="15138" y="47654"/>
                </a:cubicBezTo>
                <a:cubicBezTo>
                  <a:pt x="15155" y="47637"/>
                  <a:pt x="15190" y="47620"/>
                  <a:pt x="15224" y="47620"/>
                </a:cubicBezTo>
                <a:cubicBezTo>
                  <a:pt x="15378" y="47585"/>
                  <a:pt x="15548" y="47585"/>
                  <a:pt x="15702" y="47637"/>
                </a:cubicBezTo>
                <a:cubicBezTo>
                  <a:pt x="15890" y="47534"/>
                  <a:pt x="16078" y="47483"/>
                  <a:pt x="16283" y="47483"/>
                </a:cubicBezTo>
                <a:lnTo>
                  <a:pt x="16317" y="47483"/>
                </a:lnTo>
                <a:lnTo>
                  <a:pt x="16369" y="47432"/>
                </a:lnTo>
                <a:cubicBezTo>
                  <a:pt x="16403" y="47397"/>
                  <a:pt x="16437" y="47363"/>
                  <a:pt x="16471" y="47329"/>
                </a:cubicBezTo>
                <a:cubicBezTo>
                  <a:pt x="16522" y="47278"/>
                  <a:pt x="16557" y="47244"/>
                  <a:pt x="16608" y="47227"/>
                </a:cubicBezTo>
                <a:lnTo>
                  <a:pt x="16608" y="47227"/>
                </a:lnTo>
                <a:lnTo>
                  <a:pt x="16659" y="47192"/>
                </a:lnTo>
                <a:cubicBezTo>
                  <a:pt x="16659" y="47175"/>
                  <a:pt x="16659" y="47158"/>
                  <a:pt x="16659" y="47141"/>
                </a:cubicBezTo>
                <a:cubicBezTo>
                  <a:pt x="16659" y="47056"/>
                  <a:pt x="16710" y="47022"/>
                  <a:pt x="16745" y="46970"/>
                </a:cubicBezTo>
                <a:cubicBezTo>
                  <a:pt x="16779" y="46919"/>
                  <a:pt x="16813" y="46953"/>
                  <a:pt x="16864" y="46970"/>
                </a:cubicBezTo>
                <a:lnTo>
                  <a:pt x="17001" y="46987"/>
                </a:lnTo>
                <a:cubicBezTo>
                  <a:pt x="17018" y="46987"/>
                  <a:pt x="17052" y="46936"/>
                  <a:pt x="17035" y="46902"/>
                </a:cubicBezTo>
                <a:lnTo>
                  <a:pt x="16967" y="46697"/>
                </a:lnTo>
                <a:lnTo>
                  <a:pt x="17462" y="46629"/>
                </a:lnTo>
                <a:lnTo>
                  <a:pt x="17496" y="46680"/>
                </a:lnTo>
                <a:cubicBezTo>
                  <a:pt x="17548" y="46629"/>
                  <a:pt x="17599" y="46594"/>
                  <a:pt x="17650" y="46560"/>
                </a:cubicBezTo>
                <a:lnTo>
                  <a:pt x="17650" y="46441"/>
                </a:lnTo>
                <a:cubicBezTo>
                  <a:pt x="17650" y="46372"/>
                  <a:pt x="17616" y="46321"/>
                  <a:pt x="17565" y="46287"/>
                </a:cubicBezTo>
                <a:lnTo>
                  <a:pt x="17530" y="46270"/>
                </a:lnTo>
                <a:cubicBezTo>
                  <a:pt x="17513" y="46236"/>
                  <a:pt x="17496" y="46184"/>
                  <a:pt x="17479" y="46133"/>
                </a:cubicBezTo>
                <a:lnTo>
                  <a:pt x="17479" y="46133"/>
                </a:lnTo>
                <a:cubicBezTo>
                  <a:pt x="17428" y="46065"/>
                  <a:pt x="17394" y="45996"/>
                  <a:pt x="17360" y="45928"/>
                </a:cubicBezTo>
                <a:lnTo>
                  <a:pt x="17325" y="45945"/>
                </a:lnTo>
                <a:cubicBezTo>
                  <a:pt x="17291" y="45894"/>
                  <a:pt x="17240" y="45860"/>
                  <a:pt x="17172" y="45843"/>
                </a:cubicBezTo>
                <a:cubicBezTo>
                  <a:pt x="17223" y="45774"/>
                  <a:pt x="17274" y="45706"/>
                  <a:pt x="17308" y="45638"/>
                </a:cubicBezTo>
                <a:cubicBezTo>
                  <a:pt x="17274" y="45398"/>
                  <a:pt x="17325" y="45159"/>
                  <a:pt x="17428" y="44937"/>
                </a:cubicBezTo>
                <a:lnTo>
                  <a:pt x="17394" y="44920"/>
                </a:lnTo>
                <a:lnTo>
                  <a:pt x="17479" y="44732"/>
                </a:lnTo>
                <a:lnTo>
                  <a:pt x="17599" y="44647"/>
                </a:lnTo>
                <a:cubicBezTo>
                  <a:pt x="17633" y="44595"/>
                  <a:pt x="17684" y="44561"/>
                  <a:pt x="17736" y="44510"/>
                </a:cubicBezTo>
                <a:cubicBezTo>
                  <a:pt x="17736" y="44493"/>
                  <a:pt x="17736" y="44476"/>
                  <a:pt x="17736" y="44476"/>
                </a:cubicBezTo>
                <a:cubicBezTo>
                  <a:pt x="17718" y="44441"/>
                  <a:pt x="17684" y="44424"/>
                  <a:pt x="17667" y="44407"/>
                </a:cubicBezTo>
                <a:cubicBezTo>
                  <a:pt x="17650" y="44373"/>
                  <a:pt x="17701" y="44288"/>
                  <a:pt x="17753" y="44236"/>
                </a:cubicBezTo>
                <a:cubicBezTo>
                  <a:pt x="17804" y="44185"/>
                  <a:pt x="17855" y="44168"/>
                  <a:pt x="17906" y="44168"/>
                </a:cubicBezTo>
                <a:lnTo>
                  <a:pt x="17958" y="44168"/>
                </a:lnTo>
                <a:cubicBezTo>
                  <a:pt x="18060" y="44151"/>
                  <a:pt x="18077" y="44134"/>
                  <a:pt x="18094" y="44048"/>
                </a:cubicBezTo>
                <a:cubicBezTo>
                  <a:pt x="18111" y="43963"/>
                  <a:pt x="18163" y="43895"/>
                  <a:pt x="18248" y="43843"/>
                </a:cubicBezTo>
                <a:lnTo>
                  <a:pt x="18351" y="43792"/>
                </a:lnTo>
                <a:cubicBezTo>
                  <a:pt x="18334" y="43741"/>
                  <a:pt x="18334" y="43673"/>
                  <a:pt x="18316" y="43621"/>
                </a:cubicBezTo>
                <a:cubicBezTo>
                  <a:pt x="18316" y="43604"/>
                  <a:pt x="18265" y="43570"/>
                  <a:pt x="18214" y="43570"/>
                </a:cubicBezTo>
                <a:cubicBezTo>
                  <a:pt x="18163" y="43553"/>
                  <a:pt x="18094" y="43536"/>
                  <a:pt x="18026" y="43536"/>
                </a:cubicBezTo>
                <a:lnTo>
                  <a:pt x="18043" y="43143"/>
                </a:lnTo>
                <a:cubicBezTo>
                  <a:pt x="18163" y="43109"/>
                  <a:pt x="18265" y="43075"/>
                  <a:pt x="18282" y="42972"/>
                </a:cubicBezTo>
                <a:cubicBezTo>
                  <a:pt x="18265" y="42887"/>
                  <a:pt x="18282" y="42801"/>
                  <a:pt x="18334" y="42750"/>
                </a:cubicBezTo>
                <a:cubicBezTo>
                  <a:pt x="18334" y="42647"/>
                  <a:pt x="18334" y="42562"/>
                  <a:pt x="18351" y="42459"/>
                </a:cubicBezTo>
                <a:cubicBezTo>
                  <a:pt x="18351" y="42459"/>
                  <a:pt x="18334" y="42442"/>
                  <a:pt x="18316" y="42442"/>
                </a:cubicBezTo>
                <a:cubicBezTo>
                  <a:pt x="18334" y="42408"/>
                  <a:pt x="18351" y="42357"/>
                  <a:pt x="18368" y="42306"/>
                </a:cubicBezTo>
                <a:cubicBezTo>
                  <a:pt x="18402" y="42254"/>
                  <a:pt x="18419" y="42186"/>
                  <a:pt x="18436" y="42135"/>
                </a:cubicBezTo>
                <a:cubicBezTo>
                  <a:pt x="18436" y="42135"/>
                  <a:pt x="18436" y="42152"/>
                  <a:pt x="18453" y="42169"/>
                </a:cubicBezTo>
                <a:cubicBezTo>
                  <a:pt x="18539" y="41964"/>
                  <a:pt x="18675" y="41776"/>
                  <a:pt x="18846" y="41656"/>
                </a:cubicBezTo>
                <a:cubicBezTo>
                  <a:pt x="18863" y="41571"/>
                  <a:pt x="18880" y="41503"/>
                  <a:pt x="18914" y="41434"/>
                </a:cubicBezTo>
                <a:cubicBezTo>
                  <a:pt x="18897" y="41400"/>
                  <a:pt x="18897" y="41366"/>
                  <a:pt x="18880" y="41349"/>
                </a:cubicBezTo>
                <a:cubicBezTo>
                  <a:pt x="18880" y="41178"/>
                  <a:pt x="18932" y="41024"/>
                  <a:pt x="19017" y="40905"/>
                </a:cubicBezTo>
                <a:cubicBezTo>
                  <a:pt x="18932" y="40717"/>
                  <a:pt x="18914" y="40529"/>
                  <a:pt x="18949" y="40341"/>
                </a:cubicBezTo>
                <a:lnTo>
                  <a:pt x="18949" y="40307"/>
                </a:lnTo>
                <a:lnTo>
                  <a:pt x="18897" y="40255"/>
                </a:lnTo>
                <a:cubicBezTo>
                  <a:pt x="18863" y="40221"/>
                  <a:pt x="18829" y="40187"/>
                  <a:pt x="18812" y="40136"/>
                </a:cubicBezTo>
                <a:cubicBezTo>
                  <a:pt x="18778" y="40102"/>
                  <a:pt x="18744" y="40050"/>
                  <a:pt x="18727" y="39999"/>
                </a:cubicBezTo>
                <a:lnTo>
                  <a:pt x="18727" y="39999"/>
                </a:lnTo>
                <a:cubicBezTo>
                  <a:pt x="18727" y="39982"/>
                  <a:pt x="18709" y="39965"/>
                  <a:pt x="18709" y="39948"/>
                </a:cubicBezTo>
                <a:lnTo>
                  <a:pt x="18658" y="39948"/>
                </a:lnTo>
                <a:cubicBezTo>
                  <a:pt x="18590" y="39931"/>
                  <a:pt x="18521" y="39897"/>
                  <a:pt x="18487" y="39845"/>
                </a:cubicBezTo>
                <a:cubicBezTo>
                  <a:pt x="18453" y="39811"/>
                  <a:pt x="18487" y="39777"/>
                  <a:pt x="18504" y="39726"/>
                </a:cubicBezTo>
                <a:cubicBezTo>
                  <a:pt x="18521" y="39692"/>
                  <a:pt x="18539" y="39657"/>
                  <a:pt x="18556" y="39606"/>
                </a:cubicBezTo>
                <a:cubicBezTo>
                  <a:pt x="18556" y="39589"/>
                  <a:pt x="18504" y="39538"/>
                  <a:pt x="18453" y="39555"/>
                </a:cubicBezTo>
                <a:lnTo>
                  <a:pt x="18231" y="39572"/>
                </a:lnTo>
                <a:lnTo>
                  <a:pt x="18265" y="39111"/>
                </a:lnTo>
                <a:cubicBezTo>
                  <a:pt x="18316" y="39093"/>
                  <a:pt x="18368" y="39076"/>
                  <a:pt x="18419" y="39059"/>
                </a:cubicBezTo>
                <a:cubicBezTo>
                  <a:pt x="18487" y="39076"/>
                  <a:pt x="18556" y="39076"/>
                  <a:pt x="18607" y="39093"/>
                </a:cubicBezTo>
                <a:cubicBezTo>
                  <a:pt x="18658" y="39093"/>
                  <a:pt x="18761" y="39059"/>
                  <a:pt x="18744" y="39025"/>
                </a:cubicBezTo>
                <a:cubicBezTo>
                  <a:pt x="18709" y="38923"/>
                  <a:pt x="18727" y="38803"/>
                  <a:pt x="18795" y="38718"/>
                </a:cubicBezTo>
                <a:cubicBezTo>
                  <a:pt x="18761" y="38632"/>
                  <a:pt x="18761" y="38530"/>
                  <a:pt x="18778" y="38427"/>
                </a:cubicBezTo>
                <a:cubicBezTo>
                  <a:pt x="18761" y="38359"/>
                  <a:pt x="18761" y="38273"/>
                  <a:pt x="18795" y="38205"/>
                </a:cubicBezTo>
                <a:cubicBezTo>
                  <a:pt x="18829" y="38137"/>
                  <a:pt x="18795" y="38034"/>
                  <a:pt x="18744" y="37983"/>
                </a:cubicBezTo>
                <a:cubicBezTo>
                  <a:pt x="18658" y="37897"/>
                  <a:pt x="18709" y="37812"/>
                  <a:pt x="18846" y="37727"/>
                </a:cubicBezTo>
                <a:cubicBezTo>
                  <a:pt x="18744" y="37710"/>
                  <a:pt x="18641" y="37727"/>
                  <a:pt x="18556" y="37761"/>
                </a:cubicBezTo>
                <a:cubicBezTo>
                  <a:pt x="18487" y="37795"/>
                  <a:pt x="18385" y="37778"/>
                  <a:pt x="18334" y="37710"/>
                </a:cubicBezTo>
                <a:cubicBezTo>
                  <a:pt x="18351" y="37487"/>
                  <a:pt x="18368" y="37299"/>
                  <a:pt x="18368" y="37094"/>
                </a:cubicBezTo>
                <a:cubicBezTo>
                  <a:pt x="18556" y="36992"/>
                  <a:pt x="18573" y="36992"/>
                  <a:pt x="18573" y="36889"/>
                </a:cubicBezTo>
                <a:cubicBezTo>
                  <a:pt x="18573" y="36872"/>
                  <a:pt x="18573" y="36838"/>
                  <a:pt x="18573" y="36821"/>
                </a:cubicBezTo>
                <a:cubicBezTo>
                  <a:pt x="18590" y="36770"/>
                  <a:pt x="18641" y="36736"/>
                  <a:pt x="18692" y="36736"/>
                </a:cubicBezTo>
                <a:cubicBezTo>
                  <a:pt x="18727" y="36701"/>
                  <a:pt x="18795" y="36719"/>
                  <a:pt x="18829" y="36736"/>
                </a:cubicBezTo>
                <a:cubicBezTo>
                  <a:pt x="18829" y="36736"/>
                  <a:pt x="18863" y="36753"/>
                  <a:pt x="18863" y="36770"/>
                </a:cubicBezTo>
                <a:cubicBezTo>
                  <a:pt x="18880" y="36804"/>
                  <a:pt x="18880" y="36838"/>
                  <a:pt x="18880" y="36872"/>
                </a:cubicBezTo>
                <a:lnTo>
                  <a:pt x="18880" y="36872"/>
                </a:lnTo>
                <a:lnTo>
                  <a:pt x="19256" y="36684"/>
                </a:lnTo>
                <a:cubicBezTo>
                  <a:pt x="19273" y="36650"/>
                  <a:pt x="19256" y="36616"/>
                  <a:pt x="19256" y="36599"/>
                </a:cubicBezTo>
                <a:cubicBezTo>
                  <a:pt x="19205" y="36479"/>
                  <a:pt x="19154" y="36377"/>
                  <a:pt x="19085" y="36274"/>
                </a:cubicBezTo>
                <a:cubicBezTo>
                  <a:pt x="19068" y="36240"/>
                  <a:pt x="19017" y="36223"/>
                  <a:pt x="18966" y="36206"/>
                </a:cubicBezTo>
                <a:cubicBezTo>
                  <a:pt x="19068" y="35967"/>
                  <a:pt x="19034" y="35676"/>
                  <a:pt x="18880" y="35471"/>
                </a:cubicBezTo>
                <a:cubicBezTo>
                  <a:pt x="18880" y="35437"/>
                  <a:pt x="18880" y="35403"/>
                  <a:pt x="18880" y="35386"/>
                </a:cubicBezTo>
                <a:cubicBezTo>
                  <a:pt x="18863" y="35335"/>
                  <a:pt x="18914" y="35300"/>
                  <a:pt x="18966" y="35283"/>
                </a:cubicBezTo>
                <a:cubicBezTo>
                  <a:pt x="19034" y="35249"/>
                  <a:pt x="19102" y="35181"/>
                  <a:pt x="19102" y="35112"/>
                </a:cubicBezTo>
                <a:cubicBezTo>
                  <a:pt x="19119" y="35061"/>
                  <a:pt x="19102" y="35027"/>
                  <a:pt x="19085" y="34993"/>
                </a:cubicBezTo>
                <a:cubicBezTo>
                  <a:pt x="19085" y="34959"/>
                  <a:pt x="19051" y="34924"/>
                  <a:pt x="19034" y="34907"/>
                </a:cubicBezTo>
                <a:cubicBezTo>
                  <a:pt x="18914" y="34805"/>
                  <a:pt x="18897" y="34651"/>
                  <a:pt x="18983" y="34514"/>
                </a:cubicBezTo>
                <a:cubicBezTo>
                  <a:pt x="18983" y="34497"/>
                  <a:pt x="19000" y="34463"/>
                  <a:pt x="19017" y="34446"/>
                </a:cubicBezTo>
                <a:cubicBezTo>
                  <a:pt x="19051" y="34326"/>
                  <a:pt x="19051" y="34224"/>
                  <a:pt x="18914" y="34190"/>
                </a:cubicBezTo>
                <a:cubicBezTo>
                  <a:pt x="18897" y="34190"/>
                  <a:pt x="18880" y="34190"/>
                  <a:pt x="18863" y="34190"/>
                </a:cubicBezTo>
                <a:cubicBezTo>
                  <a:pt x="18829" y="34190"/>
                  <a:pt x="18812" y="34207"/>
                  <a:pt x="18778" y="34207"/>
                </a:cubicBezTo>
                <a:cubicBezTo>
                  <a:pt x="18709" y="34190"/>
                  <a:pt x="18641" y="34173"/>
                  <a:pt x="18573" y="34156"/>
                </a:cubicBezTo>
                <a:cubicBezTo>
                  <a:pt x="18573" y="34019"/>
                  <a:pt x="18470" y="33951"/>
                  <a:pt x="18402" y="33831"/>
                </a:cubicBezTo>
                <a:cubicBezTo>
                  <a:pt x="18453" y="33763"/>
                  <a:pt x="18487" y="33677"/>
                  <a:pt x="18334" y="33746"/>
                </a:cubicBezTo>
                <a:cubicBezTo>
                  <a:pt x="18316" y="33763"/>
                  <a:pt x="18282" y="33746"/>
                  <a:pt x="18265" y="33728"/>
                </a:cubicBezTo>
                <a:cubicBezTo>
                  <a:pt x="18231" y="33694"/>
                  <a:pt x="18214" y="33660"/>
                  <a:pt x="18214" y="33609"/>
                </a:cubicBezTo>
                <a:cubicBezTo>
                  <a:pt x="18214" y="33609"/>
                  <a:pt x="18231" y="33575"/>
                  <a:pt x="18231" y="33558"/>
                </a:cubicBezTo>
                <a:cubicBezTo>
                  <a:pt x="18351" y="33438"/>
                  <a:pt x="18470" y="33318"/>
                  <a:pt x="18607" y="33216"/>
                </a:cubicBezTo>
                <a:cubicBezTo>
                  <a:pt x="18624" y="33216"/>
                  <a:pt x="18641" y="33199"/>
                  <a:pt x="18658" y="33199"/>
                </a:cubicBezTo>
                <a:cubicBezTo>
                  <a:pt x="18692" y="33199"/>
                  <a:pt x="18709" y="33216"/>
                  <a:pt x="18744" y="33233"/>
                </a:cubicBezTo>
                <a:cubicBezTo>
                  <a:pt x="18812" y="33216"/>
                  <a:pt x="18897" y="33216"/>
                  <a:pt x="18966" y="33233"/>
                </a:cubicBezTo>
                <a:cubicBezTo>
                  <a:pt x="18966" y="33113"/>
                  <a:pt x="18983" y="32994"/>
                  <a:pt x="18897" y="32942"/>
                </a:cubicBezTo>
                <a:cubicBezTo>
                  <a:pt x="18880" y="32942"/>
                  <a:pt x="18897" y="32891"/>
                  <a:pt x="18914" y="32874"/>
                </a:cubicBezTo>
                <a:cubicBezTo>
                  <a:pt x="18914" y="32857"/>
                  <a:pt x="18932" y="32840"/>
                  <a:pt x="18949" y="32823"/>
                </a:cubicBezTo>
                <a:cubicBezTo>
                  <a:pt x="19273" y="32498"/>
                  <a:pt x="19273" y="32498"/>
                  <a:pt x="19119" y="32344"/>
                </a:cubicBezTo>
                <a:cubicBezTo>
                  <a:pt x="19068" y="32293"/>
                  <a:pt x="19102" y="32225"/>
                  <a:pt x="19154" y="32156"/>
                </a:cubicBezTo>
                <a:cubicBezTo>
                  <a:pt x="19222" y="32071"/>
                  <a:pt x="19256" y="32037"/>
                  <a:pt x="19307" y="31986"/>
                </a:cubicBezTo>
                <a:cubicBezTo>
                  <a:pt x="19273" y="31969"/>
                  <a:pt x="19239" y="31969"/>
                  <a:pt x="19205" y="31951"/>
                </a:cubicBezTo>
                <a:cubicBezTo>
                  <a:pt x="19205" y="31951"/>
                  <a:pt x="19239" y="31934"/>
                  <a:pt x="19239" y="31917"/>
                </a:cubicBezTo>
                <a:cubicBezTo>
                  <a:pt x="19222" y="31644"/>
                  <a:pt x="19256" y="31388"/>
                  <a:pt x="19307" y="31114"/>
                </a:cubicBezTo>
                <a:cubicBezTo>
                  <a:pt x="19307" y="31063"/>
                  <a:pt x="19307" y="31029"/>
                  <a:pt x="19290" y="30978"/>
                </a:cubicBezTo>
                <a:cubicBezTo>
                  <a:pt x="19239" y="30841"/>
                  <a:pt x="19273" y="30704"/>
                  <a:pt x="19376" y="30602"/>
                </a:cubicBezTo>
                <a:cubicBezTo>
                  <a:pt x="19393" y="30585"/>
                  <a:pt x="19393" y="30567"/>
                  <a:pt x="19410" y="30567"/>
                </a:cubicBezTo>
                <a:cubicBezTo>
                  <a:pt x="19444" y="30499"/>
                  <a:pt x="19427" y="30448"/>
                  <a:pt x="19307" y="30448"/>
                </a:cubicBezTo>
                <a:cubicBezTo>
                  <a:pt x="19222" y="30448"/>
                  <a:pt x="19154" y="30414"/>
                  <a:pt x="19102" y="30362"/>
                </a:cubicBezTo>
                <a:cubicBezTo>
                  <a:pt x="19068" y="30328"/>
                  <a:pt x="19051" y="30277"/>
                  <a:pt x="19085" y="30226"/>
                </a:cubicBezTo>
                <a:lnTo>
                  <a:pt x="19137" y="30209"/>
                </a:lnTo>
                <a:cubicBezTo>
                  <a:pt x="19239" y="30192"/>
                  <a:pt x="19342" y="30140"/>
                  <a:pt x="19410" y="30038"/>
                </a:cubicBezTo>
                <a:cubicBezTo>
                  <a:pt x="19461" y="29952"/>
                  <a:pt x="19410" y="29884"/>
                  <a:pt x="19325" y="29850"/>
                </a:cubicBezTo>
                <a:cubicBezTo>
                  <a:pt x="19239" y="29799"/>
                  <a:pt x="19154" y="29764"/>
                  <a:pt x="19051" y="29730"/>
                </a:cubicBezTo>
                <a:lnTo>
                  <a:pt x="19034" y="29730"/>
                </a:lnTo>
                <a:cubicBezTo>
                  <a:pt x="19085" y="29542"/>
                  <a:pt x="19034" y="29354"/>
                  <a:pt x="18897" y="29218"/>
                </a:cubicBezTo>
                <a:cubicBezTo>
                  <a:pt x="18914" y="29166"/>
                  <a:pt x="18932" y="29115"/>
                  <a:pt x="18949" y="29064"/>
                </a:cubicBezTo>
                <a:cubicBezTo>
                  <a:pt x="19017" y="28910"/>
                  <a:pt x="19051" y="28756"/>
                  <a:pt x="19034" y="28603"/>
                </a:cubicBezTo>
                <a:cubicBezTo>
                  <a:pt x="19051" y="28603"/>
                  <a:pt x="19068" y="28603"/>
                  <a:pt x="19102" y="28620"/>
                </a:cubicBezTo>
                <a:cubicBezTo>
                  <a:pt x="19034" y="28415"/>
                  <a:pt x="19034" y="28210"/>
                  <a:pt x="19068" y="28005"/>
                </a:cubicBezTo>
                <a:cubicBezTo>
                  <a:pt x="18983" y="27919"/>
                  <a:pt x="18932" y="27817"/>
                  <a:pt x="18897" y="27697"/>
                </a:cubicBezTo>
                <a:cubicBezTo>
                  <a:pt x="18897" y="27612"/>
                  <a:pt x="18880" y="27509"/>
                  <a:pt x="18846" y="27424"/>
                </a:cubicBezTo>
                <a:cubicBezTo>
                  <a:pt x="18863" y="27355"/>
                  <a:pt x="18863" y="27287"/>
                  <a:pt x="18846" y="27236"/>
                </a:cubicBezTo>
                <a:cubicBezTo>
                  <a:pt x="18863" y="27065"/>
                  <a:pt x="18897" y="26894"/>
                  <a:pt x="18966" y="26740"/>
                </a:cubicBezTo>
                <a:cubicBezTo>
                  <a:pt x="18966" y="26501"/>
                  <a:pt x="18983" y="26262"/>
                  <a:pt x="19000" y="26023"/>
                </a:cubicBezTo>
                <a:lnTo>
                  <a:pt x="19051" y="25988"/>
                </a:lnTo>
                <a:cubicBezTo>
                  <a:pt x="19154" y="25920"/>
                  <a:pt x="19239" y="25869"/>
                  <a:pt x="19205" y="25766"/>
                </a:cubicBezTo>
                <a:cubicBezTo>
                  <a:pt x="19171" y="25681"/>
                  <a:pt x="19205" y="25630"/>
                  <a:pt x="19290" y="25561"/>
                </a:cubicBezTo>
                <a:cubicBezTo>
                  <a:pt x="19359" y="25510"/>
                  <a:pt x="19376" y="25442"/>
                  <a:pt x="19376" y="25356"/>
                </a:cubicBezTo>
                <a:cubicBezTo>
                  <a:pt x="19359" y="25288"/>
                  <a:pt x="19393" y="25185"/>
                  <a:pt x="19290" y="25151"/>
                </a:cubicBezTo>
                <a:cubicBezTo>
                  <a:pt x="19461" y="24929"/>
                  <a:pt x="19478" y="24621"/>
                  <a:pt x="19342" y="24365"/>
                </a:cubicBezTo>
                <a:cubicBezTo>
                  <a:pt x="19427" y="24177"/>
                  <a:pt x="19376" y="23938"/>
                  <a:pt x="19222" y="23801"/>
                </a:cubicBezTo>
                <a:cubicBezTo>
                  <a:pt x="19188" y="23767"/>
                  <a:pt x="19154" y="23750"/>
                  <a:pt x="19119" y="23750"/>
                </a:cubicBezTo>
                <a:lnTo>
                  <a:pt x="19119" y="23665"/>
                </a:lnTo>
                <a:cubicBezTo>
                  <a:pt x="19137" y="23613"/>
                  <a:pt x="19154" y="23562"/>
                  <a:pt x="19171" y="23511"/>
                </a:cubicBezTo>
                <a:cubicBezTo>
                  <a:pt x="19188" y="23391"/>
                  <a:pt x="19205" y="23255"/>
                  <a:pt x="19222" y="23118"/>
                </a:cubicBezTo>
                <a:cubicBezTo>
                  <a:pt x="19325" y="22998"/>
                  <a:pt x="19393" y="22844"/>
                  <a:pt x="19427" y="22691"/>
                </a:cubicBezTo>
                <a:cubicBezTo>
                  <a:pt x="19478" y="22469"/>
                  <a:pt x="19461" y="22229"/>
                  <a:pt x="19376" y="22007"/>
                </a:cubicBezTo>
                <a:cubicBezTo>
                  <a:pt x="19393" y="21990"/>
                  <a:pt x="19393" y="21990"/>
                  <a:pt x="19410" y="21973"/>
                </a:cubicBezTo>
                <a:cubicBezTo>
                  <a:pt x="19461" y="21905"/>
                  <a:pt x="19495" y="21819"/>
                  <a:pt x="19530" y="21734"/>
                </a:cubicBezTo>
                <a:cubicBezTo>
                  <a:pt x="19547" y="21666"/>
                  <a:pt x="19581" y="21580"/>
                  <a:pt x="19581" y="21495"/>
                </a:cubicBezTo>
                <a:lnTo>
                  <a:pt x="19632" y="21461"/>
                </a:lnTo>
                <a:cubicBezTo>
                  <a:pt x="19700" y="21409"/>
                  <a:pt x="19769" y="21341"/>
                  <a:pt x="19837" y="21273"/>
                </a:cubicBezTo>
                <a:cubicBezTo>
                  <a:pt x="19854" y="21341"/>
                  <a:pt x="19923" y="21375"/>
                  <a:pt x="20042" y="21358"/>
                </a:cubicBezTo>
                <a:cubicBezTo>
                  <a:pt x="20128" y="21358"/>
                  <a:pt x="20162" y="21358"/>
                  <a:pt x="20145" y="21443"/>
                </a:cubicBezTo>
                <a:cubicBezTo>
                  <a:pt x="20110" y="21512"/>
                  <a:pt x="20110" y="21546"/>
                  <a:pt x="20213" y="21546"/>
                </a:cubicBezTo>
                <a:cubicBezTo>
                  <a:pt x="20247" y="21529"/>
                  <a:pt x="20281" y="21529"/>
                  <a:pt x="20316" y="21512"/>
                </a:cubicBezTo>
                <a:cubicBezTo>
                  <a:pt x="20316" y="21461"/>
                  <a:pt x="20316" y="21426"/>
                  <a:pt x="20316" y="21392"/>
                </a:cubicBezTo>
                <a:cubicBezTo>
                  <a:pt x="20316" y="21358"/>
                  <a:pt x="20247" y="21341"/>
                  <a:pt x="20247" y="21307"/>
                </a:cubicBezTo>
                <a:cubicBezTo>
                  <a:pt x="20264" y="21204"/>
                  <a:pt x="20298" y="21102"/>
                  <a:pt x="20350" y="20999"/>
                </a:cubicBezTo>
                <a:cubicBezTo>
                  <a:pt x="20367" y="20948"/>
                  <a:pt x="20435" y="20897"/>
                  <a:pt x="20503" y="20880"/>
                </a:cubicBezTo>
                <a:cubicBezTo>
                  <a:pt x="20521" y="20862"/>
                  <a:pt x="20538" y="20862"/>
                  <a:pt x="20572" y="20880"/>
                </a:cubicBezTo>
                <a:lnTo>
                  <a:pt x="20640" y="20880"/>
                </a:lnTo>
                <a:cubicBezTo>
                  <a:pt x="20640" y="20862"/>
                  <a:pt x="20640" y="20845"/>
                  <a:pt x="20657" y="20828"/>
                </a:cubicBezTo>
                <a:cubicBezTo>
                  <a:pt x="20657" y="20794"/>
                  <a:pt x="20657" y="20777"/>
                  <a:pt x="20657" y="20760"/>
                </a:cubicBezTo>
                <a:cubicBezTo>
                  <a:pt x="20640" y="20675"/>
                  <a:pt x="20640" y="20606"/>
                  <a:pt x="20657" y="20521"/>
                </a:cubicBezTo>
                <a:cubicBezTo>
                  <a:pt x="20657" y="20487"/>
                  <a:pt x="20674" y="20435"/>
                  <a:pt x="20691" y="20401"/>
                </a:cubicBezTo>
                <a:lnTo>
                  <a:pt x="20691" y="20230"/>
                </a:lnTo>
                <a:cubicBezTo>
                  <a:pt x="20674" y="20213"/>
                  <a:pt x="20657" y="20213"/>
                  <a:pt x="20640" y="20196"/>
                </a:cubicBezTo>
                <a:cubicBezTo>
                  <a:pt x="20606" y="20179"/>
                  <a:pt x="20606" y="20094"/>
                  <a:pt x="20589" y="20042"/>
                </a:cubicBezTo>
                <a:cubicBezTo>
                  <a:pt x="20589" y="19974"/>
                  <a:pt x="20538" y="19991"/>
                  <a:pt x="20452" y="20008"/>
                </a:cubicBezTo>
                <a:lnTo>
                  <a:pt x="20401" y="20025"/>
                </a:lnTo>
                <a:cubicBezTo>
                  <a:pt x="20264" y="20077"/>
                  <a:pt x="20213" y="20025"/>
                  <a:pt x="20213" y="19957"/>
                </a:cubicBezTo>
                <a:cubicBezTo>
                  <a:pt x="20213" y="19906"/>
                  <a:pt x="20213" y="19871"/>
                  <a:pt x="20230" y="19837"/>
                </a:cubicBezTo>
                <a:cubicBezTo>
                  <a:pt x="20367" y="19752"/>
                  <a:pt x="20521" y="19684"/>
                  <a:pt x="20691" y="19632"/>
                </a:cubicBezTo>
                <a:lnTo>
                  <a:pt x="20691" y="19376"/>
                </a:lnTo>
                <a:cubicBezTo>
                  <a:pt x="20657" y="19308"/>
                  <a:pt x="20418" y="19427"/>
                  <a:pt x="20503" y="19256"/>
                </a:cubicBezTo>
                <a:cubicBezTo>
                  <a:pt x="20486" y="19188"/>
                  <a:pt x="20452" y="19120"/>
                  <a:pt x="20435" y="19068"/>
                </a:cubicBezTo>
                <a:cubicBezTo>
                  <a:pt x="20418" y="19051"/>
                  <a:pt x="20418" y="19034"/>
                  <a:pt x="20435" y="19017"/>
                </a:cubicBezTo>
                <a:cubicBezTo>
                  <a:pt x="20452" y="19000"/>
                  <a:pt x="20486" y="18966"/>
                  <a:pt x="20521" y="18949"/>
                </a:cubicBezTo>
                <a:cubicBezTo>
                  <a:pt x="20555" y="18898"/>
                  <a:pt x="20623" y="18863"/>
                  <a:pt x="20674" y="18880"/>
                </a:cubicBezTo>
                <a:lnTo>
                  <a:pt x="20674" y="0"/>
                </a:lnTo>
                <a:lnTo>
                  <a:pt x="0" y="0"/>
                </a:lnTo>
                <a:lnTo>
                  <a:pt x="0" y="46065"/>
                </a:lnTo>
                <a:cubicBezTo>
                  <a:pt x="103" y="46048"/>
                  <a:pt x="205" y="46031"/>
                  <a:pt x="308" y="4603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1709" name="Google Shape;1709;p68"/>
          <p:cNvGrpSpPr/>
          <p:nvPr/>
        </p:nvGrpSpPr>
        <p:grpSpPr>
          <a:xfrm rot="-2178502">
            <a:off x="7583824" y="1586754"/>
            <a:ext cx="1720472" cy="1093412"/>
            <a:chOff x="7685850" y="32550"/>
            <a:chExt cx="1290421" cy="820102"/>
          </a:xfrm>
        </p:grpSpPr>
        <p:sp>
          <p:nvSpPr>
            <p:cNvPr id="1710" name="Google Shape;1710;p68"/>
            <p:cNvSpPr/>
            <p:nvPr/>
          </p:nvSpPr>
          <p:spPr>
            <a:xfrm>
              <a:off x="7685850" y="397672"/>
              <a:ext cx="148531" cy="61160"/>
            </a:xfrm>
            <a:custGeom>
              <a:avLst/>
              <a:gdLst/>
              <a:ahLst/>
              <a:cxnLst/>
              <a:rect l="l" t="t" r="r" b="b"/>
              <a:pathLst>
                <a:path w="2997" h="1234" extrusionOk="0">
                  <a:moveTo>
                    <a:pt x="231" y="0"/>
                  </a:moveTo>
                  <a:cubicBezTo>
                    <a:pt x="53" y="0"/>
                    <a:pt x="1" y="287"/>
                    <a:pt x="203" y="334"/>
                  </a:cubicBezTo>
                  <a:cubicBezTo>
                    <a:pt x="972" y="693"/>
                    <a:pt x="1775" y="983"/>
                    <a:pt x="2595" y="1222"/>
                  </a:cubicBezTo>
                  <a:cubicBezTo>
                    <a:pt x="2623" y="1230"/>
                    <a:pt x="2649" y="1233"/>
                    <a:pt x="2674" y="1233"/>
                  </a:cubicBezTo>
                  <a:cubicBezTo>
                    <a:pt x="2934" y="1233"/>
                    <a:pt x="2997" y="853"/>
                    <a:pt x="2731" y="744"/>
                  </a:cubicBezTo>
                  <a:cubicBezTo>
                    <a:pt x="1928" y="436"/>
                    <a:pt x="1125" y="197"/>
                    <a:pt x="288" y="9"/>
                  </a:cubicBezTo>
                  <a:cubicBezTo>
                    <a:pt x="268" y="3"/>
                    <a:pt x="249" y="0"/>
                    <a:pt x="2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11" name="Google Shape;1711;p68"/>
            <p:cNvSpPr/>
            <p:nvPr/>
          </p:nvSpPr>
          <p:spPr>
            <a:xfrm>
              <a:off x="7911750" y="507105"/>
              <a:ext cx="136340" cy="55262"/>
            </a:xfrm>
            <a:custGeom>
              <a:avLst/>
              <a:gdLst/>
              <a:ahLst/>
              <a:cxnLst/>
              <a:rect l="l" t="t" r="r" b="b"/>
              <a:pathLst>
                <a:path w="2751" h="1115" extrusionOk="0">
                  <a:moveTo>
                    <a:pt x="313" y="1"/>
                  </a:moveTo>
                  <a:cubicBezTo>
                    <a:pt x="76" y="1"/>
                    <a:pt x="0" y="353"/>
                    <a:pt x="241" y="450"/>
                  </a:cubicBezTo>
                  <a:cubicBezTo>
                    <a:pt x="907" y="655"/>
                    <a:pt x="1557" y="928"/>
                    <a:pt x="2240" y="1099"/>
                  </a:cubicBezTo>
                  <a:cubicBezTo>
                    <a:pt x="2275" y="1110"/>
                    <a:pt x="2308" y="1115"/>
                    <a:pt x="2339" y="1115"/>
                  </a:cubicBezTo>
                  <a:cubicBezTo>
                    <a:pt x="2643" y="1115"/>
                    <a:pt x="2750" y="628"/>
                    <a:pt x="2394" y="535"/>
                  </a:cubicBezTo>
                  <a:cubicBezTo>
                    <a:pt x="1744" y="313"/>
                    <a:pt x="1044" y="176"/>
                    <a:pt x="360" y="5"/>
                  </a:cubicBezTo>
                  <a:cubicBezTo>
                    <a:pt x="344" y="2"/>
                    <a:pt x="328" y="1"/>
                    <a:pt x="3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12" name="Google Shape;1712;p68"/>
            <p:cNvSpPr/>
            <p:nvPr/>
          </p:nvSpPr>
          <p:spPr>
            <a:xfrm>
              <a:off x="8149198" y="577880"/>
              <a:ext cx="137331" cy="63985"/>
            </a:xfrm>
            <a:custGeom>
              <a:avLst/>
              <a:gdLst/>
              <a:ahLst/>
              <a:cxnLst/>
              <a:rect l="l" t="t" r="r" b="b"/>
              <a:pathLst>
                <a:path w="2771" h="1291" extrusionOk="0">
                  <a:moveTo>
                    <a:pt x="321" y="0"/>
                  </a:moveTo>
                  <a:cubicBezTo>
                    <a:pt x="119" y="0"/>
                    <a:pt x="1" y="330"/>
                    <a:pt x="217" y="423"/>
                  </a:cubicBezTo>
                  <a:cubicBezTo>
                    <a:pt x="900" y="730"/>
                    <a:pt x="1584" y="1038"/>
                    <a:pt x="2284" y="1277"/>
                  </a:cubicBezTo>
                  <a:cubicBezTo>
                    <a:pt x="2311" y="1286"/>
                    <a:pt x="2338" y="1291"/>
                    <a:pt x="2363" y="1291"/>
                  </a:cubicBezTo>
                  <a:cubicBezTo>
                    <a:pt x="2612" y="1291"/>
                    <a:pt x="2770" y="873"/>
                    <a:pt x="2507" y="764"/>
                  </a:cubicBezTo>
                  <a:cubicBezTo>
                    <a:pt x="1806" y="474"/>
                    <a:pt x="1105" y="235"/>
                    <a:pt x="388" y="13"/>
                  </a:cubicBezTo>
                  <a:cubicBezTo>
                    <a:pt x="365" y="4"/>
                    <a:pt x="342" y="0"/>
                    <a:pt x="3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13" name="Google Shape;1713;p68"/>
            <p:cNvSpPr/>
            <p:nvPr/>
          </p:nvSpPr>
          <p:spPr>
            <a:xfrm>
              <a:off x="8377526" y="679878"/>
              <a:ext cx="140651" cy="62003"/>
            </a:xfrm>
            <a:custGeom>
              <a:avLst/>
              <a:gdLst/>
              <a:ahLst/>
              <a:cxnLst/>
              <a:rect l="l" t="t" r="r" b="b"/>
              <a:pathLst>
                <a:path w="2838" h="1251" extrusionOk="0">
                  <a:moveTo>
                    <a:pt x="418" y="0"/>
                  </a:moveTo>
                  <a:cubicBezTo>
                    <a:pt x="182" y="0"/>
                    <a:pt x="1" y="371"/>
                    <a:pt x="274" y="483"/>
                  </a:cubicBezTo>
                  <a:cubicBezTo>
                    <a:pt x="924" y="774"/>
                    <a:pt x="1624" y="1013"/>
                    <a:pt x="2308" y="1235"/>
                  </a:cubicBezTo>
                  <a:cubicBezTo>
                    <a:pt x="2344" y="1246"/>
                    <a:pt x="2378" y="1250"/>
                    <a:pt x="2410" y="1250"/>
                  </a:cubicBezTo>
                  <a:cubicBezTo>
                    <a:pt x="2741" y="1250"/>
                    <a:pt x="2837" y="728"/>
                    <a:pt x="2479" y="603"/>
                  </a:cubicBezTo>
                  <a:cubicBezTo>
                    <a:pt x="1812" y="381"/>
                    <a:pt x="1146" y="176"/>
                    <a:pt x="462" y="5"/>
                  </a:cubicBezTo>
                  <a:cubicBezTo>
                    <a:pt x="447" y="2"/>
                    <a:pt x="433" y="0"/>
                    <a:pt x="4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14" name="Google Shape;1714;p68"/>
            <p:cNvSpPr/>
            <p:nvPr/>
          </p:nvSpPr>
          <p:spPr>
            <a:xfrm>
              <a:off x="8587616" y="783214"/>
              <a:ext cx="142485" cy="69437"/>
            </a:xfrm>
            <a:custGeom>
              <a:avLst/>
              <a:gdLst/>
              <a:ahLst/>
              <a:cxnLst/>
              <a:rect l="l" t="t" r="r" b="b"/>
              <a:pathLst>
                <a:path w="2875" h="1401" extrusionOk="0">
                  <a:moveTo>
                    <a:pt x="332" y="1"/>
                  </a:moveTo>
                  <a:cubicBezTo>
                    <a:pt x="115" y="1"/>
                    <a:pt x="0" y="343"/>
                    <a:pt x="256" y="449"/>
                  </a:cubicBezTo>
                  <a:cubicBezTo>
                    <a:pt x="905" y="825"/>
                    <a:pt x="1589" y="1132"/>
                    <a:pt x="2289" y="1388"/>
                  </a:cubicBezTo>
                  <a:cubicBezTo>
                    <a:pt x="2319" y="1397"/>
                    <a:pt x="2347" y="1401"/>
                    <a:pt x="2375" y="1401"/>
                  </a:cubicBezTo>
                  <a:cubicBezTo>
                    <a:pt x="2686" y="1401"/>
                    <a:pt x="2875" y="913"/>
                    <a:pt x="2545" y="756"/>
                  </a:cubicBezTo>
                  <a:cubicBezTo>
                    <a:pt x="1879" y="449"/>
                    <a:pt x="1161" y="192"/>
                    <a:pt x="427" y="21"/>
                  </a:cubicBezTo>
                  <a:cubicBezTo>
                    <a:pt x="394" y="7"/>
                    <a:pt x="362" y="1"/>
                    <a:pt x="3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15" name="Google Shape;1715;p68"/>
            <p:cNvSpPr/>
            <p:nvPr/>
          </p:nvSpPr>
          <p:spPr>
            <a:xfrm>
              <a:off x="7896683" y="331904"/>
              <a:ext cx="202552" cy="93971"/>
            </a:xfrm>
            <a:custGeom>
              <a:avLst/>
              <a:gdLst/>
              <a:ahLst/>
              <a:cxnLst/>
              <a:rect l="l" t="t" r="r" b="b"/>
              <a:pathLst>
                <a:path w="4087" h="1896" extrusionOk="0">
                  <a:moveTo>
                    <a:pt x="382" y="0"/>
                  </a:moveTo>
                  <a:cubicBezTo>
                    <a:pt x="78" y="0"/>
                    <a:pt x="0" y="497"/>
                    <a:pt x="323" y="636"/>
                  </a:cubicBezTo>
                  <a:cubicBezTo>
                    <a:pt x="1382" y="1063"/>
                    <a:pt x="2441" y="1558"/>
                    <a:pt x="3535" y="1883"/>
                  </a:cubicBezTo>
                  <a:cubicBezTo>
                    <a:pt x="3565" y="1892"/>
                    <a:pt x="3594" y="1896"/>
                    <a:pt x="3622" y="1896"/>
                  </a:cubicBezTo>
                  <a:cubicBezTo>
                    <a:pt x="3914" y="1896"/>
                    <a:pt x="4086" y="1442"/>
                    <a:pt x="3774" y="1302"/>
                  </a:cubicBezTo>
                  <a:cubicBezTo>
                    <a:pt x="2732" y="789"/>
                    <a:pt x="1587" y="414"/>
                    <a:pt x="494" y="21"/>
                  </a:cubicBezTo>
                  <a:cubicBezTo>
                    <a:pt x="454" y="7"/>
                    <a:pt x="417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16" name="Google Shape;1716;p68"/>
            <p:cNvSpPr/>
            <p:nvPr/>
          </p:nvSpPr>
          <p:spPr>
            <a:xfrm>
              <a:off x="8209662" y="472759"/>
              <a:ext cx="172717" cy="67108"/>
            </a:xfrm>
            <a:custGeom>
              <a:avLst/>
              <a:gdLst/>
              <a:ahLst/>
              <a:cxnLst/>
              <a:rect l="l" t="t" r="r" b="b"/>
              <a:pathLst>
                <a:path w="3485" h="1354" extrusionOk="0">
                  <a:moveTo>
                    <a:pt x="328" y="1"/>
                  </a:moveTo>
                  <a:cubicBezTo>
                    <a:pt x="71" y="1"/>
                    <a:pt x="0" y="401"/>
                    <a:pt x="278" y="493"/>
                  </a:cubicBezTo>
                  <a:cubicBezTo>
                    <a:pt x="1133" y="784"/>
                    <a:pt x="1987" y="1194"/>
                    <a:pt x="2893" y="1348"/>
                  </a:cubicBezTo>
                  <a:cubicBezTo>
                    <a:pt x="2913" y="1352"/>
                    <a:pt x="2934" y="1354"/>
                    <a:pt x="2954" y="1354"/>
                  </a:cubicBezTo>
                  <a:cubicBezTo>
                    <a:pt x="3252" y="1354"/>
                    <a:pt x="3485" y="909"/>
                    <a:pt x="3149" y="750"/>
                  </a:cubicBezTo>
                  <a:cubicBezTo>
                    <a:pt x="2295" y="374"/>
                    <a:pt x="1321" y="237"/>
                    <a:pt x="415" y="15"/>
                  </a:cubicBezTo>
                  <a:cubicBezTo>
                    <a:pt x="384" y="5"/>
                    <a:pt x="355" y="1"/>
                    <a:pt x="3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17" name="Google Shape;1717;p68"/>
            <p:cNvSpPr/>
            <p:nvPr/>
          </p:nvSpPr>
          <p:spPr>
            <a:xfrm>
              <a:off x="8468967" y="557064"/>
              <a:ext cx="123950" cy="56749"/>
            </a:xfrm>
            <a:custGeom>
              <a:avLst/>
              <a:gdLst/>
              <a:ahLst/>
              <a:cxnLst/>
              <a:rect l="l" t="t" r="r" b="b"/>
              <a:pathLst>
                <a:path w="2501" h="1145" extrusionOk="0">
                  <a:moveTo>
                    <a:pt x="349" y="0"/>
                  </a:moveTo>
                  <a:cubicBezTo>
                    <a:pt x="148" y="0"/>
                    <a:pt x="1" y="304"/>
                    <a:pt x="224" y="415"/>
                  </a:cubicBezTo>
                  <a:cubicBezTo>
                    <a:pt x="770" y="655"/>
                    <a:pt x="1300" y="996"/>
                    <a:pt x="1864" y="1133"/>
                  </a:cubicBezTo>
                  <a:cubicBezTo>
                    <a:pt x="1893" y="1141"/>
                    <a:pt x="1922" y="1145"/>
                    <a:pt x="1950" y="1145"/>
                  </a:cubicBezTo>
                  <a:cubicBezTo>
                    <a:pt x="2281" y="1145"/>
                    <a:pt x="2501" y="624"/>
                    <a:pt x="2154" y="467"/>
                  </a:cubicBezTo>
                  <a:cubicBezTo>
                    <a:pt x="1590" y="227"/>
                    <a:pt x="975" y="159"/>
                    <a:pt x="394" y="5"/>
                  </a:cubicBezTo>
                  <a:cubicBezTo>
                    <a:pt x="379" y="2"/>
                    <a:pt x="364" y="0"/>
                    <a:pt x="3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18" name="Google Shape;1718;p68"/>
            <p:cNvSpPr/>
            <p:nvPr/>
          </p:nvSpPr>
          <p:spPr>
            <a:xfrm>
              <a:off x="8636137" y="643153"/>
              <a:ext cx="141989" cy="81382"/>
            </a:xfrm>
            <a:custGeom>
              <a:avLst/>
              <a:gdLst/>
              <a:ahLst/>
              <a:cxnLst/>
              <a:rect l="l" t="t" r="r" b="b"/>
              <a:pathLst>
                <a:path w="2865" h="1642" extrusionOk="0">
                  <a:moveTo>
                    <a:pt x="387" y="0"/>
                  </a:moveTo>
                  <a:cubicBezTo>
                    <a:pt x="150" y="0"/>
                    <a:pt x="1" y="382"/>
                    <a:pt x="251" y="507"/>
                  </a:cubicBezTo>
                  <a:cubicBezTo>
                    <a:pt x="610" y="678"/>
                    <a:pt x="951" y="848"/>
                    <a:pt x="1293" y="1053"/>
                  </a:cubicBezTo>
                  <a:cubicBezTo>
                    <a:pt x="1327" y="1105"/>
                    <a:pt x="1361" y="1139"/>
                    <a:pt x="1413" y="1173"/>
                  </a:cubicBezTo>
                  <a:lnTo>
                    <a:pt x="2130" y="1583"/>
                  </a:lnTo>
                  <a:cubicBezTo>
                    <a:pt x="2198" y="1624"/>
                    <a:pt x="2265" y="1642"/>
                    <a:pt x="2328" y="1642"/>
                  </a:cubicBezTo>
                  <a:cubicBezTo>
                    <a:pt x="2657" y="1642"/>
                    <a:pt x="2865" y="1149"/>
                    <a:pt x="2506" y="934"/>
                  </a:cubicBezTo>
                  <a:cubicBezTo>
                    <a:pt x="1874" y="558"/>
                    <a:pt x="1173" y="233"/>
                    <a:pt x="456" y="11"/>
                  </a:cubicBezTo>
                  <a:cubicBezTo>
                    <a:pt x="432" y="4"/>
                    <a:pt x="409" y="0"/>
                    <a:pt x="3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19" name="Google Shape;1719;p68"/>
            <p:cNvSpPr/>
            <p:nvPr/>
          </p:nvSpPr>
          <p:spPr>
            <a:xfrm>
              <a:off x="7867492" y="150160"/>
              <a:ext cx="150861" cy="72857"/>
            </a:xfrm>
            <a:custGeom>
              <a:avLst/>
              <a:gdLst/>
              <a:ahLst/>
              <a:cxnLst/>
              <a:rect l="l" t="t" r="r" b="b"/>
              <a:pathLst>
                <a:path w="3044" h="1470" extrusionOk="0">
                  <a:moveTo>
                    <a:pt x="419" y="0"/>
                  </a:moveTo>
                  <a:cubicBezTo>
                    <a:pt x="158" y="0"/>
                    <a:pt x="0" y="420"/>
                    <a:pt x="280" y="544"/>
                  </a:cubicBezTo>
                  <a:cubicBezTo>
                    <a:pt x="1031" y="868"/>
                    <a:pt x="1783" y="1176"/>
                    <a:pt x="2552" y="1449"/>
                  </a:cubicBezTo>
                  <a:cubicBezTo>
                    <a:pt x="2590" y="1463"/>
                    <a:pt x="2626" y="1469"/>
                    <a:pt x="2659" y="1469"/>
                  </a:cubicBezTo>
                  <a:cubicBezTo>
                    <a:pt x="2954" y="1469"/>
                    <a:pt x="3044" y="972"/>
                    <a:pt x="2706" y="834"/>
                  </a:cubicBezTo>
                  <a:cubicBezTo>
                    <a:pt x="1988" y="544"/>
                    <a:pt x="1253" y="253"/>
                    <a:pt x="502" y="14"/>
                  </a:cubicBezTo>
                  <a:cubicBezTo>
                    <a:pt x="473" y="5"/>
                    <a:pt x="445" y="0"/>
                    <a:pt x="4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20" name="Google Shape;1720;p68"/>
            <p:cNvSpPr/>
            <p:nvPr/>
          </p:nvSpPr>
          <p:spPr>
            <a:xfrm>
              <a:off x="8160696" y="292155"/>
              <a:ext cx="178020" cy="81332"/>
            </a:xfrm>
            <a:custGeom>
              <a:avLst/>
              <a:gdLst/>
              <a:ahLst/>
              <a:cxnLst/>
              <a:rect l="l" t="t" r="r" b="b"/>
              <a:pathLst>
                <a:path w="3592" h="1641" extrusionOk="0">
                  <a:moveTo>
                    <a:pt x="316" y="1"/>
                  </a:moveTo>
                  <a:cubicBezTo>
                    <a:pt x="67" y="1"/>
                    <a:pt x="1" y="408"/>
                    <a:pt x="275" y="515"/>
                  </a:cubicBezTo>
                  <a:cubicBezTo>
                    <a:pt x="1198" y="874"/>
                    <a:pt x="2104" y="1318"/>
                    <a:pt x="3060" y="1626"/>
                  </a:cubicBezTo>
                  <a:cubicBezTo>
                    <a:pt x="3096" y="1636"/>
                    <a:pt x="3130" y="1641"/>
                    <a:pt x="3162" y="1641"/>
                  </a:cubicBezTo>
                  <a:cubicBezTo>
                    <a:pt x="3493" y="1641"/>
                    <a:pt x="3591" y="1117"/>
                    <a:pt x="3248" y="976"/>
                  </a:cubicBezTo>
                  <a:cubicBezTo>
                    <a:pt x="2326" y="600"/>
                    <a:pt x="1352" y="327"/>
                    <a:pt x="412" y="19"/>
                  </a:cubicBezTo>
                  <a:cubicBezTo>
                    <a:pt x="378" y="7"/>
                    <a:pt x="345" y="1"/>
                    <a:pt x="3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21" name="Google Shape;1721;p68"/>
            <p:cNvSpPr/>
            <p:nvPr/>
          </p:nvSpPr>
          <p:spPr>
            <a:xfrm>
              <a:off x="8437297" y="392320"/>
              <a:ext cx="164291" cy="78259"/>
            </a:xfrm>
            <a:custGeom>
              <a:avLst/>
              <a:gdLst/>
              <a:ahLst/>
              <a:cxnLst/>
              <a:rect l="l" t="t" r="r" b="b"/>
              <a:pathLst>
                <a:path w="3315" h="1579" extrusionOk="0">
                  <a:moveTo>
                    <a:pt x="389" y="0"/>
                  </a:moveTo>
                  <a:cubicBezTo>
                    <a:pt x="144" y="0"/>
                    <a:pt x="0" y="404"/>
                    <a:pt x="247" y="527"/>
                  </a:cubicBezTo>
                  <a:cubicBezTo>
                    <a:pt x="1085" y="869"/>
                    <a:pt x="1871" y="1330"/>
                    <a:pt x="2742" y="1569"/>
                  </a:cubicBezTo>
                  <a:cubicBezTo>
                    <a:pt x="2767" y="1576"/>
                    <a:pt x="2792" y="1579"/>
                    <a:pt x="2816" y="1579"/>
                  </a:cubicBezTo>
                  <a:cubicBezTo>
                    <a:pt x="3118" y="1579"/>
                    <a:pt x="3315" y="1111"/>
                    <a:pt x="2998" y="937"/>
                  </a:cubicBezTo>
                  <a:cubicBezTo>
                    <a:pt x="2195" y="527"/>
                    <a:pt x="1307" y="322"/>
                    <a:pt x="470" y="15"/>
                  </a:cubicBezTo>
                  <a:cubicBezTo>
                    <a:pt x="442" y="5"/>
                    <a:pt x="415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22" name="Google Shape;1722;p68"/>
            <p:cNvSpPr/>
            <p:nvPr/>
          </p:nvSpPr>
          <p:spPr>
            <a:xfrm>
              <a:off x="8664585" y="500315"/>
              <a:ext cx="209193" cy="101851"/>
            </a:xfrm>
            <a:custGeom>
              <a:avLst/>
              <a:gdLst/>
              <a:ahLst/>
              <a:cxnLst/>
              <a:rect l="l" t="t" r="r" b="b"/>
              <a:pathLst>
                <a:path w="4221" h="2055" extrusionOk="0">
                  <a:moveTo>
                    <a:pt x="411" y="1"/>
                  </a:moveTo>
                  <a:cubicBezTo>
                    <a:pt x="147" y="1"/>
                    <a:pt x="1" y="448"/>
                    <a:pt x="275" y="569"/>
                  </a:cubicBezTo>
                  <a:cubicBezTo>
                    <a:pt x="1334" y="1031"/>
                    <a:pt x="2376" y="1492"/>
                    <a:pt x="3401" y="2005"/>
                  </a:cubicBezTo>
                  <a:cubicBezTo>
                    <a:pt x="3471" y="2039"/>
                    <a:pt x="3539" y="2055"/>
                    <a:pt x="3603" y="2055"/>
                  </a:cubicBezTo>
                  <a:cubicBezTo>
                    <a:pt x="3980" y="2055"/>
                    <a:pt x="4221" y="1523"/>
                    <a:pt x="3812" y="1304"/>
                  </a:cubicBezTo>
                  <a:cubicBezTo>
                    <a:pt x="3624" y="1202"/>
                    <a:pt x="3436" y="1082"/>
                    <a:pt x="3231" y="997"/>
                  </a:cubicBezTo>
                  <a:cubicBezTo>
                    <a:pt x="3175" y="963"/>
                    <a:pt x="3106" y="945"/>
                    <a:pt x="3036" y="945"/>
                  </a:cubicBezTo>
                  <a:cubicBezTo>
                    <a:pt x="2998" y="945"/>
                    <a:pt x="2959" y="950"/>
                    <a:pt x="2923" y="962"/>
                  </a:cubicBezTo>
                  <a:cubicBezTo>
                    <a:pt x="2120" y="655"/>
                    <a:pt x="1317" y="347"/>
                    <a:pt x="514" y="23"/>
                  </a:cubicBezTo>
                  <a:cubicBezTo>
                    <a:pt x="478" y="8"/>
                    <a:pt x="444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23" name="Google Shape;1723;p68"/>
            <p:cNvSpPr/>
            <p:nvPr/>
          </p:nvSpPr>
          <p:spPr>
            <a:xfrm>
              <a:off x="8046061" y="32550"/>
              <a:ext cx="155767" cy="82323"/>
            </a:xfrm>
            <a:custGeom>
              <a:avLst/>
              <a:gdLst/>
              <a:ahLst/>
              <a:cxnLst/>
              <a:rect l="l" t="t" r="r" b="b"/>
              <a:pathLst>
                <a:path w="3143" h="1661" extrusionOk="0">
                  <a:moveTo>
                    <a:pt x="432" y="1"/>
                  </a:moveTo>
                  <a:cubicBezTo>
                    <a:pt x="201" y="1"/>
                    <a:pt x="0" y="340"/>
                    <a:pt x="213" y="525"/>
                  </a:cubicBezTo>
                  <a:cubicBezTo>
                    <a:pt x="880" y="1088"/>
                    <a:pt x="1683" y="1481"/>
                    <a:pt x="2537" y="1652"/>
                  </a:cubicBezTo>
                  <a:cubicBezTo>
                    <a:pt x="2564" y="1658"/>
                    <a:pt x="2591" y="1660"/>
                    <a:pt x="2616" y="1660"/>
                  </a:cubicBezTo>
                  <a:cubicBezTo>
                    <a:pt x="3002" y="1660"/>
                    <a:pt x="3142" y="1082"/>
                    <a:pt x="2725" y="986"/>
                  </a:cubicBezTo>
                  <a:cubicBezTo>
                    <a:pt x="1956" y="815"/>
                    <a:pt x="1222" y="508"/>
                    <a:pt x="572" y="46"/>
                  </a:cubicBezTo>
                  <a:cubicBezTo>
                    <a:pt x="526" y="15"/>
                    <a:pt x="479" y="1"/>
                    <a:pt x="4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24" name="Google Shape;1724;p68"/>
            <p:cNvSpPr/>
            <p:nvPr/>
          </p:nvSpPr>
          <p:spPr>
            <a:xfrm>
              <a:off x="8355769" y="186935"/>
              <a:ext cx="177474" cy="75831"/>
            </a:xfrm>
            <a:custGeom>
              <a:avLst/>
              <a:gdLst/>
              <a:ahLst/>
              <a:cxnLst/>
              <a:rect l="l" t="t" r="r" b="b"/>
              <a:pathLst>
                <a:path w="3581" h="1530" extrusionOk="0">
                  <a:moveTo>
                    <a:pt x="411" y="0"/>
                  </a:moveTo>
                  <a:cubicBezTo>
                    <a:pt x="115" y="0"/>
                    <a:pt x="1" y="440"/>
                    <a:pt x="321" y="536"/>
                  </a:cubicBezTo>
                  <a:cubicBezTo>
                    <a:pt x="1209" y="776"/>
                    <a:pt x="2046" y="1083"/>
                    <a:pt x="2866" y="1493"/>
                  </a:cubicBezTo>
                  <a:cubicBezTo>
                    <a:pt x="2921" y="1518"/>
                    <a:pt x="2974" y="1529"/>
                    <a:pt x="3025" y="1529"/>
                  </a:cubicBezTo>
                  <a:cubicBezTo>
                    <a:pt x="3358" y="1529"/>
                    <a:pt x="3581" y="1056"/>
                    <a:pt x="3225" y="878"/>
                  </a:cubicBezTo>
                  <a:cubicBezTo>
                    <a:pt x="2354" y="434"/>
                    <a:pt x="1431" y="143"/>
                    <a:pt x="474" y="7"/>
                  </a:cubicBezTo>
                  <a:cubicBezTo>
                    <a:pt x="452" y="2"/>
                    <a:pt x="431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25" name="Google Shape;1725;p68"/>
            <p:cNvSpPr/>
            <p:nvPr/>
          </p:nvSpPr>
          <p:spPr>
            <a:xfrm>
              <a:off x="8603079" y="282590"/>
              <a:ext cx="139065" cy="60119"/>
            </a:xfrm>
            <a:custGeom>
              <a:avLst/>
              <a:gdLst/>
              <a:ahLst/>
              <a:cxnLst/>
              <a:rect l="l" t="t" r="r" b="b"/>
              <a:pathLst>
                <a:path w="2806" h="1213" extrusionOk="0">
                  <a:moveTo>
                    <a:pt x="463" y="1"/>
                  </a:moveTo>
                  <a:cubicBezTo>
                    <a:pt x="187" y="1"/>
                    <a:pt x="0" y="410"/>
                    <a:pt x="303" y="537"/>
                  </a:cubicBezTo>
                  <a:cubicBezTo>
                    <a:pt x="901" y="828"/>
                    <a:pt x="1533" y="1050"/>
                    <a:pt x="2182" y="1203"/>
                  </a:cubicBezTo>
                  <a:cubicBezTo>
                    <a:pt x="2207" y="1209"/>
                    <a:pt x="2232" y="1212"/>
                    <a:pt x="2256" y="1212"/>
                  </a:cubicBezTo>
                  <a:cubicBezTo>
                    <a:pt x="2578" y="1212"/>
                    <a:pt x="2805" y="714"/>
                    <a:pt x="2455" y="571"/>
                  </a:cubicBezTo>
                  <a:cubicBezTo>
                    <a:pt x="1823" y="315"/>
                    <a:pt x="1191" y="127"/>
                    <a:pt x="525" y="7"/>
                  </a:cubicBezTo>
                  <a:cubicBezTo>
                    <a:pt x="504" y="3"/>
                    <a:pt x="483" y="1"/>
                    <a:pt x="4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26" name="Google Shape;1726;p68"/>
            <p:cNvSpPr/>
            <p:nvPr/>
          </p:nvSpPr>
          <p:spPr>
            <a:xfrm>
              <a:off x="8814160" y="392964"/>
              <a:ext cx="162111" cy="79449"/>
            </a:xfrm>
            <a:custGeom>
              <a:avLst/>
              <a:gdLst/>
              <a:ahLst/>
              <a:cxnLst/>
              <a:rect l="l" t="t" r="r" b="b"/>
              <a:pathLst>
                <a:path w="3271" h="1603" extrusionOk="0">
                  <a:moveTo>
                    <a:pt x="389" y="0"/>
                  </a:moveTo>
                  <a:cubicBezTo>
                    <a:pt x="71" y="0"/>
                    <a:pt x="0" y="550"/>
                    <a:pt x="332" y="617"/>
                  </a:cubicBezTo>
                  <a:cubicBezTo>
                    <a:pt x="1101" y="771"/>
                    <a:pt x="1853" y="1095"/>
                    <a:pt x="2502" y="1539"/>
                  </a:cubicBezTo>
                  <a:cubicBezTo>
                    <a:pt x="2574" y="1583"/>
                    <a:pt x="2644" y="1603"/>
                    <a:pt x="2710" y="1603"/>
                  </a:cubicBezTo>
                  <a:cubicBezTo>
                    <a:pt x="3052" y="1603"/>
                    <a:pt x="3271" y="1083"/>
                    <a:pt x="2912" y="839"/>
                  </a:cubicBezTo>
                  <a:cubicBezTo>
                    <a:pt x="2160" y="360"/>
                    <a:pt x="1306" y="70"/>
                    <a:pt x="418" y="2"/>
                  </a:cubicBezTo>
                  <a:cubicBezTo>
                    <a:pt x="408" y="1"/>
                    <a:pt x="398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756" name="Google Shape;1756;p68"/>
          <p:cNvSpPr/>
          <p:nvPr/>
        </p:nvSpPr>
        <p:spPr>
          <a:xfrm rot="16200000" flipH="1">
            <a:off x="1378456" y="378048"/>
            <a:ext cx="1022825" cy="3657383"/>
          </a:xfrm>
          <a:custGeom>
            <a:avLst/>
            <a:gdLst/>
            <a:ahLst/>
            <a:cxnLst/>
            <a:rect l="l" t="t" r="r" b="b"/>
            <a:pathLst>
              <a:path w="20692" h="47654" extrusionOk="0">
                <a:moveTo>
                  <a:pt x="308" y="46031"/>
                </a:moveTo>
                <a:cubicBezTo>
                  <a:pt x="342" y="46031"/>
                  <a:pt x="393" y="46013"/>
                  <a:pt x="410" y="45996"/>
                </a:cubicBezTo>
                <a:lnTo>
                  <a:pt x="410" y="45962"/>
                </a:lnTo>
                <a:cubicBezTo>
                  <a:pt x="564" y="45894"/>
                  <a:pt x="701" y="45877"/>
                  <a:pt x="854" y="45877"/>
                </a:cubicBezTo>
                <a:cubicBezTo>
                  <a:pt x="1008" y="45877"/>
                  <a:pt x="1179" y="45825"/>
                  <a:pt x="1299" y="45757"/>
                </a:cubicBezTo>
                <a:cubicBezTo>
                  <a:pt x="1316" y="45740"/>
                  <a:pt x="1316" y="45740"/>
                  <a:pt x="1316" y="45723"/>
                </a:cubicBezTo>
                <a:lnTo>
                  <a:pt x="2136" y="45979"/>
                </a:lnTo>
                <a:lnTo>
                  <a:pt x="2136" y="45979"/>
                </a:lnTo>
                <a:lnTo>
                  <a:pt x="2136" y="46184"/>
                </a:lnTo>
                <a:cubicBezTo>
                  <a:pt x="2136" y="46201"/>
                  <a:pt x="2136" y="46218"/>
                  <a:pt x="2153" y="46218"/>
                </a:cubicBezTo>
                <a:cubicBezTo>
                  <a:pt x="2187" y="46236"/>
                  <a:pt x="2238" y="46253"/>
                  <a:pt x="2255" y="46253"/>
                </a:cubicBezTo>
                <a:cubicBezTo>
                  <a:pt x="2324" y="46236"/>
                  <a:pt x="2392" y="46201"/>
                  <a:pt x="2443" y="46150"/>
                </a:cubicBezTo>
                <a:cubicBezTo>
                  <a:pt x="2478" y="46099"/>
                  <a:pt x="2546" y="46099"/>
                  <a:pt x="2648" y="46167"/>
                </a:cubicBezTo>
                <a:cubicBezTo>
                  <a:pt x="2665" y="46184"/>
                  <a:pt x="2700" y="46184"/>
                  <a:pt x="2700" y="46184"/>
                </a:cubicBezTo>
                <a:cubicBezTo>
                  <a:pt x="2751" y="46065"/>
                  <a:pt x="3007" y="46184"/>
                  <a:pt x="3093" y="46116"/>
                </a:cubicBezTo>
                <a:cubicBezTo>
                  <a:pt x="3144" y="46082"/>
                  <a:pt x="3212" y="46048"/>
                  <a:pt x="3281" y="46065"/>
                </a:cubicBezTo>
                <a:cubicBezTo>
                  <a:pt x="3434" y="46099"/>
                  <a:pt x="3503" y="46013"/>
                  <a:pt x="3588" y="45996"/>
                </a:cubicBezTo>
                <a:lnTo>
                  <a:pt x="3759" y="45945"/>
                </a:lnTo>
                <a:lnTo>
                  <a:pt x="3827" y="45962"/>
                </a:lnTo>
                <a:cubicBezTo>
                  <a:pt x="3896" y="45996"/>
                  <a:pt x="3981" y="46048"/>
                  <a:pt x="3998" y="46116"/>
                </a:cubicBezTo>
                <a:cubicBezTo>
                  <a:pt x="4015" y="46150"/>
                  <a:pt x="3981" y="46201"/>
                  <a:pt x="3930" y="46218"/>
                </a:cubicBezTo>
                <a:cubicBezTo>
                  <a:pt x="3827" y="46218"/>
                  <a:pt x="3708" y="46218"/>
                  <a:pt x="3708" y="46321"/>
                </a:cubicBezTo>
                <a:cubicBezTo>
                  <a:pt x="3622" y="46321"/>
                  <a:pt x="3537" y="46321"/>
                  <a:pt x="3469" y="46338"/>
                </a:cubicBezTo>
                <a:cubicBezTo>
                  <a:pt x="3451" y="46338"/>
                  <a:pt x="3469" y="46389"/>
                  <a:pt x="3469" y="46406"/>
                </a:cubicBezTo>
                <a:cubicBezTo>
                  <a:pt x="3520" y="46475"/>
                  <a:pt x="3434" y="46441"/>
                  <a:pt x="3503" y="46458"/>
                </a:cubicBezTo>
                <a:cubicBezTo>
                  <a:pt x="3622" y="46475"/>
                  <a:pt x="3742" y="46509"/>
                  <a:pt x="3861" y="46526"/>
                </a:cubicBezTo>
                <a:cubicBezTo>
                  <a:pt x="3930" y="46543"/>
                  <a:pt x="3981" y="46526"/>
                  <a:pt x="3998" y="46492"/>
                </a:cubicBezTo>
                <a:cubicBezTo>
                  <a:pt x="4032" y="46441"/>
                  <a:pt x="4084" y="46423"/>
                  <a:pt x="4135" y="46441"/>
                </a:cubicBezTo>
                <a:cubicBezTo>
                  <a:pt x="4272" y="46458"/>
                  <a:pt x="4408" y="46492"/>
                  <a:pt x="4408" y="46355"/>
                </a:cubicBezTo>
                <a:cubicBezTo>
                  <a:pt x="4511" y="46355"/>
                  <a:pt x="4630" y="46372"/>
                  <a:pt x="4699" y="46321"/>
                </a:cubicBezTo>
                <a:cubicBezTo>
                  <a:pt x="4733" y="46287"/>
                  <a:pt x="4801" y="46338"/>
                  <a:pt x="4852" y="46372"/>
                </a:cubicBezTo>
                <a:cubicBezTo>
                  <a:pt x="4904" y="46423"/>
                  <a:pt x="4887" y="46458"/>
                  <a:pt x="4870" y="46492"/>
                </a:cubicBezTo>
                <a:cubicBezTo>
                  <a:pt x="4835" y="46560"/>
                  <a:pt x="4921" y="46646"/>
                  <a:pt x="5040" y="46697"/>
                </a:cubicBezTo>
                <a:cubicBezTo>
                  <a:pt x="5092" y="46714"/>
                  <a:pt x="5143" y="46731"/>
                  <a:pt x="5194" y="46748"/>
                </a:cubicBezTo>
                <a:cubicBezTo>
                  <a:pt x="5297" y="46799"/>
                  <a:pt x="5416" y="46816"/>
                  <a:pt x="5519" y="46765"/>
                </a:cubicBezTo>
                <a:cubicBezTo>
                  <a:pt x="5604" y="46748"/>
                  <a:pt x="5690" y="46714"/>
                  <a:pt x="5758" y="46663"/>
                </a:cubicBezTo>
                <a:cubicBezTo>
                  <a:pt x="5792" y="46646"/>
                  <a:pt x="5843" y="46629"/>
                  <a:pt x="5878" y="46646"/>
                </a:cubicBezTo>
                <a:cubicBezTo>
                  <a:pt x="6083" y="46748"/>
                  <a:pt x="6134" y="46646"/>
                  <a:pt x="6271" y="46646"/>
                </a:cubicBezTo>
                <a:cubicBezTo>
                  <a:pt x="6442" y="46646"/>
                  <a:pt x="6442" y="46594"/>
                  <a:pt x="6288" y="46389"/>
                </a:cubicBezTo>
                <a:cubicBezTo>
                  <a:pt x="6339" y="46372"/>
                  <a:pt x="6390" y="46355"/>
                  <a:pt x="6442" y="46304"/>
                </a:cubicBezTo>
                <a:cubicBezTo>
                  <a:pt x="6493" y="46253"/>
                  <a:pt x="6561" y="46287"/>
                  <a:pt x="6647" y="46389"/>
                </a:cubicBezTo>
                <a:cubicBezTo>
                  <a:pt x="6681" y="46423"/>
                  <a:pt x="6715" y="46475"/>
                  <a:pt x="6749" y="46526"/>
                </a:cubicBezTo>
                <a:cubicBezTo>
                  <a:pt x="6817" y="46492"/>
                  <a:pt x="6954" y="46611"/>
                  <a:pt x="7005" y="46543"/>
                </a:cubicBezTo>
                <a:lnTo>
                  <a:pt x="7005" y="46458"/>
                </a:lnTo>
                <a:cubicBezTo>
                  <a:pt x="7108" y="46458"/>
                  <a:pt x="7227" y="46526"/>
                  <a:pt x="7313" y="46560"/>
                </a:cubicBezTo>
                <a:lnTo>
                  <a:pt x="7347" y="46560"/>
                </a:lnTo>
                <a:cubicBezTo>
                  <a:pt x="7381" y="46594"/>
                  <a:pt x="7433" y="46629"/>
                  <a:pt x="7484" y="46663"/>
                </a:cubicBezTo>
                <a:cubicBezTo>
                  <a:pt x="7655" y="46748"/>
                  <a:pt x="7843" y="46799"/>
                  <a:pt x="8048" y="46799"/>
                </a:cubicBezTo>
                <a:cubicBezTo>
                  <a:pt x="8150" y="46834"/>
                  <a:pt x="8253" y="46851"/>
                  <a:pt x="8355" y="46851"/>
                </a:cubicBezTo>
                <a:cubicBezTo>
                  <a:pt x="8389" y="46868"/>
                  <a:pt x="8424" y="46885"/>
                  <a:pt x="8458" y="46902"/>
                </a:cubicBezTo>
                <a:cubicBezTo>
                  <a:pt x="8492" y="46970"/>
                  <a:pt x="8543" y="47039"/>
                  <a:pt x="8594" y="47090"/>
                </a:cubicBezTo>
                <a:cubicBezTo>
                  <a:pt x="8936" y="47090"/>
                  <a:pt x="9261" y="47209"/>
                  <a:pt x="9517" y="47432"/>
                </a:cubicBezTo>
                <a:lnTo>
                  <a:pt x="9637" y="47414"/>
                </a:lnTo>
                <a:cubicBezTo>
                  <a:pt x="9705" y="47414"/>
                  <a:pt x="9756" y="47363"/>
                  <a:pt x="9773" y="47312"/>
                </a:cubicBezTo>
                <a:lnTo>
                  <a:pt x="9790" y="47278"/>
                </a:lnTo>
                <a:cubicBezTo>
                  <a:pt x="9842" y="47261"/>
                  <a:pt x="9876" y="47227"/>
                  <a:pt x="9927" y="47192"/>
                </a:cubicBezTo>
                <a:lnTo>
                  <a:pt x="9927" y="47192"/>
                </a:lnTo>
                <a:cubicBezTo>
                  <a:pt x="9978" y="47141"/>
                  <a:pt x="10047" y="47090"/>
                  <a:pt x="10115" y="47056"/>
                </a:cubicBezTo>
                <a:cubicBezTo>
                  <a:pt x="10115" y="47056"/>
                  <a:pt x="10098" y="47039"/>
                  <a:pt x="10098" y="47022"/>
                </a:cubicBezTo>
                <a:cubicBezTo>
                  <a:pt x="10132" y="46987"/>
                  <a:pt x="10166" y="46919"/>
                  <a:pt x="10166" y="46868"/>
                </a:cubicBezTo>
                <a:cubicBezTo>
                  <a:pt x="10252" y="46902"/>
                  <a:pt x="10337" y="46936"/>
                  <a:pt x="10423" y="46936"/>
                </a:cubicBezTo>
                <a:cubicBezTo>
                  <a:pt x="10662" y="46885"/>
                  <a:pt x="10918" y="46868"/>
                  <a:pt x="11174" y="46919"/>
                </a:cubicBezTo>
                <a:lnTo>
                  <a:pt x="11174" y="46902"/>
                </a:lnTo>
                <a:lnTo>
                  <a:pt x="11397" y="46936"/>
                </a:lnTo>
                <a:lnTo>
                  <a:pt x="11499" y="47039"/>
                </a:lnTo>
                <a:cubicBezTo>
                  <a:pt x="11567" y="47073"/>
                  <a:pt x="11619" y="47107"/>
                  <a:pt x="11670" y="47141"/>
                </a:cubicBezTo>
                <a:cubicBezTo>
                  <a:pt x="11687" y="47141"/>
                  <a:pt x="11704" y="47141"/>
                  <a:pt x="11721" y="47124"/>
                </a:cubicBezTo>
                <a:cubicBezTo>
                  <a:pt x="11738" y="47107"/>
                  <a:pt x="11755" y="47073"/>
                  <a:pt x="11789" y="47056"/>
                </a:cubicBezTo>
                <a:cubicBezTo>
                  <a:pt x="11807" y="47039"/>
                  <a:pt x="11909" y="47056"/>
                  <a:pt x="11977" y="47107"/>
                </a:cubicBezTo>
                <a:cubicBezTo>
                  <a:pt x="12012" y="47124"/>
                  <a:pt x="12046" y="47175"/>
                  <a:pt x="12063" y="47227"/>
                </a:cubicBezTo>
                <a:cubicBezTo>
                  <a:pt x="12063" y="47244"/>
                  <a:pt x="12063" y="47261"/>
                  <a:pt x="12080" y="47278"/>
                </a:cubicBezTo>
                <a:cubicBezTo>
                  <a:pt x="12114" y="47363"/>
                  <a:pt x="12131" y="47380"/>
                  <a:pt x="12234" y="47380"/>
                </a:cubicBezTo>
                <a:cubicBezTo>
                  <a:pt x="12319" y="47380"/>
                  <a:pt x="12405" y="47414"/>
                  <a:pt x="12473" y="47483"/>
                </a:cubicBezTo>
                <a:lnTo>
                  <a:pt x="12558" y="47568"/>
                </a:lnTo>
                <a:cubicBezTo>
                  <a:pt x="12610" y="47551"/>
                  <a:pt x="12661" y="47534"/>
                  <a:pt x="12712" y="47500"/>
                </a:cubicBezTo>
                <a:cubicBezTo>
                  <a:pt x="12746" y="47483"/>
                  <a:pt x="12763" y="47449"/>
                  <a:pt x="12763" y="47397"/>
                </a:cubicBezTo>
                <a:cubicBezTo>
                  <a:pt x="12763" y="47346"/>
                  <a:pt x="12763" y="47278"/>
                  <a:pt x="12763" y="47227"/>
                </a:cubicBezTo>
                <a:lnTo>
                  <a:pt x="13173" y="47175"/>
                </a:lnTo>
                <a:cubicBezTo>
                  <a:pt x="13225" y="47278"/>
                  <a:pt x="13293" y="47363"/>
                  <a:pt x="13396" y="47346"/>
                </a:cubicBezTo>
                <a:cubicBezTo>
                  <a:pt x="13481" y="47329"/>
                  <a:pt x="13566" y="47329"/>
                  <a:pt x="13652" y="47363"/>
                </a:cubicBezTo>
                <a:cubicBezTo>
                  <a:pt x="13754" y="47346"/>
                  <a:pt x="13840" y="47329"/>
                  <a:pt x="13942" y="47329"/>
                </a:cubicBezTo>
                <a:cubicBezTo>
                  <a:pt x="13959" y="47312"/>
                  <a:pt x="13959" y="47295"/>
                  <a:pt x="13959" y="47278"/>
                </a:cubicBezTo>
                <a:cubicBezTo>
                  <a:pt x="14011" y="47295"/>
                  <a:pt x="14062" y="47312"/>
                  <a:pt x="14113" y="47312"/>
                </a:cubicBezTo>
                <a:cubicBezTo>
                  <a:pt x="14164" y="47329"/>
                  <a:pt x="14250" y="47329"/>
                  <a:pt x="14301" y="47329"/>
                </a:cubicBezTo>
                <a:cubicBezTo>
                  <a:pt x="14301" y="47346"/>
                  <a:pt x="14284" y="47346"/>
                  <a:pt x="14267" y="47363"/>
                </a:cubicBezTo>
                <a:cubicBezTo>
                  <a:pt x="14506" y="47397"/>
                  <a:pt x="14711" y="47483"/>
                  <a:pt x="14899" y="47637"/>
                </a:cubicBezTo>
                <a:cubicBezTo>
                  <a:pt x="14985" y="47620"/>
                  <a:pt x="15053" y="47637"/>
                  <a:pt x="15138" y="47654"/>
                </a:cubicBezTo>
                <a:cubicBezTo>
                  <a:pt x="15155" y="47637"/>
                  <a:pt x="15190" y="47620"/>
                  <a:pt x="15224" y="47620"/>
                </a:cubicBezTo>
                <a:cubicBezTo>
                  <a:pt x="15378" y="47585"/>
                  <a:pt x="15548" y="47585"/>
                  <a:pt x="15702" y="47637"/>
                </a:cubicBezTo>
                <a:cubicBezTo>
                  <a:pt x="15890" y="47534"/>
                  <a:pt x="16078" y="47483"/>
                  <a:pt x="16283" y="47483"/>
                </a:cubicBezTo>
                <a:lnTo>
                  <a:pt x="16317" y="47483"/>
                </a:lnTo>
                <a:lnTo>
                  <a:pt x="16369" y="47432"/>
                </a:lnTo>
                <a:cubicBezTo>
                  <a:pt x="16403" y="47397"/>
                  <a:pt x="16437" y="47363"/>
                  <a:pt x="16471" y="47329"/>
                </a:cubicBezTo>
                <a:cubicBezTo>
                  <a:pt x="16522" y="47278"/>
                  <a:pt x="16557" y="47244"/>
                  <a:pt x="16608" y="47227"/>
                </a:cubicBezTo>
                <a:lnTo>
                  <a:pt x="16608" y="47227"/>
                </a:lnTo>
                <a:lnTo>
                  <a:pt x="16659" y="47192"/>
                </a:lnTo>
                <a:cubicBezTo>
                  <a:pt x="16659" y="47175"/>
                  <a:pt x="16659" y="47158"/>
                  <a:pt x="16659" y="47141"/>
                </a:cubicBezTo>
                <a:cubicBezTo>
                  <a:pt x="16659" y="47056"/>
                  <a:pt x="16710" y="47022"/>
                  <a:pt x="16745" y="46970"/>
                </a:cubicBezTo>
                <a:cubicBezTo>
                  <a:pt x="16779" y="46919"/>
                  <a:pt x="16813" y="46953"/>
                  <a:pt x="16864" y="46970"/>
                </a:cubicBezTo>
                <a:lnTo>
                  <a:pt x="17001" y="46987"/>
                </a:lnTo>
                <a:cubicBezTo>
                  <a:pt x="17018" y="46987"/>
                  <a:pt x="17052" y="46936"/>
                  <a:pt x="17035" y="46902"/>
                </a:cubicBezTo>
                <a:lnTo>
                  <a:pt x="16967" y="46697"/>
                </a:lnTo>
                <a:lnTo>
                  <a:pt x="17462" y="46629"/>
                </a:lnTo>
                <a:lnTo>
                  <a:pt x="17496" y="46680"/>
                </a:lnTo>
                <a:cubicBezTo>
                  <a:pt x="17548" y="46629"/>
                  <a:pt x="17599" y="46594"/>
                  <a:pt x="17650" y="46560"/>
                </a:cubicBezTo>
                <a:lnTo>
                  <a:pt x="17650" y="46441"/>
                </a:lnTo>
                <a:cubicBezTo>
                  <a:pt x="17650" y="46372"/>
                  <a:pt x="17616" y="46321"/>
                  <a:pt x="17565" y="46287"/>
                </a:cubicBezTo>
                <a:lnTo>
                  <a:pt x="17530" y="46270"/>
                </a:lnTo>
                <a:cubicBezTo>
                  <a:pt x="17513" y="46236"/>
                  <a:pt x="17496" y="46184"/>
                  <a:pt x="17479" y="46133"/>
                </a:cubicBezTo>
                <a:lnTo>
                  <a:pt x="17479" y="46133"/>
                </a:lnTo>
                <a:cubicBezTo>
                  <a:pt x="17428" y="46065"/>
                  <a:pt x="17394" y="45996"/>
                  <a:pt x="17360" y="45928"/>
                </a:cubicBezTo>
                <a:lnTo>
                  <a:pt x="17325" y="45945"/>
                </a:lnTo>
                <a:cubicBezTo>
                  <a:pt x="17291" y="45894"/>
                  <a:pt x="17240" y="45860"/>
                  <a:pt x="17172" y="45843"/>
                </a:cubicBezTo>
                <a:cubicBezTo>
                  <a:pt x="17223" y="45774"/>
                  <a:pt x="17274" y="45706"/>
                  <a:pt x="17308" y="45638"/>
                </a:cubicBezTo>
                <a:cubicBezTo>
                  <a:pt x="17274" y="45398"/>
                  <a:pt x="17325" y="45159"/>
                  <a:pt x="17428" y="44937"/>
                </a:cubicBezTo>
                <a:lnTo>
                  <a:pt x="17394" y="44920"/>
                </a:lnTo>
                <a:lnTo>
                  <a:pt x="17479" y="44732"/>
                </a:lnTo>
                <a:lnTo>
                  <a:pt x="17599" y="44647"/>
                </a:lnTo>
                <a:cubicBezTo>
                  <a:pt x="17633" y="44595"/>
                  <a:pt x="17684" y="44561"/>
                  <a:pt x="17736" y="44510"/>
                </a:cubicBezTo>
                <a:cubicBezTo>
                  <a:pt x="17736" y="44493"/>
                  <a:pt x="17736" y="44476"/>
                  <a:pt x="17736" y="44476"/>
                </a:cubicBezTo>
                <a:cubicBezTo>
                  <a:pt x="17718" y="44441"/>
                  <a:pt x="17684" y="44424"/>
                  <a:pt x="17667" y="44407"/>
                </a:cubicBezTo>
                <a:cubicBezTo>
                  <a:pt x="17650" y="44373"/>
                  <a:pt x="17701" y="44288"/>
                  <a:pt x="17753" y="44236"/>
                </a:cubicBezTo>
                <a:cubicBezTo>
                  <a:pt x="17804" y="44185"/>
                  <a:pt x="17855" y="44168"/>
                  <a:pt x="17906" y="44168"/>
                </a:cubicBezTo>
                <a:lnTo>
                  <a:pt x="17958" y="44168"/>
                </a:lnTo>
                <a:cubicBezTo>
                  <a:pt x="18060" y="44151"/>
                  <a:pt x="18077" y="44134"/>
                  <a:pt x="18094" y="44048"/>
                </a:cubicBezTo>
                <a:cubicBezTo>
                  <a:pt x="18111" y="43963"/>
                  <a:pt x="18163" y="43895"/>
                  <a:pt x="18248" y="43843"/>
                </a:cubicBezTo>
                <a:lnTo>
                  <a:pt x="18351" y="43792"/>
                </a:lnTo>
                <a:cubicBezTo>
                  <a:pt x="18334" y="43741"/>
                  <a:pt x="18334" y="43673"/>
                  <a:pt x="18316" y="43621"/>
                </a:cubicBezTo>
                <a:cubicBezTo>
                  <a:pt x="18316" y="43604"/>
                  <a:pt x="18265" y="43570"/>
                  <a:pt x="18214" y="43570"/>
                </a:cubicBezTo>
                <a:cubicBezTo>
                  <a:pt x="18163" y="43553"/>
                  <a:pt x="18094" y="43536"/>
                  <a:pt x="18026" y="43536"/>
                </a:cubicBezTo>
                <a:lnTo>
                  <a:pt x="18043" y="43143"/>
                </a:lnTo>
                <a:cubicBezTo>
                  <a:pt x="18163" y="43109"/>
                  <a:pt x="18265" y="43075"/>
                  <a:pt x="18282" y="42972"/>
                </a:cubicBezTo>
                <a:cubicBezTo>
                  <a:pt x="18265" y="42887"/>
                  <a:pt x="18282" y="42801"/>
                  <a:pt x="18334" y="42750"/>
                </a:cubicBezTo>
                <a:cubicBezTo>
                  <a:pt x="18334" y="42647"/>
                  <a:pt x="18334" y="42562"/>
                  <a:pt x="18351" y="42459"/>
                </a:cubicBezTo>
                <a:cubicBezTo>
                  <a:pt x="18351" y="42459"/>
                  <a:pt x="18334" y="42442"/>
                  <a:pt x="18316" y="42442"/>
                </a:cubicBezTo>
                <a:cubicBezTo>
                  <a:pt x="18334" y="42408"/>
                  <a:pt x="18351" y="42357"/>
                  <a:pt x="18368" y="42306"/>
                </a:cubicBezTo>
                <a:cubicBezTo>
                  <a:pt x="18402" y="42254"/>
                  <a:pt x="18419" y="42186"/>
                  <a:pt x="18436" y="42135"/>
                </a:cubicBezTo>
                <a:cubicBezTo>
                  <a:pt x="18436" y="42135"/>
                  <a:pt x="18436" y="42152"/>
                  <a:pt x="18453" y="42169"/>
                </a:cubicBezTo>
                <a:cubicBezTo>
                  <a:pt x="18539" y="41964"/>
                  <a:pt x="18675" y="41776"/>
                  <a:pt x="18846" y="41656"/>
                </a:cubicBezTo>
                <a:cubicBezTo>
                  <a:pt x="18863" y="41571"/>
                  <a:pt x="18880" y="41503"/>
                  <a:pt x="18914" y="41434"/>
                </a:cubicBezTo>
                <a:cubicBezTo>
                  <a:pt x="18897" y="41400"/>
                  <a:pt x="18897" y="41366"/>
                  <a:pt x="18880" y="41349"/>
                </a:cubicBezTo>
                <a:cubicBezTo>
                  <a:pt x="18880" y="41178"/>
                  <a:pt x="18932" y="41024"/>
                  <a:pt x="19017" y="40905"/>
                </a:cubicBezTo>
                <a:cubicBezTo>
                  <a:pt x="18932" y="40717"/>
                  <a:pt x="18914" y="40529"/>
                  <a:pt x="18949" y="40341"/>
                </a:cubicBezTo>
                <a:lnTo>
                  <a:pt x="18949" y="40307"/>
                </a:lnTo>
                <a:lnTo>
                  <a:pt x="18897" y="40255"/>
                </a:lnTo>
                <a:cubicBezTo>
                  <a:pt x="18863" y="40221"/>
                  <a:pt x="18829" y="40187"/>
                  <a:pt x="18812" y="40136"/>
                </a:cubicBezTo>
                <a:cubicBezTo>
                  <a:pt x="18778" y="40102"/>
                  <a:pt x="18744" y="40050"/>
                  <a:pt x="18727" y="39999"/>
                </a:cubicBezTo>
                <a:lnTo>
                  <a:pt x="18727" y="39999"/>
                </a:lnTo>
                <a:cubicBezTo>
                  <a:pt x="18727" y="39982"/>
                  <a:pt x="18709" y="39965"/>
                  <a:pt x="18709" y="39948"/>
                </a:cubicBezTo>
                <a:lnTo>
                  <a:pt x="18658" y="39948"/>
                </a:lnTo>
                <a:cubicBezTo>
                  <a:pt x="18590" y="39931"/>
                  <a:pt x="18521" y="39897"/>
                  <a:pt x="18487" y="39845"/>
                </a:cubicBezTo>
                <a:cubicBezTo>
                  <a:pt x="18453" y="39811"/>
                  <a:pt x="18487" y="39777"/>
                  <a:pt x="18504" y="39726"/>
                </a:cubicBezTo>
                <a:cubicBezTo>
                  <a:pt x="18521" y="39692"/>
                  <a:pt x="18539" y="39657"/>
                  <a:pt x="18556" y="39606"/>
                </a:cubicBezTo>
                <a:cubicBezTo>
                  <a:pt x="18556" y="39589"/>
                  <a:pt x="18504" y="39538"/>
                  <a:pt x="18453" y="39555"/>
                </a:cubicBezTo>
                <a:lnTo>
                  <a:pt x="18231" y="39572"/>
                </a:lnTo>
                <a:lnTo>
                  <a:pt x="18265" y="39111"/>
                </a:lnTo>
                <a:cubicBezTo>
                  <a:pt x="18316" y="39093"/>
                  <a:pt x="18368" y="39076"/>
                  <a:pt x="18419" y="39059"/>
                </a:cubicBezTo>
                <a:cubicBezTo>
                  <a:pt x="18487" y="39076"/>
                  <a:pt x="18556" y="39076"/>
                  <a:pt x="18607" y="39093"/>
                </a:cubicBezTo>
                <a:cubicBezTo>
                  <a:pt x="18658" y="39093"/>
                  <a:pt x="18761" y="39059"/>
                  <a:pt x="18744" y="39025"/>
                </a:cubicBezTo>
                <a:cubicBezTo>
                  <a:pt x="18709" y="38923"/>
                  <a:pt x="18727" y="38803"/>
                  <a:pt x="18795" y="38718"/>
                </a:cubicBezTo>
                <a:cubicBezTo>
                  <a:pt x="18761" y="38632"/>
                  <a:pt x="18761" y="38530"/>
                  <a:pt x="18778" y="38427"/>
                </a:cubicBezTo>
                <a:cubicBezTo>
                  <a:pt x="18761" y="38359"/>
                  <a:pt x="18761" y="38273"/>
                  <a:pt x="18795" y="38205"/>
                </a:cubicBezTo>
                <a:cubicBezTo>
                  <a:pt x="18829" y="38137"/>
                  <a:pt x="18795" y="38034"/>
                  <a:pt x="18744" y="37983"/>
                </a:cubicBezTo>
                <a:cubicBezTo>
                  <a:pt x="18658" y="37897"/>
                  <a:pt x="18709" y="37812"/>
                  <a:pt x="18846" y="37727"/>
                </a:cubicBezTo>
                <a:cubicBezTo>
                  <a:pt x="18744" y="37710"/>
                  <a:pt x="18641" y="37727"/>
                  <a:pt x="18556" y="37761"/>
                </a:cubicBezTo>
                <a:cubicBezTo>
                  <a:pt x="18487" y="37795"/>
                  <a:pt x="18385" y="37778"/>
                  <a:pt x="18334" y="37710"/>
                </a:cubicBezTo>
                <a:cubicBezTo>
                  <a:pt x="18351" y="37487"/>
                  <a:pt x="18368" y="37299"/>
                  <a:pt x="18368" y="37094"/>
                </a:cubicBezTo>
                <a:cubicBezTo>
                  <a:pt x="18556" y="36992"/>
                  <a:pt x="18573" y="36992"/>
                  <a:pt x="18573" y="36889"/>
                </a:cubicBezTo>
                <a:cubicBezTo>
                  <a:pt x="18573" y="36872"/>
                  <a:pt x="18573" y="36838"/>
                  <a:pt x="18573" y="36821"/>
                </a:cubicBezTo>
                <a:cubicBezTo>
                  <a:pt x="18590" y="36770"/>
                  <a:pt x="18641" y="36736"/>
                  <a:pt x="18692" y="36736"/>
                </a:cubicBezTo>
                <a:cubicBezTo>
                  <a:pt x="18727" y="36701"/>
                  <a:pt x="18795" y="36719"/>
                  <a:pt x="18829" y="36736"/>
                </a:cubicBezTo>
                <a:cubicBezTo>
                  <a:pt x="18829" y="36736"/>
                  <a:pt x="18863" y="36753"/>
                  <a:pt x="18863" y="36770"/>
                </a:cubicBezTo>
                <a:cubicBezTo>
                  <a:pt x="18880" y="36804"/>
                  <a:pt x="18880" y="36838"/>
                  <a:pt x="18880" y="36872"/>
                </a:cubicBezTo>
                <a:lnTo>
                  <a:pt x="18880" y="36872"/>
                </a:lnTo>
                <a:lnTo>
                  <a:pt x="19256" y="36684"/>
                </a:lnTo>
                <a:cubicBezTo>
                  <a:pt x="19273" y="36650"/>
                  <a:pt x="19256" y="36616"/>
                  <a:pt x="19256" y="36599"/>
                </a:cubicBezTo>
                <a:cubicBezTo>
                  <a:pt x="19205" y="36479"/>
                  <a:pt x="19154" y="36377"/>
                  <a:pt x="19085" y="36274"/>
                </a:cubicBezTo>
                <a:cubicBezTo>
                  <a:pt x="19068" y="36240"/>
                  <a:pt x="19017" y="36223"/>
                  <a:pt x="18966" y="36206"/>
                </a:cubicBezTo>
                <a:cubicBezTo>
                  <a:pt x="19068" y="35967"/>
                  <a:pt x="19034" y="35676"/>
                  <a:pt x="18880" y="35471"/>
                </a:cubicBezTo>
                <a:cubicBezTo>
                  <a:pt x="18880" y="35437"/>
                  <a:pt x="18880" y="35403"/>
                  <a:pt x="18880" y="35386"/>
                </a:cubicBezTo>
                <a:cubicBezTo>
                  <a:pt x="18863" y="35335"/>
                  <a:pt x="18914" y="35300"/>
                  <a:pt x="18966" y="35283"/>
                </a:cubicBezTo>
                <a:cubicBezTo>
                  <a:pt x="19034" y="35249"/>
                  <a:pt x="19102" y="35181"/>
                  <a:pt x="19102" y="35112"/>
                </a:cubicBezTo>
                <a:cubicBezTo>
                  <a:pt x="19119" y="35061"/>
                  <a:pt x="19102" y="35027"/>
                  <a:pt x="19085" y="34993"/>
                </a:cubicBezTo>
                <a:cubicBezTo>
                  <a:pt x="19085" y="34959"/>
                  <a:pt x="19051" y="34924"/>
                  <a:pt x="19034" y="34907"/>
                </a:cubicBezTo>
                <a:cubicBezTo>
                  <a:pt x="18914" y="34805"/>
                  <a:pt x="18897" y="34651"/>
                  <a:pt x="18983" y="34514"/>
                </a:cubicBezTo>
                <a:cubicBezTo>
                  <a:pt x="18983" y="34497"/>
                  <a:pt x="19000" y="34463"/>
                  <a:pt x="19017" y="34446"/>
                </a:cubicBezTo>
                <a:cubicBezTo>
                  <a:pt x="19051" y="34326"/>
                  <a:pt x="19051" y="34224"/>
                  <a:pt x="18914" y="34190"/>
                </a:cubicBezTo>
                <a:cubicBezTo>
                  <a:pt x="18897" y="34190"/>
                  <a:pt x="18880" y="34190"/>
                  <a:pt x="18863" y="34190"/>
                </a:cubicBezTo>
                <a:cubicBezTo>
                  <a:pt x="18829" y="34190"/>
                  <a:pt x="18812" y="34207"/>
                  <a:pt x="18778" y="34207"/>
                </a:cubicBezTo>
                <a:cubicBezTo>
                  <a:pt x="18709" y="34190"/>
                  <a:pt x="18641" y="34173"/>
                  <a:pt x="18573" y="34156"/>
                </a:cubicBezTo>
                <a:cubicBezTo>
                  <a:pt x="18573" y="34019"/>
                  <a:pt x="18470" y="33951"/>
                  <a:pt x="18402" y="33831"/>
                </a:cubicBezTo>
                <a:cubicBezTo>
                  <a:pt x="18453" y="33763"/>
                  <a:pt x="18487" y="33677"/>
                  <a:pt x="18334" y="33746"/>
                </a:cubicBezTo>
                <a:cubicBezTo>
                  <a:pt x="18316" y="33763"/>
                  <a:pt x="18282" y="33746"/>
                  <a:pt x="18265" y="33728"/>
                </a:cubicBezTo>
                <a:cubicBezTo>
                  <a:pt x="18231" y="33694"/>
                  <a:pt x="18214" y="33660"/>
                  <a:pt x="18214" y="33609"/>
                </a:cubicBezTo>
                <a:cubicBezTo>
                  <a:pt x="18214" y="33609"/>
                  <a:pt x="18231" y="33575"/>
                  <a:pt x="18231" y="33558"/>
                </a:cubicBezTo>
                <a:cubicBezTo>
                  <a:pt x="18351" y="33438"/>
                  <a:pt x="18470" y="33318"/>
                  <a:pt x="18607" y="33216"/>
                </a:cubicBezTo>
                <a:cubicBezTo>
                  <a:pt x="18624" y="33216"/>
                  <a:pt x="18641" y="33199"/>
                  <a:pt x="18658" y="33199"/>
                </a:cubicBezTo>
                <a:cubicBezTo>
                  <a:pt x="18692" y="33199"/>
                  <a:pt x="18709" y="33216"/>
                  <a:pt x="18744" y="33233"/>
                </a:cubicBezTo>
                <a:cubicBezTo>
                  <a:pt x="18812" y="33216"/>
                  <a:pt x="18897" y="33216"/>
                  <a:pt x="18966" y="33233"/>
                </a:cubicBezTo>
                <a:cubicBezTo>
                  <a:pt x="18966" y="33113"/>
                  <a:pt x="18983" y="32994"/>
                  <a:pt x="18897" y="32942"/>
                </a:cubicBezTo>
                <a:cubicBezTo>
                  <a:pt x="18880" y="32942"/>
                  <a:pt x="18897" y="32891"/>
                  <a:pt x="18914" y="32874"/>
                </a:cubicBezTo>
                <a:cubicBezTo>
                  <a:pt x="18914" y="32857"/>
                  <a:pt x="18932" y="32840"/>
                  <a:pt x="18949" y="32823"/>
                </a:cubicBezTo>
                <a:cubicBezTo>
                  <a:pt x="19273" y="32498"/>
                  <a:pt x="19273" y="32498"/>
                  <a:pt x="19119" y="32344"/>
                </a:cubicBezTo>
                <a:cubicBezTo>
                  <a:pt x="19068" y="32293"/>
                  <a:pt x="19102" y="32225"/>
                  <a:pt x="19154" y="32156"/>
                </a:cubicBezTo>
                <a:cubicBezTo>
                  <a:pt x="19222" y="32071"/>
                  <a:pt x="19256" y="32037"/>
                  <a:pt x="19307" y="31986"/>
                </a:cubicBezTo>
                <a:cubicBezTo>
                  <a:pt x="19273" y="31969"/>
                  <a:pt x="19239" y="31969"/>
                  <a:pt x="19205" y="31951"/>
                </a:cubicBezTo>
                <a:cubicBezTo>
                  <a:pt x="19205" y="31951"/>
                  <a:pt x="19239" y="31934"/>
                  <a:pt x="19239" y="31917"/>
                </a:cubicBezTo>
                <a:cubicBezTo>
                  <a:pt x="19222" y="31644"/>
                  <a:pt x="19256" y="31388"/>
                  <a:pt x="19307" y="31114"/>
                </a:cubicBezTo>
                <a:cubicBezTo>
                  <a:pt x="19307" y="31063"/>
                  <a:pt x="19307" y="31029"/>
                  <a:pt x="19290" y="30978"/>
                </a:cubicBezTo>
                <a:cubicBezTo>
                  <a:pt x="19239" y="30841"/>
                  <a:pt x="19273" y="30704"/>
                  <a:pt x="19376" y="30602"/>
                </a:cubicBezTo>
                <a:cubicBezTo>
                  <a:pt x="19393" y="30585"/>
                  <a:pt x="19393" y="30567"/>
                  <a:pt x="19410" y="30567"/>
                </a:cubicBezTo>
                <a:cubicBezTo>
                  <a:pt x="19444" y="30499"/>
                  <a:pt x="19427" y="30448"/>
                  <a:pt x="19307" y="30448"/>
                </a:cubicBezTo>
                <a:cubicBezTo>
                  <a:pt x="19222" y="30448"/>
                  <a:pt x="19154" y="30414"/>
                  <a:pt x="19102" y="30362"/>
                </a:cubicBezTo>
                <a:cubicBezTo>
                  <a:pt x="19068" y="30328"/>
                  <a:pt x="19051" y="30277"/>
                  <a:pt x="19085" y="30226"/>
                </a:cubicBezTo>
                <a:lnTo>
                  <a:pt x="19137" y="30209"/>
                </a:lnTo>
                <a:cubicBezTo>
                  <a:pt x="19239" y="30192"/>
                  <a:pt x="19342" y="30140"/>
                  <a:pt x="19410" y="30038"/>
                </a:cubicBezTo>
                <a:cubicBezTo>
                  <a:pt x="19461" y="29952"/>
                  <a:pt x="19410" y="29884"/>
                  <a:pt x="19325" y="29850"/>
                </a:cubicBezTo>
                <a:cubicBezTo>
                  <a:pt x="19239" y="29799"/>
                  <a:pt x="19154" y="29764"/>
                  <a:pt x="19051" y="29730"/>
                </a:cubicBezTo>
                <a:lnTo>
                  <a:pt x="19034" y="29730"/>
                </a:lnTo>
                <a:cubicBezTo>
                  <a:pt x="19085" y="29542"/>
                  <a:pt x="19034" y="29354"/>
                  <a:pt x="18897" y="29218"/>
                </a:cubicBezTo>
                <a:cubicBezTo>
                  <a:pt x="18914" y="29166"/>
                  <a:pt x="18932" y="29115"/>
                  <a:pt x="18949" y="29064"/>
                </a:cubicBezTo>
                <a:cubicBezTo>
                  <a:pt x="19017" y="28910"/>
                  <a:pt x="19051" y="28756"/>
                  <a:pt x="19034" y="28603"/>
                </a:cubicBezTo>
                <a:cubicBezTo>
                  <a:pt x="19051" y="28603"/>
                  <a:pt x="19068" y="28603"/>
                  <a:pt x="19102" y="28620"/>
                </a:cubicBezTo>
                <a:cubicBezTo>
                  <a:pt x="19034" y="28415"/>
                  <a:pt x="19034" y="28210"/>
                  <a:pt x="19068" y="28005"/>
                </a:cubicBezTo>
                <a:cubicBezTo>
                  <a:pt x="18983" y="27919"/>
                  <a:pt x="18932" y="27817"/>
                  <a:pt x="18897" y="27697"/>
                </a:cubicBezTo>
                <a:cubicBezTo>
                  <a:pt x="18897" y="27612"/>
                  <a:pt x="18880" y="27509"/>
                  <a:pt x="18846" y="27424"/>
                </a:cubicBezTo>
                <a:cubicBezTo>
                  <a:pt x="18863" y="27355"/>
                  <a:pt x="18863" y="27287"/>
                  <a:pt x="18846" y="27236"/>
                </a:cubicBezTo>
                <a:cubicBezTo>
                  <a:pt x="18863" y="27065"/>
                  <a:pt x="18897" y="26894"/>
                  <a:pt x="18966" y="26740"/>
                </a:cubicBezTo>
                <a:cubicBezTo>
                  <a:pt x="18966" y="26501"/>
                  <a:pt x="18983" y="26262"/>
                  <a:pt x="19000" y="26023"/>
                </a:cubicBezTo>
                <a:lnTo>
                  <a:pt x="19051" y="25988"/>
                </a:lnTo>
                <a:cubicBezTo>
                  <a:pt x="19154" y="25920"/>
                  <a:pt x="19239" y="25869"/>
                  <a:pt x="19205" y="25766"/>
                </a:cubicBezTo>
                <a:cubicBezTo>
                  <a:pt x="19171" y="25681"/>
                  <a:pt x="19205" y="25630"/>
                  <a:pt x="19290" y="25561"/>
                </a:cubicBezTo>
                <a:cubicBezTo>
                  <a:pt x="19359" y="25510"/>
                  <a:pt x="19376" y="25442"/>
                  <a:pt x="19376" y="25356"/>
                </a:cubicBezTo>
                <a:cubicBezTo>
                  <a:pt x="19359" y="25288"/>
                  <a:pt x="19393" y="25185"/>
                  <a:pt x="19290" y="25151"/>
                </a:cubicBezTo>
                <a:cubicBezTo>
                  <a:pt x="19461" y="24929"/>
                  <a:pt x="19478" y="24621"/>
                  <a:pt x="19342" y="24365"/>
                </a:cubicBezTo>
                <a:cubicBezTo>
                  <a:pt x="19427" y="24177"/>
                  <a:pt x="19376" y="23938"/>
                  <a:pt x="19222" y="23801"/>
                </a:cubicBezTo>
                <a:cubicBezTo>
                  <a:pt x="19188" y="23767"/>
                  <a:pt x="19154" y="23750"/>
                  <a:pt x="19119" y="23750"/>
                </a:cubicBezTo>
                <a:lnTo>
                  <a:pt x="19119" y="23665"/>
                </a:lnTo>
                <a:cubicBezTo>
                  <a:pt x="19137" y="23613"/>
                  <a:pt x="19154" y="23562"/>
                  <a:pt x="19171" y="23511"/>
                </a:cubicBezTo>
                <a:cubicBezTo>
                  <a:pt x="19188" y="23391"/>
                  <a:pt x="19205" y="23255"/>
                  <a:pt x="19222" y="23118"/>
                </a:cubicBezTo>
                <a:cubicBezTo>
                  <a:pt x="19325" y="22998"/>
                  <a:pt x="19393" y="22844"/>
                  <a:pt x="19427" y="22691"/>
                </a:cubicBezTo>
                <a:cubicBezTo>
                  <a:pt x="19478" y="22469"/>
                  <a:pt x="19461" y="22229"/>
                  <a:pt x="19376" y="22007"/>
                </a:cubicBezTo>
                <a:cubicBezTo>
                  <a:pt x="19393" y="21990"/>
                  <a:pt x="19393" y="21990"/>
                  <a:pt x="19410" y="21973"/>
                </a:cubicBezTo>
                <a:cubicBezTo>
                  <a:pt x="19461" y="21905"/>
                  <a:pt x="19495" y="21819"/>
                  <a:pt x="19530" y="21734"/>
                </a:cubicBezTo>
                <a:cubicBezTo>
                  <a:pt x="19547" y="21666"/>
                  <a:pt x="19581" y="21580"/>
                  <a:pt x="19581" y="21495"/>
                </a:cubicBezTo>
                <a:lnTo>
                  <a:pt x="19632" y="21461"/>
                </a:lnTo>
                <a:cubicBezTo>
                  <a:pt x="19700" y="21409"/>
                  <a:pt x="19769" y="21341"/>
                  <a:pt x="19837" y="21273"/>
                </a:cubicBezTo>
                <a:cubicBezTo>
                  <a:pt x="19854" y="21341"/>
                  <a:pt x="19923" y="21375"/>
                  <a:pt x="20042" y="21358"/>
                </a:cubicBezTo>
                <a:cubicBezTo>
                  <a:pt x="20128" y="21358"/>
                  <a:pt x="20162" y="21358"/>
                  <a:pt x="20145" y="21443"/>
                </a:cubicBezTo>
                <a:cubicBezTo>
                  <a:pt x="20110" y="21512"/>
                  <a:pt x="20110" y="21546"/>
                  <a:pt x="20213" y="21546"/>
                </a:cubicBezTo>
                <a:cubicBezTo>
                  <a:pt x="20247" y="21529"/>
                  <a:pt x="20281" y="21529"/>
                  <a:pt x="20316" y="21512"/>
                </a:cubicBezTo>
                <a:cubicBezTo>
                  <a:pt x="20316" y="21461"/>
                  <a:pt x="20316" y="21426"/>
                  <a:pt x="20316" y="21392"/>
                </a:cubicBezTo>
                <a:cubicBezTo>
                  <a:pt x="20316" y="21358"/>
                  <a:pt x="20247" y="21341"/>
                  <a:pt x="20247" y="21307"/>
                </a:cubicBezTo>
                <a:cubicBezTo>
                  <a:pt x="20264" y="21204"/>
                  <a:pt x="20298" y="21102"/>
                  <a:pt x="20350" y="20999"/>
                </a:cubicBezTo>
                <a:cubicBezTo>
                  <a:pt x="20367" y="20948"/>
                  <a:pt x="20435" y="20897"/>
                  <a:pt x="20503" y="20880"/>
                </a:cubicBezTo>
                <a:cubicBezTo>
                  <a:pt x="20521" y="20862"/>
                  <a:pt x="20538" y="20862"/>
                  <a:pt x="20572" y="20880"/>
                </a:cubicBezTo>
                <a:lnTo>
                  <a:pt x="20640" y="20880"/>
                </a:lnTo>
                <a:cubicBezTo>
                  <a:pt x="20640" y="20862"/>
                  <a:pt x="20640" y="20845"/>
                  <a:pt x="20657" y="20828"/>
                </a:cubicBezTo>
                <a:cubicBezTo>
                  <a:pt x="20657" y="20794"/>
                  <a:pt x="20657" y="20777"/>
                  <a:pt x="20657" y="20760"/>
                </a:cubicBezTo>
                <a:cubicBezTo>
                  <a:pt x="20640" y="20675"/>
                  <a:pt x="20640" y="20606"/>
                  <a:pt x="20657" y="20521"/>
                </a:cubicBezTo>
                <a:cubicBezTo>
                  <a:pt x="20657" y="20487"/>
                  <a:pt x="20674" y="20435"/>
                  <a:pt x="20691" y="20401"/>
                </a:cubicBezTo>
                <a:lnTo>
                  <a:pt x="20691" y="20230"/>
                </a:lnTo>
                <a:cubicBezTo>
                  <a:pt x="20674" y="20213"/>
                  <a:pt x="20657" y="20213"/>
                  <a:pt x="20640" y="20196"/>
                </a:cubicBezTo>
                <a:cubicBezTo>
                  <a:pt x="20606" y="20179"/>
                  <a:pt x="20606" y="20094"/>
                  <a:pt x="20589" y="20042"/>
                </a:cubicBezTo>
                <a:cubicBezTo>
                  <a:pt x="20589" y="19974"/>
                  <a:pt x="20538" y="19991"/>
                  <a:pt x="20452" y="20008"/>
                </a:cubicBezTo>
                <a:lnTo>
                  <a:pt x="20401" y="20025"/>
                </a:lnTo>
                <a:cubicBezTo>
                  <a:pt x="20264" y="20077"/>
                  <a:pt x="20213" y="20025"/>
                  <a:pt x="20213" y="19957"/>
                </a:cubicBezTo>
                <a:cubicBezTo>
                  <a:pt x="20213" y="19906"/>
                  <a:pt x="20213" y="19871"/>
                  <a:pt x="20230" y="19837"/>
                </a:cubicBezTo>
                <a:cubicBezTo>
                  <a:pt x="20367" y="19752"/>
                  <a:pt x="20521" y="19684"/>
                  <a:pt x="20691" y="19632"/>
                </a:cubicBezTo>
                <a:lnTo>
                  <a:pt x="20691" y="19376"/>
                </a:lnTo>
                <a:cubicBezTo>
                  <a:pt x="20657" y="19308"/>
                  <a:pt x="20418" y="19427"/>
                  <a:pt x="20503" y="19256"/>
                </a:cubicBezTo>
                <a:cubicBezTo>
                  <a:pt x="20486" y="19188"/>
                  <a:pt x="20452" y="19120"/>
                  <a:pt x="20435" y="19068"/>
                </a:cubicBezTo>
                <a:cubicBezTo>
                  <a:pt x="20418" y="19051"/>
                  <a:pt x="20418" y="19034"/>
                  <a:pt x="20435" y="19017"/>
                </a:cubicBezTo>
                <a:cubicBezTo>
                  <a:pt x="20452" y="19000"/>
                  <a:pt x="20486" y="18966"/>
                  <a:pt x="20521" y="18949"/>
                </a:cubicBezTo>
                <a:cubicBezTo>
                  <a:pt x="20555" y="18898"/>
                  <a:pt x="20623" y="18863"/>
                  <a:pt x="20674" y="18880"/>
                </a:cubicBezTo>
                <a:lnTo>
                  <a:pt x="20674" y="0"/>
                </a:lnTo>
                <a:lnTo>
                  <a:pt x="0" y="0"/>
                </a:lnTo>
                <a:lnTo>
                  <a:pt x="0" y="46065"/>
                </a:lnTo>
                <a:cubicBezTo>
                  <a:pt x="103" y="46048"/>
                  <a:pt x="205" y="46031"/>
                  <a:pt x="308" y="4603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" name="TextBox 11"/>
          <p:cNvSpPr txBox="1"/>
          <p:nvPr/>
        </p:nvSpPr>
        <p:spPr>
          <a:xfrm>
            <a:off x="373551" y="1841383"/>
            <a:ext cx="3059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1 (STT 1 – 15) </a:t>
            </a:r>
            <a:endParaRPr lang="vi-VN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33600423"/>
              </p:ext>
            </p:extLst>
          </p:nvPr>
        </p:nvGraphicFramePr>
        <p:xfrm>
          <a:off x="997593" y="1663861"/>
          <a:ext cx="10462887" cy="4127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5" name="Google Shape;1763;p68"/>
          <p:cNvSpPr txBox="1">
            <a:spLocks noGrp="1"/>
          </p:cNvSpPr>
          <p:nvPr>
            <p:ph type="title" idx="6"/>
          </p:nvPr>
        </p:nvSpPr>
        <p:spPr>
          <a:xfrm flipH="1">
            <a:off x="2421831" y="471398"/>
            <a:ext cx="8540274" cy="640000"/>
          </a:xfrm>
          <a:prstGeom prst="rect">
            <a:avLst/>
          </a:prstGeom>
          <a:ln>
            <a:noFill/>
          </a:ln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Chủ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đề</a:t>
            </a:r>
            <a:r>
              <a:rPr lang="en-US" sz="3200" b="1" dirty="0" smtClean="0">
                <a:solidFill>
                  <a:srgbClr val="FF0000"/>
                </a:solidFill>
              </a:rPr>
              <a:t>: </a:t>
            </a:r>
            <a:r>
              <a:rPr lang="en-US" sz="3200" b="1" dirty="0" smtClean="0"/>
              <a:t>PHONG TRÀO CÔNG NHÂN CUỐI TK XVIII ĐẾN ĐẦU TK XX</a:t>
            </a:r>
            <a:endParaRPr sz="32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1903376" y="3791327"/>
            <a:ext cx="1073858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nhọc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Google Shape;1756;p68"/>
          <p:cNvSpPr/>
          <p:nvPr/>
        </p:nvSpPr>
        <p:spPr>
          <a:xfrm flipH="1">
            <a:off x="3934383" y="2821782"/>
            <a:ext cx="5066162" cy="1020409"/>
          </a:xfrm>
          <a:custGeom>
            <a:avLst/>
            <a:gdLst/>
            <a:ahLst/>
            <a:cxnLst/>
            <a:rect l="l" t="t" r="r" b="b"/>
            <a:pathLst>
              <a:path w="20692" h="47654" extrusionOk="0">
                <a:moveTo>
                  <a:pt x="308" y="46031"/>
                </a:moveTo>
                <a:cubicBezTo>
                  <a:pt x="342" y="46031"/>
                  <a:pt x="393" y="46013"/>
                  <a:pt x="410" y="45996"/>
                </a:cubicBezTo>
                <a:lnTo>
                  <a:pt x="410" y="45962"/>
                </a:lnTo>
                <a:cubicBezTo>
                  <a:pt x="564" y="45894"/>
                  <a:pt x="701" y="45877"/>
                  <a:pt x="854" y="45877"/>
                </a:cubicBezTo>
                <a:cubicBezTo>
                  <a:pt x="1008" y="45877"/>
                  <a:pt x="1179" y="45825"/>
                  <a:pt x="1299" y="45757"/>
                </a:cubicBezTo>
                <a:cubicBezTo>
                  <a:pt x="1316" y="45740"/>
                  <a:pt x="1316" y="45740"/>
                  <a:pt x="1316" y="45723"/>
                </a:cubicBezTo>
                <a:lnTo>
                  <a:pt x="2136" y="45979"/>
                </a:lnTo>
                <a:lnTo>
                  <a:pt x="2136" y="45979"/>
                </a:lnTo>
                <a:lnTo>
                  <a:pt x="2136" y="46184"/>
                </a:lnTo>
                <a:cubicBezTo>
                  <a:pt x="2136" y="46201"/>
                  <a:pt x="2136" y="46218"/>
                  <a:pt x="2153" y="46218"/>
                </a:cubicBezTo>
                <a:cubicBezTo>
                  <a:pt x="2187" y="46236"/>
                  <a:pt x="2238" y="46253"/>
                  <a:pt x="2255" y="46253"/>
                </a:cubicBezTo>
                <a:cubicBezTo>
                  <a:pt x="2324" y="46236"/>
                  <a:pt x="2392" y="46201"/>
                  <a:pt x="2443" y="46150"/>
                </a:cubicBezTo>
                <a:cubicBezTo>
                  <a:pt x="2478" y="46099"/>
                  <a:pt x="2546" y="46099"/>
                  <a:pt x="2648" y="46167"/>
                </a:cubicBezTo>
                <a:cubicBezTo>
                  <a:pt x="2665" y="46184"/>
                  <a:pt x="2700" y="46184"/>
                  <a:pt x="2700" y="46184"/>
                </a:cubicBezTo>
                <a:cubicBezTo>
                  <a:pt x="2751" y="46065"/>
                  <a:pt x="3007" y="46184"/>
                  <a:pt x="3093" y="46116"/>
                </a:cubicBezTo>
                <a:cubicBezTo>
                  <a:pt x="3144" y="46082"/>
                  <a:pt x="3212" y="46048"/>
                  <a:pt x="3281" y="46065"/>
                </a:cubicBezTo>
                <a:cubicBezTo>
                  <a:pt x="3434" y="46099"/>
                  <a:pt x="3503" y="46013"/>
                  <a:pt x="3588" y="45996"/>
                </a:cubicBezTo>
                <a:lnTo>
                  <a:pt x="3759" y="45945"/>
                </a:lnTo>
                <a:lnTo>
                  <a:pt x="3827" y="45962"/>
                </a:lnTo>
                <a:cubicBezTo>
                  <a:pt x="3896" y="45996"/>
                  <a:pt x="3981" y="46048"/>
                  <a:pt x="3998" y="46116"/>
                </a:cubicBezTo>
                <a:cubicBezTo>
                  <a:pt x="4015" y="46150"/>
                  <a:pt x="3981" y="46201"/>
                  <a:pt x="3930" y="46218"/>
                </a:cubicBezTo>
                <a:cubicBezTo>
                  <a:pt x="3827" y="46218"/>
                  <a:pt x="3708" y="46218"/>
                  <a:pt x="3708" y="46321"/>
                </a:cubicBezTo>
                <a:cubicBezTo>
                  <a:pt x="3622" y="46321"/>
                  <a:pt x="3537" y="46321"/>
                  <a:pt x="3469" y="46338"/>
                </a:cubicBezTo>
                <a:cubicBezTo>
                  <a:pt x="3451" y="46338"/>
                  <a:pt x="3469" y="46389"/>
                  <a:pt x="3469" y="46406"/>
                </a:cubicBezTo>
                <a:cubicBezTo>
                  <a:pt x="3520" y="46475"/>
                  <a:pt x="3434" y="46441"/>
                  <a:pt x="3503" y="46458"/>
                </a:cubicBezTo>
                <a:cubicBezTo>
                  <a:pt x="3622" y="46475"/>
                  <a:pt x="3742" y="46509"/>
                  <a:pt x="3861" y="46526"/>
                </a:cubicBezTo>
                <a:cubicBezTo>
                  <a:pt x="3930" y="46543"/>
                  <a:pt x="3981" y="46526"/>
                  <a:pt x="3998" y="46492"/>
                </a:cubicBezTo>
                <a:cubicBezTo>
                  <a:pt x="4032" y="46441"/>
                  <a:pt x="4084" y="46423"/>
                  <a:pt x="4135" y="46441"/>
                </a:cubicBezTo>
                <a:cubicBezTo>
                  <a:pt x="4272" y="46458"/>
                  <a:pt x="4408" y="46492"/>
                  <a:pt x="4408" y="46355"/>
                </a:cubicBezTo>
                <a:cubicBezTo>
                  <a:pt x="4511" y="46355"/>
                  <a:pt x="4630" y="46372"/>
                  <a:pt x="4699" y="46321"/>
                </a:cubicBezTo>
                <a:cubicBezTo>
                  <a:pt x="4733" y="46287"/>
                  <a:pt x="4801" y="46338"/>
                  <a:pt x="4852" y="46372"/>
                </a:cubicBezTo>
                <a:cubicBezTo>
                  <a:pt x="4904" y="46423"/>
                  <a:pt x="4887" y="46458"/>
                  <a:pt x="4870" y="46492"/>
                </a:cubicBezTo>
                <a:cubicBezTo>
                  <a:pt x="4835" y="46560"/>
                  <a:pt x="4921" y="46646"/>
                  <a:pt x="5040" y="46697"/>
                </a:cubicBezTo>
                <a:cubicBezTo>
                  <a:pt x="5092" y="46714"/>
                  <a:pt x="5143" y="46731"/>
                  <a:pt x="5194" y="46748"/>
                </a:cubicBezTo>
                <a:cubicBezTo>
                  <a:pt x="5297" y="46799"/>
                  <a:pt x="5416" y="46816"/>
                  <a:pt x="5519" y="46765"/>
                </a:cubicBezTo>
                <a:cubicBezTo>
                  <a:pt x="5604" y="46748"/>
                  <a:pt x="5690" y="46714"/>
                  <a:pt x="5758" y="46663"/>
                </a:cubicBezTo>
                <a:cubicBezTo>
                  <a:pt x="5792" y="46646"/>
                  <a:pt x="5843" y="46629"/>
                  <a:pt x="5878" y="46646"/>
                </a:cubicBezTo>
                <a:cubicBezTo>
                  <a:pt x="6083" y="46748"/>
                  <a:pt x="6134" y="46646"/>
                  <a:pt x="6271" y="46646"/>
                </a:cubicBezTo>
                <a:cubicBezTo>
                  <a:pt x="6442" y="46646"/>
                  <a:pt x="6442" y="46594"/>
                  <a:pt x="6288" y="46389"/>
                </a:cubicBezTo>
                <a:cubicBezTo>
                  <a:pt x="6339" y="46372"/>
                  <a:pt x="6390" y="46355"/>
                  <a:pt x="6442" y="46304"/>
                </a:cubicBezTo>
                <a:cubicBezTo>
                  <a:pt x="6493" y="46253"/>
                  <a:pt x="6561" y="46287"/>
                  <a:pt x="6647" y="46389"/>
                </a:cubicBezTo>
                <a:cubicBezTo>
                  <a:pt x="6681" y="46423"/>
                  <a:pt x="6715" y="46475"/>
                  <a:pt x="6749" y="46526"/>
                </a:cubicBezTo>
                <a:cubicBezTo>
                  <a:pt x="6817" y="46492"/>
                  <a:pt x="6954" y="46611"/>
                  <a:pt x="7005" y="46543"/>
                </a:cubicBezTo>
                <a:lnTo>
                  <a:pt x="7005" y="46458"/>
                </a:lnTo>
                <a:cubicBezTo>
                  <a:pt x="7108" y="46458"/>
                  <a:pt x="7227" y="46526"/>
                  <a:pt x="7313" y="46560"/>
                </a:cubicBezTo>
                <a:lnTo>
                  <a:pt x="7347" y="46560"/>
                </a:lnTo>
                <a:cubicBezTo>
                  <a:pt x="7381" y="46594"/>
                  <a:pt x="7433" y="46629"/>
                  <a:pt x="7484" y="46663"/>
                </a:cubicBezTo>
                <a:cubicBezTo>
                  <a:pt x="7655" y="46748"/>
                  <a:pt x="7843" y="46799"/>
                  <a:pt x="8048" y="46799"/>
                </a:cubicBezTo>
                <a:cubicBezTo>
                  <a:pt x="8150" y="46834"/>
                  <a:pt x="8253" y="46851"/>
                  <a:pt x="8355" y="46851"/>
                </a:cubicBezTo>
                <a:cubicBezTo>
                  <a:pt x="8389" y="46868"/>
                  <a:pt x="8424" y="46885"/>
                  <a:pt x="8458" y="46902"/>
                </a:cubicBezTo>
                <a:cubicBezTo>
                  <a:pt x="8492" y="46970"/>
                  <a:pt x="8543" y="47039"/>
                  <a:pt x="8594" y="47090"/>
                </a:cubicBezTo>
                <a:cubicBezTo>
                  <a:pt x="8936" y="47090"/>
                  <a:pt x="9261" y="47209"/>
                  <a:pt x="9517" y="47432"/>
                </a:cubicBezTo>
                <a:lnTo>
                  <a:pt x="9637" y="47414"/>
                </a:lnTo>
                <a:cubicBezTo>
                  <a:pt x="9705" y="47414"/>
                  <a:pt x="9756" y="47363"/>
                  <a:pt x="9773" y="47312"/>
                </a:cubicBezTo>
                <a:lnTo>
                  <a:pt x="9790" y="47278"/>
                </a:lnTo>
                <a:cubicBezTo>
                  <a:pt x="9842" y="47261"/>
                  <a:pt x="9876" y="47227"/>
                  <a:pt x="9927" y="47192"/>
                </a:cubicBezTo>
                <a:lnTo>
                  <a:pt x="9927" y="47192"/>
                </a:lnTo>
                <a:cubicBezTo>
                  <a:pt x="9978" y="47141"/>
                  <a:pt x="10047" y="47090"/>
                  <a:pt x="10115" y="47056"/>
                </a:cubicBezTo>
                <a:cubicBezTo>
                  <a:pt x="10115" y="47056"/>
                  <a:pt x="10098" y="47039"/>
                  <a:pt x="10098" y="47022"/>
                </a:cubicBezTo>
                <a:cubicBezTo>
                  <a:pt x="10132" y="46987"/>
                  <a:pt x="10166" y="46919"/>
                  <a:pt x="10166" y="46868"/>
                </a:cubicBezTo>
                <a:cubicBezTo>
                  <a:pt x="10252" y="46902"/>
                  <a:pt x="10337" y="46936"/>
                  <a:pt x="10423" y="46936"/>
                </a:cubicBezTo>
                <a:cubicBezTo>
                  <a:pt x="10662" y="46885"/>
                  <a:pt x="10918" y="46868"/>
                  <a:pt x="11174" y="46919"/>
                </a:cubicBezTo>
                <a:lnTo>
                  <a:pt x="11174" y="46902"/>
                </a:lnTo>
                <a:lnTo>
                  <a:pt x="11397" y="46936"/>
                </a:lnTo>
                <a:lnTo>
                  <a:pt x="11499" y="47039"/>
                </a:lnTo>
                <a:cubicBezTo>
                  <a:pt x="11567" y="47073"/>
                  <a:pt x="11619" y="47107"/>
                  <a:pt x="11670" y="47141"/>
                </a:cubicBezTo>
                <a:cubicBezTo>
                  <a:pt x="11687" y="47141"/>
                  <a:pt x="11704" y="47141"/>
                  <a:pt x="11721" y="47124"/>
                </a:cubicBezTo>
                <a:cubicBezTo>
                  <a:pt x="11738" y="47107"/>
                  <a:pt x="11755" y="47073"/>
                  <a:pt x="11789" y="47056"/>
                </a:cubicBezTo>
                <a:cubicBezTo>
                  <a:pt x="11807" y="47039"/>
                  <a:pt x="11909" y="47056"/>
                  <a:pt x="11977" y="47107"/>
                </a:cubicBezTo>
                <a:cubicBezTo>
                  <a:pt x="12012" y="47124"/>
                  <a:pt x="12046" y="47175"/>
                  <a:pt x="12063" y="47227"/>
                </a:cubicBezTo>
                <a:cubicBezTo>
                  <a:pt x="12063" y="47244"/>
                  <a:pt x="12063" y="47261"/>
                  <a:pt x="12080" y="47278"/>
                </a:cubicBezTo>
                <a:cubicBezTo>
                  <a:pt x="12114" y="47363"/>
                  <a:pt x="12131" y="47380"/>
                  <a:pt x="12234" y="47380"/>
                </a:cubicBezTo>
                <a:cubicBezTo>
                  <a:pt x="12319" y="47380"/>
                  <a:pt x="12405" y="47414"/>
                  <a:pt x="12473" y="47483"/>
                </a:cubicBezTo>
                <a:lnTo>
                  <a:pt x="12558" y="47568"/>
                </a:lnTo>
                <a:cubicBezTo>
                  <a:pt x="12610" y="47551"/>
                  <a:pt x="12661" y="47534"/>
                  <a:pt x="12712" y="47500"/>
                </a:cubicBezTo>
                <a:cubicBezTo>
                  <a:pt x="12746" y="47483"/>
                  <a:pt x="12763" y="47449"/>
                  <a:pt x="12763" y="47397"/>
                </a:cubicBezTo>
                <a:cubicBezTo>
                  <a:pt x="12763" y="47346"/>
                  <a:pt x="12763" y="47278"/>
                  <a:pt x="12763" y="47227"/>
                </a:cubicBezTo>
                <a:lnTo>
                  <a:pt x="13173" y="47175"/>
                </a:lnTo>
                <a:cubicBezTo>
                  <a:pt x="13225" y="47278"/>
                  <a:pt x="13293" y="47363"/>
                  <a:pt x="13396" y="47346"/>
                </a:cubicBezTo>
                <a:cubicBezTo>
                  <a:pt x="13481" y="47329"/>
                  <a:pt x="13566" y="47329"/>
                  <a:pt x="13652" y="47363"/>
                </a:cubicBezTo>
                <a:cubicBezTo>
                  <a:pt x="13754" y="47346"/>
                  <a:pt x="13840" y="47329"/>
                  <a:pt x="13942" y="47329"/>
                </a:cubicBezTo>
                <a:cubicBezTo>
                  <a:pt x="13959" y="47312"/>
                  <a:pt x="13959" y="47295"/>
                  <a:pt x="13959" y="47278"/>
                </a:cubicBezTo>
                <a:cubicBezTo>
                  <a:pt x="14011" y="47295"/>
                  <a:pt x="14062" y="47312"/>
                  <a:pt x="14113" y="47312"/>
                </a:cubicBezTo>
                <a:cubicBezTo>
                  <a:pt x="14164" y="47329"/>
                  <a:pt x="14250" y="47329"/>
                  <a:pt x="14301" y="47329"/>
                </a:cubicBezTo>
                <a:cubicBezTo>
                  <a:pt x="14301" y="47346"/>
                  <a:pt x="14284" y="47346"/>
                  <a:pt x="14267" y="47363"/>
                </a:cubicBezTo>
                <a:cubicBezTo>
                  <a:pt x="14506" y="47397"/>
                  <a:pt x="14711" y="47483"/>
                  <a:pt x="14899" y="47637"/>
                </a:cubicBezTo>
                <a:cubicBezTo>
                  <a:pt x="14985" y="47620"/>
                  <a:pt x="15053" y="47637"/>
                  <a:pt x="15138" y="47654"/>
                </a:cubicBezTo>
                <a:cubicBezTo>
                  <a:pt x="15155" y="47637"/>
                  <a:pt x="15190" y="47620"/>
                  <a:pt x="15224" y="47620"/>
                </a:cubicBezTo>
                <a:cubicBezTo>
                  <a:pt x="15378" y="47585"/>
                  <a:pt x="15548" y="47585"/>
                  <a:pt x="15702" y="47637"/>
                </a:cubicBezTo>
                <a:cubicBezTo>
                  <a:pt x="15890" y="47534"/>
                  <a:pt x="16078" y="47483"/>
                  <a:pt x="16283" y="47483"/>
                </a:cubicBezTo>
                <a:lnTo>
                  <a:pt x="16317" y="47483"/>
                </a:lnTo>
                <a:lnTo>
                  <a:pt x="16369" y="47432"/>
                </a:lnTo>
                <a:cubicBezTo>
                  <a:pt x="16403" y="47397"/>
                  <a:pt x="16437" y="47363"/>
                  <a:pt x="16471" y="47329"/>
                </a:cubicBezTo>
                <a:cubicBezTo>
                  <a:pt x="16522" y="47278"/>
                  <a:pt x="16557" y="47244"/>
                  <a:pt x="16608" y="47227"/>
                </a:cubicBezTo>
                <a:lnTo>
                  <a:pt x="16608" y="47227"/>
                </a:lnTo>
                <a:lnTo>
                  <a:pt x="16659" y="47192"/>
                </a:lnTo>
                <a:cubicBezTo>
                  <a:pt x="16659" y="47175"/>
                  <a:pt x="16659" y="47158"/>
                  <a:pt x="16659" y="47141"/>
                </a:cubicBezTo>
                <a:cubicBezTo>
                  <a:pt x="16659" y="47056"/>
                  <a:pt x="16710" y="47022"/>
                  <a:pt x="16745" y="46970"/>
                </a:cubicBezTo>
                <a:cubicBezTo>
                  <a:pt x="16779" y="46919"/>
                  <a:pt x="16813" y="46953"/>
                  <a:pt x="16864" y="46970"/>
                </a:cubicBezTo>
                <a:lnTo>
                  <a:pt x="17001" y="46987"/>
                </a:lnTo>
                <a:cubicBezTo>
                  <a:pt x="17018" y="46987"/>
                  <a:pt x="17052" y="46936"/>
                  <a:pt x="17035" y="46902"/>
                </a:cubicBezTo>
                <a:lnTo>
                  <a:pt x="16967" y="46697"/>
                </a:lnTo>
                <a:lnTo>
                  <a:pt x="17462" y="46629"/>
                </a:lnTo>
                <a:lnTo>
                  <a:pt x="17496" y="46680"/>
                </a:lnTo>
                <a:cubicBezTo>
                  <a:pt x="17548" y="46629"/>
                  <a:pt x="17599" y="46594"/>
                  <a:pt x="17650" y="46560"/>
                </a:cubicBezTo>
                <a:lnTo>
                  <a:pt x="17650" y="46441"/>
                </a:lnTo>
                <a:cubicBezTo>
                  <a:pt x="17650" y="46372"/>
                  <a:pt x="17616" y="46321"/>
                  <a:pt x="17565" y="46287"/>
                </a:cubicBezTo>
                <a:lnTo>
                  <a:pt x="17530" y="46270"/>
                </a:lnTo>
                <a:cubicBezTo>
                  <a:pt x="17513" y="46236"/>
                  <a:pt x="17496" y="46184"/>
                  <a:pt x="17479" y="46133"/>
                </a:cubicBezTo>
                <a:lnTo>
                  <a:pt x="17479" y="46133"/>
                </a:lnTo>
                <a:cubicBezTo>
                  <a:pt x="17428" y="46065"/>
                  <a:pt x="17394" y="45996"/>
                  <a:pt x="17360" y="45928"/>
                </a:cubicBezTo>
                <a:lnTo>
                  <a:pt x="17325" y="45945"/>
                </a:lnTo>
                <a:cubicBezTo>
                  <a:pt x="17291" y="45894"/>
                  <a:pt x="17240" y="45860"/>
                  <a:pt x="17172" y="45843"/>
                </a:cubicBezTo>
                <a:cubicBezTo>
                  <a:pt x="17223" y="45774"/>
                  <a:pt x="17274" y="45706"/>
                  <a:pt x="17308" y="45638"/>
                </a:cubicBezTo>
                <a:cubicBezTo>
                  <a:pt x="17274" y="45398"/>
                  <a:pt x="17325" y="45159"/>
                  <a:pt x="17428" y="44937"/>
                </a:cubicBezTo>
                <a:lnTo>
                  <a:pt x="17394" y="44920"/>
                </a:lnTo>
                <a:lnTo>
                  <a:pt x="17479" y="44732"/>
                </a:lnTo>
                <a:lnTo>
                  <a:pt x="17599" y="44647"/>
                </a:lnTo>
                <a:cubicBezTo>
                  <a:pt x="17633" y="44595"/>
                  <a:pt x="17684" y="44561"/>
                  <a:pt x="17736" y="44510"/>
                </a:cubicBezTo>
                <a:cubicBezTo>
                  <a:pt x="17736" y="44493"/>
                  <a:pt x="17736" y="44476"/>
                  <a:pt x="17736" y="44476"/>
                </a:cubicBezTo>
                <a:cubicBezTo>
                  <a:pt x="17718" y="44441"/>
                  <a:pt x="17684" y="44424"/>
                  <a:pt x="17667" y="44407"/>
                </a:cubicBezTo>
                <a:cubicBezTo>
                  <a:pt x="17650" y="44373"/>
                  <a:pt x="17701" y="44288"/>
                  <a:pt x="17753" y="44236"/>
                </a:cubicBezTo>
                <a:cubicBezTo>
                  <a:pt x="17804" y="44185"/>
                  <a:pt x="17855" y="44168"/>
                  <a:pt x="17906" y="44168"/>
                </a:cubicBezTo>
                <a:lnTo>
                  <a:pt x="17958" y="44168"/>
                </a:lnTo>
                <a:cubicBezTo>
                  <a:pt x="18060" y="44151"/>
                  <a:pt x="18077" y="44134"/>
                  <a:pt x="18094" y="44048"/>
                </a:cubicBezTo>
                <a:cubicBezTo>
                  <a:pt x="18111" y="43963"/>
                  <a:pt x="18163" y="43895"/>
                  <a:pt x="18248" y="43843"/>
                </a:cubicBezTo>
                <a:lnTo>
                  <a:pt x="18351" y="43792"/>
                </a:lnTo>
                <a:cubicBezTo>
                  <a:pt x="18334" y="43741"/>
                  <a:pt x="18334" y="43673"/>
                  <a:pt x="18316" y="43621"/>
                </a:cubicBezTo>
                <a:cubicBezTo>
                  <a:pt x="18316" y="43604"/>
                  <a:pt x="18265" y="43570"/>
                  <a:pt x="18214" y="43570"/>
                </a:cubicBezTo>
                <a:cubicBezTo>
                  <a:pt x="18163" y="43553"/>
                  <a:pt x="18094" y="43536"/>
                  <a:pt x="18026" y="43536"/>
                </a:cubicBezTo>
                <a:lnTo>
                  <a:pt x="18043" y="43143"/>
                </a:lnTo>
                <a:cubicBezTo>
                  <a:pt x="18163" y="43109"/>
                  <a:pt x="18265" y="43075"/>
                  <a:pt x="18282" y="42972"/>
                </a:cubicBezTo>
                <a:cubicBezTo>
                  <a:pt x="18265" y="42887"/>
                  <a:pt x="18282" y="42801"/>
                  <a:pt x="18334" y="42750"/>
                </a:cubicBezTo>
                <a:cubicBezTo>
                  <a:pt x="18334" y="42647"/>
                  <a:pt x="18334" y="42562"/>
                  <a:pt x="18351" y="42459"/>
                </a:cubicBezTo>
                <a:cubicBezTo>
                  <a:pt x="18351" y="42459"/>
                  <a:pt x="18334" y="42442"/>
                  <a:pt x="18316" y="42442"/>
                </a:cubicBezTo>
                <a:cubicBezTo>
                  <a:pt x="18334" y="42408"/>
                  <a:pt x="18351" y="42357"/>
                  <a:pt x="18368" y="42306"/>
                </a:cubicBezTo>
                <a:cubicBezTo>
                  <a:pt x="18402" y="42254"/>
                  <a:pt x="18419" y="42186"/>
                  <a:pt x="18436" y="42135"/>
                </a:cubicBezTo>
                <a:cubicBezTo>
                  <a:pt x="18436" y="42135"/>
                  <a:pt x="18436" y="42152"/>
                  <a:pt x="18453" y="42169"/>
                </a:cubicBezTo>
                <a:cubicBezTo>
                  <a:pt x="18539" y="41964"/>
                  <a:pt x="18675" y="41776"/>
                  <a:pt x="18846" y="41656"/>
                </a:cubicBezTo>
                <a:cubicBezTo>
                  <a:pt x="18863" y="41571"/>
                  <a:pt x="18880" y="41503"/>
                  <a:pt x="18914" y="41434"/>
                </a:cubicBezTo>
                <a:cubicBezTo>
                  <a:pt x="18897" y="41400"/>
                  <a:pt x="18897" y="41366"/>
                  <a:pt x="18880" y="41349"/>
                </a:cubicBezTo>
                <a:cubicBezTo>
                  <a:pt x="18880" y="41178"/>
                  <a:pt x="18932" y="41024"/>
                  <a:pt x="19017" y="40905"/>
                </a:cubicBezTo>
                <a:cubicBezTo>
                  <a:pt x="18932" y="40717"/>
                  <a:pt x="18914" y="40529"/>
                  <a:pt x="18949" y="40341"/>
                </a:cubicBezTo>
                <a:lnTo>
                  <a:pt x="18949" y="40307"/>
                </a:lnTo>
                <a:lnTo>
                  <a:pt x="18897" y="40255"/>
                </a:lnTo>
                <a:cubicBezTo>
                  <a:pt x="18863" y="40221"/>
                  <a:pt x="18829" y="40187"/>
                  <a:pt x="18812" y="40136"/>
                </a:cubicBezTo>
                <a:cubicBezTo>
                  <a:pt x="18778" y="40102"/>
                  <a:pt x="18744" y="40050"/>
                  <a:pt x="18727" y="39999"/>
                </a:cubicBezTo>
                <a:lnTo>
                  <a:pt x="18727" y="39999"/>
                </a:lnTo>
                <a:cubicBezTo>
                  <a:pt x="18727" y="39982"/>
                  <a:pt x="18709" y="39965"/>
                  <a:pt x="18709" y="39948"/>
                </a:cubicBezTo>
                <a:lnTo>
                  <a:pt x="18658" y="39948"/>
                </a:lnTo>
                <a:cubicBezTo>
                  <a:pt x="18590" y="39931"/>
                  <a:pt x="18521" y="39897"/>
                  <a:pt x="18487" y="39845"/>
                </a:cubicBezTo>
                <a:cubicBezTo>
                  <a:pt x="18453" y="39811"/>
                  <a:pt x="18487" y="39777"/>
                  <a:pt x="18504" y="39726"/>
                </a:cubicBezTo>
                <a:cubicBezTo>
                  <a:pt x="18521" y="39692"/>
                  <a:pt x="18539" y="39657"/>
                  <a:pt x="18556" y="39606"/>
                </a:cubicBezTo>
                <a:cubicBezTo>
                  <a:pt x="18556" y="39589"/>
                  <a:pt x="18504" y="39538"/>
                  <a:pt x="18453" y="39555"/>
                </a:cubicBezTo>
                <a:lnTo>
                  <a:pt x="18231" y="39572"/>
                </a:lnTo>
                <a:lnTo>
                  <a:pt x="18265" y="39111"/>
                </a:lnTo>
                <a:cubicBezTo>
                  <a:pt x="18316" y="39093"/>
                  <a:pt x="18368" y="39076"/>
                  <a:pt x="18419" y="39059"/>
                </a:cubicBezTo>
                <a:cubicBezTo>
                  <a:pt x="18487" y="39076"/>
                  <a:pt x="18556" y="39076"/>
                  <a:pt x="18607" y="39093"/>
                </a:cubicBezTo>
                <a:cubicBezTo>
                  <a:pt x="18658" y="39093"/>
                  <a:pt x="18761" y="39059"/>
                  <a:pt x="18744" y="39025"/>
                </a:cubicBezTo>
                <a:cubicBezTo>
                  <a:pt x="18709" y="38923"/>
                  <a:pt x="18727" y="38803"/>
                  <a:pt x="18795" y="38718"/>
                </a:cubicBezTo>
                <a:cubicBezTo>
                  <a:pt x="18761" y="38632"/>
                  <a:pt x="18761" y="38530"/>
                  <a:pt x="18778" y="38427"/>
                </a:cubicBezTo>
                <a:cubicBezTo>
                  <a:pt x="18761" y="38359"/>
                  <a:pt x="18761" y="38273"/>
                  <a:pt x="18795" y="38205"/>
                </a:cubicBezTo>
                <a:cubicBezTo>
                  <a:pt x="18829" y="38137"/>
                  <a:pt x="18795" y="38034"/>
                  <a:pt x="18744" y="37983"/>
                </a:cubicBezTo>
                <a:cubicBezTo>
                  <a:pt x="18658" y="37897"/>
                  <a:pt x="18709" y="37812"/>
                  <a:pt x="18846" y="37727"/>
                </a:cubicBezTo>
                <a:cubicBezTo>
                  <a:pt x="18744" y="37710"/>
                  <a:pt x="18641" y="37727"/>
                  <a:pt x="18556" y="37761"/>
                </a:cubicBezTo>
                <a:cubicBezTo>
                  <a:pt x="18487" y="37795"/>
                  <a:pt x="18385" y="37778"/>
                  <a:pt x="18334" y="37710"/>
                </a:cubicBezTo>
                <a:cubicBezTo>
                  <a:pt x="18351" y="37487"/>
                  <a:pt x="18368" y="37299"/>
                  <a:pt x="18368" y="37094"/>
                </a:cubicBezTo>
                <a:cubicBezTo>
                  <a:pt x="18556" y="36992"/>
                  <a:pt x="18573" y="36992"/>
                  <a:pt x="18573" y="36889"/>
                </a:cubicBezTo>
                <a:cubicBezTo>
                  <a:pt x="18573" y="36872"/>
                  <a:pt x="18573" y="36838"/>
                  <a:pt x="18573" y="36821"/>
                </a:cubicBezTo>
                <a:cubicBezTo>
                  <a:pt x="18590" y="36770"/>
                  <a:pt x="18641" y="36736"/>
                  <a:pt x="18692" y="36736"/>
                </a:cubicBezTo>
                <a:cubicBezTo>
                  <a:pt x="18727" y="36701"/>
                  <a:pt x="18795" y="36719"/>
                  <a:pt x="18829" y="36736"/>
                </a:cubicBezTo>
                <a:cubicBezTo>
                  <a:pt x="18829" y="36736"/>
                  <a:pt x="18863" y="36753"/>
                  <a:pt x="18863" y="36770"/>
                </a:cubicBezTo>
                <a:cubicBezTo>
                  <a:pt x="18880" y="36804"/>
                  <a:pt x="18880" y="36838"/>
                  <a:pt x="18880" y="36872"/>
                </a:cubicBezTo>
                <a:lnTo>
                  <a:pt x="18880" y="36872"/>
                </a:lnTo>
                <a:lnTo>
                  <a:pt x="19256" y="36684"/>
                </a:lnTo>
                <a:cubicBezTo>
                  <a:pt x="19273" y="36650"/>
                  <a:pt x="19256" y="36616"/>
                  <a:pt x="19256" y="36599"/>
                </a:cubicBezTo>
                <a:cubicBezTo>
                  <a:pt x="19205" y="36479"/>
                  <a:pt x="19154" y="36377"/>
                  <a:pt x="19085" y="36274"/>
                </a:cubicBezTo>
                <a:cubicBezTo>
                  <a:pt x="19068" y="36240"/>
                  <a:pt x="19017" y="36223"/>
                  <a:pt x="18966" y="36206"/>
                </a:cubicBezTo>
                <a:cubicBezTo>
                  <a:pt x="19068" y="35967"/>
                  <a:pt x="19034" y="35676"/>
                  <a:pt x="18880" y="35471"/>
                </a:cubicBezTo>
                <a:cubicBezTo>
                  <a:pt x="18880" y="35437"/>
                  <a:pt x="18880" y="35403"/>
                  <a:pt x="18880" y="35386"/>
                </a:cubicBezTo>
                <a:cubicBezTo>
                  <a:pt x="18863" y="35335"/>
                  <a:pt x="18914" y="35300"/>
                  <a:pt x="18966" y="35283"/>
                </a:cubicBezTo>
                <a:cubicBezTo>
                  <a:pt x="19034" y="35249"/>
                  <a:pt x="19102" y="35181"/>
                  <a:pt x="19102" y="35112"/>
                </a:cubicBezTo>
                <a:cubicBezTo>
                  <a:pt x="19119" y="35061"/>
                  <a:pt x="19102" y="35027"/>
                  <a:pt x="19085" y="34993"/>
                </a:cubicBezTo>
                <a:cubicBezTo>
                  <a:pt x="19085" y="34959"/>
                  <a:pt x="19051" y="34924"/>
                  <a:pt x="19034" y="34907"/>
                </a:cubicBezTo>
                <a:cubicBezTo>
                  <a:pt x="18914" y="34805"/>
                  <a:pt x="18897" y="34651"/>
                  <a:pt x="18983" y="34514"/>
                </a:cubicBezTo>
                <a:cubicBezTo>
                  <a:pt x="18983" y="34497"/>
                  <a:pt x="19000" y="34463"/>
                  <a:pt x="19017" y="34446"/>
                </a:cubicBezTo>
                <a:cubicBezTo>
                  <a:pt x="19051" y="34326"/>
                  <a:pt x="19051" y="34224"/>
                  <a:pt x="18914" y="34190"/>
                </a:cubicBezTo>
                <a:cubicBezTo>
                  <a:pt x="18897" y="34190"/>
                  <a:pt x="18880" y="34190"/>
                  <a:pt x="18863" y="34190"/>
                </a:cubicBezTo>
                <a:cubicBezTo>
                  <a:pt x="18829" y="34190"/>
                  <a:pt x="18812" y="34207"/>
                  <a:pt x="18778" y="34207"/>
                </a:cubicBezTo>
                <a:cubicBezTo>
                  <a:pt x="18709" y="34190"/>
                  <a:pt x="18641" y="34173"/>
                  <a:pt x="18573" y="34156"/>
                </a:cubicBezTo>
                <a:cubicBezTo>
                  <a:pt x="18573" y="34019"/>
                  <a:pt x="18470" y="33951"/>
                  <a:pt x="18402" y="33831"/>
                </a:cubicBezTo>
                <a:cubicBezTo>
                  <a:pt x="18453" y="33763"/>
                  <a:pt x="18487" y="33677"/>
                  <a:pt x="18334" y="33746"/>
                </a:cubicBezTo>
                <a:cubicBezTo>
                  <a:pt x="18316" y="33763"/>
                  <a:pt x="18282" y="33746"/>
                  <a:pt x="18265" y="33728"/>
                </a:cubicBezTo>
                <a:cubicBezTo>
                  <a:pt x="18231" y="33694"/>
                  <a:pt x="18214" y="33660"/>
                  <a:pt x="18214" y="33609"/>
                </a:cubicBezTo>
                <a:cubicBezTo>
                  <a:pt x="18214" y="33609"/>
                  <a:pt x="18231" y="33575"/>
                  <a:pt x="18231" y="33558"/>
                </a:cubicBezTo>
                <a:cubicBezTo>
                  <a:pt x="18351" y="33438"/>
                  <a:pt x="18470" y="33318"/>
                  <a:pt x="18607" y="33216"/>
                </a:cubicBezTo>
                <a:cubicBezTo>
                  <a:pt x="18624" y="33216"/>
                  <a:pt x="18641" y="33199"/>
                  <a:pt x="18658" y="33199"/>
                </a:cubicBezTo>
                <a:cubicBezTo>
                  <a:pt x="18692" y="33199"/>
                  <a:pt x="18709" y="33216"/>
                  <a:pt x="18744" y="33233"/>
                </a:cubicBezTo>
                <a:cubicBezTo>
                  <a:pt x="18812" y="33216"/>
                  <a:pt x="18897" y="33216"/>
                  <a:pt x="18966" y="33233"/>
                </a:cubicBezTo>
                <a:cubicBezTo>
                  <a:pt x="18966" y="33113"/>
                  <a:pt x="18983" y="32994"/>
                  <a:pt x="18897" y="32942"/>
                </a:cubicBezTo>
                <a:cubicBezTo>
                  <a:pt x="18880" y="32942"/>
                  <a:pt x="18897" y="32891"/>
                  <a:pt x="18914" y="32874"/>
                </a:cubicBezTo>
                <a:cubicBezTo>
                  <a:pt x="18914" y="32857"/>
                  <a:pt x="18932" y="32840"/>
                  <a:pt x="18949" y="32823"/>
                </a:cubicBezTo>
                <a:cubicBezTo>
                  <a:pt x="19273" y="32498"/>
                  <a:pt x="19273" y="32498"/>
                  <a:pt x="19119" y="32344"/>
                </a:cubicBezTo>
                <a:cubicBezTo>
                  <a:pt x="19068" y="32293"/>
                  <a:pt x="19102" y="32225"/>
                  <a:pt x="19154" y="32156"/>
                </a:cubicBezTo>
                <a:cubicBezTo>
                  <a:pt x="19222" y="32071"/>
                  <a:pt x="19256" y="32037"/>
                  <a:pt x="19307" y="31986"/>
                </a:cubicBezTo>
                <a:cubicBezTo>
                  <a:pt x="19273" y="31969"/>
                  <a:pt x="19239" y="31969"/>
                  <a:pt x="19205" y="31951"/>
                </a:cubicBezTo>
                <a:cubicBezTo>
                  <a:pt x="19205" y="31951"/>
                  <a:pt x="19239" y="31934"/>
                  <a:pt x="19239" y="31917"/>
                </a:cubicBezTo>
                <a:cubicBezTo>
                  <a:pt x="19222" y="31644"/>
                  <a:pt x="19256" y="31388"/>
                  <a:pt x="19307" y="31114"/>
                </a:cubicBezTo>
                <a:cubicBezTo>
                  <a:pt x="19307" y="31063"/>
                  <a:pt x="19307" y="31029"/>
                  <a:pt x="19290" y="30978"/>
                </a:cubicBezTo>
                <a:cubicBezTo>
                  <a:pt x="19239" y="30841"/>
                  <a:pt x="19273" y="30704"/>
                  <a:pt x="19376" y="30602"/>
                </a:cubicBezTo>
                <a:cubicBezTo>
                  <a:pt x="19393" y="30585"/>
                  <a:pt x="19393" y="30567"/>
                  <a:pt x="19410" y="30567"/>
                </a:cubicBezTo>
                <a:cubicBezTo>
                  <a:pt x="19444" y="30499"/>
                  <a:pt x="19427" y="30448"/>
                  <a:pt x="19307" y="30448"/>
                </a:cubicBezTo>
                <a:cubicBezTo>
                  <a:pt x="19222" y="30448"/>
                  <a:pt x="19154" y="30414"/>
                  <a:pt x="19102" y="30362"/>
                </a:cubicBezTo>
                <a:cubicBezTo>
                  <a:pt x="19068" y="30328"/>
                  <a:pt x="19051" y="30277"/>
                  <a:pt x="19085" y="30226"/>
                </a:cubicBezTo>
                <a:lnTo>
                  <a:pt x="19137" y="30209"/>
                </a:lnTo>
                <a:cubicBezTo>
                  <a:pt x="19239" y="30192"/>
                  <a:pt x="19342" y="30140"/>
                  <a:pt x="19410" y="30038"/>
                </a:cubicBezTo>
                <a:cubicBezTo>
                  <a:pt x="19461" y="29952"/>
                  <a:pt x="19410" y="29884"/>
                  <a:pt x="19325" y="29850"/>
                </a:cubicBezTo>
                <a:cubicBezTo>
                  <a:pt x="19239" y="29799"/>
                  <a:pt x="19154" y="29764"/>
                  <a:pt x="19051" y="29730"/>
                </a:cubicBezTo>
                <a:lnTo>
                  <a:pt x="19034" y="29730"/>
                </a:lnTo>
                <a:cubicBezTo>
                  <a:pt x="19085" y="29542"/>
                  <a:pt x="19034" y="29354"/>
                  <a:pt x="18897" y="29218"/>
                </a:cubicBezTo>
                <a:cubicBezTo>
                  <a:pt x="18914" y="29166"/>
                  <a:pt x="18932" y="29115"/>
                  <a:pt x="18949" y="29064"/>
                </a:cubicBezTo>
                <a:cubicBezTo>
                  <a:pt x="19017" y="28910"/>
                  <a:pt x="19051" y="28756"/>
                  <a:pt x="19034" y="28603"/>
                </a:cubicBezTo>
                <a:cubicBezTo>
                  <a:pt x="19051" y="28603"/>
                  <a:pt x="19068" y="28603"/>
                  <a:pt x="19102" y="28620"/>
                </a:cubicBezTo>
                <a:cubicBezTo>
                  <a:pt x="19034" y="28415"/>
                  <a:pt x="19034" y="28210"/>
                  <a:pt x="19068" y="28005"/>
                </a:cubicBezTo>
                <a:cubicBezTo>
                  <a:pt x="18983" y="27919"/>
                  <a:pt x="18932" y="27817"/>
                  <a:pt x="18897" y="27697"/>
                </a:cubicBezTo>
                <a:cubicBezTo>
                  <a:pt x="18897" y="27612"/>
                  <a:pt x="18880" y="27509"/>
                  <a:pt x="18846" y="27424"/>
                </a:cubicBezTo>
                <a:cubicBezTo>
                  <a:pt x="18863" y="27355"/>
                  <a:pt x="18863" y="27287"/>
                  <a:pt x="18846" y="27236"/>
                </a:cubicBezTo>
                <a:cubicBezTo>
                  <a:pt x="18863" y="27065"/>
                  <a:pt x="18897" y="26894"/>
                  <a:pt x="18966" y="26740"/>
                </a:cubicBezTo>
                <a:cubicBezTo>
                  <a:pt x="18966" y="26501"/>
                  <a:pt x="18983" y="26262"/>
                  <a:pt x="19000" y="26023"/>
                </a:cubicBezTo>
                <a:lnTo>
                  <a:pt x="19051" y="25988"/>
                </a:lnTo>
                <a:cubicBezTo>
                  <a:pt x="19154" y="25920"/>
                  <a:pt x="19239" y="25869"/>
                  <a:pt x="19205" y="25766"/>
                </a:cubicBezTo>
                <a:cubicBezTo>
                  <a:pt x="19171" y="25681"/>
                  <a:pt x="19205" y="25630"/>
                  <a:pt x="19290" y="25561"/>
                </a:cubicBezTo>
                <a:cubicBezTo>
                  <a:pt x="19359" y="25510"/>
                  <a:pt x="19376" y="25442"/>
                  <a:pt x="19376" y="25356"/>
                </a:cubicBezTo>
                <a:cubicBezTo>
                  <a:pt x="19359" y="25288"/>
                  <a:pt x="19393" y="25185"/>
                  <a:pt x="19290" y="25151"/>
                </a:cubicBezTo>
                <a:cubicBezTo>
                  <a:pt x="19461" y="24929"/>
                  <a:pt x="19478" y="24621"/>
                  <a:pt x="19342" y="24365"/>
                </a:cubicBezTo>
                <a:cubicBezTo>
                  <a:pt x="19427" y="24177"/>
                  <a:pt x="19376" y="23938"/>
                  <a:pt x="19222" y="23801"/>
                </a:cubicBezTo>
                <a:cubicBezTo>
                  <a:pt x="19188" y="23767"/>
                  <a:pt x="19154" y="23750"/>
                  <a:pt x="19119" y="23750"/>
                </a:cubicBezTo>
                <a:lnTo>
                  <a:pt x="19119" y="23665"/>
                </a:lnTo>
                <a:cubicBezTo>
                  <a:pt x="19137" y="23613"/>
                  <a:pt x="19154" y="23562"/>
                  <a:pt x="19171" y="23511"/>
                </a:cubicBezTo>
                <a:cubicBezTo>
                  <a:pt x="19188" y="23391"/>
                  <a:pt x="19205" y="23255"/>
                  <a:pt x="19222" y="23118"/>
                </a:cubicBezTo>
                <a:cubicBezTo>
                  <a:pt x="19325" y="22998"/>
                  <a:pt x="19393" y="22844"/>
                  <a:pt x="19427" y="22691"/>
                </a:cubicBezTo>
                <a:cubicBezTo>
                  <a:pt x="19478" y="22469"/>
                  <a:pt x="19461" y="22229"/>
                  <a:pt x="19376" y="22007"/>
                </a:cubicBezTo>
                <a:cubicBezTo>
                  <a:pt x="19393" y="21990"/>
                  <a:pt x="19393" y="21990"/>
                  <a:pt x="19410" y="21973"/>
                </a:cubicBezTo>
                <a:cubicBezTo>
                  <a:pt x="19461" y="21905"/>
                  <a:pt x="19495" y="21819"/>
                  <a:pt x="19530" y="21734"/>
                </a:cubicBezTo>
                <a:cubicBezTo>
                  <a:pt x="19547" y="21666"/>
                  <a:pt x="19581" y="21580"/>
                  <a:pt x="19581" y="21495"/>
                </a:cubicBezTo>
                <a:lnTo>
                  <a:pt x="19632" y="21461"/>
                </a:lnTo>
                <a:cubicBezTo>
                  <a:pt x="19700" y="21409"/>
                  <a:pt x="19769" y="21341"/>
                  <a:pt x="19837" y="21273"/>
                </a:cubicBezTo>
                <a:cubicBezTo>
                  <a:pt x="19854" y="21341"/>
                  <a:pt x="19923" y="21375"/>
                  <a:pt x="20042" y="21358"/>
                </a:cubicBezTo>
                <a:cubicBezTo>
                  <a:pt x="20128" y="21358"/>
                  <a:pt x="20162" y="21358"/>
                  <a:pt x="20145" y="21443"/>
                </a:cubicBezTo>
                <a:cubicBezTo>
                  <a:pt x="20110" y="21512"/>
                  <a:pt x="20110" y="21546"/>
                  <a:pt x="20213" y="21546"/>
                </a:cubicBezTo>
                <a:cubicBezTo>
                  <a:pt x="20247" y="21529"/>
                  <a:pt x="20281" y="21529"/>
                  <a:pt x="20316" y="21512"/>
                </a:cubicBezTo>
                <a:cubicBezTo>
                  <a:pt x="20316" y="21461"/>
                  <a:pt x="20316" y="21426"/>
                  <a:pt x="20316" y="21392"/>
                </a:cubicBezTo>
                <a:cubicBezTo>
                  <a:pt x="20316" y="21358"/>
                  <a:pt x="20247" y="21341"/>
                  <a:pt x="20247" y="21307"/>
                </a:cubicBezTo>
                <a:cubicBezTo>
                  <a:pt x="20264" y="21204"/>
                  <a:pt x="20298" y="21102"/>
                  <a:pt x="20350" y="20999"/>
                </a:cubicBezTo>
                <a:cubicBezTo>
                  <a:pt x="20367" y="20948"/>
                  <a:pt x="20435" y="20897"/>
                  <a:pt x="20503" y="20880"/>
                </a:cubicBezTo>
                <a:cubicBezTo>
                  <a:pt x="20521" y="20862"/>
                  <a:pt x="20538" y="20862"/>
                  <a:pt x="20572" y="20880"/>
                </a:cubicBezTo>
                <a:lnTo>
                  <a:pt x="20640" y="20880"/>
                </a:lnTo>
                <a:cubicBezTo>
                  <a:pt x="20640" y="20862"/>
                  <a:pt x="20640" y="20845"/>
                  <a:pt x="20657" y="20828"/>
                </a:cubicBezTo>
                <a:cubicBezTo>
                  <a:pt x="20657" y="20794"/>
                  <a:pt x="20657" y="20777"/>
                  <a:pt x="20657" y="20760"/>
                </a:cubicBezTo>
                <a:cubicBezTo>
                  <a:pt x="20640" y="20675"/>
                  <a:pt x="20640" y="20606"/>
                  <a:pt x="20657" y="20521"/>
                </a:cubicBezTo>
                <a:cubicBezTo>
                  <a:pt x="20657" y="20487"/>
                  <a:pt x="20674" y="20435"/>
                  <a:pt x="20691" y="20401"/>
                </a:cubicBezTo>
                <a:lnTo>
                  <a:pt x="20691" y="20230"/>
                </a:lnTo>
                <a:cubicBezTo>
                  <a:pt x="20674" y="20213"/>
                  <a:pt x="20657" y="20213"/>
                  <a:pt x="20640" y="20196"/>
                </a:cubicBezTo>
                <a:cubicBezTo>
                  <a:pt x="20606" y="20179"/>
                  <a:pt x="20606" y="20094"/>
                  <a:pt x="20589" y="20042"/>
                </a:cubicBezTo>
                <a:cubicBezTo>
                  <a:pt x="20589" y="19974"/>
                  <a:pt x="20538" y="19991"/>
                  <a:pt x="20452" y="20008"/>
                </a:cubicBezTo>
                <a:lnTo>
                  <a:pt x="20401" y="20025"/>
                </a:lnTo>
                <a:cubicBezTo>
                  <a:pt x="20264" y="20077"/>
                  <a:pt x="20213" y="20025"/>
                  <a:pt x="20213" y="19957"/>
                </a:cubicBezTo>
                <a:cubicBezTo>
                  <a:pt x="20213" y="19906"/>
                  <a:pt x="20213" y="19871"/>
                  <a:pt x="20230" y="19837"/>
                </a:cubicBezTo>
                <a:cubicBezTo>
                  <a:pt x="20367" y="19752"/>
                  <a:pt x="20521" y="19684"/>
                  <a:pt x="20691" y="19632"/>
                </a:cubicBezTo>
                <a:lnTo>
                  <a:pt x="20691" y="19376"/>
                </a:lnTo>
                <a:cubicBezTo>
                  <a:pt x="20657" y="19308"/>
                  <a:pt x="20418" y="19427"/>
                  <a:pt x="20503" y="19256"/>
                </a:cubicBezTo>
                <a:cubicBezTo>
                  <a:pt x="20486" y="19188"/>
                  <a:pt x="20452" y="19120"/>
                  <a:pt x="20435" y="19068"/>
                </a:cubicBezTo>
                <a:cubicBezTo>
                  <a:pt x="20418" y="19051"/>
                  <a:pt x="20418" y="19034"/>
                  <a:pt x="20435" y="19017"/>
                </a:cubicBezTo>
                <a:cubicBezTo>
                  <a:pt x="20452" y="19000"/>
                  <a:pt x="20486" y="18966"/>
                  <a:pt x="20521" y="18949"/>
                </a:cubicBezTo>
                <a:cubicBezTo>
                  <a:pt x="20555" y="18898"/>
                  <a:pt x="20623" y="18863"/>
                  <a:pt x="20674" y="18880"/>
                </a:cubicBezTo>
                <a:lnTo>
                  <a:pt x="20674" y="0"/>
                </a:lnTo>
                <a:lnTo>
                  <a:pt x="0" y="0"/>
                </a:lnTo>
                <a:lnTo>
                  <a:pt x="0" y="46065"/>
                </a:lnTo>
                <a:cubicBezTo>
                  <a:pt x="103" y="46048"/>
                  <a:pt x="205" y="46031"/>
                  <a:pt x="308" y="4603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2400" dirty="0" smtClean="0"/>
              <a:t>    </a:t>
            </a:r>
            <a:r>
              <a:rPr lang="en-US" sz="2400" u="sng" dirty="0" err="1" smtClean="0"/>
              <a:t>Gợi</a:t>
            </a:r>
            <a:r>
              <a:rPr lang="en-US" sz="2400" u="sng" dirty="0" smtClean="0"/>
              <a:t> ý</a:t>
            </a:r>
            <a:r>
              <a:rPr lang="en-US" sz="2400" dirty="0" smtClean="0"/>
              <a:t>: HS </a:t>
            </a:r>
            <a:r>
              <a:rPr lang="en-US" sz="2400" dirty="0" err="1" smtClean="0"/>
              <a:t>khai</a:t>
            </a:r>
            <a:r>
              <a:rPr lang="en-US" sz="2400" dirty="0" smtClean="0"/>
              <a:t> </a:t>
            </a:r>
            <a:r>
              <a:rPr lang="en-US" sz="2400" dirty="0" err="1" smtClean="0"/>
              <a:t>thác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nội</a:t>
            </a:r>
            <a:r>
              <a:rPr lang="en-US" sz="2400" dirty="0" smtClean="0"/>
              <a:t> dung </a:t>
            </a:r>
            <a:r>
              <a:rPr lang="en-US" sz="2400" dirty="0" err="1" smtClean="0"/>
              <a:t>sau</a:t>
            </a:r>
            <a:endParaRPr sz="2400" dirty="0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44838674"/>
      </p:ext>
    </p:extLst>
  </p:cSld>
  <p:clrMapOvr>
    <a:masterClrMapping/>
  </p:clrMapOvr>
  <p:transition spd="slow" advTm="4167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756" grpId="0" animBg="1"/>
      <p:bldP spid="12" grpId="0"/>
      <p:bldGraphic spid="3" grpId="0">
        <p:bldAsOne/>
      </p:bldGraphic>
      <p:bldP spid="27" grpId="0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0" name="Google Shape;1690;p68"/>
          <p:cNvSpPr/>
          <p:nvPr/>
        </p:nvSpPr>
        <p:spPr>
          <a:xfrm rot="5400000">
            <a:off x="5877443" y="-3675734"/>
            <a:ext cx="1256080" cy="8674098"/>
          </a:xfrm>
          <a:custGeom>
            <a:avLst/>
            <a:gdLst/>
            <a:ahLst/>
            <a:cxnLst/>
            <a:rect l="l" t="t" r="r" b="b"/>
            <a:pathLst>
              <a:path w="20692" h="47654" extrusionOk="0">
                <a:moveTo>
                  <a:pt x="308" y="46031"/>
                </a:moveTo>
                <a:cubicBezTo>
                  <a:pt x="342" y="46031"/>
                  <a:pt x="393" y="46013"/>
                  <a:pt x="410" y="45996"/>
                </a:cubicBezTo>
                <a:lnTo>
                  <a:pt x="410" y="45962"/>
                </a:lnTo>
                <a:cubicBezTo>
                  <a:pt x="564" y="45894"/>
                  <a:pt x="701" y="45877"/>
                  <a:pt x="854" y="45877"/>
                </a:cubicBezTo>
                <a:cubicBezTo>
                  <a:pt x="1008" y="45877"/>
                  <a:pt x="1179" y="45825"/>
                  <a:pt x="1299" y="45757"/>
                </a:cubicBezTo>
                <a:cubicBezTo>
                  <a:pt x="1316" y="45740"/>
                  <a:pt x="1316" y="45740"/>
                  <a:pt x="1316" y="45723"/>
                </a:cubicBezTo>
                <a:lnTo>
                  <a:pt x="2136" y="45979"/>
                </a:lnTo>
                <a:lnTo>
                  <a:pt x="2136" y="45979"/>
                </a:lnTo>
                <a:lnTo>
                  <a:pt x="2136" y="46184"/>
                </a:lnTo>
                <a:cubicBezTo>
                  <a:pt x="2136" y="46201"/>
                  <a:pt x="2136" y="46218"/>
                  <a:pt x="2153" y="46218"/>
                </a:cubicBezTo>
                <a:cubicBezTo>
                  <a:pt x="2187" y="46236"/>
                  <a:pt x="2238" y="46253"/>
                  <a:pt x="2255" y="46253"/>
                </a:cubicBezTo>
                <a:cubicBezTo>
                  <a:pt x="2324" y="46236"/>
                  <a:pt x="2392" y="46201"/>
                  <a:pt x="2443" y="46150"/>
                </a:cubicBezTo>
                <a:cubicBezTo>
                  <a:pt x="2478" y="46099"/>
                  <a:pt x="2546" y="46099"/>
                  <a:pt x="2648" y="46167"/>
                </a:cubicBezTo>
                <a:cubicBezTo>
                  <a:pt x="2665" y="46184"/>
                  <a:pt x="2700" y="46184"/>
                  <a:pt x="2700" y="46184"/>
                </a:cubicBezTo>
                <a:cubicBezTo>
                  <a:pt x="2751" y="46065"/>
                  <a:pt x="3007" y="46184"/>
                  <a:pt x="3093" y="46116"/>
                </a:cubicBezTo>
                <a:cubicBezTo>
                  <a:pt x="3144" y="46082"/>
                  <a:pt x="3212" y="46048"/>
                  <a:pt x="3281" y="46065"/>
                </a:cubicBezTo>
                <a:cubicBezTo>
                  <a:pt x="3434" y="46099"/>
                  <a:pt x="3503" y="46013"/>
                  <a:pt x="3588" y="45996"/>
                </a:cubicBezTo>
                <a:lnTo>
                  <a:pt x="3759" y="45945"/>
                </a:lnTo>
                <a:lnTo>
                  <a:pt x="3827" y="45962"/>
                </a:lnTo>
                <a:cubicBezTo>
                  <a:pt x="3896" y="45996"/>
                  <a:pt x="3981" y="46048"/>
                  <a:pt x="3998" y="46116"/>
                </a:cubicBezTo>
                <a:cubicBezTo>
                  <a:pt x="4015" y="46150"/>
                  <a:pt x="3981" y="46201"/>
                  <a:pt x="3930" y="46218"/>
                </a:cubicBezTo>
                <a:cubicBezTo>
                  <a:pt x="3827" y="46218"/>
                  <a:pt x="3708" y="46218"/>
                  <a:pt x="3708" y="46321"/>
                </a:cubicBezTo>
                <a:cubicBezTo>
                  <a:pt x="3622" y="46321"/>
                  <a:pt x="3537" y="46321"/>
                  <a:pt x="3469" y="46338"/>
                </a:cubicBezTo>
                <a:cubicBezTo>
                  <a:pt x="3451" y="46338"/>
                  <a:pt x="3469" y="46389"/>
                  <a:pt x="3469" y="46406"/>
                </a:cubicBezTo>
                <a:cubicBezTo>
                  <a:pt x="3520" y="46475"/>
                  <a:pt x="3434" y="46441"/>
                  <a:pt x="3503" y="46458"/>
                </a:cubicBezTo>
                <a:cubicBezTo>
                  <a:pt x="3622" y="46475"/>
                  <a:pt x="3742" y="46509"/>
                  <a:pt x="3861" y="46526"/>
                </a:cubicBezTo>
                <a:cubicBezTo>
                  <a:pt x="3930" y="46543"/>
                  <a:pt x="3981" y="46526"/>
                  <a:pt x="3998" y="46492"/>
                </a:cubicBezTo>
                <a:cubicBezTo>
                  <a:pt x="4032" y="46441"/>
                  <a:pt x="4084" y="46423"/>
                  <a:pt x="4135" y="46441"/>
                </a:cubicBezTo>
                <a:cubicBezTo>
                  <a:pt x="4272" y="46458"/>
                  <a:pt x="4408" y="46492"/>
                  <a:pt x="4408" y="46355"/>
                </a:cubicBezTo>
                <a:cubicBezTo>
                  <a:pt x="4511" y="46355"/>
                  <a:pt x="4630" y="46372"/>
                  <a:pt x="4699" y="46321"/>
                </a:cubicBezTo>
                <a:cubicBezTo>
                  <a:pt x="4733" y="46287"/>
                  <a:pt x="4801" y="46338"/>
                  <a:pt x="4852" y="46372"/>
                </a:cubicBezTo>
                <a:cubicBezTo>
                  <a:pt x="4904" y="46423"/>
                  <a:pt x="4887" y="46458"/>
                  <a:pt x="4870" y="46492"/>
                </a:cubicBezTo>
                <a:cubicBezTo>
                  <a:pt x="4835" y="46560"/>
                  <a:pt x="4921" y="46646"/>
                  <a:pt x="5040" y="46697"/>
                </a:cubicBezTo>
                <a:cubicBezTo>
                  <a:pt x="5092" y="46714"/>
                  <a:pt x="5143" y="46731"/>
                  <a:pt x="5194" y="46748"/>
                </a:cubicBezTo>
                <a:cubicBezTo>
                  <a:pt x="5297" y="46799"/>
                  <a:pt x="5416" y="46816"/>
                  <a:pt x="5519" y="46765"/>
                </a:cubicBezTo>
                <a:cubicBezTo>
                  <a:pt x="5604" y="46748"/>
                  <a:pt x="5690" y="46714"/>
                  <a:pt x="5758" y="46663"/>
                </a:cubicBezTo>
                <a:cubicBezTo>
                  <a:pt x="5792" y="46646"/>
                  <a:pt x="5843" y="46629"/>
                  <a:pt x="5878" y="46646"/>
                </a:cubicBezTo>
                <a:cubicBezTo>
                  <a:pt x="6083" y="46748"/>
                  <a:pt x="6134" y="46646"/>
                  <a:pt x="6271" y="46646"/>
                </a:cubicBezTo>
                <a:cubicBezTo>
                  <a:pt x="6442" y="46646"/>
                  <a:pt x="6442" y="46594"/>
                  <a:pt x="6288" y="46389"/>
                </a:cubicBezTo>
                <a:cubicBezTo>
                  <a:pt x="6339" y="46372"/>
                  <a:pt x="6390" y="46355"/>
                  <a:pt x="6442" y="46304"/>
                </a:cubicBezTo>
                <a:cubicBezTo>
                  <a:pt x="6493" y="46253"/>
                  <a:pt x="6561" y="46287"/>
                  <a:pt x="6647" y="46389"/>
                </a:cubicBezTo>
                <a:cubicBezTo>
                  <a:pt x="6681" y="46423"/>
                  <a:pt x="6715" y="46475"/>
                  <a:pt x="6749" y="46526"/>
                </a:cubicBezTo>
                <a:cubicBezTo>
                  <a:pt x="6817" y="46492"/>
                  <a:pt x="6954" y="46611"/>
                  <a:pt x="7005" y="46543"/>
                </a:cubicBezTo>
                <a:lnTo>
                  <a:pt x="7005" y="46458"/>
                </a:lnTo>
                <a:cubicBezTo>
                  <a:pt x="7108" y="46458"/>
                  <a:pt x="7227" y="46526"/>
                  <a:pt x="7313" y="46560"/>
                </a:cubicBezTo>
                <a:lnTo>
                  <a:pt x="7347" y="46560"/>
                </a:lnTo>
                <a:cubicBezTo>
                  <a:pt x="7381" y="46594"/>
                  <a:pt x="7433" y="46629"/>
                  <a:pt x="7484" y="46663"/>
                </a:cubicBezTo>
                <a:cubicBezTo>
                  <a:pt x="7655" y="46748"/>
                  <a:pt x="7843" y="46799"/>
                  <a:pt x="8048" y="46799"/>
                </a:cubicBezTo>
                <a:cubicBezTo>
                  <a:pt x="8150" y="46834"/>
                  <a:pt x="8253" y="46851"/>
                  <a:pt x="8355" y="46851"/>
                </a:cubicBezTo>
                <a:cubicBezTo>
                  <a:pt x="8389" y="46868"/>
                  <a:pt x="8424" y="46885"/>
                  <a:pt x="8458" y="46902"/>
                </a:cubicBezTo>
                <a:cubicBezTo>
                  <a:pt x="8492" y="46970"/>
                  <a:pt x="8543" y="47039"/>
                  <a:pt x="8594" y="47090"/>
                </a:cubicBezTo>
                <a:cubicBezTo>
                  <a:pt x="8936" y="47090"/>
                  <a:pt x="9261" y="47209"/>
                  <a:pt x="9517" y="47432"/>
                </a:cubicBezTo>
                <a:lnTo>
                  <a:pt x="9637" y="47414"/>
                </a:lnTo>
                <a:cubicBezTo>
                  <a:pt x="9705" y="47414"/>
                  <a:pt x="9756" y="47363"/>
                  <a:pt x="9773" y="47312"/>
                </a:cubicBezTo>
                <a:lnTo>
                  <a:pt x="9790" y="47278"/>
                </a:lnTo>
                <a:cubicBezTo>
                  <a:pt x="9842" y="47261"/>
                  <a:pt x="9876" y="47227"/>
                  <a:pt x="9927" y="47192"/>
                </a:cubicBezTo>
                <a:lnTo>
                  <a:pt x="9927" y="47192"/>
                </a:lnTo>
                <a:cubicBezTo>
                  <a:pt x="9978" y="47141"/>
                  <a:pt x="10047" y="47090"/>
                  <a:pt x="10115" y="47056"/>
                </a:cubicBezTo>
                <a:cubicBezTo>
                  <a:pt x="10115" y="47056"/>
                  <a:pt x="10098" y="47039"/>
                  <a:pt x="10098" y="47022"/>
                </a:cubicBezTo>
                <a:cubicBezTo>
                  <a:pt x="10132" y="46987"/>
                  <a:pt x="10166" y="46919"/>
                  <a:pt x="10166" y="46868"/>
                </a:cubicBezTo>
                <a:cubicBezTo>
                  <a:pt x="10252" y="46902"/>
                  <a:pt x="10337" y="46936"/>
                  <a:pt x="10423" y="46936"/>
                </a:cubicBezTo>
                <a:cubicBezTo>
                  <a:pt x="10662" y="46885"/>
                  <a:pt x="10918" y="46868"/>
                  <a:pt x="11174" y="46919"/>
                </a:cubicBezTo>
                <a:lnTo>
                  <a:pt x="11174" y="46902"/>
                </a:lnTo>
                <a:lnTo>
                  <a:pt x="11397" y="46936"/>
                </a:lnTo>
                <a:lnTo>
                  <a:pt x="11499" y="47039"/>
                </a:lnTo>
                <a:cubicBezTo>
                  <a:pt x="11567" y="47073"/>
                  <a:pt x="11619" y="47107"/>
                  <a:pt x="11670" y="47141"/>
                </a:cubicBezTo>
                <a:cubicBezTo>
                  <a:pt x="11687" y="47141"/>
                  <a:pt x="11704" y="47141"/>
                  <a:pt x="11721" y="47124"/>
                </a:cubicBezTo>
                <a:cubicBezTo>
                  <a:pt x="11738" y="47107"/>
                  <a:pt x="11755" y="47073"/>
                  <a:pt x="11789" y="47056"/>
                </a:cubicBezTo>
                <a:cubicBezTo>
                  <a:pt x="11807" y="47039"/>
                  <a:pt x="11909" y="47056"/>
                  <a:pt x="11977" y="47107"/>
                </a:cubicBezTo>
                <a:cubicBezTo>
                  <a:pt x="12012" y="47124"/>
                  <a:pt x="12046" y="47175"/>
                  <a:pt x="12063" y="47227"/>
                </a:cubicBezTo>
                <a:cubicBezTo>
                  <a:pt x="12063" y="47244"/>
                  <a:pt x="12063" y="47261"/>
                  <a:pt x="12080" y="47278"/>
                </a:cubicBezTo>
                <a:cubicBezTo>
                  <a:pt x="12114" y="47363"/>
                  <a:pt x="12131" y="47380"/>
                  <a:pt x="12234" y="47380"/>
                </a:cubicBezTo>
                <a:cubicBezTo>
                  <a:pt x="12319" y="47380"/>
                  <a:pt x="12405" y="47414"/>
                  <a:pt x="12473" y="47483"/>
                </a:cubicBezTo>
                <a:lnTo>
                  <a:pt x="12558" y="47568"/>
                </a:lnTo>
                <a:cubicBezTo>
                  <a:pt x="12610" y="47551"/>
                  <a:pt x="12661" y="47534"/>
                  <a:pt x="12712" y="47500"/>
                </a:cubicBezTo>
                <a:cubicBezTo>
                  <a:pt x="12746" y="47483"/>
                  <a:pt x="12763" y="47449"/>
                  <a:pt x="12763" y="47397"/>
                </a:cubicBezTo>
                <a:cubicBezTo>
                  <a:pt x="12763" y="47346"/>
                  <a:pt x="12763" y="47278"/>
                  <a:pt x="12763" y="47227"/>
                </a:cubicBezTo>
                <a:lnTo>
                  <a:pt x="13173" y="47175"/>
                </a:lnTo>
                <a:cubicBezTo>
                  <a:pt x="13225" y="47278"/>
                  <a:pt x="13293" y="47363"/>
                  <a:pt x="13396" y="47346"/>
                </a:cubicBezTo>
                <a:cubicBezTo>
                  <a:pt x="13481" y="47329"/>
                  <a:pt x="13566" y="47329"/>
                  <a:pt x="13652" y="47363"/>
                </a:cubicBezTo>
                <a:cubicBezTo>
                  <a:pt x="13754" y="47346"/>
                  <a:pt x="13840" y="47329"/>
                  <a:pt x="13942" y="47329"/>
                </a:cubicBezTo>
                <a:cubicBezTo>
                  <a:pt x="13959" y="47312"/>
                  <a:pt x="13959" y="47295"/>
                  <a:pt x="13959" y="47278"/>
                </a:cubicBezTo>
                <a:cubicBezTo>
                  <a:pt x="14011" y="47295"/>
                  <a:pt x="14062" y="47312"/>
                  <a:pt x="14113" y="47312"/>
                </a:cubicBezTo>
                <a:cubicBezTo>
                  <a:pt x="14164" y="47329"/>
                  <a:pt x="14250" y="47329"/>
                  <a:pt x="14301" y="47329"/>
                </a:cubicBezTo>
                <a:cubicBezTo>
                  <a:pt x="14301" y="47346"/>
                  <a:pt x="14284" y="47346"/>
                  <a:pt x="14267" y="47363"/>
                </a:cubicBezTo>
                <a:cubicBezTo>
                  <a:pt x="14506" y="47397"/>
                  <a:pt x="14711" y="47483"/>
                  <a:pt x="14899" y="47637"/>
                </a:cubicBezTo>
                <a:cubicBezTo>
                  <a:pt x="14985" y="47620"/>
                  <a:pt x="15053" y="47637"/>
                  <a:pt x="15138" y="47654"/>
                </a:cubicBezTo>
                <a:cubicBezTo>
                  <a:pt x="15155" y="47637"/>
                  <a:pt x="15190" y="47620"/>
                  <a:pt x="15224" y="47620"/>
                </a:cubicBezTo>
                <a:cubicBezTo>
                  <a:pt x="15378" y="47585"/>
                  <a:pt x="15548" y="47585"/>
                  <a:pt x="15702" y="47637"/>
                </a:cubicBezTo>
                <a:cubicBezTo>
                  <a:pt x="15890" y="47534"/>
                  <a:pt x="16078" y="47483"/>
                  <a:pt x="16283" y="47483"/>
                </a:cubicBezTo>
                <a:lnTo>
                  <a:pt x="16317" y="47483"/>
                </a:lnTo>
                <a:lnTo>
                  <a:pt x="16369" y="47432"/>
                </a:lnTo>
                <a:cubicBezTo>
                  <a:pt x="16403" y="47397"/>
                  <a:pt x="16437" y="47363"/>
                  <a:pt x="16471" y="47329"/>
                </a:cubicBezTo>
                <a:cubicBezTo>
                  <a:pt x="16522" y="47278"/>
                  <a:pt x="16557" y="47244"/>
                  <a:pt x="16608" y="47227"/>
                </a:cubicBezTo>
                <a:lnTo>
                  <a:pt x="16608" y="47227"/>
                </a:lnTo>
                <a:lnTo>
                  <a:pt x="16659" y="47192"/>
                </a:lnTo>
                <a:cubicBezTo>
                  <a:pt x="16659" y="47175"/>
                  <a:pt x="16659" y="47158"/>
                  <a:pt x="16659" y="47141"/>
                </a:cubicBezTo>
                <a:cubicBezTo>
                  <a:pt x="16659" y="47056"/>
                  <a:pt x="16710" y="47022"/>
                  <a:pt x="16745" y="46970"/>
                </a:cubicBezTo>
                <a:cubicBezTo>
                  <a:pt x="16779" y="46919"/>
                  <a:pt x="16813" y="46953"/>
                  <a:pt x="16864" y="46970"/>
                </a:cubicBezTo>
                <a:lnTo>
                  <a:pt x="17001" y="46987"/>
                </a:lnTo>
                <a:cubicBezTo>
                  <a:pt x="17018" y="46987"/>
                  <a:pt x="17052" y="46936"/>
                  <a:pt x="17035" y="46902"/>
                </a:cubicBezTo>
                <a:lnTo>
                  <a:pt x="16967" y="46697"/>
                </a:lnTo>
                <a:lnTo>
                  <a:pt x="17462" y="46629"/>
                </a:lnTo>
                <a:lnTo>
                  <a:pt x="17496" y="46680"/>
                </a:lnTo>
                <a:cubicBezTo>
                  <a:pt x="17548" y="46629"/>
                  <a:pt x="17599" y="46594"/>
                  <a:pt x="17650" y="46560"/>
                </a:cubicBezTo>
                <a:lnTo>
                  <a:pt x="17650" y="46441"/>
                </a:lnTo>
                <a:cubicBezTo>
                  <a:pt x="17650" y="46372"/>
                  <a:pt x="17616" y="46321"/>
                  <a:pt x="17565" y="46287"/>
                </a:cubicBezTo>
                <a:lnTo>
                  <a:pt x="17530" y="46270"/>
                </a:lnTo>
                <a:cubicBezTo>
                  <a:pt x="17513" y="46236"/>
                  <a:pt x="17496" y="46184"/>
                  <a:pt x="17479" y="46133"/>
                </a:cubicBezTo>
                <a:lnTo>
                  <a:pt x="17479" y="46133"/>
                </a:lnTo>
                <a:cubicBezTo>
                  <a:pt x="17428" y="46065"/>
                  <a:pt x="17394" y="45996"/>
                  <a:pt x="17360" y="45928"/>
                </a:cubicBezTo>
                <a:lnTo>
                  <a:pt x="17325" y="45945"/>
                </a:lnTo>
                <a:cubicBezTo>
                  <a:pt x="17291" y="45894"/>
                  <a:pt x="17240" y="45860"/>
                  <a:pt x="17172" y="45843"/>
                </a:cubicBezTo>
                <a:cubicBezTo>
                  <a:pt x="17223" y="45774"/>
                  <a:pt x="17274" y="45706"/>
                  <a:pt x="17308" y="45638"/>
                </a:cubicBezTo>
                <a:cubicBezTo>
                  <a:pt x="17274" y="45398"/>
                  <a:pt x="17325" y="45159"/>
                  <a:pt x="17428" y="44937"/>
                </a:cubicBezTo>
                <a:lnTo>
                  <a:pt x="17394" y="44920"/>
                </a:lnTo>
                <a:lnTo>
                  <a:pt x="17479" y="44732"/>
                </a:lnTo>
                <a:lnTo>
                  <a:pt x="17599" y="44647"/>
                </a:lnTo>
                <a:cubicBezTo>
                  <a:pt x="17633" y="44595"/>
                  <a:pt x="17684" y="44561"/>
                  <a:pt x="17736" y="44510"/>
                </a:cubicBezTo>
                <a:cubicBezTo>
                  <a:pt x="17736" y="44493"/>
                  <a:pt x="17736" y="44476"/>
                  <a:pt x="17736" y="44476"/>
                </a:cubicBezTo>
                <a:cubicBezTo>
                  <a:pt x="17718" y="44441"/>
                  <a:pt x="17684" y="44424"/>
                  <a:pt x="17667" y="44407"/>
                </a:cubicBezTo>
                <a:cubicBezTo>
                  <a:pt x="17650" y="44373"/>
                  <a:pt x="17701" y="44288"/>
                  <a:pt x="17753" y="44236"/>
                </a:cubicBezTo>
                <a:cubicBezTo>
                  <a:pt x="17804" y="44185"/>
                  <a:pt x="17855" y="44168"/>
                  <a:pt x="17906" y="44168"/>
                </a:cubicBezTo>
                <a:lnTo>
                  <a:pt x="17958" y="44168"/>
                </a:lnTo>
                <a:cubicBezTo>
                  <a:pt x="18060" y="44151"/>
                  <a:pt x="18077" y="44134"/>
                  <a:pt x="18094" y="44048"/>
                </a:cubicBezTo>
                <a:cubicBezTo>
                  <a:pt x="18111" y="43963"/>
                  <a:pt x="18163" y="43895"/>
                  <a:pt x="18248" y="43843"/>
                </a:cubicBezTo>
                <a:lnTo>
                  <a:pt x="18351" y="43792"/>
                </a:lnTo>
                <a:cubicBezTo>
                  <a:pt x="18334" y="43741"/>
                  <a:pt x="18334" y="43673"/>
                  <a:pt x="18316" y="43621"/>
                </a:cubicBezTo>
                <a:cubicBezTo>
                  <a:pt x="18316" y="43604"/>
                  <a:pt x="18265" y="43570"/>
                  <a:pt x="18214" y="43570"/>
                </a:cubicBezTo>
                <a:cubicBezTo>
                  <a:pt x="18163" y="43553"/>
                  <a:pt x="18094" y="43536"/>
                  <a:pt x="18026" y="43536"/>
                </a:cubicBezTo>
                <a:lnTo>
                  <a:pt x="18043" y="43143"/>
                </a:lnTo>
                <a:cubicBezTo>
                  <a:pt x="18163" y="43109"/>
                  <a:pt x="18265" y="43075"/>
                  <a:pt x="18282" y="42972"/>
                </a:cubicBezTo>
                <a:cubicBezTo>
                  <a:pt x="18265" y="42887"/>
                  <a:pt x="18282" y="42801"/>
                  <a:pt x="18334" y="42750"/>
                </a:cubicBezTo>
                <a:cubicBezTo>
                  <a:pt x="18334" y="42647"/>
                  <a:pt x="18334" y="42562"/>
                  <a:pt x="18351" y="42459"/>
                </a:cubicBezTo>
                <a:cubicBezTo>
                  <a:pt x="18351" y="42459"/>
                  <a:pt x="18334" y="42442"/>
                  <a:pt x="18316" y="42442"/>
                </a:cubicBezTo>
                <a:cubicBezTo>
                  <a:pt x="18334" y="42408"/>
                  <a:pt x="18351" y="42357"/>
                  <a:pt x="18368" y="42306"/>
                </a:cubicBezTo>
                <a:cubicBezTo>
                  <a:pt x="18402" y="42254"/>
                  <a:pt x="18419" y="42186"/>
                  <a:pt x="18436" y="42135"/>
                </a:cubicBezTo>
                <a:cubicBezTo>
                  <a:pt x="18436" y="42135"/>
                  <a:pt x="18436" y="42152"/>
                  <a:pt x="18453" y="42169"/>
                </a:cubicBezTo>
                <a:cubicBezTo>
                  <a:pt x="18539" y="41964"/>
                  <a:pt x="18675" y="41776"/>
                  <a:pt x="18846" y="41656"/>
                </a:cubicBezTo>
                <a:cubicBezTo>
                  <a:pt x="18863" y="41571"/>
                  <a:pt x="18880" y="41503"/>
                  <a:pt x="18914" y="41434"/>
                </a:cubicBezTo>
                <a:cubicBezTo>
                  <a:pt x="18897" y="41400"/>
                  <a:pt x="18897" y="41366"/>
                  <a:pt x="18880" y="41349"/>
                </a:cubicBezTo>
                <a:cubicBezTo>
                  <a:pt x="18880" y="41178"/>
                  <a:pt x="18932" y="41024"/>
                  <a:pt x="19017" y="40905"/>
                </a:cubicBezTo>
                <a:cubicBezTo>
                  <a:pt x="18932" y="40717"/>
                  <a:pt x="18914" y="40529"/>
                  <a:pt x="18949" y="40341"/>
                </a:cubicBezTo>
                <a:lnTo>
                  <a:pt x="18949" y="40307"/>
                </a:lnTo>
                <a:lnTo>
                  <a:pt x="18897" y="40255"/>
                </a:lnTo>
                <a:cubicBezTo>
                  <a:pt x="18863" y="40221"/>
                  <a:pt x="18829" y="40187"/>
                  <a:pt x="18812" y="40136"/>
                </a:cubicBezTo>
                <a:cubicBezTo>
                  <a:pt x="18778" y="40102"/>
                  <a:pt x="18744" y="40050"/>
                  <a:pt x="18727" y="39999"/>
                </a:cubicBezTo>
                <a:lnTo>
                  <a:pt x="18727" y="39999"/>
                </a:lnTo>
                <a:cubicBezTo>
                  <a:pt x="18727" y="39982"/>
                  <a:pt x="18709" y="39965"/>
                  <a:pt x="18709" y="39948"/>
                </a:cubicBezTo>
                <a:lnTo>
                  <a:pt x="18658" y="39948"/>
                </a:lnTo>
                <a:cubicBezTo>
                  <a:pt x="18590" y="39931"/>
                  <a:pt x="18521" y="39897"/>
                  <a:pt x="18487" y="39845"/>
                </a:cubicBezTo>
                <a:cubicBezTo>
                  <a:pt x="18453" y="39811"/>
                  <a:pt x="18487" y="39777"/>
                  <a:pt x="18504" y="39726"/>
                </a:cubicBezTo>
                <a:cubicBezTo>
                  <a:pt x="18521" y="39692"/>
                  <a:pt x="18539" y="39657"/>
                  <a:pt x="18556" y="39606"/>
                </a:cubicBezTo>
                <a:cubicBezTo>
                  <a:pt x="18556" y="39589"/>
                  <a:pt x="18504" y="39538"/>
                  <a:pt x="18453" y="39555"/>
                </a:cubicBezTo>
                <a:lnTo>
                  <a:pt x="18231" y="39572"/>
                </a:lnTo>
                <a:lnTo>
                  <a:pt x="18265" y="39111"/>
                </a:lnTo>
                <a:cubicBezTo>
                  <a:pt x="18316" y="39093"/>
                  <a:pt x="18368" y="39076"/>
                  <a:pt x="18419" y="39059"/>
                </a:cubicBezTo>
                <a:cubicBezTo>
                  <a:pt x="18487" y="39076"/>
                  <a:pt x="18556" y="39076"/>
                  <a:pt x="18607" y="39093"/>
                </a:cubicBezTo>
                <a:cubicBezTo>
                  <a:pt x="18658" y="39093"/>
                  <a:pt x="18761" y="39059"/>
                  <a:pt x="18744" y="39025"/>
                </a:cubicBezTo>
                <a:cubicBezTo>
                  <a:pt x="18709" y="38923"/>
                  <a:pt x="18727" y="38803"/>
                  <a:pt x="18795" y="38718"/>
                </a:cubicBezTo>
                <a:cubicBezTo>
                  <a:pt x="18761" y="38632"/>
                  <a:pt x="18761" y="38530"/>
                  <a:pt x="18778" y="38427"/>
                </a:cubicBezTo>
                <a:cubicBezTo>
                  <a:pt x="18761" y="38359"/>
                  <a:pt x="18761" y="38273"/>
                  <a:pt x="18795" y="38205"/>
                </a:cubicBezTo>
                <a:cubicBezTo>
                  <a:pt x="18829" y="38137"/>
                  <a:pt x="18795" y="38034"/>
                  <a:pt x="18744" y="37983"/>
                </a:cubicBezTo>
                <a:cubicBezTo>
                  <a:pt x="18658" y="37897"/>
                  <a:pt x="18709" y="37812"/>
                  <a:pt x="18846" y="37727"/>
                </a:cubicBezTo>
                <a:cubicBezTo>
                  <a:pt x="18744" y="37710"/>
                  <a:pt x="18641" y="37727"/>
                  <a:pt x="18556" y="37761"/>
                </a:cubicBezTo>
                <a:cubicBezTo>
                  <a:pt x="18487" y="37795"/>
                  <a:pt x="18385" y="37778"/>
                  <a:pt x="18334" y="37710"/>
                </a:cubicBezTo>
                <a:cubicBezTo>
                  <a:pt x="18351" y="37487"/>
                  <a:pt x="18368" y="37299"/>
                  <a:pt x="18368" y="37094"/>
                </a:cubicBezTo>
                <a:cubicBezTo>
                  <a:pt x="18556" y="36992"/>
                  <a:pt x="18573" y="36992"/>
                  <a:pt x="18573" y="36889"/>
                </a:cubicBezTo>
                <a:cubicBezTo>
                  <a:pt x="18573" y="36872"/>
                  <a:pt x="18573" y="36838"/>
                  <a:pt x="18573" y="36821"/>
                </a:cubicBezTo>
                <a:cubicBezTo>
                  <a:pt x="18590" y="36770"/>
                  <a:pt x="18641" y="36736"/>
                  <a:pt x="18692" y="36736"/>
                </a:cubicBezTo>
                <a:cubicBezTo>
                  <a:pt x="18727" y="36701"/>
                  <a:pt x="18795" y="36719"/>
                  <a:pt x="18829" y="36736"/>
                </a:cubicBezTo>
                <a:cubicBezTo>
                  <a:pt x="18829" y="36736"/>
                  <a:pt x="18863" y="36753"/>
                  <a:pt x="18863" y="36770"/>
                </a:cubicBezTo>
                <a:cubicBezTo>
                  <a:pt x="18880" y="36804"/>
                  <a:pt x="18880" y="36838"/>
                  <a:pt x="18880" y="36872"/>
                </a:cubicBezTo>
                <a:lnTo>
                  <a:pt x="18880" y="36872"/>
                </a:lnTo>
                <a:lnTo>
                  <a:pt x="19256" y="36684"/>
                </a:lnTo>
                <a:cubicBezTo>
                  <a:pt x="19273" y="36650"/>
                  <a:pt x="19256" y="36616"/>
                  <a:pt x="19256" y="36599"/>
                </a:cubicBezTo>
                <a:cubicBezTo>
                  <a:pt x="19205" y="36479"/>
                  <a:pt x="19154" y="36377"/>
                  <a:pt x="19085" y="36274"/>
                </a:cubicBezTo>
                <a:cubicBezTo>
                  <a:pt x="19068" y="36240"/>
                  <a:pt x="19017" y="36223"/>
                  <a:pt x="18966" y="36206"/>
                </a:cubicBezTo>
                <a:cubicBezTo>
                  <a:pt x="19068" y="35967"/>
                  <a:pt x="19034" y="35676"/>
                  <a:pt x="18880" y="35471"/>
                </a:cubicBezTo>
                <a:cubicBezTo>
                  <a:pt x="18880" y="35437"/>
                  <a:pt x="18880" y="35403"/>
                  <a:pt x="18880" y="35386"/>
                </a:cubicBezTo>
                <a:cubicBezTo>
                  <a:pt x="18863" y="35335"/>
                  <a:pt x="18914" y="35300"/>
                  <a:pt x="18966" y="35283"/>
                </a:cubicBezTo>
                <a:cubicBezTo>
                  <a:pt x="19034" y="35249"/>
                  <a:pt x="19102" y="35181"/>
                  <a:pt x="19102" y="35112"/>
                </a:cubicBezTo>
                <a:cubicBezTo>
                  <a:pt x="19119" y="35061"/>
                  <a:pt x="19102" y="35027"/>
                  <a:pt x="19085" y="34993"/>
                </a:cubicBezTo>
                <a:cubicBezTo>
                  <a:pt x="19085" y="34959"/>
                  <a:pt x="19051" y="34924"/>
                  <a:pt x="19034" y="34907"/>
                </a:cubicBezTo>
                <a:cubicBezTo>
                  <a:pt x="18914" y="34805"/>
                  <a:pt x="18897" y="34651"/>
                  <a:pt x="18983" y="34514"/>
                </a:cubicBezTo>
                <a:cubicBezTo>
                  <a:pt x="18983" y="34497"/>
                  <a:pt x="19000" y="34463"/>
                  <a:pt x="19017" y="34446"/>
                </a:cubicBezTo>
                <a:cubicBezTo>
                  <a:pt x="19051" y="34326"/>
                  <a:pt x="19051" y="34224"/>
                  <a:pt x="18914" y="34190"/>
                </a:cubicBezTo>
                <a:cubicBezTo>
                  <a:pt x="18897" y="34190"/>
                  <a:pt x="18880" y="34190"/>
                  <a:pt x="18863" y="34190"/>
                </a:cubicBezTo>
                <a:cubicBezTo>
                  <a:pt x="18829" y="34190"/>
                  <a:pt x="18812" y="34207"/>
                  <a:pt x="18778" y="34207"/>
                </a:cubicBezTo>
                <a:cubicBezTo>
                  <a:pt x="18709" y="34190"/>
                  <a:pt x="18641" y="34173"/>
                  <a:pt x="18573" y="34156"/>
                </a:cubicBezTo>
                <a:cubicBezTo>
                  <a:pt x="18573" y="34019"/>
                  <a:pt x="18470" y="33951"/>
                  <a:pt x="18402" y="33831"/>
                </a:cubicBezTo>
                <a:cubicBezTo>
                  <a:pt x="18453" y="33763"/>
                  <a:pt x="18487" y="33677"/>
                  <a:pt x="18334" y="33746"/>
                </a:cubicBezTo>
                <a:cubicBezTo>
                  <a:pt x="18316" y="33763"/>
                  <a:pt x="18282" y="33746"/>
                  <a:pt x="18265" y="33728"/>
                </a:cubicBezTo>
                <a:cubicBezTo>
                  <a:pt x="18231" y="33694"/>
                  <a:pt x="18214" y="33660"/>
                  <a:pt x="18214" y="33609"/>
                </a:cubicBezTo>
                <a:cubicBezTo>
                  <a:pt x="18214" y="33609"/>
                  <a:pt x="18231" y="33575"/>
                  <a:pt x="18231" y="33558"/>
                </a:cubicBezTo>
                <a:cubicBezTo>
                  <a:pt x="18351" y="33438"/>
                  <a:pt x="18470" y="33318"/>
                  <a:pt x="18607" y="33216"/>
                </a:cubicBezTo>
                <a:cubicBezTo>
                  <a:pt x="18624" y="33216"/>
                  <a:pt x="18641" y="33199"/>
                  <a:pt x="18658" y="33199"/>
                </a:cubicBezTo>
                <a:cubicBezTo>
                  <a:pt x="18692" y="33199"/>
                  <a:pt x="18709" y="33216"/>
                  <a:pt x="18744" y="33233"/>
                </a:cubicBezTo>
                <a:cubicBezTo>
                  <a:pt x="18812" y="33216"/>
                  <a:pt x="18897" y="33216"/>
                  <a:pt x="18966" y="33233"/>
                </a:cubicBezTo>
                <a:cubicBezTo>
                  <a:pt x="18966" y="33113"/>
                  <a:pt x="18983" y="32994"/>
                  <a:pt x="18897" y="32942"/>
                </a:cubicBezTo>
                <a:cubicBezTo>
                  <a:pt x="18880" y="32942"/>
                  <a:pt x="18897" y="32891"/>
                  <a:pt x="18914" y="32874"/>
                </a:cubicBezTo>
                <a:cubicBezTo>
                  <a:pt x="18914" y="32857"/>
                  <a:pt x="18932" y="32840"/>
                  <a:pt x="18949" y="32823"/>
                </a:cubicBezTo>
                <a:cubicBezTo>
                  <a:pt x="19273" y="32498"/>
                  <a:pt x="19273" y="32498"/>
                  <a:pt x="19119" y="32344"/>
                </a:cubicBezTo>
                <a:cubicBezTo>
                  <a:pt x="19068" y="32293"/>
                  <a:pt x="19102" y="32225"/>
                  <a:pt x="19154" y="32156"/>
                </a:cubicBezTo>
                <a:cubicBezTo>
                  <a:pt x="19222" y="32071"/>
                  <a:pt x="19256" y="32037"/>
                  <a:pt x="19307" y="31986"/>
                </a:cubicBezTo>
                <a:cubicBezTo>
                  <a:pt x="19273" y="31969"/>
                  <a:pt x="19239" y="31969"/>
                  <a:pt x="19205" y="31951"/>
                </a:cubicBezTo>
                <a:cubicBezTo>
                  <a:pt x="19205" y="31951"/>
                  <a:pt x="19239" y="31934"/>
                  <a:pt x="19239" y="31917"/>
                </a:cubicBezTo>
                <a:cubicBezTo>
                  <a:pt x="19222" y="31644"/>
                  <a:pt x="19256" y="31388"/>
                  <a:pt x="19307" y="31114"/>
                </a:cubicBezTo>
                <a:cubicBezTo>
                  <a:pt x="19307" y="31063"/>
                  <a:pt x="19307" y="31029"/>
                  <a:pt x="19290" y="30978"/>
                </a:cubicBezTo>
                <a:cubicBezTo>
                  <a:pt x="19239" y="30841"/>
                  <a:pt x="19273" y="30704"/>
                  <a:pt x="19376" y="30602"/>
                </a:cubicBezTo>
                <a:cubicBezTo>
                  <a:pt x="19393" y="30585"/>
                  <a:pt x="19393" y="30567"/>
                  <a:pt x="19410" y="30567"/>
                </a:cubicBezTo>
                <a:cubicBezTo>
                  <a:pt x="19444" y="30499"/>
                  <a:pt x="19427" y="30448"/>
                  <a:pt x="19307" y="30448"/>
                </a:cubicBezTo>
                <a:cubicBezTo>
                  <a:pt x="19222" y="30448"/>
                  <a:pt x="19154" y="30414"/>
                  <a:pt x="19102" y="30362"/>
                </a:cubicBezTo>
                <a:cubicBezTo>
                  <a:pt x="19068" y="30328"/>
                  <a:pt x="19051" y="30277"/>
                  <a:pt x="19085" y="30226"/>
                </a:cubicBezTo>
                <a:lnTo>
                  <a:pt x="19137" y="30209"/>
                </a:lnTo>
                <a:cubicBezTo>
                  <a:pt x="19239" y="30192"/>
                  <a:pt x="19342" y="30140"/>
                  <a:pt x="19410" y="30038"/>
                </a:cubicBezTo>
                <a:cubicBezTo>
                  <a:pt x="19461" y="29952"/>
                  <a:pt x="19410" y="29884"/>
                  <a:pt x="19325" y="29850"/>
                </a:cubicBezTo>
                <a:cubicBezTo>
                  <a:pt x="19239" y="29799"/>
                  <a:pt x="19154" y="29764"/>
                  <a:pt x="19051" y="29730"/>
                </a:cubicBezTo>
                <a:lnTo>
                  <a:pt x="19034" y="29730"/>
                </a:lnTo>
                <a:cubicBezTo>
                  <a:pt x="19085" y="29542"/>
                  <a:pt x="19034" y="29354"/>
                  <a:pt x="18897" y="29218"/>
                </a:cubicBezTo>
                <a:cubicBezTo>
                  <a:pt x="18914" y="29166"/>
                  <a:pt x="18932" y="29115"/>
                  <a:pt x="18949" y="29064"/>
                </a:cubicBezTo>
                <a:cubicBezTo>
                  <a:pt x="19017" y="28910"/>
                  <a:pt x="19051" y="28756"/>
                  <a:pt x="19034" y="28603"/>
                </a:cubicBezTo>
                <a:cubicBezTo>
                  <a:pt x="19051" y="28603"/>
                  <a:pt x="19068" y="28603"/>
                  <a:pt x="19102" y="28620"/>
                </a:cubicBezTo>
                <a:cubicBezTo>
                  <a:pt x="19034" y="28415"/>
                  <a:pt x="19034" y="28210"/>
                  <a:pt x="19068" y="28005"/>
                </a:cubicBezTo>
                <a:cubicBezTo>
                  <a:pt x="18983" y="27919"/>
                  <a:pt x="18932" y="27817"/>
                  <a:pt x="18897" y="27697"/>
                </a:cubicBezTo>
                <a:cubicBezTo>
                  <a:pt x="18897" y="27612"/>
                  <a:pt x="18880" y="27509"/>
                  <a:pt x="18846" y="27424"/>
                </a:cubicBezTo>
                <a:cubicBezTo>
                  <a:pt x="18863" y="27355"/>
                  <a:pt x="18863" y="27287"/>
                  <a:pt x="18846" y="27236"/>
                </a:cubicBezTo>
                <a:cubicBezTo>
                  <a:pt x="18863" y="27065"/>
                  <a:pt x="18897" y="26894"/>
                  <a:pt x="18966" y="26740"/>
                </a:cubicBezTo>
                <a:cubicBezTo>
                  <a:pt x="18966" y="26501"/>
                  <a:pt x="18983" y="26262"/>
                  <a:pt x="19000" y="26023"/>
                </a:cubicBezTo>
                <a:lnTo>
                  <a:pt x="19051" y="25988"/>
                </a:lnTo>
                <a:cubicBezTo>
                  <a:pt x="19154" y="25920"/>
                  <a:pt x="19239" y="25869"/>
                  <a:pt x="19205" y="25766"/>
                </a:cubicBezTo>
                <a:cubicBezTo>
                  <a:pt x="19171" y="25681"/>
                  <a:pt x="19205" y="25630"/>
                  <a:pt x="19290" y="25561"/>
                </a:cubicBezTo>
                <a:cubicBezTo>
                  <a:pt x="19359" y="25510"/>
                  <a:pt x="19376" y="25442"/>
                  <a:pt x="19376" y="25356"/>
                </a:cubicBezTo>
                <a:cubicBezTo>
                  <a:pt x="19359" y="25288"/>
                  <a:pt x="19393" y="25185"/>
                  <a:pt x="19290" y="25151"/>
                </a:cubicBezTo>
                <a:cubicBezTo>
                  <a:pt x="19461" y="24929"/>
                  <a:pt x="19478" y="24621"/>
                  <a:pt x="19342" y="24365"/>
                </a:cubicBezTo>
                <a:cubicBezTo>
                  <a:pt x="19427" y="24177"/>
                  <a:pt x="19376" y="23938"/>
                  <a:pt x="19222" y="23801"/>
                </a:cubicBezTo>
                <a:cubicBezTo>
                  <a:pt x="19188" y="23767"/>
                  <a:pt x="19154" y="23750"/>
                  <a:pt x="19119" y="23750"/>
                </a:cubicBezTo>
                <a:lnTo>
                  <a:pt x="19119" y="23665"/>
                </a:lnTo>
                <a:cubicBezTo>
                  <a:pt x="19137" y="23613"/>
                  <a:pt x="19154" y="23562"/>
                  <a:pt x="19171" y="23511"/>
                </a:cubicBezTo>
                <a:cubicBezTo>
                  <a:pt x="19188" y="23391"/>
                  <a:pt x="19205" y="23255"/>
                  <a:pt x="19222" y="23118"/>
                </a:cubicBezTo>
                <a:cubicBezTo>
                  <a:pt x="19325" y="22998"/>
                  <a:pt x="19393" y="22844"/>
                  <a:pt x="19427" y="22691"/>
                </a:cubicBezTo>
                <a:cubicBezTo>
                  <a:pt x="19478" y="22469"/>
                  <a:pt x="19461" y="22229"/>
                  <a:pt x="19376" y="22007"/>
                </a:cubicBezTo>
                <a:cubicBezTo>
                  <a:pt x="19393" y="21990"/>
                  <a:pt x="19393" y="21990"/>
                  <a:pt x="19410" y="21973"/>
                </a:cubicBezTo>
                <a:cubicBezTo>
                  <a:pt x="19461" y="21905"/>
                  <a:pt x="19495" y="21819"/>
                  <a:pt x="19530" y="21734"/>
                </a:cubicBezTo>
                <a:cubicBezTo>
                  <a:pt x="19547" y="21666"/>
                  <a:pt x="19581" y="21580"/>
                  <a:pt x="19581" y="21495"/>
                </a:cubicBezTo>
                <a:lnTo>
                  <a:pt x="19632" y="21461"/>
                </a:lnTo>
                <a:cubicBezTo>
                  <a:pt x="19700" y="21409"/>
                  <a:pt x="19769" y="21341"/>
                  <a:pt x="19837" y="21273"/>
                </a:cubicBezTo>
                <a:cubicBezTo>
                  <a:pt x="19854" y="21341"/>
                  <a:pt x="19923" y="21375"/>
                  <a:pt x="20042" y="21358"/>
                </a:cubicBezTo>
                <a:cubicBezTo>
                  <a:pt x="20128" y="21358"/>
                  <a:pt x="20162" y="21358"/>
                  <a:pt x="20145" y="21443"/>
                </a:cubicBezTo>
                <a:cubicBezTo>
                  <a:pt x="20110" y="21512"/>
                  <a:pt x="20110" y="21546"/>
                  <a:pt x="20213" y="21546"/>
                </a:cubicBezTo>
                <a:cubicBezTo>
                  <a:pt x="20247" y="21529"/>
                  <a:pt x="20281" y="21529"/>
                  <a:pt x="20316" y="21512"/>
                </a:cubicBezTo>
                <a:cubicBezTo>
                  <a:pt x="20316" y="21461"/>
                  <a:pt x="20316" y="21426"/>
                  <a:pt x="20316" y="21392"/>
                </a:cubicBezTo>
                <a:cubicBezTo>
                  <a:pt x="20316" y="21358"/>
                  <a:pt x="20247" y="21341"/>
                  <a:pt x="20247" y="21307"/>
                </a:cubicBezTo>
                <a:cubicBezTo>
                  <a:pt x="20264" y="21204"/>
                  <a:pt x="20298" y="21102"/>
                  <a:pt x="20350" y="20999"/>
                </a:cubicBezTo>
                <a:cubicBezTo>
                  <a:pt x="20367" y="20948"/>
                  <a:pt x="20435" y="20897"/>
                  <a:pt x="20503" y="20880"/>
                </a:cubicBezTo>
                <a:cubicBezTo>
                  <a:pt x="20521" y="20862"/>
                  <a:pt x="20538" y="20862"/>
                  <a:pt x="20572" y="20880"/>
                </a:cubicBezTo>
                <a:lnTo>
                  <a:pt x="20640" y="20880"/>
                </a:lnTo>
                <a:cubicBezTo>
                  <a:pt x="20640" y="20862"/>
                  <a:pt x="20640" y="20845"/>
                  <a:pt x="20657" y="20828"/>
                </a:cubicBezTo>
                <a:cubicBezTo>
                  <a:pt x="20657" y="20794"/>
                  <a:pt x="20657" y="20777"/>
                  <a:pt x="20657" y="20760"/>
                </a:cubicBezTo>
                <a:cubicBezTo>
                  <a:pt x="20640" y="20675"/>
                  <a:pt x="20640" y="20606"/>
                  <a:pt x="20657" y="20521"/>
                </a:cubicBezTo>
                <a:cubicBezTo>
                  <a:pt x="20657" y="20487"/>
                  <a:pt x="20674" y="20435"/>
                  <a:pt x="20691" y="20401"/>
                </a:cubicBezTo>
                <a:lnTo>
                  <a:pt x="20691" y="20230"/>
                </a:lnTo>
                <a:cubicBezTo>
                  <a:pt x="20674" y="20213"/>
                  <a:pt x="20657" y="20213"/>
                  <a:pt x="20640" y="20196"/>
                </a:cubicBezTo>
                <a:cubicBezTo>
                  <a:pt x="20606" y="20179"/>
                  <a:pt x="20606" y="20094"/>
                  <a:pt x="20589" y="20042"/>
                </a:cubicBezTo>
                <a:cubicBezTo>
                  <a:pt x="20589" y="19974"/>
                  <a:pt x="20538" y="19991"/>
                  <a:pt x="20452" y="20008"/>
                </a:cubicBezTo>
                <a:lnTo>
                  <a:pt x="20401" y="20025"/>
                </a:lnTo>
                <a:cubicBezTo>
                  <a:pt x="20264" y="20077"/>
                  <a:pt x="20213" y="20025"/>
                  <a:pt x="20213" y="19957"/>
                </a:cubicBezTo>
                <a:cubicBezTo>
                  <a:pt x="20213" y="19906"/>
                  <a:pt x="20213" y="19871"/>
                  <a:pt x="20230" y="19837"/>
                </a:cubicBezTo>
                <a:cubicBezTo>
                  <a:pt x="20367" y="19752"/>
                  <a:pt x="20521" y="19684"/>
                  <a:pt x="20691" y="19632"/>
                </a:cubicBezTo>
                <a:lnTo>
                  <a:pt x="20691" y="19376"/>
                </a:lnTo>
                <a:cubicBezTo>
                  <a:pt x="20657" y="19308"/>
                  <a:pt x="20418" y="19427"/>
                  <a:pt x="20503" y="19256"/>
                </a:cubicBezTo>
                <a:cubicBezTo>
                  <a:pt x="20486" y="19188"/>
                  <a:pt x="20452" y="19120"/>
                  <a:pt x="20435" y="19068"/>
                </a:cubicBezTo>
                <a:cubicBezTo>
                  <a:pt x="20418" y="19051"/>
                  <a:pt x="20418" y="19034"/>
                  <a:pt x="20435" y="19017"/>
                </a:cubicBezTo>
                <a:cubicBezTo>
                  <a:pt x="20452" y="19000"/>
                  <a:pt x="20486" y="18966"/>
                  <a:pt x="20521" y="18949"/>
                </a:cubicBezTo>
                <a:cubicBezTo>
                  <a:pt x="20555" y="18898"/>
                  <a:pt x="20623" y="18863"/>
                  <a:pt x="20674" y="18880"/>
                </a:cubicBezTo>
                <a:lnTo>
                  <a:pt x="20674" y="0"/>
                </a:lnTo>
                <a:lnTo>
                  <a:pt x="0" y="0"/>
                </a:lnTo>
                <a:lnTo>
                  <a:pt x="0" y="46065"/>
                </a:lnTo>
                <a:cubicBezTo>
                  <a:pt x="103" y="46048"/>
                  <a:pt x="205" y="46031"/>
                  <a:pt x="308" y="4603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1709" name="Google Shape;1709;p68"/>
          <p:cNvGrpSpPr/>
          <p:nvPr/>
        </p:nvGrpSpPr>
        <p:grpSpPr>
          <a:xfrm rot="-2178502">
            <a:off x="7583824" y="1586754"/>
            <a:ext cx="1720472" cy="1093412"/>
            <a:chOff x="7685850" y="32550"/>
            <a:chExt cx="1290421" cy="820102"/>
          </a:xfrm>
        </p:grpSpPr>
        <p:sp>
          <p:nvSpPr>
            <p:cNvPr id="1710" name="Google Shape;1710;p68"/>
            <p:cNvSpPr/>
            <p:nvPr/>
          </p:nvSpPr>
          <p:spPr>
            <a:xfrm>
              <a:off x="7685850" y="397672"/>
              <a:ext cx="148531" cy="61160"/>
            </a:xfrm>
            <a:custGeom>
              <a:avLst/>
              <a:gdLst/>
              <a:ahLst/>
              <a:cxnLst/>
              <a:rect l="l" t="t" r="r" b="b"/>
              <a:pathLst>
                <a:path w="2997" h="1234" extrusionOk="0">
                  <a:moveTo>
                    <a:pt x="231" y="0"/>
                  </a:moveTo>
                  <a:cubicBezTo>
                    <a:pt x="53" y="0"/>
                    <a:pt x="1" y="287"/>
                    <a:pt x="203" y="334"/>
                  </a:cubicBezTo>
                  <a:cubicBezTo>
                    <a:pt x="972" y="693"/>
                    <a:pt x="1775" y="983"/>
                    <a:pt x="2595" y="1222"/>
                  </a:cubicBezTo>
                  <a:cubicBezTo>
                    <a:pt x="2623" y="1230"/>
                    <a:pt x="2649" y="1233"/>
                    <a:pt x="2674" y="1233"/>
                  </a:cubicBezTo>
                  <a:cubicBezTo>
                    <a:pt x="2934" y="1233"/>
                    <a:pt x="2997" y="853"/>
                    <a:pt x="2731" y="744"/>
                  </a:cubicBezTo>
                  <a:cubicBezTo>
                    <a:pt x="1928" y="436"/>
                    <a:pt x="1125" y="197"/>
                    <a:pt x="288" y="9"/>
                  </a:cubicBezTo>
                  <a:cubicBezTo>
                    <a:pt x="268" y="3"/>
                    <a:pt x="249" y="0"/>
                    <a:pt x="2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11" name="Google Shape;1711;p68"/>
            <p:cNvSpPr/>
            <p:nvPr/>
          </p:nvSpPr>
          <p:spPr>
            <a:xfrm>
              <a:off x="7911750" y="507105"/>
              <a:ext cx="136340" cy="55262"/>
            </a:xfrm>
            <a:custGeom>
              <a:avLst/>
              <a:gdLst/>
              <a:ahLst/>
              <a:cxnLst/>
              <a:rect l="l" t="t" r="r" b="b"/>
              <a:pathLst>
                <a:path w="2751" h="1115" extrusionOk="0">
                  <a:moveTo>
                    <a:pt x="313" y="1"/>
                  </a:moveTo>
                  <a:cubicBezTo>
                    <a:pt x="76" y="1"/>
                    <a:pt x="0" y="353"/>
                    <a:pt x="241" y="450"/>
                  </a:cubicBezTo>
                  <a:cubicBezTo>
                    <a:pt x="907" y="655"/>
                    <a:pt x="1557" y="928"/>
                    <a:pt x="2240" y="1099"/>
                  </a:cubicBezTo>
                  <a:cubicBezTo>
                    <a:pt x="2275" y="1110"/>
                    <a:pt x="2308" y="1115"/>
                    <a:pt x="2339" y="1115"/>
                  </a:cubicBezTo>
                  <a:cubicBezTo>
                    <a:pt x="2643" y="1115"/>
                    <a:pt x="2750" y="628"/>
                    <a:pt x="2394" y="535"/>
                  </a:cubicBezTo>
                  <a:cubicBezTo>
                    <a:pt x="1744" y="313"/>
                    <a:pt x="1044" y="176"/>
                    <a:pt x="360" y="5"/>
                  </a:cubicBezTo>
                  <a:cubicBezTo>
                    <a:pt x="344" y="2"/>
                    <a:pt x="328" y="1"/>
                    <a:pt x="3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12" name="Google Shape;1712;p68"/>
            <p:cNvSpPr/>
            <p:nvPr/>
          </p:nvSpPr>
          <p:spPr>
            <a:xfrm>
              <a:off x="8149198" y="577880"/>
              <a:ext cx="137331" cy="63985"/>
            </a:xfrm>
            <a:custGeom>
              <a:avLst/>
              <a:gdLst/>
              <a:ahLst/>
              <a:cxnLst/>
              <a:rect l="l" t="t" r="r" b="b"/>
              <a:pathLst>
                <a:path w="2771" h="1291" extrusionOk="0">
                  <a:moveTo>
                    <a:pt x="321" y="0"/>
                  </a:moveTo>
                  <a:cubicBezTo>
                    <a:pt x="119" y="0"/>
                    <a:pt x="1" y="330"/>
                    <a:pt x="217" y="423"/>
                  </a:cubicBezTo>
                  <a:cubicBezTo>
                    <a:pt x="900" y="730"/>
                    <a:pt x="1584" y="1038"/>
                    <a:pt x="2284" y="1277"/>
                  </a:cubicBezTo>
                  <a:cubicBezTo>
                    <a:pt x="2311" y="1286"/>
                    <a:pt x="2338" y="1291"/>
                    <a:pt x="2363" y="1291"/>
                  </a:cubicBezTo>
                  <a:cubicBezTo>
                    <a:pt x="2612" y="1291"/>
                    <a:pt x="2770" y="873"/>
                    <a:pt x="2507" y="764"/>
                  </a:cubicBezTo>
                  <a:cubicBezTo>
                    <a:pt x="1806" y="474"/>
                    <a:pt x="1105" y="235"/>
                    <a:pt x="388" y="13"/>
                  </a:cubicBezTo>
                  <a:cubicBezTo>
                    <a:pt x="365" y="4"/>
                    <a:pt x="342" y="0"/>
                    <a:pt x="3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13" name="Google Shape;1713;p68"/>
            <p:cNvSpPr/>
            <p:nvPr/>
          </p:nvSpPr>
          <p:spPr>
            <a:xfrm>
              <a:off x="8377526" y="679878"/>
              <a:ext cx="140651" cy="62003"/>
            </a:xfrm>
            <a:custGeom>
              <a:avLst/>
              <a:gdLst/>
              <a:ahLst/>
              <a:cxnLst/>
              <a:rect l="l" t="t" r="r" b="b"/>
              <a:pathLst>
                <a:path w="2838" h="1251" extrusionOk="0">
                  <a:moveTo>
                    <a:pt x="418" y="0"/>
                  </a:moveTo>
                  <a:cubicBezTo>
                    <a:pt x="182" y="0"/>
                    <a:pt x="1" y="371"/>
                    <a:pt x="274" y="483"/>
                  </a:cubicBezTo>
                  <a:cubicBezTo>
                    <a:pt x="924" y="774"/>
                    <a:pt x="1624" y="1013"/>
                    <a:pt x="2308" y="1235"/>
                  </a:cubicBezTo>
                  <a:cubicBezTo>
                    <a:pt x="2344" y="1246"/>
                    <a:pt x="2378" y="1250"/>
                    <a:pt x="2410" y="1250"/>
                  </a:cubicBezTo>
                  <a:cubicBezTo>
                    <a:pt x="2741" y="1250"/>
                    <a:pt x="2837" y="728"/>
                    <a:pt x="2479" y="603"/>
                  </a:cubicBezTo>
                  <a:cubicBezTo>
                    <a:pt x="1812" y="381"/>
                    <a:pt x="1146" y="176"/>
                    <a:pt x="462" y="5"/>
                  </a:cubicBezTo>
                  <a:cubicBezTo>
                    <a:pt x="447" y="2"/>
                    <a:pt x="433" y="0"/>
                    <a:pt x="4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14" name="Google Shape;1714;p68"/>
            <p:cNvSpPr/>
            <p:nvPr/>
          </p:nvSpPr>
          <p:spPr>
            <a:xfrm>
              <a:off x="8587616" y="783214"/>
              <a:ext cx="142485" cy="69437"/>
            </a:xfrm>
            <a:custGeom>
              <a:avLst/>
              <a:gdLst/>
              <a:ahLst/>
              <a:cxnLst/>
              <a:rect l="l" t="t" r="r" b="b"/>
              <a:pathLst>
                <a:path w="2875" h="1401" extrusionOk="0">
                  <a:moveTo>
                    <a:pt x="332" y="1"/>
                  </a:moveTo>
                  <a:cubicBezTo>
                    <a:pt x="115" y="1"/>
                    <a:pt x="0" y="343"/>
                    <a:pt x="256" y="449"/>
                  </a:cubicBezTo>
                  <a:cubicBezTo>
                    <a:pt x="905" y="825"/>
                    <a:pt x="1589" y="1132"/>
                    <a:pt x="2289" y="1388"/>
                  </a:cubicBezTo>
                  <a:cubicBezTo>
                    <a:pt x="2319" y="1397"/>
                    <a:pt x="2347" y="1401"/>
                    <a:pt x="2375" y="1401"/>
                  </a:cubicBezTo>
                  <a:cubicBezTo>
                    <a:pt x="2686" y="1401"/>
                    <a:pt x="2875" y="913"/>
                    <a:pt x="2545" y="756"/>
                  </a:cubicBezTo>
                  <a:cubicBezTo>
                    <a:pt x="1879" y="449"/>
                    <a:pt x="1161" y="192"/>
                    <a:pt x="427" y="21"/>
                  </a:cubicBezTo>
                  <a:cubicBezTo>
                    <a:pt x="394" y="7"/>
                    <a:pt x="362" y="1"/>
                    <a:pt x="3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15" name="Google Shape;1715;p68"/>
            <p:cNvSpPr/>
            <p:nvPr/>
          </p:nvSpPr>
          <p:spPr>
            <a:xfrm>
              <a:off x="7896683" y="331904"/>
              <a:ext cx="202552" cy="93971"/>
            </a:xfrm>
            <a:custGeom>
              <a:avLst/>
              <a:gdLst/>
              <a:ahLst/>
              <a:cxnLst/>
              <a:rect l="l" t="t" r="r" b="b"/>
              <a:pathLst>
                <a:path w="4087" h="1896" extrusionOk="0">
                  <a:moveTo>
                    <a:pt x="382" y="0"/>
                  </a:moveTo>
                  <a:cubicBezTo>
                    <a:pt x="78" y="0"/>
                    <a:pt x="0" y="497"/>
                    <a:pt x="323" y="636"/>
                  </a:cubicBezTo>
                  <a:cubicBezTo>
                    <a:pt x="1382" y="1063"/>
                    <a:pt x="2441" y="1558"/>
                    <a:pt x="3535" y="1883"/>
                  </a:cubicBezTo>
                  <a:cubicBezTo>
                    <a:pt x="3565" y="1892"/>
                    <a:pt x="3594" y="1896"/>
                    <a:pt x="3622" y="1896"/>
                  </a:cubicBezTo>
                  <a:cubicBezTo>
                    <a:pt x="3914" y="1896"/>
                    <a:pt x="4086" y="1442"/>
                    <a:pt x="3774" y="1302"/>
                  </a:cubicBezTo>
                  <a:cubicBezTo>
                    <a:pt x="2732" y="789"/>
                    <a:pt x="1587" y="414"/>
                    <a:pt x="494" y="21"/>
                  </a:cubicBezTo>
                  <a:cubicBezTo>
                    <a:pt x="454" y="7"/>
                    <a:pt x="417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16" name="Google Shape;1716;p68"/>
            <p:cNvSpPr/>
            <p:nvPr/>
          </p:nvSpPr>
          <p:spPr>
            <a:xfrm>
              <a:off x="8209662" y="472759"/>
              <a:ext cx="172717" cy="67108"/>
            </a:xfrm>
            <a:custGeom>
              <a:avLst/>
              <a:gdLst/>
              <a:ahLst/>
              <a:cxnLst/>
              <a:rect l="l" t="t" r="r" b="b"/>
              <a:pathLst>
                <a:path w="3485" h="1354" extrusionOk="0">
                  <a:moveTo>
                    <a:pt x="328" y="1"/>
                  </a:moveTo>
                  <a:cubicBezTo>
                    <a:pt x="71" y="1"/>
                    <a:pt x="0" y="401"/>
                    <a:pt x="278" y="493"/>
                  </a:cubicBezTo>
                  <a:cubicBezTo>
                    <a:pt x="1133" y="784"/>
                    <a:pt x="1987" y="1194"/>
                    <a:pt x="2893" y="1348"/>
                  </a:cubicBezTo>
                  <a:cubicBezTo>
                    <a:pt x="2913" y="1352"/>
                    <a:pt x="2934" y="1354"/>
                    <a:pt x="2954" y="1354"/>
                  </a:cubicBezTo>
                  <a:cubicBezTo>
                    <a:pt x="3252" y="1354"/>
                    <a:pt x="3485" y="909"/>
                    <a:pt x="3149" y="750"/>
                  </a:cubicBezTo>
                  <a:cubicBezTo>
                    <a:pt x="2295" y="374"/>
                    <a:pt x="1321" y="237"/>
                    <a:pt x="415" y="15"/>
                  </a:cubicBezTo>
                  <a:cubicBezTo>
                    <a:pt x="384" y="5"/>
                    <a:pt x="355" y="1"/>
                    <a:pt x="3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17" name="Google Shape;1717;p68"/>
            <p:cNvSpPr/>
            <p:nvPr/>
          </p:nvSpPr>
          <p:spPr>
            <a:xfrm>
              <a:off x="8468967" y="557064"/>
              <a:ext cx="123950" cy="56749"/>
            </a:xfrm>
            <a:custGeom>
              <a:avLst/>
              <a:gdLst/>
              <a:ahLst/>
              <a:cxnLst/>
              <a:rect l="l" t="t" r="r" b="b"/>
              <a:pathLst>
                <a:path w="2501" h="1145" extrusionOk="0">
                  <a:moveTo>
                    <a:pt x="349" y="0"/>
                  </a:moveTo>
                  <a:cubicBezTo>
                    <a:pt x="148" y="0"/>
                    <a:pt x="1" y="304"/>
                    <a:pt x="224" y="415"/>
                  </a:cubicBezTo>
                  <a:cubicBezTo>
                    <a:pt x="770" y="655"/>
                    <a:pt x="1300" y="996"/>
                    <a:pt x="1864" y="1133"/>
                  </a:cubicBezTo>
                  <a:cubicBezTo>
                    <a:pt x="1893" y="1141"/>
                    <a:pt x="1922" y="1145"/>
                    <a:pt x="1950" y="1145"/>
                  </a:cubicBezTo>
                  <a:cubicBezTo>
                    <a:pt x="2281" y="1145"/>
                    <a:pt x="2501" y="624"/>
                    <a:pt x="2154" y="467"/>
                  </a:cubicBezTo>
                  <a:cubicBezTo>
                    <a:pt x="1590" y="227"/>
                    <a:pt x="975" y="159"/>
                    <a:pt x="394" y="5"/>
                  </a:cubicBezTo>
                  <a:cubicBezTo>
                    <a:pt x="379" y="2"/>
                    <a:pt x="364" y="0"/>
                    <a:pt x="3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18" name="Google Shape;1718;p68"/>
            <p:cNvSpPr/>
            <p:nvPr/>
          </p:nvSpPr>
          <p:spPr>
            <a:xfrm>
              <a:off x="8636137" y="643153"/>
              <a:ext cx="141989" cy="81382"/>
            </a:xfrm>
            <a:custGeom>
              <a:avLst/>
              <a:gdLst/>
              <a:ahLst/>
              <a:cxnLst/>
              <a:rect l="l" t="t" r="r" b="b"/>
              <a:pathLst>
                <a:path w="2865" h="1642" extrusionOk="0">
                  <a:moveTo>
                    <a:pt x="387" y="0"/>
                  </a:moveTo>
                  <a:cubicBezTo>
                    <a:pt x="150" y="0"/>
                    <a:pt x="1" y="382"/>
                    <a:pt x="251" y="507"/>
                  </a:cubicBezTo>
                  <a:cubicBezTo>
                    <a:pt x="610" y="678"/>
                    <a:pt x="951" y="848"/>
                    <a:pt x="1293" y="1053"/>
                  </a:cubicBezTo>
                  <a:cubicBezTo>
                    <a:pt x="1327" y="1105"/>
                    <a:pt x="1361" y="1139"/>
                    <a:pt x="1413" y="1173"/>
                  </a:cubicBezTo>
                  <a:lnTo>
                    <a:pt x="2130" y="1583"/>
                  </a:lnTo>
                  <a:cubicBezTo>
                    <a:pt x="2198" y="1624"/>
                    <a:pt x="2265" y="1642"/>
                    <a:pt x="2328" y="1642"/>
                  </a:cubicBezTo>
                  <a:cubicBezTo>
                    <a:pt x="2657" y="1642"/>
                    <a:pt x="2865" y="1149"/>
                    <a:pt x="2506" y="934"/>
                  </a:cubicBezTo>
                  <a:cubicBezTo>
                    <a:pt x="1874" y="558"/>
                    <a:pt x="1173" y="233"/>
                    <a:pt x="456" y="11"/>
                  </a:cubicBezTo>
                  <a:cubicBezTo>
                    <a:pt x="432" y="4"/>
                    <a:pt x="409" y="0"/>
                    <a:pt x="3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19" name="Google Shape;1719;p68"/>
            <p:cNvSpPr/>
            <p:nvPr/>
          </p:nvSpPr>
          <p:spPr>
            <a:xfrm>
              <a:off x="7867492" y="150160"/>
              <a:ext cx="150861" cy="72857"/>
            </a:xfrm>
            <a:custGeom>
              <a:avLst/>
              <a:gdLst/>
              <a:ahLst/>
              <a:cxnLst/>
              <a:rect l="l" t="t" r="r" b="b"/>
              <a:pathLst>
                <a:path w="3044" h="1470" extrusionOk="0">
                  <a:moveTo>
                    <a:pt x="419" y="0"/>
                  </a:moveTo>
                  <a:cubicBezTo>
                    <a:pt x="158" y="0"/>
                    <a:pt x="0" y="420"/>
                    <a:pt x="280" y="544"/>
                  </a:cubicBezTo>
                  <a:cubicBezTo>
                    <a:pt x="1031" y="868"/>
                    <a:pt x="1783" y="1176"/>
                    <a:pt x="2552" y="1449"/>
                  </a:cubicBezTo>
                  <a:cubicBezTo>
                    <a:pt x="2590" y="1463"/>
                    <a:pt x="2626" y="1469"/>
                    <a:pt x="2659" y="1469"/>
                  </a:cubicBezTo>
                  <a:cubicBezTo>
                    <a:pt x="2954" y="1469"/>
                    <a:pt x="3044" y="972"/>
                    <a:pt x="2706" y="834"/>
                  </a:cubicBezTo>
                  <a:cubicBezTo>
                    <a:pt x="1988" y="544"/>
                    <a:pt x="1253" y="253"/>
                    <a:pt x="502" y="14"/>
                  </a:cubicBezTo>
                  <a:cubicBezTo>
                    <a:pt x="473" y="5"/>
                    <a:pt x="445" y="0"/>
                    <a:pt x="4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20" name="Google Shape;1720;p68"/>
            <p:cNvSpPr/>
            <p:nvPr/>
          </p:nvSpPr>
          <p:spPr>
            <a:xfrm>
              <a:off x="8160696" y="292155"/>
              <a:ext cx="178020" cy="81332"/>
            </a:xfrm>
            <a:custGeom>
              <a:avLst/>
              <a:gdLst/>
              <a:ahLst/>
              <a:cxnLst/>
              <a:rect l="l" t="t" r="r" b="b"/>
              <a:pathLst>
                <a:path w="3592" h="1641" extrusionOk="0">
                  <a:moveTo>
                    <a:pt x="316" y="1"/>
                  </a:moveTo>
                  <a:cubicBezTo>
                    <a:pt x="67" y="1"/>
                    <a:pt x="1" y="408"/>
                    <a:pt x="275" y="515"/>
                  </a:cubicBezTo>
                  <a:cubicBezTo>
                    <a:pt x="1198" y="874"/>
                    <a:pt x="2104" y="1318"/>
                    <a:pt x="3060" y="1626"/>
                  </a:cubicBezTo>
                  <a:cubicBezTo>
                    <a:pt x="3096" y="1636"/>
                    <a:pt x="3130" y="1641"/>
                    <a:pt x="3162" y="1641"/>
                  </a:cubicBezTo>
                  <a:cubicBezTo>
                    <a:pt x="3493" y="1641"/>
                    <a:pt x="3591" y="1117"/>
                    <a:pt x="3248" y="976"/>
                  </a:cubicBezTo>
                  <a:cubicBezTo>
                    <a:pt x="2326" y="600"/>
                    <a:pt x="1352" y="327"/>
                    <a:pt x="412" y="19"/>
                  </a:cubicBezTo>
                  <a:cubicBezTo>
                    <a:pt x="378" y="7"/>
                    <a:pt x="345" y="1"/>
                    <a:pt x="3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21" name="Google Shape;1721;p68"/>
            <p:cNvSpPr/>
            <p:nvPr/>
          </p:nvSpPr>
          <p:spPr>
            <a:xfrm>
              <a:off x="8437297" y="392320"/>
              <a:ext cx="164291" cy="78259"/>
            </a:xfrm>
            <a:custGeom>
              <a:avLst/>
              <a:gdLst/>
              <a:ahLst/>
              <a:cxnLst/>
              <a:rect l="l" t="t" r="r" b="b"/>
              <a:pathLst>
                <a:path w="3315" h="1579" extrusionOk="0">
                  <a:moveTo>
                    <a:pt x="389" y="0"/>
                  </a:moveTo>
                  <a:cubicBezTo>
                    <a:pt x="144" y="0"/>
                    <a:pt x="0" y="404"/>
                    <a:pt x="247" y="527"/>
                  </a:cubicBezTo>
                  <a:cubicBezTo>
                    <a:pt x="1085" y="869"/>
                    <a:pt x="1871" y="1330"/>
                    <a:pt x="2742" y="1569"/>
                  </a:cubicBezTo>
                  <a:cubicBezTo>
                    <a:pt x="2767" y="1576"/>
                    <a:pt x="2792" y="1579"/>
                    <a:pt x="2816" y="1579"/>
                  </a:cubicBezTo>
                  <a:cubicBezTo>
                    <a:pt x="3118" y="1579"/>
                    <a:pt x="3315" y="1111"/>
                    <a:pt x="2998" y="937"/>
                  </a:cubicBezTo>
                  <a:cubicBezTo>
                    <a:pt x="2195" y="527"/>
                    <a:pt x="1307" y="322"/>
                    <a:pt x="470" y="15"/>
                  </a:cubicBezTo>
                  <a:cubicBezTo>
                    <a:pt x="442" y="5"/>
                    <a:pt x="415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22" name="Google Shape;1722;p68"/>
            <p:cNvSpPr/>
            <p:nvPr/>
          </p:nvSpPr>
          <p:spPr>
            <a:xfrm>
              <a:off x="8664585" y="500315"/>
              <a:ext cx="209193" cy="101851"/>
            </a:xfrm>
            <a:custGeom>
              <a:avLst/>
              <a:gdLst/>
              <a:ahLst/>
              <a:cxnLst/>
              <a:rect l="l" t="t" r="r" b="b"/>
              <a:pathLst>
                <a:path w="4221" h="2055" extrusionOk="0">
                  <a:moveTo>
                    <a:pt x="411" y="1"/>
                  </a:moveTo>
                  <a:cubicBezTo>
                    <a:pt x="147" y="1"/>
                    <a:pt x="1" y="448"/>
                    <a:pt x="275" y="569"/>
                  </a:cubicBezTo>
                  <a:cubicBezTo>
                    <a:pt x="1334" y="1031"/>
                    <a:pt x="2376" y="1492"/>
                    <a:pt x="3401" y="2005"/>
                  </a:cubicBezTo>
                  <a:cubicBezTo>
                    <a:pt x="3471" y="2039"/>
                    <a:pt x="3539" y="2055"/>
                    <a:pt x="3603" y="2055"/>
                  </a:cubicBezTo>
                  <a:cubicBezTo>
                    <a:pt x="3980" y="2055"/>
                    <a:pt x="4221" y="1523"/>
                    <a:pt x="3812" y="1304"/>
                  </a:cubicBezTo>
                  <a:cubicBezTo>
                    <a:pt x="3624" y="1202"/>
                    <a:pt x="3436" y="1082"/>
                    <a:pt x="3231" y="997"/>
                  </a:cubicBezTo>
                  <a:cubicBezTo>
                    <a:pt x="3175" y="963"/>
                    <a:pt x="3106" y="945"/>
                    <a:pt x="3036" y="945"/>
                  </a:cubicBezTo>
                  <a:cubicBezTo>
                    <a:pt x="2998" y="945"/>
                    <a:pt x="2959" y="950"/>
                    <a:pt x="2923" y="962"/>
                  </a:cubicBezTo>
                  <a:cubicBezTo>
                    <a:pt x="2120" y="655"/>
                    <a:pt x="1317" y="347"/>
                    <a:pt x="514" y="23"/>
                  </a:cubicBezTo>
                  <a:cubicBezTo>
                    <a:pt x="478" y="8"/>
                    <a:pt x="444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23" name="Google Shape;1723;p68"/>
            <p:cNvSpPr/>
            <p:nvPr/>
          </p:nvSpPr>
          <p:spPr>
            <a:xfrm>
              <a:off x="8046061" y="32550"/>
              <a:ext cx="155767" cy="82323"/>
            </a:xfrm>
            <a:custGeom>
              <a:avLst/>
              <a:gdLst/>
              <a:ahLst/>
              <a:cxnLst/>
              <a:rect l="l" t="t" r="r" b="b"/>
              <a:pathLst>
                <a:path w="3143" h="1661" extrusionOk="0">
                  <a:moveTo>
                    <a:pt x="432" y="1"/>
                  </a:moveTo>
                  <a:cubicBezTo>
                    <a:pt x="201" y="1"/>
                    <a:pt x="0" y="340"/>
                    <a:pt x="213" y="525"/>
                  </a:cubicBezTo>
                  <a:cubicBezTo>
                    <a:pt x="880" y="1088"/>
                    <a:pt x="1683" y="1481"/>
                    <a:pt x="2537" y="1652"/>
                  </a:cubicBezTo>
                  <a:cubicBezTo>
                    <a:pt x="2564" y="1658"/>
                    <a:pt x="2591" y="1660"/>
                    <a:pt x="2616" y="1660"/>
                  </a:cubicBezTo>
                  <a:cubicBezTo>
                    <a:pt x="3002" y="1660"/>
                    <a:pt x="3142" y="1082"/>
                    <a:pt x="2725" y="986"/>
                  </a:cubicBezTo>
                  <a:cubicBezTo>
                    <a:pt x="1956" y="815"/>
                    <a:pt x="1222" y="508"/>
                    <a:pt x="572" y="46"/>
                  </a:cubicBezTo>
                  <a:cubicBezTo>
                    <a:pt x="526" y="15"/>
                    <a:pt x="479" y="1"/>
                    <a:pt x="4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24" name="Google Shape;1724;p68"/>
            <p:cNvSpPr/>
            <p:nvPr/>
          </p:nvSpPr>
          <p:spPr>
            <a:xfrm>
              <a:off x="8355769" y="186935"/>
              <a:ext cx="177474" cy="75831"/>
            </a:xfrm>
            <a:custGeom>
              <a:avLst/>
              <a:gdLst/>
              <a:ahLst/>
              <a:cxnLst/>
              <a:rect l="l" t="t" r="r" b="b"/>
              <a:pathLst>
                <a:path w="3581" h="1530" extrusionOk="0">
                  <a:moveTo>
                    <a:pt x="411" y="0"/>
                  </a:moveTo>
                  <a:cubicBezTo>
                    <a:pt x="115" y="0"/>
                    <a:pt x="1" y="440"/>
                    <a:pt x="321" y="536"/>
                  </a:cubicBezTo>
                  <a:cubicBezTo>
                    <a:pt x="1209" y="776"/>
                    <a:pt x="2046" y="1083"/>
                    <a:pt x="2866" y="1493"/>
                  </a:cubicBezTo>
                  <a:cubicBezTo>
                    <a:pt x="2921" y="1518"/>
                    <a:pt x="2974" y="1529"/>
                    <a:pt x="3025" y="1529"/>
                  </a:cubicBezTo>
                  <a:cubicBezTo>
                    <a:pt x="3358" y="1529"/>
                    <a:pt x="3581" y="1056"/>
                    <a:pt x="3225" y="878"/>
                  </a:cubicBezTo>
                  <a:cubicBezTo>
                    <a:pt x="2354" y="434"/>
                    <a:pt x="1431" y="143"/>
                    <a:pt x="474" y="7"/>
                  </a:cubicBezTo>
                  <a:cubicBezTo>
                    <a:pt x="452" y="2"/>
                    <a:pt x="431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25" name="Google Shape;1725;p68"/>
            <p:cNvSpPr/>
            <p:nvPr/>
          </p:nvSpPr>
          <p:spPr>
            <a:xfrm>
              <a:off x="8603079" y="282590"/>
              <a:ext cx="139065" cy="60119"/>
            </a:xfrm>
            <a:custGeom>
              <a:avLst/>
              <a:gdLst/>
              <a:ahLst/>
              <a:cxnLst/>
              <a:rect l="l" t="t" r="r" b="b"/>
              <a:pathLst>
                <a:path w="2806" h="1213" extrusionOk="0">
                  <a:moveTo>
                    <a:pt x="463" y="1"/>
                  </a:moveTo>
                  <a:cubicBezTo>
                    <a:pt x="187" y="1"/>
                    <a:pt x="0" y="410"/>
                    <a:pt x="303" y="537"/>
                  </a:cubicBezTo>
                  <a:cubicBezTo>
                    <a:pt x="901" y="828"/>
                    <a:pt x="1533" y="1050"/>
                    <a:pt x="2182" y="1203"/>
                  </a:cubicBezTo>
                  <a:cubicBezTo>
                    <a:pt x="2207" y="1209"/>
                    <a:pt x="2232" y="1212"/>
                    <a:pt x="2256" y="1212"/>
                  </a:cubicBezTo>
                  <a:cubicBezTo>
                    <a:pt x="2578" y="1212"/>
                    <a:pt x="2805" y="714"/>
                    <a:pt x="2455" y="571"/>
                  </a:cubicBezTo>
                  <a:cubicBezTo>
                    <a:pt x="1823" y="315"/>
                    <a:pt x="1191" y="127"/>
                    <a:pt x="525" y="7"/>
                  </a:cubicBezTo>
                  <a:cubicBezTo>
                    <a:pt x="504" y="3"/>
                    <a:pt x="483" y="1"/>
                    <a:pt x="4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26" name="Google Shape;1726;p68"/>
            <p:cNvSpPr/>
            <p:nvPr/>
          </p:nvSpPr>
          <p:spPr>
            <a:xfrm>
              <a:off x="8814160" y="392964"/>
              <a:ext cx="162111" cy="79449"/>
            </a:xfrm>
            <a:custGeom>
              <a:avLst/>
              <a:gdLst/>
              <a:ahLst/>
              <a:cxnLst/>
              <a:rect l="l" t="t" r="r" b="b"/>
              <a:pathLst>
                <a:path w="3271" h="1603" extrusionOk="0">
                  <a:moveTo>
                    <a:pt x="389" y="0"/>
                  </a:moveTo>
                  <a:cubicBezTo>
                    <a:pt x="71" y="0"/>
                    <a:pt x="0" y="550"/>
                    <a:pt x="332" y="617"/>
                  </a:cubicBezTo>
                  <a:cubicBezTo>
                    <a:pt x="1101" y="771"/>
                    <a:pt x="1853" y="1095"/>
                    <a:pt x="2502" y="1539"/>
                  </a:cubicBezTo>
                  <a:cubicBezTo>
                    <a:pt x="2574" y="1583"/>
                    <a:pt x="2644" y="1603"/>
                    <a:pt x="2710" y="1603"/>
                  </a:cubicBezTo>
                  <a:cubicBezTo>
                    <a:pt x="3052" y="1603"/>
                    <a:pt x="3271" y="1083"/>
                    <a:pt x="2912" y="839"/>
                  </a:cubicBezTo>
                  <a:cubicBezTo>
                    <a:pt x="2160" y="360"/>
                    <a:pt x="1306" y="70"/>
                    <a:pt x="418" y="2"/>
                  </a:cubicBezTo>
                  <a:cubicBezTo>
                    <a:pt x="408" y="1"/>
                    <a:pt x="398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756" name="Google Shape;1756;p68"/>
          <p:cNvSpPr/>
          <p:nvPr/>
        </p:nvSpPr>
        <p:spPr>
          <a:xfrm rot="16200000" flipH="1">
            <a:off x="1392627" y="-73131"/>
            <a:ext cx="1022825" cy="3866389"/>
          </a:xfrm>
          <a:custGeom>
            <a:avLst/>
            <a:gdLst/>
            <a:ahLst/>
            <a:cxnLst/>
            <a:rect l="l" t="t" r="r" b="b"/>
            <a:pathLst>
              <a:path w="20692" h="47654" extrusionOk="0">
                <a:moveTo>
                  <a:pt x="308" y="46031"/>
                </a:moveTo>
                <a:cubicBezTo>
                  <a:pt x="342" y="46031"/>
                  <a:pt x="393" y="46013"/>
                  <a:pt x="410" y="45996"/>
                </a:cubicBezTo>
                <a:lnTo>
                  <a:pt x="410" y="45962"/>
                </a:lnTo>
                <a:cubicBezTo>
                  <a:pt x="564" y="45894"/>
                  <a:pt x="701" y="45877"/>
                  <a:pt x="854" y="45877"/>
                </a:cubicBezTo>
                <a:cubicBezTo>
                  <a:pt x="1008" y="45877"/>
                  <a:pt x="1179" y="45825"/>
                  <a:pt x="1299" y="45757"/>
                </a:cubicBezTo>
                <a:cubicBezTo>
                  <a:pt x="1316" y="45740"/>
                  <a:pt x="1316" y="45740"/>
                  <a:pt x="1316" y="45723"/>
                </a:cubicBezTo>
                <a:lnTo>
                  <a:pt x="2136" y="45979"/>
                </a:lnTo>
                <a:lnTo>
                  <a:pt x="2136" y="45979"/>
                </a:lnTo>
                <a:lnTo>
                  <a:pt x="2136" y="46184"/>
                </a:lnTo>
                <a:cubicBezTo>
                  <a:pt x="2136" y="46201"/>
                  <a:pt x="2136" y="46218"/>
                  <a:pt x="2153" y="46218"/>
                </a:cubicBezTo>
                <a:cubicBezTo>
                  <a:pt x="2187" y="46236"/>
                  <a:pt x="2238" y="46253"/>
                  <a:pt x="2255" y="46253"/>
                </a:cubicBezTo>
                <a:cubicBezTo>
                  <a:pt x="2324" y="46236"/>
                  <a:pt x="2392" y="46201"/>
                  <a:pt x="2443" y="46150"/>
                </a:cubicBezTo>
                <a:cubicBezTo>
                  <a:pt x="2478" y="46099"/>
                  <a:pt x="2546" y="46099"/>
                  <a:pt x="2648" y="46167"/>
                </a:cubicBezTo>
                <a:cubicBezTo>
                  <a:pt x="2665" y="46184"/>
                  <a:pt x="2700" y="46184"/>
                  <a:pt x="2700" y="46184"/>
                </a:cubicBezTo>
                <a:cubicBezTo>
                  <a:pt x="2751" y="46065"/>
                  <a:pt x="3007" y="46184"/>
                  <a:pt x="3093" y="46116"/>
                </a:cubicBezTo>
                <a:cubicBezTo>
                  <a:pt x="3144" y="46082"/>
                  <a:pt x="3212" y="46048"/>
                  <a:pt x="3281" y="46065"/>
                </a:cubicBezTo>
                <a:cubicBezTo>
                  <a:pt x="3434" y="46099"/>
                  <a:pt x="3503" y="46013"/>
                  <a:pt x="3588" y="45996"/>
                </a:cubicBezTo>
                <a:lnTo>
                  <a:pt x="3759" y="45945"/>
                </a:lnTo>
                <a:lnTo>
                  <a:pt x="3827" y="45962"/>
                </a:lnTo>
                <a:cubicBezTo>
                  <a:pt x="3896" y="45996"/>
                  <a:pt x="3981" y="46048"/>
                  <a:pt x="3998" y="46116"/>
                </a:cubicBezTo>
                <a:cubicBezTo>
                  <a:pt x="4015" y="46150"/>
                  <a:pt x="3981" y="46201"/>
                  <a:pt x="3930" y="46218"/>
                </a:cubicBezTo>
                <a:cubicBezTo>
                  <a:pt x="3827" y="46218"/>
                  <a:pt x="3708" y="46218"/>
                  <a:pt x="3708" y="46321"/>
                </a:cubicBezTo>
                <a:cubicBezTo>
                  <a:pt x="3622" y="46321"/>
                  <a:pt x="3537" y="46321"/>
                  <a:pt x="3469" y="46338"/>
                </a:cubicBezTo>
                <a:cubicBezTo>
                  <a:pt x="3451" y="46338"/>
                  <a:pt x="3469" y="46389"/>
                  <a:pt x="3469" y="46406"/>
                </a:cubicBezTo>
                <a:cubicBezTo>
                  <a:pt x="3520" y="46475"/>
                  <a:pt x="3434" y="46441"/>
                  <a:pt x="3503" y="46458"/>
                </a:cubicBezTo>
                <a:cubicBezTo>
                  <a:pt x="3622" y="46475"/>
                  <a:pt x="3742" y="46509"/>
                  <a:pt x="3861" y="46526"/>
                </a:cubicBezTo>
                <a:cubicBezTo>
                  <a:pt x="3930" y="46543"/>
                  <a:pt x="3981" y="46526"/>
                  <a:pt x="3998" y="46492"/>
                </a:cubicBezTo>
                <a:cubicBezTo>
                  <a:pt x="4032" y="46441"/>
                  <a:pt x="4084" y="46423"/>
                  <a:pt x="4135" y="46441"/>
                </a:cubicBezTo>
                <a:cubicBezTo>
                  <a:pt x="4272" y="46458"/>
                  <a:pt x="4408" y="46492"/>
                  <a:pt x="4408" y="46355"/>
                </a:cubicBezTo>
                <a:cubicBezTo>
                  <a:pt x="4511" y="46355"/>
                  <a:pt x="4630" y="46372"/>
                  <a:pt x="4699" y="46321"/>
                </a:cubicBezTo>
                <a:cubicBezTo>
                  <a:pt x="4733" y="46287"/>
                  <a:pt x="4801" y="46338"/>
                  <a:pt x="4852" y="46372"/>
                </a:cubicBezTo>
                <a:cubicBezTo>
                  <a:pt x="4904" y="46423"/>
                  <a:pt x="4887" y="46458"/>
                  <a:pt x="4870" y="46492"/>
                </a:cubicBezTo>
                <a:cubicBezTo>
                  <a:pt x="4835" y="46560"/>
                  <a:pt x="4921" y="46646"/>
                  <a:pt x="5040" y="46697"/>
                </a:cubicBezTo>
                <a:cubicBezTo>
                  <a:pt x="5092" y="46714"/>
                  <a:pt x="5143" y="46731"/>
                  <a:pt x="5194" y="46748"/>
                </a:cubicBezTo>
                <a:cubicBezTo>
                  <a:pt x="5297" y="46799"/>
                  <a:pt x="5416" y="46816"/>
                  <a:pt x="5519" y="46765"/>
                </a:cubicBezTo>
                <a:cubicBezTo>
                  <a:pt x="5604" y="46748"/>
                  <a:pt x="5690" y="46714"/>
                  <a:pt x="5758" y="46663"/>
                </a:cubicBezTo>
                <a:cubicBezTo>
                  <a:pt x="5792" y="46646"/>
                  <a:pt x="5843" y="46629"/>
                  <a:pt x="5878" y="46646"/>
                </a:cubicBezTo>
                <a:cubicBezTo>
                  <a:pt x="6083" y="46748"/>
                  <a:pt x="6134" y="46646"/>
                  <a:pt x="6271" y="46646"/>
                </a:cubicBezTo>
                <a:cubicBezTo>
                  <a:pt x="6442" y="46646"/>
                  <a:pt x="6442" y="46594"/>
                  <a:pt x="6288" y="46389"/>
                </a:cubicBezTo>
                <a:cubicBezTo>
                  <a:pt x="6339" y="46372"/>
                  <a:pt x="6390" y="46355"/>
                  <a:pt x="6442" y="46304"/>
                </a:cubicBezTo>
                <a:cubicBezTo>
                  <a:pt x="6493" y="46253"/>
                  <a:pt x="6561" y="46287"/>
                  <a:pt x="6647" y="46389"/>
                </a:cubicBezTo>
                <a:cubicBezTo>
                  <a:pt x="6681" y="46423"/>
                  <a:pt x="6715" y="46475"/>
                  <a:pt x="6749" y="46526"/>
                </a:cubicBezTo>
                <a:cubicBezTo>
                  <a:pt x="6817" y="46492"/>
                  <a:pt x="6954" y="46611"/>
                  <a:pt x="7005" y="46543"/>
                </a:cubicBezTo>
                <a:lnTo>
                  <a:pt x="7005" y="46458"/>
                </a:lnTo>
                <a:cubicBezTo>
                  <a:pt x="7108" y="46458"/>
                  <a:pt x="7227" y="46526"/>
                  <a:pt x="7313" y="46560"/>
                </a:cubicBezTo>
                <a:lnTo>
                  <a:pt x="7347" y="46560"/>
                </a:lnTo>
                <a:cubicBezTo>
                  <a:pt x="7381" y="46594"/>
                  <a:pt x="7433" y="46629"/>
                  <a:pt x="7484" y="46663"/>
                </a:cubicBezTo>
                <a:cubicBezTo>
                  <a:pt x="7655" y="46748"/>
                  <a:pt x="7843" y="46799"/>
                  <a:pt x="8048" y="46799"/>
                </a:cubicBezTo>
                <a:cubicBezTo>
                  <a:pt x="8150" y="46834"/>
                  <a:pt x="8253" y="46851"/>
                  <a:pt x="8355" y="46851"/>
                </a:cubicBezTo>
                <a:cubicBezTo>
                  <a:pt x="8389" y="46868"/>
                  <a:pt x="8424" y="46885"/>
                  <a:pt x="8458" y="46902"/>
                </a:cubicBezTo>
                <a:cubicBezTo>
                  <a:pt x="8492" y="46970"/>
                  <a:pt x="8543" y="47039"/>
                  <a:pt x="8594" y="47090"/>
                </a:cubicBezTo>
                <a:cubicBezTo>
                  <a:pt x="8936" y="47090"/>
                  <a:pt x="9261" y="47209"/>
                  <a:pt x="9517" y="47432"/>
                </a:cubicBezTo>
                <a:lnTo>
                  <a:pt x="9637" y="47414"/>
                </a:lnTo>
                <a:cubicBezTo>
                  <a:pt x="9705" y="47414"/>
                  <a:pt x="9756" y="47363"/>
                  <a:pt x="9773" y="47312"/>
                </a:cubicBezTo>
                <a:lnTo>
                  <a:pt x="9790" y="47278"/>
                </a:lnTo>
                <a:cubicBezTo>
                  <a:pt x="9842" y="47261"/>
                  <a:pt x="9876" y="47227"/>
                  <a:pt x="9927" y="47192"/>
                </a:cubicBezTo>
                <a:lnTo>
                  <a:pt x="9927" y="47192"/>
                </a:lnTo>
                <a:cubicBezTo>
                  <a:pt x="9978" y="47141"/>
                  <a:pt x="10047" y="47090"/>
                  <a:pt x="10115" y="47056"/>
                </a:cubicBezTo>
                <a:cubicBezTo>
                  <a:pt x="10115" y="47056"/>
                  <a:pt x="10098" y="47039"/>
                  <a:pt x="10098" y="47022"/>
                </a:cubicBezTo>
                <a:cubicBezTo>
                  <a:pt x="10132" y="46987"/>
                  <a:pt x="10166" y="46919"/>
                  <a:pt x="10166" y="46868"/>
                </a:cubicBezTo>
                <a:cubicBezTo>
                  <a:pt x="10252" y="46902"/>
                  <a:pt x="10337" y="46936"/>
                  <a:pt x="10423" y="46936"/>
                </a:cubicBezTo>
                <a:cubicBezTo>
                  <a:pt x="10662" y="46885"/>
                  <a:pt x="10918" y="46868"/>
                  <a:pt x="11174" y="46919"/>
                </a:cubicBezTo>
                <a:lnTo>
                  <a:pt x="11174" y="46902"/>
                </a:lnTo>
                <a:lnTo>
                  <a:pt x="11397" y="46936"/>
                </a:lnTo>
                <a:lnTo>
                  <a:pt x="11499" y="47039"/>
                </a:lnTo>
                <a:cubicBezTo>
                  <a:pt x="11567" y="47073"/>
                  <a:pt x="11619" y="47107"/>
                  <a:pt x="11670" y="47141"/>
                </a:cubicBezTo>
                <a:cubicBezTo>
                  <a:pt x="11687" y="47141"/>
                  <a:pt x="11704" y="47141"/>
                  <a:pt x="11721" y="47124"/>
                </a:cubicBezTo>
                <a:cubicBezTo>
                  <a:pt x="11738" y="47107"/>
                  <a:pt x="11755" y="47073"/>
                  <a:pt x="11789" y="47056"/>
                </a:cubicBezTo>
                <a:cubicBezTo>
                  <a:pt x="11807" y="47039"/>
                  <a:pt x="11909" y="47056"/>
                  <a:pt x="11977" y="47107"/>
                </a:cubicBezTo>
                <a:cubicBezTo>
                  <a:pt x="12012" y="47124"/>
                  <a:pt x="12046" y="47175"/>
                  <a:pt x="12063" y="47227"/>
                </a:cubicBezTo>
                <a:cubicBezTo>
                  <a:pt x="12063" y="47244"/>
                  <a:pt x="12063" y="47261"/>
                  <a:pt x="12080" y="47278"/>
                </a:cubicBezTo>
                <a:cubicBezTo>
                  <a:pt x="12114" y="47363"/>
                  <a:pt x="12131" y="47380"/>
                  <a:pt x="12234" y="47380"/>
                </a:cubicBezTo>
                <a:cubicBezTo>
                  <a:pt x="12319" y="47380"/>
                  <a:pt x="12405" y="47414"/>
                  <a:pt x="12473" y="47483"/>
                </a:cubicBezTo>
                <a:lnTo>
                  <a:pt x="12558" y="47568"/>
                </a:lnTo>
                <a:cubicBezTo>
                  <a:pt x="12610" y="47551"/>
                  <a:pt x="12661" y="47534"/>
                  <a:pt x="12712" y="47500"/>
                </a:cubicBezTo>
                <a:cubicBezTo>
                  <a:pt x="12746" y="47483"/>
                  <a:pt x="12763" y="47449"/>
                  <a:pt x="12763" y="47397"/>
                </a:cubicBezTo>
                <a:cubicBezTo>
                  <a:pt x="12763" y="47346"/>
                  <a:pt x="12763" y="47278"/>
                  <a:pt x="12763" y="47227"/>
                </a:cubicBezTo>
                <a:lnTo>
                  <a:pt x="13173" y="47175"/>
                </a:lnTo>
                <a:cubicBezTo>
                  <a:pt x="13225" y="47278"/>
                  <a:pt x="13293" y="47363"/>
                  <a:pt x="13396" y="47346"/>
                </a:cubicBezTo>
                <a:cubicBezTo>
                  <a:pt x="13481" y="47329"/>
                  <a:pt x="13566" y="47329"/>
                  <a:pt x="13652" y="47363"/>
                </a:cubicBezTo>
                <a:cubicBezTo>
                  <a:pt x="13754" y="47346"/>
                  <a:pt x="13840" y="47329"/>
                  <a:pt x="13942" y="47329"/>
                </a:cubicBezTo>
                <a:cubicBezTo>
                  <a:pt x="13959" y="47312"/>
                  <a:pt x="13959" y="47295"/>
                  <a:pt x="13959" y="47278"/>
                </a:cubicBezTo>
                <a:cubicBezTo>
                  <a:pt x="14011" y="47295"/>
                  <a:pt x="14062" y="47312"/>
                  <a:pt x="14113" y="47312"/>
                </a:cubicBezTo>
                <a:cubicBezTo>
                  <a:pt x="14164" y="47329"/>
                  <a:pt x="14250" y="47329"/>
                  <a:pt x="14301" y="47329"/>
                </a:cubicBezTo>
                <a:cubicBezTo>
                  <a:pt x="14301" y="47346"/>
                  <a:pt x="14284" y="47346"/>
                  <a:pt x="14267" y="47363"/>
                </a:cubicBezTo>
                <a:cubicBezTo>
                  <a:pt x="14506" y="47397"/>
                  <a:pt x="14711" y="47483"/>
                  <a:pt x="14899" y="47637"/>
                </a:cubicBezTo>
                <a:cubicBezTo>
                  <a:pt x="14985" y="47620"/>
                  <a:pt x="15053" y="47637"/>
                  <a:pt x="15138" y="47654"/>
                </a:cubicBezTo>
                <a:cubicBezTo>
                  <a:pt x="15155" y="47637"/>
                  <a:pt x="15190" y="47620"/>
                  <a:pt x="15224" y="47620"/>
                </a:cubicBezTo>
                <a:cubicBezTo>
                  <a:pt x="15378" y="47585"/>
                  <a:pt x="15548" y="47585"/>
                  <a:pt x="15702" y="47637"/>
                </a:cubicBezTo>
                <a:cubicBezTo>
                  <a:pt x="15890" y="47534"/>
                  <a:pt x="16078" y="47483"/>
                  <a:pt x="16283" y="47483"/>
                </a:cubicBezTo>
                <a:lnTo>
                  <a:pt x="16317" y="47483"/>
                </a:lnTo>
                <a:lnTo>
                  <a:pt x="16369" y="47432"/>
                </a:lnTo>
                <a:cubicBezTo>
                  <a:pt x="16403" y="47397"/>
                  <a:pt x="16437" y="47363"/>
                  <a:pt x="16471" y="47329"/>
                </a:cubicBezTo>
                <a:cubicBezTo>
                  <a:pt x="16522" y="47278"/>
                  <a:pt x="16557" y="47244"/>
                  <a:pt x="16608" y="47227"/>
                </a:cubicBezTo>
                <a:lnTo>
                  <a:pt x="16608" y="47227"/>
                </a:lnTo>
                <a:lnTo>
                  <a:pt x="16659" y="47192"/>
                </a:lnTo>
                <a:cubicBezTo>
                  <a:pt x="16659" y="47175"/>
                  <a:pt x="16659" y="47158"/>
                  <a:pt x="16659" y="47141"/>
                </a:cubicBezTo>
                <a:cubicBezTo>
                  <a:pt x="16659" y="47056"/>
                  <a:pt x="16710" y="47022"/>
                  <a:pt x="16745" y="46970"/>
                </a:cubicBezTo>
                <a:cubicBezTo>
                  <a:pt x="16779" y="46919"/>
                  <a:pt x="16813" y="46953"/>
                  <a:pt x="16864" y="46970"/>
                </a:cubicBezTo>
                <a:lnTo>
                  <a:pt x="17001" y="46987"/>
                </a:lnTo>
                <a:cubicBezTo>
                  <a:pt x="17018" y="46987"/>
                  <a:pt x="17052" y="46936"/>
                  <a:pt x="17035" y="46902"/>
                </a:cubicBezTo>
                <a:lnTo>
                  <a:pt x="16967" y="46697"/>
                </a:lnTo>
                <a:lnTo>
                  <a:pt x="17462" y="46629"/>
                </a:lnTo>
                <a:lnTo>
                  <a:pt x="17496" y="46680"/>
                </a:lnTo>
                <a:cubicBezTo>
                  <a:pt x="17548" y="46629"/>
                  <a:pt x="17599" y="46594"/>
                  <a:pt x="17650" y="46560"/>
                </a:cubicBezTo>
                <a:lnTo>
                  <a:pt x="17650" y="46441"/>
                </a:lnTo>
                <a:cubicBezTo>
                  <a:pt x="17650" y="46372"/>
                  <a:pt x="17616" y="46321"/>
                  <a:pt x="17565" y="46287"/>
                </a:cubicBezTo>
                <a:lnTo>
                  <a:pt x="17530" y="46270"/>
                </a:lnTo>
                <a:cubicBezTo>
                  <a:pt x="17513" y="46236"/>
                  <a:pt x="17496" y="46184"/>
                  <a:pt x="17479" y="46133"/>
                </a:cubicBezTo>
                <a:lnTo>
                  <a:pt x="17479" y="46133"/>
                </a:lnTo>
                <a:cubicBezTo>
                  <a:pt x="17428" y="46065"/>
                  <a:pt x="17394" y="45996"/>
                  <a:pt x="17360" y="45928"/>
                </a:cubicBezTo>
                <a:lnTo>
                  <a:pt x="17325" y="45945"/>
                </a:lnTo>
                <a:cubicBezTo>
                  <a:pt x="17291" y="45894"/>
                  <a:pt x="17240" y="45860"/>
                  <a:pt x="17172" y="45843"/>
                </a:cubicBezTo>
                <a:cubicBezTo>
                  <a:pt x="17223" y="45774"/>
                  <a:pt x="17274" y="45706"/>
                  <a:pt x="17308" y="45638"/>
                </a:cubicBezTo>
                <a:cubicBezTo>
                  <a:pt x="17274" y="45398"/>
                  <a:pt x="17325" y="45159"/>
                  <a:pt x="17428" y="44937"/>
                </a:cubicBezTo>
                <a:lnTo>
                  <a:pt x="17394" y="44920"/>
                </a:lnTo>
                <a:lnTo>
                  <a:pt x="17479" y="44732"/>
                </a:lnTo>
                <a:lnTo>
                  <a:pt x="17599" y="44647"/>
                </a:lnTo>
                <a:cubicBezTo>
                  <a:pt x="17633" y="44595"/>
                  <a:pt x="17684" y="44561"/>
                  <a:pt x="17736" y="44510"/>
                </a:cubicBezTo>
                <a:cubicBezTo>
                  <a:pt x="17736" y="44493"/>
                  <a:pt x="17736" y="44476"/>
                  <a:pt x="17736" y="44476"/>
                </a:cubicBezTo>
                <a:cubicBezTo>
                  <a:pt x="17718" y="44441"/>
                  <a:pt x="17684" y="44424"/>
                  <a:pt x="17667" y="44407"/>
                </a:cubicBezTo>
                <a:cubicBezTo>
                  <a:pt x="17650" y="44373"/>
                  <a:pt x="17701" y="44288"/>
                  <a:pt x="17753" y="44236"/>
                </a:cubicBezTo>
                <a:cubicBezTo>
                  <a:pt x="17804" y="44185"/>
                  <a:pt x="17855" y="44168"/>
                  <a:pt x="17906" y="44168"/>
                </a:cubicBezTo>
                <a:lnTo>
                  <a:pt x="17958" y="44168"/>
                </a:lnTo>
                <a:cubicBezTo>
                  <a:pt x="18060" y="44151"/>
                  <a:pt x="18077" y="44134"/>
                  <a:pt x="18094" y="44048"/>
                </a:cubicBezTo>
                <a:cubicBezTo>
                  <a:pt x="18111" y="43963"/>
                  <a:pt x="18163" y="43895"/>
                  <a:pt x="18248" y="43843"/>
                </a:cubicBezTo>
                <a:lnTo>
                  <a:pt x="18351" y="43792"/>
                </a:lnTo>
                <a:cubicBezTo>
                  <a:pt x="18334" y="43741"/>
                  <a:pt x="18334" y="43673"/>
                  <a:pt x="18316" y="43621"/>
                </a:cubicBezTo>
                <a:cubicBezTo>
                  <a:pt x="18316" y="43604"/>
                  <a:pt x="18265" y="43570"/>
                  <a:pt x="18214" y="43570"/>
                </a:cubicBezTo>
                <a:cubicBezTo>
                  <a:pt x="18163" y="43553"/>
                  <a:pt x="18094" y="43536"/>
                  <a:pt x="18026" y="43536"/>
                </a:cubicBezTo>
                <a:lnTo>
                  <a:pt x="18043" y="43143"/>
                </a:lnTo>
                <a:cubicBezTo>
                  <a:pt x="18163" y="43109"/>
                  <a:pt x="18265" y="43075"/>
                  <a:pt x="18282" y="42972"/>
                </a:cubicBezTo>
                <a:cubicBezTo>
                  <a:pt x="18265" y="42887"/>
                  <a:pt x="18282" y="42801"/>
                  <a:pt x="18334" y="42750"/>
                </a:cubicBezTo>
                <a:cubicBezTo>
                  <a:pt x="18334" y="42647"/>
                  <a:pt x="18334" y="42562"/>
                  <a:pt x="18351" y="42459"/>
                </a:cubicBezTo>
                <a:cubicBezTo>
                  <a:pt x="18351" y="42459"/>
                  <a:pt x="18334" y="42442"/>
                  <a:pt x="18316" y="42442"/>
                </a:cubicBezTo>
                <a:cubicBezTo>
                  <a:pt x="18334" y="42408"/>
                  <a:pt x="18351" y="42357"/>
                  <a:pt x="18368" y="42306"/>
                </a:cubicBezTo>
                <a:cubicBezTo>
                  <a:pt x="18402" y="42254"/>
                  <a:pt x="18419" y="42186"/>
                  <a:pt x="18436" y="42135"/>
                </a:cubicBezTo>
                <a:cubicBezTo>
                  <a:pt x="18436" y="42135"/>
                  <a:pt x="18436" y="42152"/>
                  <a:pt x="18453" y="42169"/>
                </a:cubicBezTo>
                <a:cubicBezTo>
                  <a:pt x="18539" y="41964"/>
                  <a:pt x="18675" y="41776"/>
                  <a:pt x="18846" y="41656"/>
                </a:cubicBezTo>
                <a:cubicBezTo>
                  <a:pt x="18863" y="41571"/>
                  <a:pt x="18880" y="41503"/>
                  <a:pt x="18914" y="41434"/>
                </a:cubicBezTo>
                <a:cubicBezTo>
                  <a:pt x="18897" y="41400"/>
                  <a:pt x="18897" y="41366"/>
                  <a:pt x="18880" y="41349"/>
                </a:cubicBezTo>
                <a:cubicBezTo>
                  <a:pt x="18880" y="41178"/>
                  <a:pt x="18932" y="41024"/>
                  <a:pt x="19017" y="40905"/>
                </a:cubicBezTo>
                <a:cubicBezTo>
                  <a:pt x="18932" y="40717"/>
                  <a:pt x="18914" y="40529"/>
                  <a:pt x="18949" y="40341"/>
                </a:cubicBezTo>
                <a:lnTo>
                  <a:pt x="18949" y="40307"/>
                </a:lnTo>
                <a:lnTo>
                  <a:pt x="18897" y="40255"/>
                </a:lnTo>
                <a:cubicBezTo>
                  <a:pt x="18863" y="40221"/>
                  <a:pt x="18829" y="40187"/>
                  <a:pt x="18812" y="40136"/>
                </a:cubicBezTo>
                <a:cubicBezTo>
                  <a:pt x="18778" y="40102"/>
                  <a:pt x="18744" y="40050"/>
                  <a:pt x="18727" y="39999"/>
                </a:cubicBezTo>
                <a:lnTo>
                  <a:pt x="18727" y="39999"/>
                </a:lnTo>
                <a:cubicBezTo>
                  <a:pt x="18727" y="39982"/>
                  <a:pt x="18709" y="39965"/>
                  <a:pt x="18709" y="39948"/>
                </a:cubicBezTo>
                <a:lnTo>
                  <a:pt x="18658" y="39948"/>
                </a:lnTo>
                <a:cubicBezTo>
                  <a:pt x="18590" y="39931"/>
                  <a:pt x="18521" y="39897"/>
                  <a:pt x="18487" y="39845"/>
                </a:cubicBezTo>
                <a:cubicBezTo>
                  <a:pt x="18453" y="39811"/>
                  <a:pt x="18487" y="39777"/>
                  <a:pt x="18504" y="39726"/>
                </a:cubicBezTo>
                <a:cubicBezTo>
                  <a:pt x="18521" y="39692"/>
                  <a:pt x="18539" y="39657"/>
                  <a:pt x="18556" y="39606"/>
                </a:cubicBezTo>
                <a:cubicBezTo>
                  <a:pt x="18556" y="39589"/>
                  <a:pt x="18504" y="39538"/>
                  <a:pt x="18453" y="39555"/>
                </a:cubicBezTo>
                <a:lnTo>
                  <a:pt x="18231" y="39572"/>
                </a:lnTo>
                <a:lnTo>
                  <a:pt x="18265" y="39111"/>
                </a:lnTo>
                <a:cubicBezTo>
                  <a:pt x="18316" y="39093"/>
                  <a:pt x="18368" y="39076"/>
                  <a:pt x="18419" y="39059"/>
                </a:cubicBezTo>
                <a:cubicBezTo>
                  <a:pt x="18487" y="39076"/>
                  <a:pt x="18556" y="39076"/>
                  <a:pt x="18607" y="39093"/>
                </a:cubicBezTo>
                <a:cubicBezTo>
                  <a:pt x="18658" y="39093"/>
                  <a:pt x="18761" y="39059"/>
                  <a:pt x="18744" y="39025"/>
                </a:cubicBezTo>
                <a:cubicBezTo>
                  <a:pt x="18709" y="38923"/>
                  <a:pt x="18727" y="38803"/>
                  <a:pt x="18795" y="38718"/>
                </a:cubicBezTo>
                <a:cubicBezTo>
                  <a:pt x="18761" y="38632"/>
                  <a:pt x="18761" y="38530"/>
                  <a:pt x="18778" y="38427"/>
                </a:cubicBezTo>
                <a:cubicBezTo>
                  <a:pt x="18761" y="38359"/>
                  <a:pt x="18761" y="38273"/>
                  <a:pt x="18795" y="38205"/>
                </a:cubicBezTo>
                <a:cubicBezTo>
                  <a:pt x="18829" y="38137"/>
                  <a:pt x="18795" y="38034"/>
                  <a:pt x="18744" y="37983"/>
                </a:cubicBezTo>
                <a:cubicBezTo>
                  <a:pt x="18658" y="37897"/>
                  <a:pt x="18709" y="37812"/>
                  <a:pt x="18846" y="37727"/>
                </a:cubicBezTo>
                <a:cubicBezTo>
                  <a:pt x="18744" y="37710"/>
                  <a:pt x="18641" y="37727"/>
                  <a:pt x="18556" y="37761"/>
                </a:cubicBezTo>
                <a:cubicBezTo>
                  <a:pt x="18487" y="37795"/>
                  <a:pt x="18385" y="37778"/>
                  <a:pt x="18334" y="37710"/>
                </a:cubicBezTo>
                <a:cubicBezTo>
                  <a:pt x="18351" y="37487"/>
                  <a:pt x="18368" y="37299"/>
                  <a:pt x="18368" y="37094"/>
                </a:cubicBezTo>
                <a:cubicBezTo>
                  <a:pt x="18556" y="36992"/>
                  <a:pt x="18573" y="36992"/>
                  <a:pt x="18573" y="36889"/>
                </a:cubicBezTo>
                <a:cubicBezTo>
                  <a:pt x="18573" y="36872"/>
                  <a:pt x="18573" y="36838"/>
                  <a:pt x="18573" y="36821"/>
                </a:cubicBezTo>
                <a:cubicBezTo>
                  <a:pt x="18590" y="36770"/>
                  <a:pt x="18641" y="36736"/>
                  <a:pt x="18692" y="36736"/>
                </a:cubicBezTo>
                <a:cubicBezTo>
                  <a:pt x="18727" y="36701"/>
                  <a:pt x="18795" y="36719"/>
                  <a:pt x="18829" y="36736"/>
                </a:cubicBezTo>
                <a:cubicBezTo>
                  <a:pt x="18829" y="36736"/>
                  <a:pt x="18863" y="36753"/>
                  <a:pt x="18863" y="36770"/>
                </a:cubicBezTo>
                <a:cubicBezTo>
                  <a:pt x="18880" y="36804"/>
                  <a:pt x="18880" y="36838"/>
                  <a:pt x="18880" y="36872"/>
                </a:cubicBezTo>
                <a:lnTo>
                  <a:pt x="18880" y="36872"/>
                </a:lnTo>
                <a:lnTo>
                  <a:pt x="19256" y="36684"/>
                </a:lnTo>
                <a:cubicBezTo>
                  <a:pt x="19273" y="36650"/>
                  <a:pt x="19256" y="36616"/>
                  <a:pt x="19256" y="36599"/>
                </a:cubicBezTo>
                <a:cubicBezTo>
                  <a:pt x="19205" y="36479"/>
                  <a:pt x="19154" y="36377"/>
                  <a:pt x="19085" y="36274"/>
                </a:cubicBezTo>
                <a:cubicBezTo>
                  <a:pt x="19068" y="36240"/>
                  <a:pt x="19017" y="36223"/>
                  <a:pt x="18966" y="36206"/>
                </a:cubicBezTo>
                <a:cubicBezTo>
                  <a:pt x="19068" y="35967"/>
                  <a:pt x="19034" y="35676"/>
                  <a:pt x="18880" y="35471"/>
                </a:cubicBezTo>
                <a:cubicBezTo>
                  <a:pt x="18880" y="35437"/>
                  <a:pt x="18880" y="35403"/>
                  <a:pt x="18880" y="35386"/>
                </a:cubicBezTo>
                <a:cubicBezTo>
                  <a:pt x="18863" y="35335"/>
                  <a:pt x="18914" y="35300"/>
                  <a:pt x="18966" y="35283"/>
                </a:cubicBezTo>
                <a:cubicBezTo>
                  <a:pt x="19034" y="35249"/>
                  <a:pt x="19102" y="35181"/>
                  <a:pt x="19102" y="35112"/>
                </a:cubicBezTo>
                <a:cubicBezTo>
                  <a:pt x="19119" y="35061"/>
                  <a:pt x="19102" y="35027"/>
                  <a:pt x="19085" y="34993"/>
                </a:cubicBezTo>
                <a:cubicBezTo>
                  <a:pt x="19085" y="34959"/>
                  <a:pt x="19051" y="34924"/>
                  <a:pt x="19034" y="34907"/>
                </a:cubicBezTo>
                <a:cubicBezTo>
                  <a:pt x="18914" y="34805"/>
                  <a:pt x="18897" y="34651"/>
                  <a:pt x="18983" y="34514"/>
                </a:cubicBezTo>
                <a:cubicBezTo>
                  <a:pt x="18983" y="34497"/>
                  <a:pt x="19000" y="34463"/>
                  <a:pt x="19017" y="34446"/>
                </a:cubicBezTo>
                <a:cubicBezTo>
                  <a:pt x="19051" y="34326"/>
                  <a:pt x="19051" y="34224"/>
                  <a:pt x="18914" y="34190"/>
                </a:cubicBezTo>
                <a:cubicBezTo>
                  <a:pt x="18897" y="34190"/>
                  <a:pt x="18880" y="34190"/>
                  <a:pt x="18863" y="34190"/>
                </a:cubicBezTo>
                <a:cubicBezTo>
                  <a:pt x="18829" y="34190"/>
                  <a:pt x="18812" y="34207"/>
                  <a:pt x="18778" y="34207"/>
                </a:cubicBezTo>
                <a:cubicBezTo>
                  <a:pt x="18709" y="34190"/>
                  <a:pt x="18641" y="34173"/>
                  <a:pt x="18573" y="34156"/>
                </a:cubicBezTo>
                <a:cubicBezTo>
                  <a:pt x="18573" y="34019"/>
                  <a:pt x="18470" y="33951"/>
                  <a:pt x="18402" y="33831"/>
                </a:cubicBezTo>
                <a:cubicBezTo>
                  <a:pt x="18453" y="33763"/>
                  <a:pt x="18487" y="33677"/>
                  <a:pt x="18334" y="33746"/>
                </a:cubicBezTo>
                <a:cubicBezTo>
                  <a:pt x="18316" y="33763"/>
                  <a:pt x="18282" y="33746"/>
                  <a:pt x="18265" y="33728"/>
                </a:cubicBezTo>
                <a:cubicBezTo>
                  <a:pt x="18231" y="33694"/>
                  <a:pt x="18214" y="33660"/>
                  <a:pt x="18214" y="33609"/>
                </a:cubicBezTo>
                <a:cubicBezTo>
                  <a:pt x="18214" y="33609"/>
                  <a:pt x="18231" y="33575"/>
                  <a:pt x="18231" y="33558"/>
                </a:cubicBezTo>
                <a:cubicBezTo>
                  <a:pt x="18351" y="33438"/>
                  <a:pt x="18470" y="33318"/>
                  <a:pt x="18607" y="33216"/>
                </a:cubicBezTo>
                <a:cubicBezTo>
                  <a:pt x="18624" y="33216"/>
                  <a:pt x="18641" y="33199"/>
                  <a:pt x="18658" y="33199"/>
                </a:cubicBezTo>
                <a:cubicBezTo>
                  <a:pt x="18692" y="33199"/>
                  <a:pt x="18709" y="33216"/>
                  <a:pt x="18744" y="33233"/>
                </a:cubicBezTo>
                <a:cubicBezTo>
                  <a:pt x="18812" y="33216"/>
                  <a:pt x="18897" y="33216"/>
                  <a:pt x="18966" y="33233"/>
                </a:cubicBezTo>
                <a:cubicBezTo>
                  <a:pt x="18966" y="33113"/>
                  <a:pt x="18983" y="32994"/>
                  <a:pt x="18897" y="32942"/>
                </a:cubicBezTo>
                <a:cubicBezTo>
                  <a:pt x="18880" y="32942"/>
                  <a:pt x="18897" y="32891"/>
                  <a:pt x="18914" y="32874"/>
                </a:cubicBezTo>
                <a:cubicBezTo>
                  <a:pt x="18914" y="32857"/>
                  <a:pt x="18932" y="32840"/>
                  <a:pt x="18949" y="32823"/>
                </a:cubicBezTo>
                <a:cubicBezTo>
                  <a:pt x="19273" y="32498"/>
                  <a:pt x="19273" y="32498"/>
                  <a:pt x="19119" y="32344"/>
                </a:cubicBezTo>
                <a:cubicBezTo>
                  <a:pt x="19068" y="32293"/>
                  <a:pt x="19102" y="32225"/>
                  <a:pt x="19154" y="32156"/>
                </a:cubicBezTo>
                <a:cubicBezTo>
                  <a:pt x="19222" y="32071"/>
                  <a:pt x="19256" y="32037"/>
                  <a:pt x="19307" y="31986"/>
                </a:cubicBezTo>
                <a:cubicBezTo>
                  <a:pt x="19273" y="31969"/>
                  <a:pt x="19239" y="31969"/>
                  <a:pt x="19205" y="31951"/>
                </a:cubicBezTo>
                <a:cubicBezTo>
                  <a:pt x="19205" y="31951"/>
                  <a:pt x="19239" y="31934"/>
                  <a:pt x="19239" y="31917"/>
                </a:cubicBezTo>
                <a:cubicBezTo>
                  <a:pt x="19222" y="31644"/>
                  <a:pt x="19256" y="31388"/>
                  <a:pt x="19307" y="31114"/>
                </a:cubicBezTo>
                <a:cubicBezTo>
                  <a:pt x="19307" y="31063"/>
                  <a:pt x="19307" y="31029"/>
                  <a:pt x="19290" y="30978"/>
                </a:cubicBezTo>
                <a:cubicBezTo>
                  <a:pt x="19239" y="30841"/>
                  <a:pt x="19273" y="30704"/>
                  <a:pt x="19376" y="30602"/>
                </a:cubicBezTo>
                <a:cubicBezTo>
                  <a:pt x="19393" y="30585"/>
                  <a:pt x="19393" y="30567"/>
                  <a:pt x="19410" y="30567"/>
                </a:cubicBezTo>
                <a:cubicBezTo>
                  <a:pt x="19444" y="30499"/>
                  <a:pt x="19427" y="30448"/>
                  <a:pt x="19307" y="30448"/>
                </a:cubicBezTo>
                <a:cubicBezTo>
                  <a:pt x="19222" y="30448"/>
                  <a:pt x="19154" y="30414"/>
                  <a:pt x="19102" y="30362"/>
                </a:cubicBezTo>
                <a:cubicBezTo>
                  <a:pt x="19068" y="30328"/>
                  <a:pt x="19051" y="30277"/>
                  <a:pt x="19085" y="30226"/>
                </a:cubicBezTo>
                <a:lnTo>
                  <a:pt x="19137" y="30209"/>
                </a:lnTo>
                <a:cubicBezTo>
                  <a:pt x="19239" y="30192"/>
                  <a:pt x="19342" y="30140"/>
                  <a:pt x="19410" y="30038"/>
                </a:cubicBezTo>
                <a:cubicBezTo>
                  <a:pt x="19461" y="29952"/>
                  <a:pt x="19410" y="29884"/>
                  <a:pt x="19325" y="29850"/>
                </a:cubicBezTo>
                <a:cubicBezTo>
                  <a:pt x="19239" y="29799"/>
                  <a:pt x="19154" y="29764"/>
                  <a:pt x="19051" y="29730"/>
                </a:cubicBezTo>
                <a:lnTo>
                  <a:pt x="19034" y="29730"/>
                </a:lnTo>
                <a:cubicBezTo>
                  <a:pt x="19085" y="29542"/>
                  <a:pt x="19034" y="29354"/>
                  <a:pt x="18897" y="29218"/>
                </a:cubicBezTo>
                <a:cubicBezTo>
                  <a:pt x="18914" y="29166"/>
                  <a:pt x="18932" y="29115"/>
                  <a:pt x="18949" y="29064"/>
                </a:cubicBezTo>
                <a:cubicBezTo>
                  <a:pt x="19017" y="28910"/>
                  <a:pt x="19051" y="28756"/>
                  <a:pt x="19034" y="28603"/>
                </a:cubicBezTo>
                <a:cubicBezTo>
                  <a:pt x="19051" y="28603"/>
                  <a:pt x="19068" y="28603"/>
                  <a:pt x="19102" y="28620"/>
                </a:cubicBezTo>
                <a:cubicBezTo>
                  <a:pt x="19034" y="28415"/>
                  <a:pt x="19034" y="28210"/>
                  <a:pt x="19068" y="28005"/>
                </a:cubicBezTo>
                <a:cubicBezTo>
                  <a:pt x="18983" y="27919"/>
                  <a:pt x="18932" y="27817"/>
                  <a:pt x="18897" y="27697"/>
                </a:cubicBezTo>
                <a:cubicBezTo>
                  <a:pt x="18897" y="27612"/>
                  <a:pt x="18880" y="27509"/>
                  <a:pt x="18846" y="27424"/>
                </a:cubicBezTo>
                <a:cubicBezTo>
                  <a:pt x="18863" y="27355"/>
                  <a:pt x="18863" y="27287"/>
                  <a:pt x="18846" y="27236"/>
                </a:cubicBezTo>
                <a:cubicBezTo>
                  <a:pt x="18863" y="27065"/>
                  <a:pt x="18897" y="26894"/>
                  <a:pt x="18966" y="26740"/>
                </a:cubicBezTo>
                <a:cubicBezTo>
                  <a:pt x="18966" y="26501"/>
                  <a:pt x="18983" y="26262"/>
                  <a:pt x="19000" y="26023"/>
                </a:cubicBezTo>
                <a:lnTo>
                  <a:pt x="19051" y="25988"/>
                </a:lnTo>
                <a:cubicBezTo>
                  <a:pt x="19154" y="25920"/>
                  <a:pt x="19239" y="25869"/>
                  <a:pt x="19205" y="25766"/>
                </a:cubicBezTo>
                <a:cubicBezTo>
                  <a:pt x="19171" y="25681"/>
                  <a:pt x="19205" y="25630"/>
                  <a:pt x="19290" y="25561"/>
                </a:cubicBezTo>
                <a:cubicBezTo>
                  <a:pt x="19359" y="25510"/>
                  <a:pt x="19376" y="25442"/>
                  <a:pt x="19376" y="25356"/>
                </a:cubicBezTo>
                <a:cubicBezTo>
                  <a:pt x="19359" y="25288"/>
                  <a:pt x="19393" y="25185"/>
                  <a:pt x="19290" y="25151"/>
                </a:cubicBezTo>
                <a:cubicBezTo>
                  <a:pt x="19461" y="24929"/>
                  <a:pt x="19478" y="24621"/>
                  <a:pt x="19342" y="24365"/>
                </a:cubicBezTo>
                <a:cubicBezTo>
                  <a:pt x="19427" y="24177"/>
                  <a:pt x="19376" y="23938"/>
                  <a:pt x="19222" y="23801"/>
                </a:cubicBezTo>
                <a:cubicBezTo>
                  <a:pt x="19188" y="23767"/>
                  <a:pt x="19154" y="23750"/>
                  <a:pt x="19119" y="23750"/>
                </a:cubicBezTo>
                <a:lnTo>
                  <a:pt x="19119" y="23665"/>
                </a:lnTo>
                <a:cubicBezTo>
                  <a:pt x="19137" y="23613"/>
                  <a:pt x="19154" y="23562"/>
                  <a:pt x="19171" y="23511"/>
                </a:cubicBezTo>
                <a:cubicBezTo>
                  <a:pt x="19188" y="23391"/>
                  <a:pt x="19205" y="23255"/>
                  <a:pt x="19222" y="23118"/>
                </a:cubicBezTo>
                <a:cubicBezTo>
                  <a:pt x="19325" y="22998"/>
                  <a:pt x="19393" y="22844"/>
                  <a:pt x="19427" y="22691"/>
                </a:cubicBezTo>
                <a:cubicBezTo>
                  <a:pt x="19478" y="22469"/>
                  <a:pt x="19461" y="22229"/>
                  <a:pt x="19376" y="22007"/>
                </a:cubicBezTo>
                <a:cubicBezTo>
                  <a:pt x="19393" y="21990"/>
                  <a:pt x="19393" y="21990"/>
                  <a:pt x="19410" y="21973"/>
                </a:cubicBezTo>
                <a:cubicBezTo>
                  <a:pt x="19461" y="21905"/>
                  <a:pt x="19495" y="21819"/>
                  <a:pt x="19530" y="21734"/>
                </a:cubicBezTo>
                <a:cubicBezTo>
                  <a:pt x="19547" y="21666"/>
                  <a:pt x="19581" y="21580"/>
                  <a:pt x="19581" y="21495"/>
                </a:cubicBezTo>
                <a:lnTo>
                  <a:pt x="19632" y="21461"/>
                </a:lnTo>
                <a:cubicBezTo>
                  <a:pt x="19700" y="21409"/>
                  <a:pt x="19769" y="21341"/>
                  <a:pt x="19837" y="21273"/>
                </a:cubicBezTo>
                <a:cubicBezTo>
                  <a:pt x="19854" y="21341"/>
                  <a:pt x="19923" y="21375"/>
                  <a:pt x="20042" y="21358"/>
                </a:cubicBezTo>
                <a:cubicBezTo>
                  <a:pt x="20128" y="21358"/>
                  <a:pt x="20162" y="21358"/>
                  <a:pt x="20145" y="21443"/>
                </a:cubicBezTo>
                <a:cubicBezTo>
                  <a:pt x="20110" y="21512"/>
                  <a:pt x="20110" y="21546"/>
                  <a:pt x="20213" y="21546"/>
                </a:cubicBezTo>
                <a:cubicBezTo>
                  <a:pt x="20247" y="21529"/>
                  <a:pt x="20281" y="21529"/>
                  <a:pt x="20316" y="21512"/>
                </a:cubicBezTo>
                <a:cubicBezTo>
                  <a:pt x="20316" y="21461"/>
                  <a:pt x="20316" y="21426"/>
                  <a:pt x="20316" y="21392"/>
                </a:cubicBezTo>
                <a:cubicBezTo>
                  <a:pt x="20316" y="21358"/>
                  <a:pt x="20247" y="21341"/>
                  <a:pt x="20247" y="21307"/>
                </a:cubicBezTo>
                <a:cubicBezTo>
                  <a:pt x="20264" y="21204"/>
                  <a:pt x="20298" y="21102"/>
                  <a:pt x="20350" y="20999"/>
                </a:cubicBezTo>
                <a:cubicBezTo>
                  <a:pt x="20367" y="20948"/>
                  <a:pt x="20435" y="20897"/>
                  <a:pt x="20503" y="20880"/>
                </a:cubicBezTo>
                <a:cubicBezTo>
                  <a:pt x="20521" y="20862"/>
                  <a:pt x="20538" y="20862"/>
                  <a:pt x="20572" y="20880"/>
                </a:cubicBezTo>
                <a:lnTo>
                  <a:pt x="20640" y="20880"/>
                </a:lnTo>
                <a:cubicBezTo>
                  <a:pt x="20640" y="20862"/>
                  <a:pt x="20640" y="20845"/>
                  <a:pt x="20657" y="20828"/>
                </a:cubicBezTo>
                <a:cubicBezTo>
                  <a:pt x="20657" y="20794"/>
                  <a:pt x="20657" y="20777"/>
                  <a:pt x="20657" y="20760"/>
                </a:cubicBezTo>
                <a:cubicBezTo>
                  <a:pt x="20640" y="20675"/>
                  <a:pt x="20640" y="20606"/>
                  <a:pt x="20657" y="20521"/>
                </a:cubicBezTo>
                <a:cubicBezTo>
                  <a:pt x="20657" y="20487"/>
                  <a:pt x="20674" y="20435"/>
                  <a:pt x="20691" y="20401"/>
                </a:cubicBezTo>
                <a:lnTo>
                  <a:pt x="20691" y="20230"/>
                </a:lnTo>
                <a:cubicBezTo>
                  <a:pt x="20674" y="20213"/>
                  <a:pt x="20657" y="20213"/>
                  <a:pt x="20640" y="20196"/>
                </a:cubicBezTo>
                <a:cubicBezTo>
                  <a:pt x="20606" y="20179"/>
                  <a:pt x="20606" y="20094"/>
                  <a:pt x="20589" y="20042"/>
                </a:cubicBezTo>
                <a:cubicBezTo>
                  <a:pt x="20589" y="19974"/>
                  <a:pt x="20538" y="19991"/>
                  <a:pt x="20452" y="20008"/>
                </a:cubicBezTo>
                <a:lnTo>
                  <a:pt x="20401" y="20025"/>
                </a:lnTo>
                <a:cubicBezTo>
                  <a:pt x="20264" y="20077"/>
                  <a:pt x="20213" y="20025"/>
                  <a:pt x="20213" y="19957"/>
                </a:cubicBezTo>
                <a:cubicBezTo>
                  <a:pt x="20213" y="19906"/>
                  <a:pt x="20213" y="19871"/>
                  <a:pt x="20230" y="19837"/>
                </a:cubicBezTo>
                <a:cubicBezTo>
                  <a:pt x="20367" y="19752"/>
                  <a:pt x="20521" y="19684"/>
                  <a:pt x="20691" y="19632"/>
                </a:cubicBezTo>
                <a:lnTo>
                  <a:pt x="20691" y="19376"/>
                </a:lnTo>
                <a:cubicBezTo>
                  <a:pt x="20657" y="19308"/>
                  <a:pt x="20418" y="19427"/>
                  <a:pt x="20503" y="19256"/>
                </a:cubicBezTo>
                <a:cubicBezTo>
                  <a:pt x="20486" y="19188"/>
                  <a:pt x="20452" y="19120"/>
                  <a:pt x="20435" y="19068"/>
                </a:cubicBezTo>
                <a:cubicBezTo>
                  <a:pt x="20418" y="19051"/>
                  <a:pt x="20418" y="19034"/>
                  <a:pt x="20435" y="19017"/>
                </a:cubicBezTo>
                <a:cubicBezTo>
                  <a:pt x="20452" y="19000"/>
                  <a:pt x="20486" y="18966"/>
                  <a:pt x="20521" y="18949"/>
                </a:cubicBezTo>
                <a:cubicBezTo>
                  <a:pt x="20555" y="18898"/>
                  <a:pt x="20623" y="18863"/>
                  <a:pt x="20674" y="18880"/>
                </a:cubicBezTo>
                <a:lnTo>
                  <a:pt x="20674" y="0"/>
                </a:lnTo>
                <a:lnTo>
                  <a:pt x="0" y="0"/>
                </a:lnTo>
                <a:lnTo>
                  <a:pt x="0" y="46065"/>
                </a:lnTo>
                <a:cubicBezTo>
                  <a:pt x="103" y="46048"/>
                  <a:pt x="205" y="46031"/>
                  <a:pt x="308" y="4603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" name="TextBox 11"/>
          <p:cNvSpPr txBox="1"/>
          <p:nvPr/>
        </p:nvSpPr>
        <p:spPr>
          <a:xfrm>
            <a:off x="77459" y="1570757"/>
            <a:ext cx="4941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2 (STT 16 – 31) 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361603910"/>
              </p:ext>
            </p:extLst>
          </p:nvPr>
        </p:nvGraphicFramePr>
        <p:xfrm>
          <a:off x="-419100" y="1445809"/>
          <a:ext cx="12478244" cy="4127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55" name="Google Shape;1763;p68"/>
          <p:cNvSpPr txBox="1">
            <a:spLocks noGrp="1"/>
          </p:cNvSpPr>
          <p:nvPr>
            <p:ph type="title" idx="6"/>
          </p:nvPr>
        </p:nvSpPr>
        <p:spPr>
          <a:xfrm flipH="1">
            <a:off x="2395705" y="323771"/>
            <a:ext cx="8540274" cy="640000"/>
          </a:xfrm>
          <a:prstGeom prst="rect">
            <a:avLst/>
          </a:prstGeom>
          <a:ln>
            <a:noFill/>
          </a:ln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Chủ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đề</a:t>
            </a:r>
            <a:r>
              <a:rPr lang="en-US" sz="3200" b="1" dirty="0" smtClean="0">
                <a:solidFill>
                  <a:srgbClr val="FF0000"/>
                </a:solidFill>
              </a:rPr>
              <a:t>: </a:t>
            </a:r>
            <a:r>
              <a:rPr lang="en-US" sz="3200" b="1" dirty="0" smtClean="0"/>
              <a:t>PHONG TRÀO CÔNG NHÂN CUỐI TK XVIII ĐẾN ĐẦU TK XX</a:t>
            </a:r>
            <a:endParaRPr sz="3200" b="1" dirty="0"/>
          </a:p>
        </p:txBody>
      </p:sp>
      <p:sp>
        <p:nvSpPr>
          <p:cNvPr id="28" name="Google Shape;1756;p68"/>
          <p:cNvSpPr/>
          <p:nvPr/>
        </p:nvSpPr>
        <p:spPr>
          <a:xfrm flipH="1">
            <a:off x="3642268" y="2187303"/>
            <a:ext cx="5066162" cy="1020409"/>
          </a:xfrm>
          <a:custGeom>
            <a:avLst/>
            <a:gdLst/>
            <a:ahLst/>
            <a:cxnLst/>
            <a:rect l="l" t="t" r="r" b="b"/>
            <a:pathLst>
              <a:path w="20692" h="47654" extrusionOk="0">
                <a:moveTo>
                  <a:pt x="308" y="46031"/>
                </a:moveTo>
                <a:cubicBezTo>
                  <a:pt x="342" y="46031"/>
                  <a:pt x="393" y="46013"/>
                  <a:pt x="410" y="45996"/>
                </a:cubicBezTo>
                <a:lnTo>
                  <a:pt x="410" y="45962"/>
                </a:lnTo>
                <a:cubicBezTo>
                  <a:pt x="564" y="45894"/>
                  <a:pt x="701" y="45877"/>
                  <a:pt x="854" y="45877"/>
                </a:cubicBezTo>
                <a:cubicBezTo>
                  <a:pt x="1008" y="45877"/>
                  <a:pt x="1179" y="45825"/>
                  <a:pt x="1299" y="45757"/>
                </a:cubicBezTo>
                <a:cubicBezTo>
                  <a:pt x="1316" y="45740"/>
                  <a:pt x="1316" y="45740"/>
                  <a:pt x="1316" y="45723"/>
                </a:cubicBezTo>
                <a:lnTo>
                  <a:pt x="2136" y="45979"/>
                </a:lnTo>
                <a:lnTo>
                  <a:pt x="2136" y="45979"/>
                </a:lnTo>
                <a:lnTo>
                  <a:pt x="2136" y="46184"/>
                </a:lnTo>
                <a:cubicBezTo>
                  <a:pt x="2136" y="46201"/>
                  <a:pt x="2136" y="46218"/>
                  <a:pt x="2153" y="46218"/>
                </a:cubicBezTo>
                <a:cubicBezTo>
                  <a:pt x="2187" y="46236"/>
                  <a:pt x="2238" y="46253"/>
                  <a:pt x="2255" y="46253"/>
                </a:cubicBezTo>
                <a:cubicBezTo>
                  <a:pt x="2324" y="46236"/>
                  <a:pt x="2392" y="46201"/>
                  <a:pt x="2443" y="46150"/>
                </a:cubicBezTo>
                <a:cubicBezTo>
                  <a:pt x="2478" y="46099"/>
                  <a:pt x="2546" y="46099"/>
                  <a:pt x="2648" y="46167"/>
                </a:cubicBezTo>
                <a:cubicBezTo>
                  <a:pt x="2665" y="46184"/>
                  <a:pt x="2700" y="46184"/>
                  <a:pt x="2700" y="46184"/>
                </a:cubicBezTo>
                <a:cubicBezTo>
                  <a:pt x="2751" y="46065"/>
                  <a:pt x="3007" y="46184"/>
                  <a:pt x="3093" y="46116"/>
                </a:cubicBezTo>
                <a:cubicBezTo>
                  <a:pt x="3144" y="46082"/>
                  <a:pt x="3212" y="46048"/>
                  <a:pt x="3281" y="46065"/>
                </a:cubicBezTo>
                <a:cubicBezTo>
                  <a:pt x="3434" y="46099"/>
                  <a:pt x="3503" y="46013"/>
                  <a:pt x="3588" y="45996"/>
                </a:cubicBezTo>
                <a:lnTo>
                  <a:pt x="3759" y="45945"/>
                </a:lnTo>
                <a:lnTo>
                  <a:pt x="3827" y="45962"/>
                </a:lnTo>
                <a:cubicBezTo>
                  <a:pt x="3896" y="45996"/>
                  <a:pt x="3981" y="46048"/>
                  <a:pt x="3998" y="46116"/>
                </a:cubicBezTo>
                <a:cubicBezTo>
                  <a:pt x="4015" y="46150"/>
                  <a:pt x="3981" y="46201"/>
                  <a:pt x="3930" y="46218"/>
                </a:cubicBezTo>
                <a:cubicBezTo>
                  <a:pt x="3827" y="46218"/>
                  <a:pt x="3708" y="46218"/>
                  <a:pt x="3708" y="46321"/>
                </a:cubicBezTo>
                <a:cubicBezTo>
                  <a:pt x="3622" y="46321"/>
                  <a:pt x="3537" y="46321"/>
                  <a:pt x="3469" y="46338"/>
                </a:cubicBezTo>
                <a:cubicBezTo>
                  <a:pt x="3451" y="46338"/>
                  <a:pt x="3469" y="46389"/>
                  <a:pt x="3469" y="46406"/>
                </a:cubicBezTo>
                <a:cubicBezTo>
                  <a:pt x="3520" y="46475"/>
                  <a:pt x="3434" y="46441"/>
                  <a:pt x="3503" y="46458"/>
                </a:cubicBezTo>
                <a:cubicBezTo>
                  <a:pt x="3622" y="46475"/>
                  <a:pt x="3742" y="46509"/>
                  <a:pt x="3861" y="46526"/>
                </a:cubicBezTo>
                <a:cubicBezTo>
                  <a:pt x="3930" y="46543"/>
                  <a:pt x="3981" y="46526"/>
                  <a:pt x="3998" y="46492"/>
                </a:cubicBezTo>
                <a:cubicBezTo>
                  <a:pt x="4032" y="46441"/>
                  <a:pt x="4084" y="46423"/>
                  <a:pt x="4135" y="46441"/>
                </a:cubicBezTo>
                <a:cubicBezTo>
                  <a:pt x="4272" y="46458"/>
                  <a:pt x="4408" y="46492"/>
                  <a:pt x="4408" y="46355"/>
                </a:cubicBezTo>
                <a:cubicBezTo>
                  <a:pt x="4511" y="46355"/>
                  <a:pt x="4630" y="46372"/>
                  <a:pt x="4699" y="46321"/>
                </a:cubicBezTo>
                <a:cubicBezTo>
                  <a:pt x="4733" y="46287"/>
                  <a:pt x="4801" y="46338"/>
                  <a:pt x="4852" y="46372"/>
                </a:cubicBezTo>
                <a:cubicBezTo>
                  <a:pt x="4904" y="46423"/>
                  <a:pt x="4887" y="46458"/>
                  <a:pt x="4870" y="46492"/>
                </a:cubicBezTo>
                <a:cubicBezTo>
                  <a:pt x="4835" y="46560"/>
                  <a:pt x="4921" y="46646"/>
                  <a:pt x="5040" y="46697"/>
                </a:cubicBezTo>
                <a:cubicBezTo>
                  <a:pt x="5092" y="46714"/>
                  <a:pt x="5143" y="46731"/>
                  <a:pt x="5194" y="46748"/>
                </a:cubicBezTo>
                <a:cubicBezTo>
                  <a:pt x="5297" y="46799"/>
                  <a:pt x="5416" y="46816"/>
                  <a:pt x="5519" y="46765"/>
                </a:cubicBezTo>
                <a:cubicBezTo>
                  <a:pt x="5604" y="46748"/>
                  <a:pt x="5690" y="46714"/>
                  <a:pt x="5758" y="46663"/>
                </a:cubicBezTo>
                <a:cubicBezTo>
                  <a:pt x="5792" y="46646"/>
                  <a:pt x="5843" y="46629"/>
                  <a:pt x="5878" y="46646"/>
                </a:cubicBezTo>
                <a:cubicBezTo>
                  <a:pt x="6083" y="46748"/>
                  <a:pt x="6134" y="46646"/>
                  <a:pt x="6271" y="46646"/>
                </a:cubicBezTo>
                <a:cubicBezTo>
                  <a:pt x="6442" y="46646"/>
                  <a:pt x="6442" y="46594"/>
                  <a:pt x="6288" y="46389"/>
                </a:cubicBezTo>
                <a:cubicBezTo>
                  <a:pt x="6339" y="46372"/>
                  <a:pt x="6390" y="46355"/>
                  <a:pt x="6442" y="46304"/>
                </a:cubicBezTo>
                <a:cubicBezTo>
                  <a:pt x="6493" y="46253"/>
                  <a:pt x="6561" y="46287"/>
                  <a:pt x="6647" y="46389"/>
                </a:cubicBezTo>
                <a:cubicBezTo>
                  <a:pt x="6681" y="46423"/>
                  <a:pt x="6715" y="46475"/>
                  <a:pt x="6749" y="46526"/>
                </a:cubicBezTo>
                <a:cubicBezTo>
                  <a:pt x="6817" y="46492"/>
                  <a:pt x="6954" y="46611"/>
                  <a:pt x="7005" y="46543"/>
                </a:cubicBezTo>
                <a:lnTo>
                  <a:pt x="7005" y="46458"/>
                </a:lnTo>
                <a:cubicBezTo>
                  <a:pt x="7108" y="46458"/>
                  <a:pt x="7227" y="46526"/>
                  <a:pt x="7313" y="46560"/>
                </a:cubicBezTo>
                <a:lnTo>
                  <a:pt x="7347" y="46560"/>
                </a:lnTo>
                <a:cubicBezTo>
                  <a:pt x="7381" y="46594"/>
                  <a:pt x="7433" y="46629"/>
                  <a:pt x="7484" y="46663"/>
                </a:cubicBezTo>
                <a:cubicBezTo>
                  <a:pt x="7655" y="46748"/>
                  <a:pt x="7843" y="46799"/>
                  <a:pt x="8048" y="46799"/>
                </a:cubicBezTo>
                <a:cubicBezTo>
                  <a:pt x="8150" y="46834"/>
                  <a:pt x="8253" y="46851"/>
                  <a:pt x="8355" y="46851"/>
                </a:cubicBezTo>
                <a:cubicBezTo>
                  <a:pt x="8389" y="46868"/>
                  <a:pt x="8424" y="46885"/>
                  <a:pt x="8458" y="46902"/>
                </a:cubicBezTo>
                <a:cubicBezTo>
                  <a:pt x="8492" y="46970"/>
                  <a:pt x="8543" y="47039"/>
                  <a:pt x="8594" y="47090"/>
                </a:cubicBezTo>
                <a:cubicBezTo>
                  <a:pt x="8936" y="47090"/>
                  <a:pt x="9261" y="47209"/>
                  <a:pt x="9517" y="47432"/>
                </a:cubicBezTo>
                <a:lnTo>
                  <a:pt x="9637" y="47414"/>
                </a:lnTo>
                <a:cubicBezTo>
                  <a:pt x="9705" y="47414"/>
                  <a:pt x="9756" y="47363"/>
                  <a:pt x="9773" y="47312"/>
                </a:cubicBezTo>
                <a:lnTo>
                  <a:pt x="9790" y="47278"/>
                </a:lnTo>
                <a:cubicBezTo>
                  <a:pt x="9842" y="47261"/>
                  <a:pt x="9876" y="47227"/>
                  <a:pt x="9927" y="47192"/>
                </a:cubicBezTo>
                <a:lnTo>
                  <a:pt x="9927" y="47192"/>
                </a:lnTo>
                <a:cubicBezTo>
                  <a:pt x="9978" y="47141"/>
                  <a:pt x="10047" y="47090"/>
                  <a:pt x="10115" y="47056"/>
                </a:cubicBezTo>
                <a:cubicBezTo>
                  <a:pt x="10115" y="47056"/>
                  <a:pt x="10098" y="47039"/>
                  <a:pt x="10098" y="47022"/>
                </a:cubicBezTo>
                <a:cubicBezTo>
                  <a:pt x="10132" y="46987"/>
                  <a:pt x="10166" y="46919"/>
                  <a:pt x="10166" y="46868"/>
                </a:cubicBezTo>
                <a:cubicBezTo>
                  <a:pt x="10252" y="46902"/>
                  <a:pt x="10337" y="46936"/>
                  <a:pt x="10423" y="46936"/>
                </a:cubicBezTo>
                <a:cubicBezTo>
                  <a:pt x="10662" y="46885"/>
                  <a:pt x="10918" y="46868"/>
                  <a:pt x="11174" y="46919"/>
                </a:cubicBezTo>
                <a:lnTo>
                  <a:pt x="11174" y="46902"/>
                </a:lnTo>
                <a:lnTo>
                  <a:pt x="11397" y="46936"/>
                </a:lnTo>
                <a:lnTo>
                  <a:pt x="11499" y="47039"/>
                </a:lnTo>
                <a:cubicBezTo>
                  <a:pt x="11567" y="47073"/>
                  <a:pt x="11619" y="47107"/>
                  <a:pt x="11670" y="47141"/>
                </a:cubicBezTo>
                <a:cubicBezTo>
                  <a:pt x="11687" y="47141"/>
                  <a:pt x="11704" y="47141"/>
                  <a:pt x="11721" y="47124"/>
                </a:cubicBezTo>
                <a:cubicBezTo>
                  <a:pt x="11738" y="47107"/>
                  <a:pt x="11755" y="47073"/>
                  <a:pt x="11789" y="47056"/>
                </a:cubicBezTo>
                <a:cubicBezTo>
                  <a:pt x="11807" y="47039"/>
                  <a:pt x="11909" y="47056"/>
                  <a:pt x="11977" y="47107"/>
                </a:cubicBezTo>
                <a:cubicBezTo>
                  <a:pt x="12012" y="47124"/>
                  <a:pt x="12046" y="47175"/>
                  <a:pt x="12063" y="47227"/>
                </a:cubicBezTo>
                <a:cubicBezTo>
                  <a:pt x="12063" y="47244"/>
                  <a:pt x="12063" y="47261"/>
                  <a:pt x="12080" y="47278"/>
                </a:cubicBezTo>
                <a:cubicBezTo>
                  <a:pt x="12114" y="47363"/>
                  <a:pt x="12131" y="47380"/>
                  <a:pt x="12234" y="47380"/>
                </a:cubicBezTo>
                <a:cubicBezTo>
                  <a:pt x="12319" y="47380"/>
                  <a:pt x="12405" y="47414"/>
                  <a:pt x="12473" y="47483"/>
                </a:cubicBezTo>
                <a:lnTo>
                  <a:pt x="12558" y="47568"/>
                </a:lnTo>
                <a:cubicBezTo>
                  <a:pt x="12610" y="47551"/>
                  <a:pt x="12661" y="47534"/>
                  <a:pt x="12712" y="47500"/>
                </a:cubicBezTo>
                <a:cubicBezTo>
                  <a:pt x="12746" y="47483"/>
                  <a:pt x="12763" y="47449"/>
                  <a:pt x="12763" y="47397"/>
                </a:cubicBezTo>
                <a:cubicBezTo>
                  <a:pt x="12763" y="47346"/>
                  <a:pt x="12763" y="47278"/>
                  <a:pt x="12763" y="47227"/>
                </a:cubicBezTo>
                <a:lnTo>
                  <a:pt x="13173" y="47175"/>
                </a:lnTo>
                <a:cubicBezTo>
                  <a:pt x="13225" y="47278"/>
                  <a:pt x="13293" y="47363"/>
                  <a:pt x="13396" y="47346"/>
                </a:cubicBezTo>
                <a:cubicBezTo>
                  <a:pt x="13481" y="47329"/>
                  <a:pt x="13566" y="47329"/>
                  <a:pt x="13652" y="47363"/>
                </a:cubicBezTo>
                <a:cubicBezTo>
                  <a:pt x="13754" y="47346"/>
                  <a:pt x="13840" y="47329"/>
                  <a:pt x="13942" y="47329"/>
                </a:cubicBezTo>
                <a:cubicBezTo>
                  <a:pt x="13959" y="47312"/>
                  <a:pt x="13959" y="47295"/>
                  <a:pt x="13959" y="47278"/>
                </a:cubicBezTo>
                <a:cubicBezTo>
                  <a:pt x="14011" y="47295"/>
                  <a:pt x="14062" y="47312"/>
                  <a:pt x="14113" y="47312"/>
                </a:cubicBezTo>
                <a:cubicBezTo>
                  <a:pt x="14164" y="47329"/>
                  <a:pt x="14250" y="47329"/>
                  <a:pt x="14301" y="47329"/>
                </a:cubicBezTo>
                <a:cubicBezTo>
                  <a:pt x="14301" y="47346"/>
                  <a:pt x="14284" y="47346"/>
                  <a:pt x="14267" y="47363"/>
                </a:cubicBezTo>
                <a:cubicBezTo>
                  <a:pt x="14506" y="47397"/>
                  <a:pt x="14711" y="47483"/>
                  <a:pt x="14899" y="47637"/>
                </a:cubicBezTo>
                <a:cubicBezTo>
                  <a:pt x="14985" y="47620"/>
                  <a:pt x="15053" y="47637"/>
                  <a:pt x="15138" y="47654"/>
                </a:cubicBezTo>
                <a:cubicBezTo>
                  <a:pt x="15155" y="47637"/>
                  <a:pt x="15190" y="47620"/>
                  <a:pt x="15224" y="47620"/>
                </a:cubicBezTo>
                <a:cubicBezTo>
                  <a:pt x="15378" y="47585"/>
                  <a:pt x="15548" y="47585"/>
                  <a:pt x="15702" y="47637"/>
                </a:cubicBezTo>
                <a:cubicBezTo>
                  <a:pt x="15890" y="47534"/>
                  <a:pt x="16078" y="47483"/>
                  <a:pt x="16283" y="47483"/>
                </a:cubicBezTo>
                <a:lnTo>
                  <a:pt x="16317" y="47483"/>
                </a:lnTo>
                <a:lnTo>
                  <a:pt x="16369" y="47432"/>
                </a:lnTo>
                <a:cubicBezTo>
                  <a:pt x="16403" y="47397"/>
                  <a:pt x="16437" y="47363"/>
                  <a:pt x="16471" y="47329"/>
                </a:cubicBezTo>
                <a:cubicBezTo>
                  <a:pt x="16522" y="47278"/>
                  <a:pt x="16557" y="47244"/>
                  <a:pt x="16608" y="47227"/>
                </a:cubicBezTo>
                <a:lnTo>
                  <a:pt x="16608" y="47227"/>
                </a:lnTo>
                <a:lnTo>
                  <a:pt x="16659" y="47192"/>
                </a:lnTo>
                <a:cubicBezTo>
                  <a:pt x="16659" y="47175"/>
                  <a:pt x="16659" y="47158"/>
                  <a:pt x="16659" y="47141"/>
                </a:cubicBezTo>
                <a:cubicBezTo>
                  <a:pt x="16659" y="47056"/>
                  <a:pt x="16710" y="47022"/>
                  <a:pt x="16745" y="46970"/>
                </a:cubicBezTo>
                <a:cubicBezTo>
                  <a:pt x="16779" y="46919"/>
                  <a:pt x="16813" y="46953"/>
                  <a:pt x="16864" y="46970"/>
                </a:cubicBezTo>
                <a:lnTo>
                  <a:pt x="17001" y="46987"/>
                </a:lnTo>
                <a:cubicBezTo>
                  <a:pt x="17018" y="46987"/>
                  <a:pt x="17052" y="46936"/>
                  <a:pt x="17035" y="46902"/>
                </a:cubicBezTo>
                <a:lnTo>
                  <a:pt x="16967" y="46697"/>
                </a:lnTo>
                <a:lnTo>
                  <a:pt x="17462" y="46629"/>
                </a:lnTo>
                <a:lnTo>
                  <a:pt x="17496" y="46680"/>
                </a:lnTo>
                <a:cubicBezTo>
                  <a:pt x="17548" y="46629"/>
                  <a:pt x="17599" y="46594"/>
                  <a:pt x="17650" y="46560"/>
                </a:cubicBezTo>
                <a:lnTo>
                  <a:pt x="17650" y="46441"/>
                </a:lnTo>
                <a:cubicBezTo>
                  <a:pt x="17650" y="46372"/>
                  <a:pt x="17616" y="46321"/>
                  <a:pt x="17565" y="46287"/>
                </a:cubicBezTo>
                <a:lnTo>
                  <a:pt x="17530" y="46270"/>
                </a:lnTo>
                <a:cubicBezTo>
                  <a:pt x="17513" y="46236"/>
                  <a:pt x="17496" y="46184"/>
                  <a:pt x="17479" y="46133"/>
                </a:cubicBezTo>
                <a:lnTo>
                  <a:pt x="17479" y="46133"/>
                </a:lnTo>
                <a:cubicBezTo>
                  <a:pt x="17428" y="46065"/>
                  <a:pt x="17394" y="45996"/>
                  <a:pt x="17360" y="45928"/>
                </a:cubicBezTo>
                <a:lnTo>
                  <a:pt x="17325" y="45945"/>
                </a:lnTo>
                <a:cubicBezTo>
                  <a:pt x="17291" y="45894"/>
                  <a:pt x="17240" y="45860"/>
                  <a:pt x="17172" y="45843"/>
                </a:cubicBezTo>
                <a:cubicBezTo>
                  <a:pt x="17223" y="45774"/>
                  <a:pt x="17274" y="45706"/>
                  <a:pt x="17308" y="45638"/>
                </a:cubicBezTo>
                <a:cubicBezTo>
                  <a:pt x="17274" y="45398"/>
                  <a:pt x="17325" y="45159"/>
                  <a:pt x="17428" y="44937"/>
                </a:cubicBezTo>
                <a:lnTo>
                  <a:pt x="17394" y="44920"/>
                </a:lnTo>
                <a:lnTo>
                  <a:pt x="17479" y="44732"/>
                </a:lnTo>
                <a:lnTo>
                  <a:pt x="17599" y="44647"/>
                </a:lnTo>
                <a:cubicBezTo>
                  <a:pt x="17633" y="44595"/>
                  <a:pt x="17684" y="44561"/>
                  <a:pt x="17736" y="44510"/>
                </a:cubicBezTo>
                <a:cubicBezTo>
                  <a:pt x="17736" y="44493"/>
                  <a:pt x="17736" y="44476"/>
                  <a:pt x="17736" y="44476"/>
                </a:cubicBezTo>
                <a:cubicBezTo>
                  <a:pt x="17718" y="44441"/>
                  <a:pt x="17684" y="44424"/>
                  <a:pt x="17667" y="44407"/>
                </a:cubicBezTo>
                <a:cubicBezTo>
                  <a:pt x="17650" y="44373"/>
                  <a:pt x="17701" y="44288"/>
                  <a:pt x="17753" y="44236"/>
                </a:cubicBezTo>
                <a:cubicBezTo>
                  <a:pt x="17804" y="44185"/>
                  <a:pt x="17855" y="44168"/>
                  <a:pt x="17906" y="44168"/>
                </a:cubicBezTo>
                <a:lnTo>
                  <a:pt x="17958" y="44168"/>
                </a:lnTo>
                <a:cubicBezTo>
                  <a:pt x="18060" y="44151"/>
                  <a:pt x="18077" y="44134"/>
                  <a:pt x="18094" y="44048"/>
                </a:cubicBezTo>
                <a:cubicBezTo>
                  <a:pt x="18111" y="43963"/>
                  <a:pt x="18163" y="43895"/>
                  <a:pt x="18248" y="43843"/>
                </a:cubicBezTo>
                <a:lnTo>
                  <a:pt x="18351" y="43792"/>
                </a:lnTo>
                <a:cubicBezTo>
                  <a:pt x="18334" y="43741"/>
                  <a:pt x="18334" y="43673"/>
                  <a:pt x="18316" y="43621"/>
                </a:cubicBezTo>
                <a:cubicBezTo>
                  <a:pt x="18316" y="43604"/>
                  <a:pt x="18265" y="43570"/>
                  <a:pt x="18214" y="43570"/>
                </a:cubicBezTo>
                <a:cubicBezTo>
                  <a:pt x="18163" y="43553"/>
                  <a:pt x="18094" y="43536"/>
                  <a:pt x="18026" y="43536"/>
                </a:cubicBezTo>
                <a:lnTo>
                  <a:pt x="18043" y="43143"/>
                </a:lnTo>
                <a:cubicBezTo>
                  <a:pt x="18163" y="43109"/>
                  <a:pt x="18265" y="43075"/>
                  <a:pt x="18282" y="42972"/>
                </a:cubicBezTo>
                <a:cubicBezTo>
                  <a:pt x="18265" y="42887"/>
                  <a:pt x="18282" y="42801"/>
                  <a:pt x="18334" y="42750"/>
                </a:cubicBezTo>
                <a:cubicBezTo>
                  <a:pt x="18334" y="42647"/>
                  <a:pt x="18334" y="42562"/>
                  <a:pt x="18351" y="42459"/>
                </a:cubicBezTo>
                <a:cubicBezTo>
                  <a:pt x="18351" y="42459"/>
                  <a:pt x="18334" y="42442"/>
                  <a:pt x="18316" y="42442"/>
                </a:cubicBezTo>
                <a:cubicBezTo>
                  <a:pt x="18334" y="42408"/>
                  <a:pt x="18351" y="42357"/>
                  <a:pt x="18368" y="42306"/>
                </a:cubicBezTo>
                <a:cubicBezTo>
                  <a:pt x="18402" y="42254"/>
                  <a:pt x="18419" y="42186"/>
                  <a:pt x="18436" y="42135"/>
                </a:cubicBezTo>
                <a:cubicBezTo>
                  <a:pt x="18436" y="42135"/>
                  <a:pt x="18436" y="42152"/>
                  <a:pt x="18453" y="42169"/>
                </a:cubicBezTo>
                <a:cubicBezTo>
                  <a:pt x="18539" y="41964"/>
                  <a:pt x="18675" y="41776"/>
                  <a:pt x="18846" y="41656"/>
                </a:cubicBezTo>
                <a:cubicBezTo>
                  <a:pt x="18863" y="41571"/>
                  <a:pt x="18880" y="41503"/>
                  <a:pt x="18914" y="41434"/>
                </a:cubicBezTo>
                <a:cubicBezTo>
                  <a:pt x="18897" y="41400"/>
                  <a:pt x="18897" y="41366"/>
                  <a:pt x="18880" y="41349"/>
                </a:cubicBezTo>
                <a:cubicBezTo>
                  <a:pt x="18880" y="41178"/>
                  <a:pt x="18932" y="41024"/>
                  <a:pt x="19017" y="40905"/>
                </a:cubicBezTo>
                <a:cubicBezTo>
                  <a:pt x="18932" y="40717"/>
                  <a:pt x="18914" y="40529"/>
                  <a:pt x="18949" y="40341"/>
                </a:cubicBezTo>
                <a:lnTo>
                  <a:pt x="18949" y="40307"/>
                </a:lnTo>
                <a:lnTo>
                  <a:pt x="18897" y="40255"/>
                </a:lnTo>
                <a:cubicBezTo>
                  <a:pt x="18863" y="40221"/>
                  <a:pt x="18829" y="40187"/>
                  <a:pt x="18812" y="40136"/>
                </a:cubicBezTo>
                <a:cubicBezTo>
                  <a:pt x="18778" y="40102"/>
                  <a:pt x="18744" y="40050"/>
                  <a:pt x="18727" y="39999"/>
                </a:cubicBezTo>
                <a:lnTo>
                  <a:pt x="18727" y="39999"/>
                </a:lnTo>
                <a:cubicBezTo>
                  <a:pt x="18727" y="39982"/>
                  <a:pt x="18709" y="39965"/>
                  <a:pt x="18709" y="39948"/>
                </a:cubicBezTo>
                <a:lnTo>
                  <a:pt x="18658" y="39948"/>
                </a:lnTo>
                <a:cubicBezTo>
                  <a:pt x="18590" y="39931"/>
                  <a:pt x="18521" y="39897"/>
                  <a:pt x="18487" y="39845"/>
                </a:cubicBezTo>
                <a:cubicBezTo>
                  <a:pt x="18453" y="39811"/>
                  <a:pt x="18487" y="39777"/>
                  <a:pt x="18504" y="39726"/>
                </a:cubicBezTo>
                <a:cubicBezTo>
                  <a:pt x="18521" y="39692"/>
                  <a:pt x="18539" y="39657"/>
                  <a:pt x="18556" y="39606"/>
                </a:cubicBezTo>
                <a:cubicBezTo>
                  <a:pt x="18556" y="39589"/>
                  <a:pt x="18504" y="39538"/>
                  <a:pt x="18453" y="39555"/>
                </a:cubicBezTo>
                <a:lnTo>
                  <a:pt x="18231" y="39572"/>
                </a:lnTo>
                <a:lnTo>
                  <a:pt x="18265" y="39111"/>
                </a:lnTo>
                <a:cubicBezTo>
                  <a:pt x="18316" y="39093"/>
                  <a:pt x="18368" y="39076"/>
                  <a:pt x="18419" y="39059"/>
                </a:cubicBezTo>
                <a:cubicBezTo>
                  <a:pt x="18487" y="39076"/>
                  <a:pt x="18556" y="39076"/>
                  <a:pt x="18607" y="39093"/>
                </a:cubicBezTo>
                <a:cubicBezTo>
                  <a:pt x="18658" y="39093"/>
                  <a:pt x="18761" y="39059"/>
                  <a:pt x="18744" y="39025"/>
                </a:cubicBezTo>
                <a:cubicBezTo>
                  <a:pt x="18709" y="38923"/>
                  <a:pt x="18727" y="38803"/>
                  <a:pt x="18795" y="38718"/>
                </a:cubicBezTo>
                <a:cubicBezTo>
                  <a:pt x="18761" y="38632"/>
                  <a:pt x="18761" y="38530"/>
                  <a:pt x="18778" y="38427"/>
                </a:cubicBezTo>
                <a:cubicBezTo>
                  <a:pt x="18761" y="38359"/>
                  <a:pt x="18761" y="38273"/>
                  <a:pt x="18795" y="38205"/>
                </a:cubicBezTo>
                <a:cubicBezTo>
                  <a:pt x="18829" y="38137"/>
                  <a:pt x="18795" y="38034"/>
                  <a:pt x="18744" y="37983"/>
                </a:cubicBezTo>
                <a:cubicBezTo>
                  <a:pt x="18658" y="37897"/>
                  <a:pt x="18709" y="37812"/>
                  <a:pt x="18846" y="37727"/>
                </a:cubicBezTo>
                <a:cubicBezTo>
                  <a:pt x="18744" y="37710"/>
                  <a:pt x="18641" y="37727"/>
                  <a:pt x="18556" y="37761"/>
                </a:cubicBezTo>
                <a:cubicBezTo>
                  <a:pt x="18487" y="37795"/>
                  <a:pt x="18385" y="37778"/>
                  <a:pt x="18334" y="37710"/>
                </a:cubicBezTo>
                <a:cubicBezTo>
                  <a:pt x="18351" y="37487"/>
                  <a:pt x="18368" y="37299"/>
                  <a:pt x="18368" y="37094"/>
                </a:cubicBezTo>
                <a:cubicBezTo>
                  <a:pt x="18556" y="36992"/>
                  <a:pt x="18573" y="36992"/>
                  <a:pt x="18573" y="36889"/>
                </a:cubicBezTo>
                <a:cubicBezTo>
                  <a:pt x="18573" y="36872"/>
                  <a:pt x="18573" y="36838"/>
                  <a:pt x="18573" y="36821"/>
                </a:cubicBezTo>
                <a:cubicBezTo>
                  <a:pt x="18590" y="36770"/>
                  <a:pt x="18641" y="36736"/>
                  <a:pt x="18692" y="36736"/>
                </a:cubicBezTo>
                <a:cubicBezTo>
                  <a:pt x="18727" y="36701"/>
                  <a:pt x="18795" y="36719"/>
                  <a:pt x="18829" y="36736"/>
                </a:cubicBezTo>
                <a:cubicBezTo>
                  <a:pt x="18829" y="36736"/>
                  <a:pt x="18863" y="36753"/>
                  <a:pt x="18863" y="36770"/>
                </a:cubicBezTo>
                <a:cubicBezTo>
                  <a:pt x="18880" y="36804"/>
                  <a:pt x="18880" y="36838"/>
                  <a:pt x="18880" y="36872"/>
                </a:cubicBezTo>
                <a:lnTo>
                  <a:pt x="18880" y="36872"/>
                </a:lnTo>
                <a:lnTo>
                  <a:pt x="19256" y="36684"/>
                </a:lnTo>
                <a:cubicBezTo>
                  <a:pt x="19273" y="36650"/>
                  <a:pt x="19256" y="36616"/>
                  <a:pt x="19256" y="36599"/>
                </a:cubicBezTo>
                <a:cubicBezTo>
                  <a:pt x="19205" y="36479"/>
                  <a:pt x="19154" y="36377"/>
                  <a:pt x="19085" y="36274"/>
                </a:cubicBezTo>
                <a:cubicBezTo>
                  <a:pt x="19068" y="36240"/>
                  <a:pt x="19017" y="36223"/>
                  <a:pt x="18966" y="36206"/>
                </a:cubicBezTo>
                <a:cubicBezTo>
                  <a:pt x="19068" y="35967"/>
                  <a:pt x="19034" y="35676"/>
                  <a:pt x="18880" y="35471"/>
                </a:cubicBezTo>
                <a:cubicBezTo>
                  <a:pt x="18880" y="35437"/>
                  <a:pt x="18880" y="35403"/>
                  <a:pt x="18880" y="35386"/>
                </a:cubicBezTo>
                <a:cubicBezTo>
                  <a:pt x="18863" y="35335"/>
                  <a:pt x="18914" y="35300"/>
                  <a:pt x="18966" y="35283"/>
                </a:cubicBezTo>
                <a:cubicBezTo>
                  <a:pt x="19034" y="35249"/>
                  <a:pt x="19102" y="35181"/>
                  <a:pt x="19102" y="35112"/>
                </a:cubicBezTo>
                <a:cubicBezTo>
                  <a:pt x="19119" y="35061"/>
                  <a:pt x="19102" y="35027"/>
                  <a:pt x="19085" y="34993"/>
                </a:cubicBezTo>
                <a:cubicBezTo>
                  <a:pt x="19085" y="34959"/>
                  <a:pt x="19051" y="34924"/>
                  <a:pt x="19034" y="34907"/>
                </a:cubicBezTo>
                <a:cubicBezTo>
                  <a:pt x="18914" y="34805"/>
                  <a:pt x="18897" y="34651"/>
                  <a:pt x="18983" y="34514"/>
                </a:cubicBezTo>
                <a:cubicBezTo>
                  <a:pt x="18983" y="34497"/>
                  <a:pt x="19000" y="34463"/>
                  <a:pt x="19017" y="34446"/>
                </a:cubicBezTo>
                <a:cubicBezTo>
                  <a:pt x="19051" y="34326"/>
                  <a:pt x="19051" y="34224"/>
                  <a:pt x="18914" y="34190"/>
                </a:cubicBezTo>
                <a:cubicBezTo>
                  <a:pt x="18897" y="34190"/>
                  <a:pt x="18880" y="34190"/>
                  <a:pt x="18863" y="34190"/>
                </a:cubicBezTo>
                <a:cubicBezTo>
                  <a:pt x="18829" y="34190"/>
                  <a:pt x="18812" y="34207"/>
                  <a:pt x="18778" y="34207"/>
                </a:cubicBezTo>
                <a:cubicBezTo>
                  <a:pt x="18709" y="34190"/>
                  <a:pt x="18641" y="34173"/>
                  <a:pt x="18573" y="34156"/>
                </a:cubicBezTo>
                <a:cubicBezTo>
                  <a:pt x="18573" y="34019"/>
                  <a:pt x="18470" y="33951"/>
                  <a:pt x="18402" y="33831"/>
                </a:cubicBezTo>
                <a:cubicBezTo>
                  <a:pt x="18453" y="33763"/>
                  <a:pt x="18487" y="33677"/>
                  <a:pt x="18334" y="33746"/>
                </a:cubicBezTo>
                <a:cubicBezTo>
                  <a:pt x="18316" y="33763"/>
                  <a:pt x="18282" y="33746"/>
                  <a:pt x="18265" y="33728"/>
                </a:cubicBezTo>
                <a:cubicBezTo>
                  <a:pt x="18231" y="33694"/>
                  <a:pt x="18214" y="33660"/>
                  <a:pt x="18214" y="33609"/>
                </a:cubicBezTo>
                <a:cubicBezTo>
                  <a:pt x="18214" y="33609"/>
                  <a:pt x="18231" y="33575"/>
                  <a:pt x="18231" y="33558"/>
                </a:cubicBezTo>
                <a:cubicBezTo>
                  <a:pt x="18351" y="33438"/>
                  <a:pt x="18470" y="33318"/>
                  <a:pt x="18607" y="33216"/>
                </a:cubicBezTo>
                <a:cubicBezTo>
                  <a:pt x="18624" y="33216"/>
                  <a:pt x="18641" y="33199"/>
                  <a:pt x="18658" y="33199"/>
                </a:cubicBezTo>
                <a:cubicBezTo>
                  <a:pt x="18692" y="33199"/>
                  <a:pt x="18709" y="33216"/>
                  <a:pt x="18744" y="33233"/>
                </a:cubicBezTo>
                <a:cubicBezTo>
                  <a:pt x="18812" y="33216"/>
                  <a:pt x="18897" y="33216"/>
                  <a:pt x="18966" y="33233"/>
                </a:cubicBezTo>
                <a:cubicBezTo>
                  <a:pt x="18966" y="33113"/>
                  <a:pt x="18983" y="32994"/>
                  <a:pt x="18897" y="32942"/>
                </a:cubicBezTo>
                <a:cubicBezTo>
                  <a:pt x="18880" y="32942"/>
                  <a:pt x="18897" y="32891"/>
                  <a:pt x="18914" y="32874"/>
                </a:cubicBezTo>
                <a:cubicBezTo>
                  <a:pt x="18914" y="32857"/>
                  <a:pt x="18932" y="32840"/>
                  <a:pt x="18949" y="32823"/>
                </a:cubicBezTo>
                <a:cubicBezTo>
                  <a:pt x="19273" y="32498"/>
                  <a:pt x="19273" y="32498"/>
                  <a:pt x="19119" y="32344"/>
                </a:cubicBezTo>
                <a:cubicBezTo>
                  <a:pt x="19068" y="32293"/>
                  <a:pt x="19102" y="32225"/>
                  <a:pt x="19154" y="32156"/>
                </a:cubicBezTo>
                <a:cubicBezTo>
                  <a:pt x="19222" y="32071"/>
                  <a:pt x="19256" y="32037"/>
                  <a:pt x="19307" y="31986"/>
                </a:cubicBezTo>
                <a:cubicBezTo>
                  <a:pt x="19273" y="31969"/>
                  <a:pt x="19239" y="31969"/>
                  <a:pt x="19205" y="31951"/>
                </a:cubicBezTo>
                <a:cubicBezTo>
                  <a:pt x="19205" y="31951"/>
                  <a:pt x="19239" y="31934"/>
                  <a:pt x="19239" y="31917"/>
                </a:cubicBezTo>
                <a:cubicBezTo>
                  <a:pt x="19222" y="31644"/>
                  <a:pt x="19256" y="31388"/>
                  <a:pt x="19307" y="31114"/>
                </a:cubicBezTo>
                <a:cubicBezTo>
                  <a:pt x="19307" y="31063"/>
                  <a:pt x="19307" y="31029"/>
                  <a:pt x="19290" y="30978"/>
                </a:cubicBezTo>
                <a:cubicBezTo>
                  <a:pt x="19239" y="30841"/>
                  <a:pt x="19273" y="30704"/>
                  <a:pt x="19376" y="30602"/>
                </a:cubicBezTo>
                <a:cubicBezTo>
                  <a:pt x="19393" y="30585"/>
                  <a:pt x="19393" y="30567"/>
                  <a:pt x="19410" y="30567"/>
                </a:cubicBezTo>
                <a:cubicBezTo>
                  <a:pt x="19444" y="30499"/>
                  <a:pt x="19427" y="30448"/>
                  <a:pt x="19307" y="30448"/>
                </a:cubicBezTo>
                <a:cubicBezTo>
                  <a:pt x="19222" y="30448"/>
                  <a:pt x="19154" y="30414"/>
                  <a:pt x="19102" y="30362"/>
                </a:cubicBezTo>
                <a:cubicBezTo>
                  <a:pt x="19068" y="30328"/>
                  <a:pt x="19051" y="30277"/>
                  <a:pt x="19085" y="30226"/>
                </a:cubicBezTo>
                <a:lnTo>
                  <a:pt x="19137" y="30209"/>
                </a:lnTo>
                <a:cubicBezTo>
                  <a:pt x="19239" y="30192"/>
                  <a:pt x="19342" y="30140"/>
                  <a:pt x="19410" y="30038"/>
                </a:cubicBezTo>
                <a:cubicBezTo>
                  <a:pt x="19461" y="29952"/>
                  <a:pt x="19410" y="29884"/>
                  <a:pt x="19325" y="29850"/>
                </a:cubicBezTo>
                <a:cubicBezTo>
                  <a:pt x="19239" y="29799"/>
                  <a:pt x="19154" y="29764"/>
                  <a:pt x="19051" y="29730"/>
                </a:cubicBezTo>
                <a:lnTo>
                  <a:pt x="19034" y="29730"/>
                </a:lnTo>
                <a:cubicBezTo>
                  <a:pt x="19085" y="29542"/>
                  <a:pt x="19034" y="29354"/>
                  <a:pt x="18897" y="29218"/>
                </a:cubicBezTo>
                <a:cubicBezTo>
                  <a:pt x="18914" y="29166"/>
                  <a:pt x="18932" y="29115"/>
                  <a:pt x="18949" y="29064"/>
                </a:cubicBezTo>
                <a:cubicBezTo>
                  <a:pt x="19017" y="28910"/>
                  <a:pt x="19051" y="28756"/>
                  <a:pt x="19034" y="28603"/>
                </a:cubicBezTo>
                <a:cubicBezTo>
                  <a:pt x="19051" y="28603"/>
                  <a:pt x="19068" y="28603"/>
                  <a:pt x="19102" y="28620"/>
                </a:cubicBezTo>
                <a:cubicBezTo>
                  <a:pt x="19034" y="28415"/>
                  <a:pt x="19034" y="28210"/>
                  <a:pt x="19068" y="28005"/>
                </a:cubicBezTo>
                <a:cubicBezTo>
                  <a:pt x="18983" y="27919"/>
                  <a:pt x="18932" y="27817"/>
                  <a:pt x="18897" y="27697"/>
                </a:cubicBezTo>
                <a:cubicBezTo>
                  <a:pt x="18897" y="27612"/>
                  <a:pt x="18880" y="27509"/>
                  <a:pt x="18846" y="27424"/>
                </a:cubicBezTo>
                <a:cubicBezTo>
                  <a:pt x="18863" y="27355"/>
                  <a:pt x="18863" y="27287"/>
                  <a:pt x="18846" y="27236"/>
                </a:cubicBezTo>
                <a:cubicBezTo>
                  <a:pt x="18863" y="27065"/>
                  <a:pt x="18897" y="26894"/>
                  <a:pt x="18966" y="26740"/>
                </a:cubicBezTo>
                <a:cubicBezTo>
                  <a:pt x="18966" y="26501"/>
                  <a:pt x="18983" y="26262"/>
                  <a:pt x="19000" y="26023"/>
                </a:cubicBezTo>
                <a:lnTo>
                  <a:pt x="19051" y="25988"/>
                </a:lnTo>
                <a:cubicBezTo>
                  <a:pt x="19154" y="25920"/>
                  <a:pt x="19239" y="25869"/>
                  <a:pt x="19205" y="25766"/>
                </a:cubicBezTo>
                <a:cubicBezTo>
                  <a:pt x="19171" y="25681"/>
                  <a:pt x="19205" y="25630"/>
                  <a:pt x="19290" y="25561"/>
                </a:cubicBezTo>
                <a:cubicBezTo>
                  <a:pt x="19359" y="25510"/>
                  <a:pt x="19376" y="25442"/>
                  <a:pt x="19376" y="25356"/>
                </a:cubicBezTo>
                <a:cubicBezTo>
                  <a:pt x="19359" y="25288"/>
                  <a:pt x="19393" y="25185"/>
                  <a:pt x="19290" y="25151"/>
                </a:cubicBezTo>
                <a:cubicBezTo>
                  <a:pt x="19461" y="24929"/>
                  <a:pt x="19478" y="24621"/>
                  <a:pt x="19342" y="24365"/>
                </a:cubicBezTo>
                <a:cubicBezTo>
                  <a:pt x="19427" y="24177"/>
                  <a:pt x="19376" y="23938"/>
                  <a:pt x="19222" y="23801"/>
                </a:cubicBezTo>
                <a:cubicBezTo>
                  <a:pt x="19188" y="23767"/>
                  <a:pt x="19154" y="23750"/>
                  <a:pt x="19119" y="23750"/>
                </a:cubicBezTo>
                <a:lnTo>
                  <a:pt x="19119" y="23665"/>
                </a:lnTo>
                <a:cubicBezTo>
                  <a:pt x="19137" y="23613"/>
                  <a:pt x="19154" y="23562"/>
                  <a:pt x="19171" y="23511"/>
                </a:cubicBezTo>
                <a:cubicBezTo>
                  <a:pt x="19188" y="23391"/>
                  <a:pt x="19205" y="23255"/>
                  <a:pt x="19222" y="23118"/>
                </a:cubicBezTo>
                <a:cubicBezTo>
                  <a:pt x="19325" y="22998"/>
                  <a:pt x="19393" y="22844"/>
                  <a:pt x="19427" y="22691"/>
                </a:cubicBezTo>
                <a:cubicBezTo>
                  <a:pt x="19478" y="22469"/>
                  <a:pt x="19461" y="22229"/>
                  <a:pt x="19376" y="22007"/>
                </a:cubicBezTo>
                <a:cubicBezTo>
                  <a:pt x="19393" y="21990"/>
                  <a:pt x="19393" y="21990"/>
                  <a:pt x="19410" y="21973"/>
                </a:cubicBezTo>
                <a:cubicBezTo>
                  <a:pt x="19461" y="21905"/>
                  <a:pt x="19495" y="21819"/>
                  <a:pt x="19530" y="21734"/>
                </a:cubicBezTo>
                <a:cubicBezTo>
                  <a:pt x="19547" y="21666"/>
                  <a:pt x="19581" y="21580"/>
                  <a:pt x="19581" y="21495"/>
                </a:cubicBezTo>
                <a:lnTo>
                  <a:pt x="19632" y="21461"/>
                </a:lnTo>
                <a:cubicBezTo>
                  <a:pt x="19700" y="21409"/>
                  <a:pt x="19769" y="21341"/>
                  <a:pt x="19837" y="21273"/>
                </a:cubicBezTo>
                <a:cubicBezTo>
                  <a:pt x="19854" y="21341"/>
                  <a:pt x="19923" y="21375"/>
                  <a:pt x="20042" y="21358"/>
                </a:cubicBezTo>
                <a:cubicBezTo>
                  <a:pt x="20128" y="21358"/>
                  <a:pt x="20162" y="21358"/>
                  <a:pt x="20145" y="21443"/>
                </a:cubicBezTo>
                <a:cubicBezTo>
                  <a:pt x="20110" y="21512"/>
                  <a:pt x="20110" y="21546"/>
                  <a:pt x="20213" y="21546"/>
                </a:cubicBezTo>
                <a:cubicBezTo>
                  <a:pt x="20247" y="21529"/>
                  <a:pt x="20281" y="21529"/>
                  <a:pt x="20316" y="21512"/>
                </a:cubicBezTo>
                <a:cubicBezTo>
                  <a:pt x="20316" y="21461"/>
                  <a:pt x="20316" y="21426"/>
                  <a:pt x="20316" y="21392"/>
                </a:cubicBezTo>
                <a:cubicBezTo>
                  <a:pt x="20316" y="21358"/>
                  <a:pt x="20247" y="21341"/>
                  <a:pt x="20247" y="21307"/>
                </a:cubicBezTo>
                <a:cubicBezTo>
                  <a:pt x="20264" y="21204"/>
                  <a:pt x="20298" y="21102"/>
                  <a:pt x="20350" y="20999"/>
                </a:cubicBezTo>
                <a:cubicBezTo>
                  <a:pt x="20367" y="20948"/>
                  <a:pt x="20435" y="20897"/>
                  <a:pt x="20503" y="20880"/>
                </a:cubicBezTo>
                <a:cubicBezTo>
                  <a:pt x="20521" y="20862"/>
                  <a:pt x="20538" y="20862"/>
                  <a:pt x="20572" y="20880"/>
                </a:cubicBezTo>
                <a:lnTo>
                  <a:pt x="20640" y="20880"/>
                </a:lnTo>
                <a:cubicBezTo>
                  <a:pt x="20640" y="20862"/>
                  <a:pt x="20640" y="20845"/>
                  <a:pt x="20657" y="20828"/>
                </a:cubicBezTo>
                <a:cubicBezTo>
                  <a:pt x="20657" y="20794"/>
                  <a:pt x="20657" y="20777"/>
                  <a:pt x="20657" y="20760"/>
                </a:cubicBezTo>
                <a:cubicBezTo>
                  <a:pt x="20640" y="20675"/>
                  <a:pt x="20640" y="20606"/>
                  <a:pt x="20657" y="20521"/>
                </a:cubicBezTo>
                <a:cubicBezTo>
                  <a:pt x="20657" y="20487"/>
                  <a:pt x="20674" y="20435"/>
                  <a:pt x="20691" y="20401"/>
                </a:cubicBezTo>
                <a:lnTo>
                  <a:pt x="20691" y="20230"/>
                </a:lnTo>
                <a:cubicBezTo>
                  <a:pt x="20674" y="20213"/>
                  <a:pt x="20657" y="20213"/>
                  <a:pt x="20640" y="20196"/>
                </a:cubicBezTo>
                <a:cubicBezTo>
                  <a:pt x="20606" y="20179"/>
                  <a:pt x="20606" y="20094"/>
                  <a:pt x="20589" y="20042"/>
                </a:cubicBezTo>
                <a:cubicBezTo>
                  <a:pt x="20589" y="19974"/>
                  <a:pt x="20538" y="19991"/>
                  <a:pt x="20452" y="20008"/>
                </a:cubicBezTo>
                <a:lnTo>
                  <a:pt x="20401" y="20025"/>
                </a:lnTo>
                <a:cubicBezTo>
                  <a:pt x="20264" y="20077"/>
                  <a:pt x="20213" y="20025"/>
                  <a:pt x="20213" y="19957"/>
                </a:cubicBezTo>
                <a:cubicBezTo>
                  <a:pt x="20213" y="19906"/>
                  <a:pt x="20213" y="19871"/>
                  <a:pt x="20230" y="19837"/>
                </a:cubicBezTo>
                <a:cubicBezTo>
                  <a:pt x="20367" y="19752"/>
                  <a:pt x="20521" y="19684"/>
                  <a:pt x="20691" y="19632"/>
                </a:cubicBezTo>
                <a:lnTo>
                  <a:pt x="20691" y="19376"/>
                </a:lnTo>
                <a:cubicBezTo>
                  <a:pt x="20657" y="19308"/>
                  <a:pt x="20418" y="19427"/>
                  <a:pt x="20503" y="19256"/>
                </a:cubicBezTo>
                <a:cubicBezTo>
                  <a:pt x="20486" y="19188"/>
                  <a:pt x="20452" y="19120"/>
                  <a:pt x="20435" y="19068"/>
                </a:cubicBezTo>
                <a:cubicBezTo>
                  <a:pt x="20418" y="19051"/>
                  <a:pt x="20418" y="19034"/>
                  <a:pt x="20435" y="19017"/>
                </a:cubicBezTo>
                <a:cubicBezTo>
                  <a:pt x="20452" y="19000"/>
                  <a:pt x="20486" y="18966"/>
                  <a:pt x="20521" y="18949"/>
                </a:cubicBezTo>
                <a:cubicBezTo>
                  <a:pt x="20555" y="18898"/>
                  <a:pt x="20623" y="18863"/>
                  <a:pt x="20674" y="18880"/>
                </a:cubicBezTo>
                <a:lnTo>
                  <a:pt x="20674" y="0"/>
                </a:lnTo>
                <a:lnTo>
                  <a:pt x="0" y="0"/>
                </a:lnTo>
                <a:lnTo>
                  <a:pt x="0" y="46065"/>
                </a:lnTo>
                <a:cubicBezTo>
                  <a:pt x="103" y="46048"/>
                  <a:pt x="205" y="46031"/>
                  <a:pt x="308" y="4603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2400" dirty="0" smtClean="0"/>
              <a:t>    </a:t>
            </a:r>
            <a:r>
              <a:rPr lang="en-US" sz="2400" u="sng" dirty="0" err="1" smtClean="0"/>
              <a:t>Gợi</a:t>
            </a:r>
            <a:r>
              <a:rPr lang="en-US" sz="2400" u="sng" dirty="0" smtClean="0"/>
              <a:t> ý</a:t>
            </a:r>
            <a:r>
              <a:rPr lang="en-US" sz="2400" dirty="0" smtClean="0"/>
              <a:t>: HS </a:t>
            </a:r>
            <a:r>
              <a:rPr lang="en-US" sz="2400" dirty="0" err="1" smtClean="0"/>
              <a:t>khai</a:t>
            </a:r>
            <a:r>
              <a:rPr lang="en-US" sz="2400" dirty="0" smtClean="0"/>
              <a:t> </a:t>
            </a:r>
            <a:r>
              <a:rPr lang="en-US" sz="2400" dirty="0" err="1" smtClean="0"/>
              <a:t>thác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nội</a:t>
            </a:r>
            <a:r>
              <a:rPr lang="en-US" sz="2400" dirty="0" smtClean="0"/>
              <a:t> dung </a:t>
            </a:r>
            <a:r>
              <a:rPr lang="en-US" sz="2400" dirty="0" err="1" smtClean="0"/>
              <a:t>sau</a:t>
            </a:r>
            <a:endParaRPr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2161036"/>
              </p:ext>
            </p:extLst>
          </p:nvPr>
        </p:nvGraphicFramePr>
        <p:xfrm>
          <a:off x="4836370" y="3336899"/>
          <a:ext cx="6796437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2455"/>
                <a:gridCol w="3190875"/>
                <a:gridCol w="2603107"/>
              </a:tblGrid>
              <a:tr h="3374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Năm</a:t>
                      </a:r>
                      <a:r>
                        <a:rPr lang="en-US" baseline="0" dirty="0" smtClean="0"/>
                        <a:t> 30 – 40 </a:t>
                      </a:r>
                      <a:r>
                        <a:rPr lang="en-US" baseline="0" dirty="0" err="1" smtClean="0"/>
                        <a:t>của</a:t>
                      </a:r>
                      <a:r>
                        <a:rPr lang="en-US" baseline="0" dirty="0" smtClean="0"/>
                        <a:t> TK XIX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Cuối</a:t>
                      </a:r>
                      <a:r>
                        <a:rPr lang="en-US" baseline="0" dirty="0" smtClean="0"/>
                        <a:t> TK XIX</a:t>
                      </a:r>
                      <a:endParaRPr lang="en-US" dirty="0"/>
                    </a:p>
                  </a:txBody>
                  <a:tcPr/>
                </a:tc>
              </a:tr>
              <a:tr h="33741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Pháp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741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Anh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6896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Đức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3741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Mĩ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18447" y="3306409"/>
            <a:ext cx="325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4395" y="5354663"/>
            <a:ext cx="50722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1905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1907 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5764718"/>
              </p:ext>
            </p:extLst>
          </p:nvPr>
        </p:nvGraphicFramePr>
        <p:xfrm>
          <a:off x="5310938" y="5285834"/>
          <a:ext cx="6415133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7768"/>
                <a:gridCol w="4047365"/>
              </a:tblGrid>
              <a:tr h="343361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Thời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gian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Sự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kiện</a:t>
                      </a:r>
                      <a:endParaRPr lang="en-US" dirty="0"/>
                    </a:p>
                  </a:txBody>
                  <a:tcPr/>
                </a:tc>
              </a:tr>
              <a:tr h="34336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4336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336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19243" y="5915025"/>
            <a:ext cx="49625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ý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01671910"/>
      </p:ext>
    </p:extLst>
  </p:cSld>
  <p:clrMapOvr>
    <a:masterClrMapping/>
  </p:clrMapOvr>
  <p:transition spd="slow" advTm="6355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756" grpId="0" animBg="1"/>
      <p:bldP spid="12" grpId="0"/>
      <p:bldGraphic spid="3" grpId="0">
        <p:bldAsOne/>
      </p:bldGraphic>
      <p:bldP spid="28" grpId="0" animBg="1"/>
      <p:bldP spid="6" grpId="0"/>
      <p:bldP spid="7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0" name="Google Shape;1690;p68"/>
          <p:cNvSpPr/>
          <p:nvPr/>
        </p:nvSpPr>
        <p:spPr>
          <a:xfrm rot="5400000">
            <a:off x="5877443" y="-3675734"/>
            <a:ext cx="1256080" cy="8674098"/>
          </a:xfrm>
          <a:custGeom>
            <a:avLst/>
            <a:gdLst/>
            <a:ahLst/>
            <a:cxnLst/>
            <a:rect l="l" t="t" r="r" b="b"/>
            <a:pathLst>
              <a:path w="20692" h="47654" extrusionOk="0">
                <a:moveTo>
                  <a:pt x="308" y="46031"/>
                </a:moveTo>
                <a:cubicBezTo>
                  <a:pt x="342" y="46031"/>
                  <a:pt x="393" y="46013"/>
                  <a:pt x="410" y="45996"/>
                </a:cubicBezTo>
                <a:lnTo>
                  <a:pt x="410" y="45962"/>
                </a:lnTo>
                <a:cubicBezTo>
                  <a:pt x="564" y="45894"/>
                  <a:pt x="701" y="45877"/>
                  <a:pt x="854" y="45877"/>
                </a:cubicBezTo>
                <a:cubicBezTo>
                  <a:pt x="1008" y="45877"/>
                  <a:pt x="1179" y="45825"/>
                  <a:pt x="1299" y="45757"/>
                </a:cubicBezTo>
                <a:cubicBezTo>
                  <a:pt x="1316" y="45740"/>
                  <a:pt x="1316" y="45740"/>
                  <a:pt x="1316" y="45723"/>
                </a:cubicBezTo>
                <a:lnTo>
                  <a:pt x="2136" y="45979"/>
                </a:lnTo>
                <a:lnTo>
                  <a:pt x="2136" y="45979"/>
                </a:lnTo>
                <a:lnTo>
                  <a:pt x="2136" y="46184"/>
                </a:lnTo>
                <a:cubicBezTo>
                  <a:pt x="2136" y="46201"/>
                  <a:pt x="2136" y="46218"/>
                  <a:pt x="2153" y="46218"/>
                </a:cubicBezTo>
                <a:cubicBezTo>
                  <a:pt x="2187" y="46236"/>
                  <a:pt x="2238" y="46253"/>
                  <a:pt x="2255" y="46253"/>
                </a:cubicBezTo>
                <a:cubicBezTo>
                  <a:pt x="2324" y="46236"/>
                  <a:pt x="2392" y="46201"/>
                  <a:pt x="2443" y="46150"/>
                </a:cubicBezTo>
                <a:cubicBezTo>
                  <a:pt x="2478" y="46099"/>
                  <a:pt x="2546" y="46099"/>
                  <a:pt x="2648" y="46167"/>
                </a:cubicBezTo>
                <a:cubicBezTo>
                  <a:pt x="2665" y="46184"/>
                  <a:pt x="2700" y="46184"/>
                  <a:pt x="2700" y="46184"/>
                </a:cubicBezTo>
                <a:cubicBezTo>
                  <a:pt x="2751" y="46065"/>
                  <a:pt x="3007" y="46184"/>
                  <a:pt x="3093" y="46116"/>
                </a:cubicBezTo>
                <a:cubicBezTo>
                  <a:pt x="3144" y="46082"/>
                  <a:pt x="3212" y="46048"/>
                  <a:pt x="3281" y="46065"/>
                </a:cubicBezTo>
                <a:cubicBezTo>
                  <a:pt x="3434" y="46099"/>
                  <a:pt x="3503" y="46013"/>
                  <a:pt x="3588" y="45996"/>
                </a:cubicBezTo>
                <a:lnTo>
                  <a:pt x="3759" y="45945"/>
                </a:lnTo>
                <a:lnTo>
                  <a:pt x="3827" y="45962"/>
                </a:lnTo>
                <a:cubicBezTo>
                  <a:pt x="3896" y="45996"/>
                  <a:pt x="3981" y="46048"/>
                  <a:pt x="3998" y="46116"/>
                </a:cubicBezTo>
                <a:cubicBezTo>
                  <a:pt x="4015" y="46150"/>
                  <a:pt x="3981" y="46201"/>
                  <a:pt x="3930" y="46218"/>
                </a:cubicBezTo>
                <a:cubicBezTo>
                  <a:pt x="3827" y="46218"/>
                  <a:pt x="3708" y="46218"/>
                  <a:pt x="3708" y="46321"/>
                </a:cubicBezTo>
                <a:cubicBezTo>
                  <a:pt x="3622" y="46321"/>
                  <a:pt x="3537" y="46321"/>
                  <a:pt x="3469" y="46338"/>
                </a:cubicBezTo>
                <a:cubicBezTo>
                  <a:pt x="3451" y="46338"/>
                  <a:pt x="3469" y="46389"/>
                  <a:pt x="3469" y="46406"/>
                </a:cubicBezTo>
                <a:cubicBezTo>
                  <a:pt x="3520" y="46475"/>
                  <a:pt x="3434" y="46441"/>
                  <a:pt x="3503" y="46458"/>
                </a:cubicBezTo>
                <a:cubicBezTo>
                  <a:pt x="3622" y="46475"/>
                  <a:pt x="3742" y="46509"/>
                  <a:pt x="3861" y="46526"/>
                </a:cubicBezTo>
                <a:cubicBezTo>
                  <a:pt x="3930" y="46543"/>
                  <a:pt x="3981" y="46526"/>
                  <a:pt x="3998" y="46492"/>
                </a:cubicBezTo>
                <a:cubicBezTo>
                  <a:pt x="4032" y="46441"/>
                  <a:pt x="4084" y="46423"/>
                  <a:pt x="4135" y="46441"/>
                </a:cubicBezTo>
                <a:cubicBezTo>
                  <a:pt x="4272" y="46458"/>
                  <a:pt x="4408" y="46492"/>
                  <a:pt x="4408" y="46355"/>
                </a:cubicBezTo>
                <a:cubicBezTo>
                  <a:pt x="4511" y="46355"/>
                  <a:pt x="4630" y="46372"/>
                  <a:pt x="4699" y="46321"/>
                </a:cubicBezTo>
                <a:cubicBezTo>
                  <a:pt x="4733" y="46287"/>
                  <a:pt x="4801" y="46338"/>
                  <a:pt x="4852" y="46372"/>
                </a:cubicBezTo>
                <a:cubicBezTo>
                  <a:pt x="4904" y="46423"/>
                  <a:pt x="4887" y="46458"/>
                  <a:pt x="4870" y="46492"/>
                </a:cubicBezTo>
                <a:cubicBezTo>
                  <a:pt x="4835" y="46560"/>
                  <a:pt x="4921" y="46646"/>
                  <a:pt x="5040" y="46697"/>
                </a:cubicBezTo>
                <a:cubicBezTo>
                  <a:pt x="5092" y="46714"/>
                  <a:pt x="5143" y="46731"/>
                  <a:pt x="5194" y="46748"/>
                </a:cubicBezTo>
                <a:cubicBezTo>
                  <a:pt x="5297" y="46799"/>
                  <a:pt x="5416" y="46816"/>
                  <a:pt x="5519" y="46765"/>
                </a:cubicBezTo>
                <a:cubicBezTo>
                  <a:pt x="5604" y="46748"/>
                  <a:pt x="5690" y="46714"/>
                  <a:pt x="5758" y="46663"/>
                </a:cubicBezTo>
                <a:cubicBezTo>
                  <a:pt x="5792" y="46646"/>
                  <a:pt x="5843" y="46629"/>
                  <a:pt x="5878" y="46646"/>
                </a:cubicBezTo>
                <a:cubicBezTo>
                  <a:pt x="6083" y="46748"/>
                  <a:pt x="6134" y="46646"/>
                  <a:pt x="6271" y="46646"/>
                </a:cubicBezTo>
                <a:cubicBezTo>
                  <a:pt x="6442" y="46646"/>
                  <a:pt x="6442" y="46594"/>
                  <a:pt x="6288" y="46389"/>
                </a:cubicBezTo>
                <a:cubicBezTo>
                  <a:pt x="6339" y="46372"/>
                  <a:pt x="6390" y="46355"/>
                  <a:pt x="6442" y="46304"/>
                </a:cubicBezTo>
                <a:cubicBezTo>
                  <a:pt x="6493" y="46253"/>
                  <a:pt x="6561" y="46287"/>
                  <a:pt x="6647" y="46389"/>
                </a:cubicBezTo>
                <a:cubicBezTo>
                  <a:pt x="6681" y="46423"/>
                  <a:pt x="6715" y="46475"/>
                  <a:pt x="6749" y="46526"/>
                </a:cubicBezTo>
                <a:cubicBezTo>
                  <a:pt x="6817" y="46492"/>
                  <a:pt x="6954" y="46611"/>
                  <a:pt x="7005" y="46543"/>
                </a:cubicBezTo>
                <a:lnTo>
                  <a:pt x="7005" y="46458"/>
                </a:lnTo>
                <a:cubicBezTo>
                  <a:pt x="7108" y="46458"/>
                  <a:pt x="7227" y="46526"/>
                  <a:pt x="7313" y="46560"/>
                </a:cubicBezTo>
                <a:lnTo>
                  <a:pt x="7347" y="46560"/>
                </a:lnTo>
                <a:cubicBezTo>
                  <a:pt x="7381" y="46594"/>
                  <a:pt x="7433" y="46629"/>
                  <a:pt x="7484" y="46663"/>
                </a:cubicBezTo>
                <a:cubicBezTo>
                  <a:pt x="7655" y="46748"/>
                  <a:pt x="7843" y="46799"/>
                  <a:pt x="8048" y="46799"/>
                </a:cubicBezTo>
                <a:cubicBezTo>
                  <a:pt x="8150" y="46834"/>
                  <a:pt x="8253" y="46851"/>
                  <a:pt x="8355" y="46851"/>
                </a:cubicBezTo>
                <a:cubicBezTo>
                  <a:pt x="8389" y="46868"/>
                  <a:pt x="8424" y="46885"/>
                  <a:pt x="8458" y="46902"/>
                </a:cubicBezTo>
                <a:cubicBezTo>
                  <a:pt x="8492" y="46970"/>
                  <a:pt x="8543" y="47039"/>
                  <a:pt x="8594" y="47090"/>
                </a:cubicBezTo>
                <a:cubicBezTo>
                  <a:pt x="8936" y="47090"/>
                  <a:pt x="9261" y="47209"/>
                  <a:pt x="9517" y="47432"/>
                </a:cubicBezTo>
                <a:lnTo>
                  <a:pt x="9637" y="47414"/>
                </a:lnTo>
                <a:cubicBezTo>
                  <a:pt x="9705" y="47414"/>
                  <a:pt x="9756" y="47363"/>
                  <a:pt x="9773" y="47312"/>
                </a:cubicBezTo>
                <a:lnTo>
                  <a:pt x="9790" y="47278"/>
                </a:lnTo>
                <a:cubicBezTo>
                  <a:pt x="9842" y="47261"/>
                  <a:pt x="9876" y="47227"/>
                  <a:pt x="9927" y="47192"/>
                </a:cubicBezTo>
                <a:lnTo>
                  <a:pt x="9927" y="47192"/>
                </a:lnTo>
                <a:cubicBezTo>
                  <a:pt x="9978" y="47141"/>
                  <a:pt x="10047" y="47090"/>
                  <a:pt x="10115" y="47056"/>
                </a:cubicBezTo>
                <a:cubicBezTo>
                  <a:pt x="10115" y="47056"/>
                  <a:pt x="10098" y="47039"/>
                  <a:pt x="10098" y="47022"/>
                </a:cubicBezTo>
                <a:cubicBezTo>
                  <a:pt x="10132" y="46987"/>
                  <a:pt x="10166" y="46919"/>
                  <a:pt x="10166" y="46868"/>
                </a:cubicBezTo>
                <a:cubicBezTo>
                  <a:pt x="10252" y="46902"/>
                  <a:pt x="10337" y="46936"/>
                  <a:pt x="10423" y="46936"/>
                </a:cubicBezTo>
                <a:cubicBezTo>
                  <a:pt x="10662" y="46885"/>
                  <a:pt x="10918" y="46868"/>
                  <a:pt x="11174" y="46919"/>
                </a:cubicBezTo>
                <a:lnTo>
                  <a:pt x="11174" y="46902"/>
                </a:lnTo>
                <a:lnTo>
                  <a:pt x="11397" y="46936"/>
                </a:lnTo>
                <a:lnTo>
                  <a:pt x="11499" y="47039"/>
                </a:lnTo>
                <a:cubicBezTo>
                  <a:pt x="11567" y="47073"/>
                  <a:pt x="11619" y="47107"/>
                  <a:pt x="11670" y="47141"/>
                </a:cubicBezTo>
                <a:cubicBezTo>
                  <a:pt x="11687" y="47141"/>
                  <a:pt x="11704" y="47141"/>
                  <a:pt x="11721" y="47124"/>
                </a:cubicBezTo>
                <a:cubicBezTo>
                  <a:pt x="11738" y="47107"/>
                  <a:pt x="11755" y="47073"/>
                  <a:pt x="11789" y="47056"/>
                </a:cubicBezTo>
                <a:cubicBezTo>
                  <a:pt x="11807" y="47039"/>
                  <a:pt x="11909" y="47056"/>
                  <a:pt x="11977" y="47107"/>
                </a:cubicBezTo>
                <a:cubicBezTo>
                  <a:pt x="12012" y="47124"/>
                  <a:pt x="12046" y="47175"/>
                  <a:pt x="12063" y="47227"/>
                </a:cubicBezTo>
                <a:cubicBezTo>
                  <a:pt x="12063" y="47244"/>
                  <a:pt x="12063" y="47261"/>
                  <a:pt x="12080" y="47278"/>
                </a:cubicBezTo>
                <a:cubicBezTo>
                  <a:pt x="12114" y="47363"/>
                  <a:pt x="12131" y="47380"/>
                  <a:pt x="12234" y="47380"/>
                </a:cubicBezTo>
                <a:cubicBezTo>
                  <a:pt x="12319" y="47380"/>
                  <a:pt x="12405" y="47414"/>
                  <a:pt x="12473" y="47483"/>
                </a:cubicBezTo>
                <a:lnTo>
                  <a:pt x="12558" y="47568"/>
                </a:lnTo>
                <a:cubicBezTo>
                  <a:pt x="12610" y="47551"/>
                  <a:pt x="12661" y="47534"/>
                  <a:pt x="12712" y="47500"/>
                </a:cubicBezTo>
                <a:cubicBezTo>
                  <a:pt x="12746" y="47483"/>
                  <a:pt x="12763" y="47449"/>
                  <a:pt x="12763" y="47397"/>
                </a:cubicBezTo>
                <a:cubicBezTo>
                  <a:pt x="12763" y="47346"/>
                  <a:pt x="12763" y="47278"/>
                  <a:pt x="12763" y="47227"/>
                </a:cubicBezTo>
                <a:lnTo>
                  <a:pt x="13173" y="47175"/>
                </a:lnTo>
                <a:cubicBezTo>
                  <a:pt x="13225" y="47278"/>
                  <a:pt x="13293" y="47363"/>
                  <a:pt x="13396" y="47346"/>
                </a:cubicBezTo>
                <a:cubicBezTo>
                  <a:pt x="13481" y="47329"/>
                  <a:pt x="13566" y="47329"/>
                  <a:pt x="13652" y="47363"/>
                </a:cubicBezTo>
                <a:cubicBezTo>
                  <a:pt x="13754" y="47346"/>
                  <a:pt x="13840" y="47329"/>
                  <a:pt x="13942" y="47329"/>
                </a:cubicBezTo>
                <a:cubicBezTo>
                  <a:pt x="13959" y="47312"/>
                  <a:pt x="13959" y="47295"/>
                  <a:pt x="13959" y="47278"/>
                </a:cubicBezTo>
                <a:cubicBezTo>
                  <a:pt x="14011" y="47295"/>
                  <a:pt x="14062" y="47312"/>
                  <a:pt x="14113" y="47312"/>
                </a:cubicBezTo>
                <a:cubicBezTo>
                  <a:pt x="14164" y="47329"/>
                  <a:pt x="14250" y="47329"/>
                  <a:pt x="14301" y="47329"/>
                </a:cubicBezTo>
                <a:cubicBezTo>
                  <a:pt x="14301" y="47346"/>
                  <a:pt x="14284" y="47346"/>
                  <a:pt x="14267" y="47363"/>
                </a:cubicBezTo>
                <a:cubicBezTo>
                  <a:pt x="14506" y="47397"/>
                  <a:pt x="14711" y="47483"/>
                  <a:pt x="14899" y="47637"/>
                </a:cubicBezTo>
                <a:cubicBezTo>
                  <a:pt x="14985" y="47620"/>
                  <a:pt x="15053" y="47637"/>
                  <a:pt x="15138" y="47654"/>
                </a:cubicBezTo>
                <a:cubicBezTo>
                  <a:pt x="15155" y="47637"/>
                  <a:pt x="15190" y="47620"/>
                  <a:pt x="15224" y="47620"/>
                </a:cubicBezTo>
                <a:cubicBezTo>
                  <a:pt x="15378" y="47585"/>
                  <a:pt x="15548" y="47585"/>
                  <a:pt x="15702" y="47637"/>
                </a:cubicBezTo>
                <a:cubicBezTo>
                  <a:pt x="15890" y="47534"/>
                  <a:pt x="16078" y="47483"/>
                  <a:pt x="16283" y="47483"/>
                </a:cubicBezTo>
                <a:lnTo>
                  <a:pt x="16317" y="47483"/>
                </a:lnTo>
                <a:lnTo>
                  <a:pt x="16369" y="47432"/>
                </a:lnTo>
                <a:cubicBezTo>
                  <a:pt x="16403" y="47397"/>
                  <a:pt x="16437" y="47363"/>
                  <a:pt x="16471" y="47329"/>
                </a:cubicBezTo>
                <a:cubicBezTo>
                  <a:pt x="16522" y="47278"/>
                  <a:pt x="16557" y="47244"/>
                  <a:pt x="16608" y="47227"/>
                </a:cubicBezTo>
                <a:lnTo>
                  <a:pt x="16608" y="47227"/>
                </a:lnTo>
                <a:lnTo>
                  <a:pt x="16659" y="47192"/>
                </a:lnTo>
                <a:cubicBezTo>
                  <a:pt x="16659" y="47175"/>
                  <a:pt x="16659" y="47158"/>
                  <a:pt x="16659" y="47141"/>
                </a:cubicBezTo>
                <a:cubicBezTo>
                  <a:pt x="16659" y="47056"/>
                  <a:pt x="16710" y="47022"/>
                  <a:pt x="16745" y="46970"/>
                </a:cubicBezTo>
                <a:cubicBezTo>
                  <a:pt x="16779" y="46919"/>
                  <a:pt x="16813" y="46953"/>
                  <a:pt x="16864" y="46970"/>
                </a:cubicBezTo>
                <a:lnTo>
                  <a:pt x="17001" y="46987"/>
                </a:lnTo>
                <a:cubicBezTo>
                  <a:pt x="17018" y="46987"/>
                  <a:pt x="17052" y="46936"/>
                  <a:pt x="17035" y="46902"/>
                </a:cubicBezTo>
                <a:lnTo>
                  <a:pt x="16967" y="46697"/>
                </a:lnTo>
                <a:lnTo>
                  <a:pt x="17462" y="46629"/>
                </a:lnTo>
                <a:lnTo>
                  <a:pt x="17496" y="46680"/>
                </a:lnTo>
                <a:cubicBezTo>
                  <a:pt x="17548" y="46629"/>
                  <a:pt x="17599" y="46594"/>
                  <a:pt x="17650" y="46560"/>
                </a:cubicBezTo>
                <a:lnTo>
                  <a:pt x="17650" y="46441"/>
                </a:lnTo>
                <a:cubicBezTo>
                  <a:pt x="17650" y="46372"/>
                  <a:pt x="17616" y="46321"/>
                  <a:pt x="17565" y="46287"/>
                </a:cubicBezTo>
                <a:lnTo>
                  <a:pt x="17530" y="46270"/>
                </a:lnTo>
                <a:cubicBezTo>
                  <a:pt x="17513" y="46236"/>
                  <a:pt x="17496" y="46184"/>
                  <a:pt x="17479" y="46133"/>
                </a:cubicBezTo>
                <a:lnTo>
                  <a:pt x="17479" y="46133"/>
                </a:lnTo>
                <a:cubicBezTo>
                  <a:pt x="17428" y="46065"/>
                  <a:pt x="17394" y="45996"/>
                  <a:pt x="17360" y="45928"/>
                </a:cubicBezTo>
                <a:lnTo>
                  <a:pt x="17325" y="45945"/>
                </a:lnTo>
                <a:cubicBezTo>
                  <a:pt x="17291" y="45894"/>
                  <a:pt x="17240" y="45860"/>
                  <a:pt x="17172" y="45843"/>
                </a:cubicBezTo>
                <a:cubicBezTo>
                  <a:pt x="17223" y="45774"/>
                  <a:pt x="17274" y="45706"/>
                  <a:pt x="17308" y="45638"/>
                </a:cubicBezTo>
                <a:cubicBezTo>
                  <a:pt x="17274" y="45398"/>
                  <a:pt x="17325" y="45159"/>
                  <a:pt x="17428" y="44937"/>
                </a:cubicBezTo>
                <a:lnTo>
                  <a:pt x="17394" y="44920"/>
                </a:lnTo>
                <a:lnTo>
                  <a:pt x="17479" y="44732"/>
                </a:lnTo>
                <a:lnTo>
                  <a:pt x="17599" y="44647"/>
                </a:lnTo>
                <a:cubicBezTo>
                  <a:pt x="17633" y="44595"/>
                  <a:pt x="17684" y="44561"/>
                  <a:pt x="17736" y="44510"/>
                </a:cubicBezTo>
                <a:cubicBezTo>
                  <a:pt x="17736" y="44493"/>
                  <a:pt x="17736" y="44476"/>
                  <a:pt x="17736" y="44476"/>
                </a:cubicBezTo>
                <a:cubicBezTo>
                  <a:pt x="17718" y="44441"/>
                  <a:pt x="17684" y="44424"/>
                  <a:pt x="17667" y="44407"/>
                </a:cubicBezTo>
                <a:cubicBezTo>
                  <a:pt x="17650" y="44373"/>
                  <a:pt x="17701" y="44288"/>
                  <a:pt x="17753" y="44236"/>
                </a:cubicBezTo>
                <a:cubicBezTo>
                  <a:pt x="17804" y="44185"/>
                  <a:pt x="17855" y="44168"/>
                  <a:pt x="17906" y="44168"/>
                </a:cubicBezTo>
                <a:lnTo>
                  <a:pt x="17958" y="44168"/>
                </a:lnTo>
                <a:cubicBezTo>
                  <a:pt x="18060" y="44151"/>
                  <a:pt x="18077" y="44134"/>
                  <a:pt x="18094" y="44048"/>
                </a:cubicBezTo>
                <a:cubicBezTo>
                  <a:pt x="18111" y="43963"/>
                  <a:pt x="18163" y="43895"/>
                  <a:pt x="18248" y="43843"/>
                </a:cubicBezTo>
                <a:lnTo>
                  <a:pt x="18351" y="43792"/>
                </a:lnTo>
                <a:cubicBezTo>
                  <a:pt x="18334" y="43741"/>
                  <a:pt x="18334" y="43673"/>
                  <a:pt x="18316" y="43621"/>
                </a:cubicBezTo>
                <a:cubicBezTo>
                  <a:pt x="18316" y="43604"/>
                  <a:pt x="18265" y="43570"/>
                  <a:pt x="18214" y="43570"/>
                </a:cubicBezTo>
                <a:cubicBezTo>
                  <a:pt x="18163" y="43553"/>
                  <a:pt x="18094" y="43536"/>
                  <a:pt x="18026" y="43536"/>
                </a:cubicBezTo>
                <a:lnTo>
                  <a:pt x="18043" y="43143"/>
                </a:lnTo>
                <a:cubicBezTo>
                  <a:pt x="18163" y="43109"/>
                  <a:pt x="18265" y="43075"/>
                  <a:pt x="18282" y="42972"/>
                </a:cubicBezTo>
                <a:cubicBezTo>
                  <a:pt x="18265" y="42887"/>
                  <a:pt x="18282" y="42801"/>
                  <a:pt x="18334" y="42750"/>
                </a:cubicBezTo>
                <a:cubicBezTo>
                  <a:pt x="18334" y="42647"/>
                  <a:pt x="18334" y="42562"/>
                  <a:pt x="18351" y="42459"/>
                </a:cubicBezTo>
                <a:cubicBezTo>
                  <a:pt x="18351" y="42459"/>
                  <a:pt x="18334" y="42442"/>
                  <a:pt x="18316" y="42442"/>
                </a:cubicBezTo>
                <a:cubicBezTo>
                  <a:pt x="18334" y="42408"/>
                  <a:pt x="18351" y="42357"/>
                  <a:pt x="18368" y="42306"/>
                </a:cubicBezTo>
                <a:cubicBezTo>
                  <a:pt x="18402" y="42254"/>
                  <a:pt x="18419" y="42186"/>
                  <a:pt x="18436" y="42135"/>
                </a:cubicBezTo>
                <a:cubicBezTo>
                  <a:pt x="18436" y="42135"/>
                  <a:pt x="18436" y="42152"/>
                  <a:pt x="18453" y="42169"/>
                </a:cubicBezTo>
                <a:cubicBezTo>
                  <a:pt x="18539" y="41964"/>
                  <a:pt x="18675" y="41776"/>
                  <a:pt x="18846" y="41656"/>
                </a:cubicBezTo>
                <a:cubicBezTo>
                  <a:pt x="18863" y="41571"/>
                  <a:pt x="18880" y="41503"/>
                  <a:pt x="18914" y="41434"/>
                </a:cubicBezTo>
                <a:cubicBezTo>
                  <a:pt x="18897" y="41400"/>
                  <a:pt x="18897" y="41366"/>
                  <a:pt x="18880" y="41349"/>
                </a:cubicBezTo>
                <a:cubicBezTo>
                  <a:pt x="18880" y="41178"/>
                  <a:pt x="18932" y="41024"/>
                  <a:pt x="19017" y="40905"/>
                </a:cubicBezTo>
                <a:cubicBezTo>
                  <a:pt x="18932" y="40717"/>
                  <a:pt x="18914" y="40529"/>
                  <a:pt x="18949" y="40341"/>
                </a:cubicBezTo>
                <a:lnTo>
                  <a:pt x="18949" y="40307"/>
                </a:lnTo>
                <a:lnTo>
                  <a:pt x="18897" y="40255"/>
                </a:lnTo>
                <a:cubicBezTo>
                  <a:pt x="18863" y="40221"/>
                  <a:pt x="18829" y="40187"/>
                  <a:pt x="18812" y="40136"/>
                </a:cubicBezTo>
                <a:cubicBezTo>
                  <a:pt x="18778" y="40102"/>
                  <a:pt x="18744" y="40050"/>
                  <a:pt x="18727" y="39999"/>
                </a:cubicBezTo>
                <a:lnTo>
                  <a:pt x="18727" y="39999"/>
                </a:lnTo>
                <a:cubicBezTo>
                  <a:pt x="18727" y="39982"/>
                  <a:pt x="18709" y="39965"/>
                  <a:pt x="18709" y="39948"/>
                </a:cubicBezTo>
                <a:lnTo>
                  <a:pt x="18658" y="39948"/>
                </a:lnTo>
                <a:cubicBezTo>
                  <a:pt x="18590" y="39931"/>
                  <a:pt x="18521" y="39897"/>
                  <a:pt x="18487" y="39845"/>
                </a:cubicBezTo>
                <a:cubicBezTo>
                  <a:pt x="18453" y="39811"/>
                  <a:pt x="18487" y="39777"/>
                  <a:pt x="18504" y="39726"/>
                </a:cubicBezTo>
                <a:cubicBezTo>
                  <a:pt x="18521" y="39692"/>
                  <a:pt x="18539" y="39657"/>
                  <a:pt x="18556" y="39606"/>
                </a:cubicBezTo>
                <a:cubicBezTo>
                  <a:pt x="18556" y="39589"/>
                  <a:pt x="18504" y="39538"/>
                  <a:pt x="18453" y="39555"/>
                </a:cubicBezTo>
                <a:lnTo>
                  <a:pt x="18231" y="39572"/>
                </a:lnTo>
                <a:lnTo>
                  <a:pt x="18265" y="39111"/>
                </a:lnTo>
                <a:cubicBezTo>
                  <a:pt x="18316" y="39093"/>
                  <a:pt x="18368" y="39076"/>
                  <a:pt x="18419" y="39059"/>
                </a:cubicBezTo>
                <a:cubicBezTo>
                  <a:pt x="18487" y="39076"/>
                  <a:pt x="18556" y="39076"/>
                  <a:pt x="18607" y="39093"/>
                </a:cubicBezTo>
                <a:cubicBezTo>
                  <a:pt x="18658" y="39093"/>
                  <a:pt x="18761" y="39059"/>
                  <a:pt x="18744" y="39025"/>
                </a:cubicBezTo>
                <a:cubicBezTo>
                  <a:pt x="18709" y="38923"/>
                  <a:pt x="18727" y="38803"/>
                  <a:pt x="18795" y="38718"/>
                </a:cubicBezTo>
                <a:cubicBezTo>
                  <a:pt x="18761" y="38632"/>
                  <a:pt x="18761" y="38530"/>
                  <a:pt x="18778" y="38427"/>
                </a:cubicBezTo>
                <a:cubicBezTo>
                  <a:pt x="18761" y="38359"/>
                  <a:pt x="18761" y="38273"/>
                  <a:pt x="18795" y="38205"/>
                </a:cubicBezTo>
                <a:cubicBezTo>
                  <a:pt x="18829" y="38137"/>
                  <a:pt x="18795" y="38034"/>
                  <a:pt x="18744" y="37983"/>
                </a:cubicBezTo>
                <a:cubicBezTo>
                  <a:pt x="18658" y="37897"/>
                  <a:pt x="18709" y="37812"/>
                  <a:pt x="18846" y="37727"/>
                </a:cubicBezTo>
                <a:cubicBezTo>
                  <a:pt x="18744" y="37710"/>
                  <a:pt x="18641" y="37727"/>
                  <a:pt x="18556" y="37761"/>
                </a:cubicBezTo>
                <a:cubicBezTo>
                  <a:pt x="18487" y="37795"/>
                  <a:pt x="18385" y="37778"/>
                  <a:pt x="18334" y="37710"/>
                </a:cubicBezTo>
                <a:cubicBezTo>
                  <a:pt x="18351" y="37487"/>
                  <a:pt x="18368" y="37299"/>
                  <a:pt x="18368" y="37094"/>
                </a:cubicBezTo>
                <a:cubicBezTo>
                  <a:pt x="18556" y="36992"/>
                  <a:pt x="18573" y="36992"/>
                  <a:pt x="18573" y="36889"/>
                </a:cubicBezTo>
                <a:cubicBezTo>
                  <a:pt x="18573" y="36872"/>
                  <a:pt x="18573" y="36838"/>
                  <a:pt x="18573" y="36821"/>
                </a:cubicBezTo>
                <a:cubicBezTo>
                  <a:pt x="18590" y="36770"/>
                  <a:pt x="18641" y="36736"/>
                  <a:pt x="18692" y="36736"/>
                </a:cubicBezTo>
                <a:cubicBezTo>
                  <a:pt x="18727" y="36701"/>
                  <a:pt x="18795" y="36719"/>
                  <a:pt x="18829" y="36736"/>
                </a:cubicBezTo>
                <a:cubicBezTo>
                  <a:pt x="18829" y="36736"/>
                  <a:pt x="18863" y="36753"/>
                  <a:pt x="18863" y="36770"/>
                </a:cubicBezTo>
                <a:cubicBezTo>
                  <a:pt x="18880" y="36804"/>
                  <a:pt x="18880" y="36838"/>
                  <a:pt x="18880" y="36872"/>
                </a:cubicBezTo>
                <a:lnTo>
                  <a:pt x="18880" y="36872"/>
                </a:lnTo>
                <a:lnTo>
                  <a:pt x="19256" y="36684"/>
                </a:lnTo>
                <a:cubicBezTo>
                  <a:pt x="19273" y="36650"/>
                  <a:pt x="19256" y="36616"/>
                  <a:pt x="19256" y="36599"/>
                </a:cubicBezTo>
                <a:cubicBezTo>
                  <a:pt x="19205" y="36479"/>
                  <a:pt x="19154" y="36377"/>
                  <a:pt x="19085" y="36274"/>
                </a:cubicBezTo>
                <a:cubicBezTo>
                  <a:pt x="19068" y="36240"/>
                  <a:pt x="19017" y="36223"/>
                  <a:pt x="18966" y="36206"/>
                </a:cubicBezTo>
                <a:cubicBezTo>
                  <a:pt x="19068" y="35967"/>
                  <a:pt x="19034" y="35676"/>
                  <a:pt x="18880" y="35471"/>
                </a:cubicBezTo>
                <a:cubicBezTo>
                  <a:pt x="18880" y="35437"/>
                  <a:pt x="18880" y="35403"/>
                  <a:pt x="18880" y="35386"/>
                </a:cubicBezTo>
                <a:cubicBezTo>
                  <a:pt x="18863" y="35335"/>
                  <a:pt x="18914" y="35300"/>
                  <a:pt x="18966" y="35283"/>
                </a:cubicBezTo>
                <a:cubicBezTo>
                  <a:pt x="19034" y="35249"/>
                  <a:pt x="19102" y="35181"/>
                  <a:pt x="19102" y="35112"/>
                </a:cubicBezTo>
                <a:cubicBezTo>
                  <a:pt x="19119" y="35061"/>
                  <a:pt x="19102" y="35027"/>
                  <a:pt x="19085" y="34993"/>
                </a:cubicBezTo>
                <a:cubicBezTo>
                  <a:pt x="19085" y="34959"/>
                  <a:pt x="19051" y="34924"/>
                  <a:pt x="19034" y="34907"/>
                </a:cubicBezTo>
                <a:cubicBezTo>
                  <a:pt x="18914" y="34805"/>
                  <a:pt x="18897" y="34651"/>
                  <a:pt x="18983" y="34514"/>
                </a:cubicBezTo>
                <a:cubicBezTo>
                  <a:pt x="18983" y="34497"/>
                  <a:pt x="19000" y="34463"/>
                  <a:pt x="19017" y="34446"/>
                </a:cubicBezTo>
                <a:cubicBezTo>
                  <a:pt x="19051" y="34326"/>
                  <a:pt x="19051" y="34224"/>
                  <a:pt x="18914" y="34190"/>
                </a:cubicBezTo>
                <a:cubicBezTo>
                  <a:pt x="18897" y="34190"/>
                  <a:pt x="18880" y="34190"/>
                  <a:pt x="18863" y="34190"/>
                </a:cubicBezTo>
                <a:cubicBezTo>
                  <a:pt x="18829" y="34190"/>
                  <a:pt x="18812" y="34207"/>
                  <a:pt x="18778" y="34207"/>
                </a:cubicBezTo>
                <a:cubicBezTo>
                  <a:pt x="18709" y="34190"/>
                  <a:pt x="18641" y="34173"/>
                  <a:pt x="18573" y="34156"/>
                </a:cubicBezTo>
                <a:cubicBezTo>
                  <a:pt x="18573" y="34019"/>
                  <a:pt x="18470" y="33951"/>
                  <a:pt x="18402" y="33831"/>
                </a:cubicBezTo>
                <a:cubicBezTo>
                  <a:pt x="18453" y="33763"/>
                  <a:pt x="18487" y="33677"/>
                  <a:pt x="18334" y="33746"/>
                </a:cubicBezTo>
                <a:cubicBezTo>
                  <a:pt x="18316" y="33763"/>
                  <a:pt x="18282" y="33746"/>
                  <a:pt x="18265" y="33728"/>
                </a:cubicBezTo>
                <a:cubicBezTo>
                  <a:pt x="18231" y="33694"/>
                  <a:pt x="18214" y="33660"/>
                  <a:pt x="18214" y="33609"/>
                </a:cubicBezTo>
                <a:cubicBezTo>
                  <a:pt x="18214" y="33609"/>
                  <a:pt x="18231" y="33575"/>
                  <a:pt x="18231" y="33558"/>
                </a:cubicBezTo>
                <a:cubicBezTo>
                  <a:pt x="18351" y="33438"/>
                  <a:pt x="18470" y="33318"/>
                  <a:pt x="18607" y="33216"/>
                </a:cubicBezTo>
                <a:cubicBezTo>
                  <a:pt x="18624" y="33216"/>
                  <a:pt x="18641" y="33199"/>
                  <a:pt x="18658" y="33199"/>
                </a:cubicBezTo>
                <a:cubicBezTo>
                  <a:pt x="18692" y="33199"/>
                  <a:pt x="18709" y="33216"/>
                  <a:pt x="18744" y="33233"/>
                </a:cubicBezTo>
                <a:cubicBezTo>
                  <a:pt x="18812" y="33216"/>
                  <a:pt x="18897" y="33216"/>
                  <a:pt x="18966" y="33233"/>
                </a:cubicBezTo>
                <a:cubicBezTo>
                  <a:pt x="18966" y="33113"/>
                  <a:pt x="18983" y="32994"/>
                  <a:pt x="18897" y="32942"/>
                </a:cubicBezTo>
                <a:cubicBezTo>
                  <a:pt x="18880" y="32942"/>
                  <a:pt x="18897" y="32891"/>
                  <a:pt x="18914" y="32874"/>
                </a:cubicBezTo>
                <a:cubicBezTo>
                  <a:pt x="18914" y="32857"/>
                  <a:pt x="18932" y="32840"/>
                  <a:pt x="18949" y="32823"/>
                </a:cubicBezTo>
                <a:cubicBezTo>
                  <a:pt x="19273" y="32498"/>
                  <a:pt x="19273" y="32498"/>
                  <a:pt x="19119" y="32344"/>
                </a:cubicBezTo>
                <a:cubicBezTo>
                  <a:pt x="19068" y="32293"/>
                  <a:pt x="19102" y="32225"/>
                  <a:pt x="19154" y="32156"/>
                </a:cubicBezTo>
                <a:cubicBezTo>
                  <a:pt x="19222" y="32071"/>
                  <a:pt x="19256" y="32037"/>
                  <a:pt x="19307" y="31986"/>
                </a:cubicBezTo>
                <a:cubicBezTo>
                  <a:pt x="19273" y="31969"/>
                  <a:pt x="19239" y="31969"/>
                  <a:pt x="19205" y="31951"/>
                </a:cubicBezTo>
                <a:cubicBezTo>
                  <a:pt x="19205" y="31951"/>
                  <a:pt x="19239" y="31934"/>
                  <a:pt x="19239" y="31917"/>
                </a:cubicBezTo>
                <a:cubicBezTo>
                  <a:pt x="19222" y="31644"/>
                  <a:pt x="19256" y="31388"/>
                  <a:pt x="19307" y="31114"/>
                </a:cubicBezTo>
                <a:cubicBezTo>
                  <a:pt x="19307" y="31063"/>
                  <a:pt x="19307" y="31029"/>
                  <a:pt x="19290" y="30978"/>
                </a:cubicBezTo>
                <a:cubicBezTo>
                  <a:pt x="19239" y="30841"/>
                  <a:pt x="19273" y="30704"/>
                  <a:pt x="19376" y="30602"/>
                </a:cubicBezTo>
                <a:cubicBezTo>
                  <a:pt x="19393" y="30585"/>
                  <a:pt x="19393" y="30567"/>
                  <a:pt x="19410" y="30567"/>
                </a:cubicBezTo>
                <a:cubicBezTo>
                  <a:pt x="19444" y="30499"/>
                  <a:pt x="19427" y="30448"/>
                  <a:pt x="19307" y="30448"/>
                </a:cubicBezTo>
                <a:cubicBezTo>
                  <a:pt x="19222" y="30448"/>
                  <a:pt x="19154" y="30414"/>
                  <a:pt x="19102" y="30362"/>
                </a:cubicBezTo>
                <a:cubicBezTo>
                  <a:pt x="19068" y="30328"/>
                  <a:pt x="19051" y="30277"/>
                  <a:pt x="19085" y="30226"/>
                </a:cubicBezTo>
                <a:lnTo>
                  <a:pt x="19137" y="30209"/>
                </a:lnTo>
                <a:cubicBezTo>
                  <a:pt x="19239" y="30192"/>
                  <a:pt x="19342" y="30140"/>
                  <a:pt x="19410" y="30038"/>
                </a:cubicBezTo>
                <a:cubicBezTo>
                  <a:pt x="19461" y="29952"/>
                  <a:pt x="19410" y="29884"/>
                  <a:pt x="19325" y="29850"/>
                </a:cubicBezTo>
                <a:cubicBezTo>
                  <a:pt x="19239" y="29799"/>
                  <a:pt x="19154" y="29764"/>
                  <a:pt x="19051" y="29730"/>
                </a:cubicBezTo>
                <a:lnTo>
                  <a:pt x="19034" y="29730"/>
                </a:lnTo>
                <a:cubicBezTo>
                  <a:pt x="19085" y="29542"/>
                  <a:pt x="19034" y="29354"/>
                  <a:pt x="18897" y="29218"/>
                </a:cubicBezTo>
                <a:cubicBezTo>
                  <a:pt x="18914" y="29166"/>
                  <a:pt x="18932" y="29115"/>
                  <a:pt x="18949" y="29064"/>
                </a:cubicBezTo>
                <a:cubicBezTo>
                  <a:pt x="19017" y="28910"/>
                  <a:pt x="19051" y="28756"/>
                  <a:pt x="19034" y="28603"/>
                </a:cubicBezTo>
                <a:cubicBezTo>
                  <a:pt x="19051" y="28603"/>
                  <a:pt x="19068" y="28603"/>
                  <a:pt x="19102" y="28620"/>
                </a:cubicBezTo>
                <a:cubicBezTo>
                  <a:pt x="19034" y="28415"/>
                  <a:pt x="19034" y="28210"/>
                  <a:pt x="19068" y="28005"/>
                </a:cubicBezTo>
                <a:cubicBezTo>
                  <a:pt x="18983" y="27919"/>
                  <a:pt x="18932" y="27817"/>
                  <a:pt x="18897" y="27697"/>
                </a:cubicBezTo>
                <a:cubicBezTo>
                  <a:pt x="18897" y="27612"/>
                  <a:pt x="18880" y="27509"/>
                  <a:pt x="18846" y="27424"/>
                </a:cubicBezTo>
                <a:cubicBezTo>
                  <a:pt x="18863" y="27355"/>
                  <a:pt x="18863" y="27287"/>
                  <a:pt x="18846" y="27236"/>
                </a:cubicBezTo>
                <a:cubicBezTo>
                  <a:pt x="18863" y="27065"/>
                  <a:pt x="18897" y="26894"/>
                  <a:pt x="18966" y="26740"/>
                </a:cubicBezTo>
                <a:cubicBezTo>
                  <a:pt x="18966" y="26501"/>
                  <a:pt x="18983" y="26262"/>
                  <a:pt x="19000" y="26023"/>
                </a:cubicBezTo>
                <a:lnTo>
                  <a:pt x="19051" y="25988"/>
                </a:lnTo>
                <a:cubicBezTo>
                  <a:pt x="19154" y="25920"/>
                  <a:pt x="19239" y="25869"/>
                  <a:pt x="19205" y="25766"/>
                </a:cubicBezTo>
                <a:cubicBezTo>
                  <a:pt x="19171" y="25681"/>
                  <a:pt x="19205" y="25630"/>
                  <a:pt x="19290" y="25561"/>
                </a:cubicBezTo>
                <a:cubicBezTo>
                  <a:pt x="19359" y="25510"/>
                  <a:pt x="19376" y="25442"/>
                  <a:pt x="19376" y="25356"/>
                </a:cubicBezTo>
                <a:cubicBezTo>
                  <a:pt x="19359" y="25288"/>
                  <a:pt x="19393" y="25185"/>
                  <a:pt x="19290" y="25151"/>
                </a:cubicBezTo>
                <a:cubicBezTo>
                  <a:pt x="19461" y="24929"/>
                  <a:pt x="19478" y="24621"/>
                  <a:pt x="19342" y="24365"/>
                </a:cubicBezTo>
                <a:cubicBezTo>
                  <a:pt x="19427" y="24177"/>
                  <a:pt x="19376" y="23938"/>
                  <a:pt x="19222" y="23801"/>
                </a:cubicBezTo>
                <a:cubicBezTo>
                  <a:pt x="19188" y="23767"/>
                  <a:pt x="19154" y="23750"/>
                  <a:pt x="19119" y="23750"/>
                </a:cubicBezTo>
                <a:lnTo>
                  <a:pt x="19119" y="23665"/>
                </a:lnTo>
                <a:cubicBezTo>
                  <a:pt x="19137" y="23613"/>
                  <a:pt x="19154" y="23562"/>
                  <a:pt x="19171" y="23511"/>
                </a:cubicBezTo>
                <a:cubicBezTo>
                  <a:pt x="19188" y="23391"/>
                  <a:pt x="19205" y="23255"/>
                  <a:pt x="19222" y="23118"/>
                </a:cubicBezTo>
                <a:cubicBezTo>
                  <a:pt x="19325" y="22998"/>
                  <a:pt x="19393" y="22844"/>
                  <a:pt x="19427" y="22691"/>
                </a:cubicBezTo>
                <a:cubicBezTo>
                  <a:pt x="19478" y="22469"/>
                  <a:pt x="19461" y="22229"/>
                  <a:pt x="19376" y="22007"/>
                </a:cubicBezTo>
                <a:cubicBezTo>
                  <a:pt x="19393" y="21990"/>
                  <a:pt x="19393" y="21990"/>
                  <a:pt x="19410" y="21973"/>
                </a:cubicBezTo>
                <a:cubicBezTo>
                  <a:pt x="19461" y="21905"/>
                  <a:pt x="19495" y="21819"/>
                  <a:pt x="19530" y="21734"/>
                </a:cubicBezTo>
                <a:cubicBezTo>
                  <a:pt x="19547" y="21666"/>
                  <a:pt x="19581" y="21580"/>
                  <a:pt x="19581" y="21495"/>
                </a:cubicBezTo>
                <a:lnTo>
                  <a:pt x="19632" y="21461"/>
                </a:lnTo>
                <a:cubicBezTo>
                  <a:pt x="19700" y="21409"/>
                  <a:pt x="19769" y="21341"/>
                  <a:pt x="19837" y="21273"/>
                </a:cubicBezTo>
                <a:cubicBezTo>
                  <a:pt x="19854" y="21341"/>
                  <a:pt x="19923" y="21375"/>
                  <a:pt x="20042" y="21358"/>
                </a:cubicBezTo>
                <a:cubicBezTo>
                  <a:pt x="20128" y="21358"/>
                  <a:pt x="20162" y="21358"/>
                  <a:pt x="20145" y="21443"/>
                </a:cubicBezTo>
                <a:cubicBezTo>
                  <a:pt x="20110" y="21512"/>
                  <a:pt x="20110" y="21546"/>
                  <a:pt x="20213" y="21546"/>
                </a:cubicBezTo>
                <a:cubicBezTo>
                  <a:pt x="20247" y="21529"/>
                  <a:pt x="20281" y="21529"/>
                  <a:pt x="20316" y="21512"/>
                </a:cubicBezTo>
                <a:cubicBezTo>
                  <a:pt x="20316" y="21461"/>
                  <a:pt x="20316" y="21426"/>
                  <a:pt x="20316" y="21392"/>
                </a:cubicBezTo>
                <a:cubicBezTo>
                  <a:pt x="20316" y="21358"/>
                  <a:pt x="20247" y="21341"/>
                  <a:pt x="20247" y="21307"/>
                </a:cubicBezTo>
                <a:cubicBezTo>
                  <a:pt x="20264" y="21204"/>
                  <a:pt x="20298" y="21102"/>
                  <a:pt x="20350" y="20999"/>
                </a:cubicBezTo>
                <a:cubicBezTo>
                  <a:pt x="20367" y="20948"/>
                  <a:pt x="20435" y="20897"/>
                  <a:pt x="20503" y="20880"/>
                </a:cubicBezTo>
                <a:cubicBezTo>
                  <a:pt x="20521" y="20862"/>
                  <a:pt x="20538" y="20862"/>
                  <a:pt x="20572" y="20880"/>
                </a:cubicBezTo>
                <a:lnTo>
                  <a:pt x="20640" y="20880"/>
                </a:lnTo>
                <a:cubicBezTo>
                  <a:pt x="20640" y="20862"/>
                  <a:pt x="20640" y="20845"/>
                  <a:pt x="20657" y="20828"/>
                </a:cubicBezTo>
                <a:cubicBezTo>
                  <a:pt x="20657" y="20794"/>
                  <a:pt x="20657" y="20777"/>
                  <a:pt x="20657" y="20760"/>
                </a:cubicBezTo>
                <a:cubicBezTo>
                  <a:pt x="20640" y="20675"/>
                  <a:pt x="20640" y="20606"/>
                  <a:pt x="20657" y="20521"/>
                </a:cubicBezTo>
                <a:cubicBezTo>
                  <a:pt x="20657" y="20487"/>
                  <a:pt x="20674" y="20435"/>
                  <a:pt x="20691" y="20401"/>
                </a:cubicBezTo>
                <a:lnTo>
                  <a:pt x="20691" y="20230"/>
                </a:lnTo>
                <a:cubicBezTo>
                  <a:pt x="20674" y="20213"/>
                  <a:pt x="20657" y="20213"/>
                  <a:pt x="20640" y="20196"/>
                </a:cubicBezTo>
                <a:cubicBezTo>
                  <a:pt x="20606" y="20179"/>
                  <a:pt x="20606" y="20094"/>
                  <a:pt x="20589" y="20042"/>
                </a:cubicBezTo>
                <a:cubicBezTo>
                  <a:pt x="20589" y="19974"/>
                  <a:pt x="20538" y="19991"/>
                  <a:pt x="20452" y="20008"/>
                </a:cubicBezTo>
                <a:lnTo>
                  <a:pt x="20401" y="20025"/>
                </a:lnTo>
                <a:cubicBezTo>
                  <a:pt x="20264" y="20077"/>
                  <a:pt x="20213" y="20025"/>
                  <a:pt x="20213" y="19957"/>
                </a:cubicBezTo>
                <a:cubicBezTo>
                  <a:pt x="20213" y="19906"/>
                  <a:pt x="20213" y="19871"/>
                  <a:pt x="20230" y="19837"/>
                </a:cubicBezTo>
                <a:cubicBezTo>
                  <a:pt x="20367" y="19752"/>
                  <a:pt x="20521" y="19684"/>
                  <a:pt x="20691" y="19632"/>
                </a:cubicBezTo>
                <a:lnTo>
                  <a:pt x="20691" y="19376"/>
                </a:lnTo>
                <a:cubicBezTo>
                  <a:pt x="20657" y="19308"/>
                  <a:pt x="20418" y="19427"/>
                  <a:pt x="20503" y="19256"/>
                </a:cubicBezTo>
                <a:cubicBezTo>
                  <a:pt x="20486" y="19188"/>
                  <a:pt x="20452" y="19120"/>
                  <a:pt x="20435" y="19068"/>
                </a:cubicBezTo>
                <a:cubicBezTo>
                  <a:pt x="20418" y="19051"/>
                  <a:pt x="20418" y="19034"/>
                  <a:pt x="20435" y="19017"/>
                </a:cubicBezTo>
                <a:cubicBezTo>
                  <a:pt x="20452" y="19000"/>
                  <a:pt x="20486" y="18966"/>
                  <a:pt x="20521" y="18949"/>
                </a:cubicBezTo>
                <a:cubicBezTo>
                  <a:pt x="20555" y="18898"/>
                  <a:pt x="20623" y="18863"/>
                  <a:pt x="20674" y="18880"/>
                </a:cubicBezTo>
                <a:lnTo>
                  <a:pt x="20674" y="0"/>
                </a:lnTo>
                <a:lnTo>
                  <a:pt x="0" y="0"/>
                </a:lnTo>
                <a:lnTo>
                  <a:pt x="0" y="46065"/>
                </a:lnTo>
                <a:cubicBezTo>
                  <a:pt x="103" y="46048"/>
                  <a:pt x="205" y="46031"/>
                  <a:pt x="308" y="4603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1709" name="Google Shape;1709;p68"/>
          <p:cNvGrpSpPr/>
          <p:nvPr/>
        </p:nvGrpSpPr>
        <p:grpSpPr>
          <a:xfrm rot="-2178502">
            <a:off x="7583824" y="1586754"/>
            <a:ext cx="1720472" cy="1093412"/>
            <a:chOff x="7685850" y="32550"/>
            <a:chExt cx="1290421" cy="820102"/>
          </a:xfrm>
        </p:grpSpPr>
        <p:sp>
          <p:nvSpPr>
            <p:cNvPr id="1710" name="Google Shape;1710;p68"/>
            <p:cNvSpPr/>
            <p:nvPr/>
          </p:nvSpPr>
          <p:spPr>
            <a:xfrm>
              <a:off x="7685850" y="397672"/>
              <a:ext cx="148531" cy="61160"/>
            </a:xfrm>
            <a:custGeom>
              <a:avLst/>
              <a:gdLst/>
              <a:ahLst/>
              <a:cxnLst/>
              <a:rect l="l" t="t" r="r" b="b"/>
              <a:pathLst>
                <a:path w="2997" h="1234" extrusionOk="0">
                  <a:moveTo>
                    <a:pt x="231" y="0"/>
                  </a:moveTo>
                  <a:cubicBezTo>
                    <a:pt x="53" y="0"/>
                    <a:pt x="1" y="287"/>
                    <a:pt x="203" y="334"/>
                  </a:cubicBezTo>
                  <a:cubicBezTo>
                    <a:pt x="972" y="693"/>
                    <a:pt x="1775" y="983"/>
                    <a:pt x="2595" y="1222"/>
                  </a:cubicBezTo>
                  <a:cubicBezTo>
                    <a:pt x="2623" y="1230"/>
                    <a:pt x="2649" y="1233"/>
                    <a:pt x="2674" y="1233"/>
                  </a:cubicBezTo>
                  <a:cubicBezTo>
                    <a:pt x="2934" y="1233"/>
                    <a:pt x="2997" y="853"/>
                    <a:pt x="2731" y="744"/>
                  </a:cubicBezTo>
                  <a:cubicBezTo>
                    <a:pt x="1928" y="436"/>
                    <a:pt x="1125" y="197"/>
                    <a:pt x="288" y="9"/>
                  </a:cubicBezTo>
                  <a:cubicBezTo>
                    <a:pt x="268" y="3"/>
                    <a:pt x="249" y="0"/>
                    <a:pt x="2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11" name="Google Shape;1711;p68"/>
            <p:cNvSpPr/>
            <p:nvPr/>
          </p:nvSpPr>
          <p:spPr>
            <a:xfrm>
              <a:off x="7911750" y="507105"/>
              <a:ext cx="136340" cy="55262"/>
            </a:xfrm>
            <a:custGeom>
              <a:avLst/>
              <a:gdLst/>
              <a:ahLst/>
              <a:cxnLst/>
              <a:rect l="l" t="t" r="r" b="b"/>
              <a:pathLst>
                <a:path w="2751" h="1115" extrusionOk="0">
                  <a:moveTo>
                    <a:pt x="313" y="1"/>
                  </a:moveTo>
                  <a:cubicBezTo>
                    <a:pt x="76" y="1"/>
                    <a:pt x="0" y="353"/>
                    <a:pt x="241" y="450"/>
                  </a:cubicBezTo>
                  <a:cubicBezTo>
                    <a:pt x="907" y="655"/>
                    <a:pt x="1557" y="928"/>
                    <a:pt x="2240" y="1099"/>
                  </a:cubicBezTo>
                  <a:cubicBezTo>
                    <a:pt x="2275" y="1110"/>
                    <a:pt x="2308" y="1115"/>
                    <a:pt x="2339" y="1115"/>
                  </a:cubicBezTo>
                  <a:cubicBezTo>
                    <a:pt x="2643" y="1115"/>
                    <a:pt x="2750" y="628"/>
                    <a:pt x="2394" y="535"/>
                  </a:cubicBezTo>
                  <a:cubicBezTo>
                    <a:pt x="1744" y="313"/>
                    <a:pt x="1044" y="176"/>
                    <a:pt x="360" y="5"/>
                  </a:cubicBezTo>
                  <a:cubicBezTo>
                    <a:pt x="344" y="2"/>
                    <a:pt x="328" y="1"/>
                    <a:pt x="3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12" name="Google Shape;1712;p68"/>
            <p:cNvSpPr/>
            <p:nvPr/>
          </p:nvSpPr>
          <p:spPr>
            <a:xfrm>
              <a:off x="8149198" y="577880"/>
              <a:ext cx="137331" cy="63985"/>
            </a:xfrm>
            <a:custGeom>
              <a:avLst/>
              <a:gdLst/>
              <a:ahLst/>
              <a:cxnLst/>
              <a:rect l="l" t="t" r="r" b="b"/>
              <a:pathLst>
                <a:path w="2771" h="1291" extrusionOk="0">
                  <a:moveTo>
                    <a:pt x="321" y="0"/>
                  </a:moveTo>
                  <a:cubicBezTo>
                    <a:pt x="119" y="0"/>
                    <a:pt x="1" y="330"/>
                    <a:pt x="217" y="423"/>
                  </a:cubicBezTo>
                  <a:cubicBezTo>
                    <a:pt x="900" y="730"/>
                    <a:pt x="1584" y="1038"/>
                    <a:pt x="2284" y="1277"/>
                  </a:cubicBezTo>
                  <a:cubicBezTo>
                    <a:pt x="2311" y="1286"/>
                    <a:pt x="2338" y="1291"/>
                    <a:pt x="2363" y="1291"/>
                  </a:cubicBezTo>
                  <a:cubicBezTo>
                    <a:pt x="2612" y="1291"/>
                    <a:pt x="2770" y="873"/>
                    <a:pt x="2507" y="764"/>
                  </a:cubicBezTo>
                  <a:cubicBezTo>
                    <a:pt x="1806" y="474"/>
                    <a:pt x="1105" y="235"/>
                    <a:pt x="388" y="13"/>
                  </a:cubicBezTo>
                  <a:cubicBezTo>
                    <a:pt x="365" y="4"/>
                    <a:pt x="342" y="0"/>
                    <a:pt x="3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13" name="Google Shape;1713;p68"/>
            <p:cNvSpPr/>
            <p:nvPr/>
          </p:nvSpPr>
          <p:spPr>
            <a:xfrm>
              <a:off x="8377526" y="679878"/>
              <a:ext cx="140651" cy="62003"/>
            </a:xfrm>
            <a:custGeom>
              <a:avLst/>
              <a:gdLst/>
              <a:ahLst/>
              <a:cxnLst/>
              <a:rect l="l" t="t" r="r" b="b"/>
              <a:pathLst>
                <a:path w="2838" h="1251" extrusionOk="0">
                  <a:moveTo>
                    <a:pt x="418" y="0"/>
                  </a:moveTo>
                  <a:cubicBezTo>
                    <a:pt x="182" y="0"/>
                    <a:pt x="1" y="371"/>
                    <a:pt x="274" y="483"/>
                  </a:cubicBezTo>
                  <a:cubicBezTo>
                    <a:pt x="924" y="774"/>
                    <a:pt x="1624" y="1013"/>
                    <a:pt x="2308" y="1235"/>
                  </a:cubicBezTo>
                  <a:cubicBezTo>
                    <a:pt x="2344" y="1246"/>
                    <a:pt x="2378" y="1250"/>
                    <a:pt x="2410" y="1250"/>
                  </a:cubicBezTo>
                  <a:cubicBezTo>
                    <a:pt x="2741" y="1250"/>
                    <a:pt x="2837" y="728"/>
                    <a:pt x="2479" y="603"/>
                  </a:cubicBezTo>
                  <a:cubicBezTo>
                    <a:pt x="1812" y="381"/>
                    <a:pt x="1146" y="176"/>
                    <a:pt x="462" y="5"/>
                  </a:cubicBezTo>
                  <a:cubicBezTo>
                    <a:pt x="447" y="2"/>
                    <a:pt x="433" y="0"/>
                    <a:pt x="4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14" name="Google Shape;1714;p68"/>
            <p:cNvSpPr/>
            <p:nvPr/>
          </p:nvSpPr>
          <p:spPr>
            <a:xfrm>
              <a:off x="8587616" y="783214"/>
              <a:ext cx="142485" cy="69437"/>
            </a:xfrm>
            <a:custGeom>
              <a:avLst/>
              <a:gdLst/>
              <a:ahLst/>
              <a:cxnLst/>
              <a:rect l="l" t="t" r="r" b="b"/>
              <a:pathLst>
                <a:path w="2875" h="1401" extrusionOk="0">
                  <a:moveTo>
                    <a:pt x="332" y="1"/>
                  </a:moveTo>
                  <a:cubicBezTo>
                    <a:pt x="115" y="1"/>
                    <a:pt x="0" y="343"/>
                    <a:pt x="256" y="449"/>
                  </a:cubicBezTo>
                  <a:cubicBezTo>
                    <a:pt x="905" y="825"/>
                    <a:pt x="1589" y="1132"/>
                    <a:pt x="2289" y="1388"/>
                  </a:cubicBezTo>
                  <a:cubicBezTo>
                    <a:pt x="2319" y="1397"/>
                    <a:pt x="2347" y="1401"/>
                    <a:pt x="2375" y="1401"/>
                  </a:cubicBezTo>
                  <a:cubicBezTo>
                    <a:pt x="2686" y="1401"/>
                    <a:pt x="2875" y="913"/>
                    <a:pt x="2545" y="756"/>
                  </a:cubicBezTo>
                  <a:cubicBezTo>
                    <a:pt x="1879" y="449"/>
                    <a:pt x="1161" y="192"/>
                    <a:pt x="427" y="21"/>
                  </a:cubicBezTo>
                  <a:cubicBezTo>
                    <a:pt x="394" y="7"/>
                    <a:pt x="362" y="1"/>
                    <a:pt x="3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15" name="Google Shape;1715;p68"/>
            <p:cNvSpPr/>
            <p:nvPr/>
          </p:nvSpPr>
          <p:spPr>
            <a:xfrm>
              <a:off x="7896683" y="331904"/>
              <a:ext cx="202552" cy="93971"/>
            </a:xfrm>
            <a:custGeom>
              <a:avLst/>
              <a:gdLst/>
              <a:ahLst/>
              <a:cxnLst/>
              <a:rect l="l" t="t" r="r" b="b"/>
              <a:pathLst>
                <a:path w="4087" h="1896" extrusionOk="0">
                  <a:moveTo>
                    <a:pt x="382" y="0"/>
                  </a:moveTo>
                  <a:cubicBezTo>
                    <a:pt x="78" y="0"/>
                    <a:pt x="0" y="497"/>
                    <a:pt x="323" y="636"/>
                  </a:cubicBezTo>
                  <a:cubicBezTo>
                    <a:pt x="1382" y="1063"/>
                    <a:pt x="2441" y="1558"/>
                    <a:pt x="3535" y="1883"/>
                  </a:cubicBezTo>
                  <a:cubicBezTo>
                    <a:pt x="3565" y="1892"/>
                    <a:pt x="3594" y="1896"/>
                    <a:pt x="3622" y="1896"/>
                  </a:cubicBezTo>
                  <a:cubicBezTo>
                    <a:pt x="3914" y="1896"/>
                    <a:pt x="4086" y="1442"/>
                    <a:pt x="3774" y="1302"/>
                  </a:cubicBezTo>
                  <a:cubicBezTo>
                    <a:pt x="2732" y="789"/>
                    <a:pt x="1587" y="414"/>
                    <a:pt x="494" y="21"/>
                  </a:cubicBezTo>
                  <a:cubicBezTo>
                    <a:pt x="454" y="7"/>
                    <a:pt x="417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16" name="Google Shape;1716;p68"/>
            <p:cNvSpPr/>
            <p:nvPr/>
          </p:nvSpPr>
          <p:spPr>
            <a:xfrm>
              <a:off x="8209662" y="472759"/>
              <a:ext cx="172717" cy="67108"/>
            </a:xfrm>
            <a:custGeom>
              <a:avLst/>
              <a:gdLst/>
              <a:ahLst/>
              <a:cxnLst/>
              <a:rect l="l" t="t" r="r" b="b"/>
              <a:pathLst>
                <a:path w="3485" h="1354" extrusionOk="0">
                  <a:moveTo>
                    <a:pt x="328" y="1"/>
                  </a:moveTo>
                  <a:cubicBezTo>
                    <a:pt x="71" y="1"/>
                    <a:pt x="0" y="401"/>
                    <a:pt x="278" y="493"/>
                  </a:cubicBezTo>
                  <a:cubicBezTo>
                    <a:pt x="1133" y="784"/>
                    <a:pt x="1987" y="1194"/>
                    <a:pt x="2893" y="1348"/>
                  </a:cubicBezTo>
                  <a:cubicBezTo>
                    <a:pt x="2913" y="1352"/>
                    <a:pt x="2934" y="1354"/>
                    <a:pt x="2954" y="1354"/>
                  </a:cubicBezTo>
                  <a:cubicBezTo>
                    <a:pt x="3252" y="1354"/>
                    <a:pt x="3485" y="909"/>
                    <a:pt x="3149" y="750"/>
                  </a:cubicBezTo>
                  <a:cubicBezTo>
                    <a:pt x="2295" y="374"/>
                    <a:pt x="1321" y="237"/>
                    <a:pt x="415" y="15"/>
                  </a:cubicBezTo>
                  <a:cubicBezTo>
                    <a:pt x="384" y="5"/>
                    <a:pt x="355" y="1"/>
                    <a:pt x="3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17" name="Google Shape;1717;p68"/>
            <p:cNvSpPr/>
            <p:nvPr/>
          </p:nvSpPr>
          <p:spPr>
            <a:xfrm>
              <a:off x="8468967" y="557064"/>
              <a:ext cx="123950" cy="56749"/>
            </a:xfrm>
            <a:custGeom>
              <a:avLst/>
              <a:gdLst/>
              <a:ahLst/>
              <a:cxnLst/>
              <a:rect l="l" t="t" r="r" b="b"/>
              <a:pathLst>
                <a:path w="2501" h="1145" extrusionOk="0">
                  <a:moveTo>
                    <a:pt x="349" y="0"/>
                  </a:moveTo>
                  <a:cubicBezTo>
                    <a:pt x="148" y="0"/>
                    <a:pt x="1" y="304"/>
                    <a:pt x="224" y="415"/>
                  </a:cubicBezTo>
                  <a:cubicBezTo>
                    <a:pt x="770" y="655"/>
                    <a:pt x="1300" y="996"/>
                    <a:pt x="1864" y="1133"/>
                  </a:cubicBezTo>
                  <a:cubicBezTo>
                    <a:pt x="1893" y="1141"/>
                    <a:pt x="1922" y="1145"/>
                    <a:pt x="1950" y="1145"/>
                  </a:cubicBezTo>
                  <a:cubicBezTo>
                    <a:pt x="2281" y="1145"/>
                    <a:pt x="2501" y="624"/>
                    <a:pt x="2154" y="467"/>
                  </a:cubicBezTo>
                  <a:cubicBezTo>
                    <a:pt x="1590" y="227"/>
                    <a:pt x="975" y="159"/>
                    <a:pt x="394" y="5"/>
                  </a:cubicBezTo>
                  <a:cubicBezTo>
                    <a:pt x="379" y="2"/>
                    <a:pt x="364" y="0"/>
                    <a:pt x="3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18" name="Google Shape;1718;p68"/>
            <p:cNvSpPr/>
            <p:nvPr/>
          </p:nvSpPr>
          <p:spPr>
            <a:xfrm>
              <a:off x="8636137" y="643153"/>
              <a:ext cx="141989" cy="81382"/>
            </a:xfrm>
            <a:custGeom>
              <a:avLst/>
              <a:gdLst/>
              <a:ahLst/>
              <a:cxnLst/>
              <a:rect l="l" t="t" r="r" b="b"/>
              <a:pathLst>
                <a:path w="2865" h="1642" extrusionOk="0">
                  <a:moveTo>
                    <a:pt x="387" y="0"/>
                  </a:moveTo>
                  <a:cubicBezTo>
                    <a:pt x="150" y="0"/>
                    <a:pt x="1" y="382"/>
                    <a:pt x="251" y="507"/>
                  </a:cubicBezTo>
                  <a:cubicBezTo>
                    <a:pt x="610" y="678"/>
                    <a:pt x="951" y="848"/>
                    <a:pt x="1293" y="1053"/>
                  </a:cubicBezTo>
                  <a:cubicBezTo>
                    <a:pt x="1327" y="1105"/>
                    <a:pt x="1361" y="1139"/>
                    <a:pt x="1413" y="1173"/>
                  </a:cubicBezTo>
                  <a:lnTo>
                    <a:pt x="2130" y="1583"/>
                  </a:lnTo>
                  <a:cubicBezTo>
                    <a:pt x="2198" y="1624"/>
                    <a:pt x="2265" y="1642"/>
                    <a:pt x="2328" y="1642"/>
                  </a:cubicBezTo>
                  <a:cubicBezTo>
                    <a:pt x="2657" y="1642"/>
                    <a:pt x="2865" y="1149"/>
                    <a:pt x="2506" y="934"/>
                  </a:cubicBezTo>
                  <a:cubicBezTo>
                    <a:pt x="1874" y="558"/>
                    <a:pt x="1173" y="233"/>
                    <a:pt x="456" y="11"/>
                  </a:cubicBezTo>
                  <a:cubicBezTo>
                    <a:pt x="432" y="4"/>
                    <a:pt x="409" y="0"/>
                    <a:pt x="3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19" name="Google Shape;1719;p68"/>
            <p:cNvSpPr/>
            <p:nvPr/>
          </p:nvSpPr>
          <p:spPr>
            <a:xfrm>
              <a:off x="7867492" y="150160"/>
              <a:ext cx="150861" cy="72857"/>
            </a:xfrm>
            <a:custGeom>
              <a:avLst/>
              <a:gdLst/>
              <a:ahLst/>
              <a:cxnLst/>
              <a:rect l="l" t="t" r="r" b="b"/>
              <a:pathLst>
                <a:path w="3044" h="1470" extrusionOk="0">
                  <a:moveTo>
                    <a:pt x="419" y="0"/>
                  </a:moveTo>
                  <a:cubicBezTo>
                    <a:pt x="158" y="0"/>
                    <a:pt x="0" y="420"/>
                    <a:pt x="280" y="544"/>
                  </a:cubicBezTo>
                  <a:cubicBezTo>
                    <a:pt x="1031" y="868"/>
                    <a:pt x="1783" y="1176"/>
                    <a:pt x="2552" y="1449"/>
                  </a:cubicBezTo>
                  <a:cubicBezTo>
                    <a:pt x="2590" y="1463"/>
                    <a:pt x="2626" y="1469"/>
                    <a:pt x="2659" y="1469"/>
                  </a:cubicBezTo>
                  <a:cubicBezTo>
                    <a:pt x="2954" y="1469"/>
                    <a:pt x="3044" y="972"/>
                    <a:pt x="2706" y="834"/>
                  </a:cubicBezTo>
                  <a:cubicBezTo>
                    <a:pt x="1988" y="544"/>
                    <a:pt x="1253" y="253"/>
                    <a:pt x="502" y="14"/>
                  </a:cubicBezTo>
                  <a:cubicBezTo>
                    <a:pt x="473" y="5"/>
                    <a:pt x="445" y="0"/>
                    <a:pt x="4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20" name="Google Shape;1720;p68"/>
            <p:cNvSpPr/>
            <p:nvPr/>
          </p:nvSpPr>
          <p:spPr>
            <a:xfrm>
              <a:off x="8160696" y="292155"/>
              <a:ext cx="178020" cy="81332"/>
            </a:xfrm>
            <a:custGeom>
              <a:avLst/>
              <a:gdLst/>
              <a:ahLst/>
              <a:cxnLst/>
              <a:rect l="l" t="t" r="r" b="b"/>
              <a:pathLst>
                <a:path w="3592" h="1641" extrusionOk="0">
                  <a:moveTo>
                    <a:pt x="316" y="1"/>
                  </a:moveTo>
                  <a:cubicBezTo>
                    <a:pt x="67" y="1"/>
                    <a:pt x="1" y="408"/>
                    <a:pt x="275" y="515"/>
                  </a:cubicBezTo>
                  <a:cubicBezTo>
                    <a:pt x="1198" y="874"/>
                    <a:pt x="2104" y="1318"/>
                    <a:pt x="3060" y="1626"/>
                  </a:cubicBezTo>
                  <a:cubicBezTo>
                    <a:pt x="3096" y="1636"/>
                    <a:pt x="3130" y="1641"/>
                    <a:pt x="3162" y="1641"/>
                  </a:cubicBezTo>
                  <a:cubicBezTo>
                    <a:pt x="3493" y="1641"/>
                    <a:pt x="3591" y="1117"/>
                    <a:pt x="3248" y="976"/>
                  </a:cubicBezTo>
                  <a:cubicBezTo>
                    <a:pt x="2326" y="600"/>
                    <a:pt x="1352" y="327"/>
                    <a:pt x="412" y="19"/>
                  </a:cubicBezTo>
                  <a:cubicBezTo>
                    <a:pt x="378" y="7"/>
                    <a:pt x="345" y="1"/>
                    <a:pt x="3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21" name="Google Shape;1721;p68"/>
            <p:cNvSpPr/>
            <p:nvPr/>
          </p:nvSpPr>
          <p:spPr>
            <a:xfrm>
              <a:off x="8437297" y="392320"/>
              <a:ext cx="164291" cy="78259"/>
            </a:xfrm>
            <a:custGeom>
              <a:avLst/>
              <a:gdLst/>
              <a:ahLst/>
              <a:cxnLst/>
              <a:rect l="l" t="t" r="r" b="b"/>
              <a:pathLst>
                <a:path w="3315" h="1579" extrusionOk="0">
                  <a:moveTo>
                    <a:pt x="389" y="0"/>
                  </a:moveTo>
                  <a:cubicBezTo>
                    <a:pt x="144" y="0"/>
                    <a:pt x="0" y="404"/>
                    <a:pt x="247" y="527"/>
                  </a:cubicBezTo>
                  <a:cubicBezTo>
                    <a:pt x="1085" y="869"/>
                    <a:pt x="1871" y="1330"/>
                    <a:pt x="2742" y="1569"/>
                  </a:cubicBezTo>
                  <a:cubicBezTo>
                    <a:pt x="2767" y="1576"/>
                    <a:pt x="2792" y="1579"/>
                    <a:pt x="2816" y="1579"/>
                  </a:cubicBezTo>
                  <a:cubicBezTo>
                    <a:pt x="3118" y="1579"/>
                    <a:pt x="3315" y="1111"/>
                    <a:pt x="2998" y="937"/>
                  </a:cubicBezTo>
                  <a:cubicBezTo>
                    <a:pt x="2195" y="527"/>
                    <a:pt x="1307" y="322"/>
                    <a:pt x="470" y="15"/>
                  </a:cubicBezTo>
                  <a:cubicBezTo>
                    <a:pt x="442" y="5"/>
                    <a:pt x="415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22" name="Google Shape;1722;p68"/>
            <p:cNvSpPr/>
            <p:nvPr/>
          </p:nvSpPr>
          <p:spPr>
            <a:xfrm>
              <a:off x="8664585" y="500315"/>
              <a:ext cx="209193" cy="101851"/>
            </a:xfrm>
            <a:custGeom>
              <a:avLst/>
              <a:gdLst/>
              <a:ahLst/>
              <a:cxnLst/>
              <a:rect l="l" t="t" r="r" b="b"/>
              <a:pathLst>
                <a:path w="4221" h="2055" extrusionOk="0">
                  <a:moveTo>
                    <a:pt x="411" y="1"/>
                  </a:moveTo>
                  <a:cubicBezTo>
                    <a:pt x="147" y="1"/>
                    <a:pt x="1" y="448"/>
                    <a:pt x="275" y="569"/>
                  </a:cubicBezTo>
                  <a:cubicBezTo>
                    <a:pt x="1334" y="1031"/>
                    <a:pt x="2376" y="1492"/>
                    <a:pt x="3401" y="2005"/>
                  </a:cubicBezTo>
                  <a:cubicBezTo>
                    <a:pt x="3471" y="2039"/>
                    <a:pt x="3539" y="2055"/>
                    <a:pt x="3603" y="2055"/>
                  </a:cubicBezTo>
                  <a:cubicBezTo>
                    <a:pt x="3980" y="2055"/>
                    <a:pt x="4221" y="1523"/>
                    <a:pt x="3812" y="1304"/>
                  </a:cubicBezTo>
                  <a:cubicBezTo>
                    <a:pt x="3624" y="1202"/>
                    <a:pt x="3436" y="1082"/>
                    <a:pt x="3231" y="997"/>
                  </a:cubicBezTo>
                  <a:cubicBezTo>
                    <a:pt x="3175" y="963"/>
                    <a:pt x="3106" y="945"/>
                    <a:pt x="3036" y="945"/>
                  </a:cubicBezTo>
                  <a:cubicBezTo>
                    <a:pt x="2998" y="945"/>
                    <a:pt x="2959" y="950"/>
                    <a:pt x="2923" y="962"/>
                  </a:cubicBezTo>
                  <a:cubicBezTo>
                    <a:pt x="2120" y="655"/>
                    <a:pt x="1317" y="347"/>
                    <a:pt x="514" y="23"/>
                  </a:cubicBezTo>
                  <a:cubicBezTo>
                    <a:pt x="478" y="8"/>
                    <a:pt x="444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23" name="Google Shape;1723;p68"/>
            <p:cNvSpPr/>
            <p:nvPr/>
          </p:nvSpPr>
          <p:spPr>
            <a:xfrm>
              <a:off x="8046061" y="32550"/>
              <a:ext cx="155767" cy="82323"/>
            </a:xfrm>
            <a:custGeom>
              <a:avLst/>
              <a:gdLst/>
              <a:ahLst/>
              <a:cxnLst/>
              <a:rect l="l" t="t" r="r" b="b"/>
              <a:pathLst>
                <a:path w="3143" h="1661" extrusionOk="0">
                  <a:moveTo>
                    <a:pt x="432" y="1"/>
                  </a:moveTo>
                  <a:cubicBezTo>
                    <a:pt x="201" y="1"/>
                    <a:pt x="0" y="340"/>
                    <a:pt x="213" y="525"/>
                  </a:cubicBezTo>
                  <a:cubicBezTo>
                    <a:pt x="880" y="1088"/>
                    <a:pt x="1683" y="1481"/>
                    <a:pt x="2537" y="1652"/>
                  </a:cubicBezTo>
                  <a:cubicBezTo>
                    <a:pt x="2564" y="1658"/>
                    <a:pt x="2591" y="1660"/>
                    <a:pt x="2616" y="1660"/>
                  </a:cubicBezTo>
                  <a:cubicBezTo>
                    <a:pt x="3002" y="1660"/>
                    <a:pt x="3142" y="1082"/>
                    <a:pt x="2725" y="986"/>
                  </a:cubicBezTo>
                  <a:cubicBezTo>
                    <a:pt x="1956" y="815"/>
                    <a:pt x="1222" y="508"/>
                    <a:pt x="572" y="46"/>
                  </a:cubicBezTo>
                  <a:cubicBezTo>
                    <a:pt x="526" y="15"/>
                    <a:pt x="479" y="1"/>
                    <a:pt x="4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24" name="Google Shape;1724;p68"/>
            <p:cNvSpPr/>
            <p:nvPr/>
          </p:nvSpPr>
          <p:spPr>
            <a:xfrm>
              <a:off x="8355769" y="186935"/>
              <a:ext cx="177474" cy="75831"/>
            </a:xfrm>
            <a:custGeom>
              <a:avLst/>
              <a:gdLst/>
              <a:ahLst/>
              <a:cxnLst/>
              <a:rect l="l" t="t" r="r" b="b"/>
              <a:pathLst>
                <a:path w="3581" h="1530" extrusionOk="0">
                  <a:moveTo>
                    <a:pt x="411" y="0"/>
                  </a:moveTo>
                  <a:cubicBezTo>
                    <a:pt x="115" y="0"/>
                    <a:pt x="1" y="440"/>
                    <a:pt x="321" y="536"/>
                  </a:cubicBezTo>
                  <a:cubicBezTo>
                    <a:pt x="1209" y="776"/>
                    <a:pt x="2046" y="1083"/>
                    <a:pt x="2866" y="1493"/>
                  </a:cubicBezTo>
                  <a:cubicBezTo>
                    <a:pt x="2921" y="1518"/>
                    <a:pt x="2974" y="1529"/>
                    <a:pt x="3025" y="1529"/>
                  </a:cubicBezTo>
                  <a:cubicBezTo>
                    <a:pt x="3358" y="1529"/>
                    <a:pt x="3581" y="1056"/>
                    <a:pt x="3225" y="878"/>
                  </a:cubicBezTo>
                  <a:cubicBezTo>
                    <a:pt x="2354" y="434"/>
                    <a:pt x="1431" y="143"/>
                    <a:pt x="474" y="7"/>
                  </a:cubicBezTo>
                  <a:cubicBezTo>
                    <a:pt x="452" y="2"/>
                    <a:pt x="431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25" name="Google Shape;1725;p68"/>
            <p:cNvSpPr/>
            <p:nvPr/>
          </p:nvSpPr>
          <p:spPr>
            <a:xfrm>
              <a:off x="8603079" y="282590"/>
              <a:ext cx="139065" cy="60119"/>
            </a:xfrm>
            <a:custGeom>
              <a:avLst/>
              <a:gdLst/>
              <a:ahLst/>
              <a:cxnLst/>
              <a:rect l="l" t="t" r="r" b="b"/>
              <a:pathLst>
                <a:path w="2806" h="1213" extrusionOk="0">
                  <a:moveTo>
                    <a:pt x="463" y="1"/>
                  </a:moveTo>
                  <a:cubicBezTo>
                    <a:pt x="187" y="1"/>
                    <a:pt x="0" y="410"/>
                    <a:pt x="303" y="537"/>
                  </a:cubicBezTo>
                  <a:cubicBezTo>
                    <a:pt x="901" y="828"/>
                    <a:pt x="1533" y="1050"/>
                    <a:pt x="2182" y="1203"/>
                  </a:cubicBezTo>
                  <a:cubicBezTo>
                    <a:pt x="2207" y="1209"/>
                    <a:pt x="2232" y="1212"/>
                    <a:pt x="2256" y="1212"/>
                  </a:cubicBezTo>
                  <a:cubicBezTo>
                    <a:pt x="2578" y="1212"/>
                    <a:pt x="2805" y="714"/>
                    <a:pt x="2455" y="571"/>
                  </a:cubicBezTo>
                  <a:cubicBezTo>
                    <a:pt x="1823" y="315"/>
                    <a:pt x="1191" y="127"/>
                    <a:pt x="525" y="7"/>
                  </a:cubicBezTo>
                  <a:cubicBezTo>
                    <a:pt x="504" y="3"/>
                    <a:pt x="483" y="1"/>
                    <a:pt x="4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26" name="Google Shape;1726;p68"/>
            <p:cNvSpPr/>
            <p:nvPr/>
          </p:nvSpPr>
          <p:spPr>
            <a:xfrm>
              <a:off x="8814160" y="392964"/>
              <a:ext cx="162111" cy="79449"/>
            </a:xfrm>
            <a:custGeom>
              <a:avLst/>
              <a:gdLst/>
              <a:ahLst/>
              <a:cxnLst/>
              <a:rect l="l" t="t" r="r" b="b"/>
              <a:pathLst>
                <a:path w="3271" h="1603" extrusionOk="0">
                  <a:moveTo>
                    <a:pt x="389" y="0"/>
                  </a:moveTo>
                  <a:cubicBezTo>
                    <a:pt x="71" y="0"/>
                    <a:pt x="0" y="550"/>
                    <a:pt x="332" y="617"/>
                  </a:cubicBezTo>
                  <a:cubicBezTo>
                    <a:pt x="1101" y="771"/>
                    <a:pt x="1853" y="1095"/>
                    <a:pt x="2502" y="1539"/>
                  </a:cubicBezTo>
                  <a:cubicBezTo>
                    <a:pt x="2574" y="1583"/>
                    <a:pt x="2644" y="1603"/>
                    <a:pt x="2710" y="1603"/>
                  </a:cubicBezTo>
                  <a:cubicBezTo>
                    <a:pt x="3052" y="1603"/>
                    <a:pt x="3271" y="1083"/>
                    <a:pt x="2912" y="839"/>
                  </a:cubicBezTo>
                  <a:cubicBezTo>
                    <a:pt x="2160" y="360"/>
                    <a:pt x="1306" y="70"/>
                    <a:pt x="418" y="2"/>
                  </a:cubicBezTo>
                  <a:cubicBezTo>
                    <a:pt x="408" y="1"/>
                    <a:pt x="398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756" name="Google Shape;1756;p68"/>
          <p:cNvSpPr/>
          <p:nvPr/>
        </p:nvSpPr>
        <p:spPr>
          <a:xfrm rot="16200000" flipH="1">
            <a:off x="1247114" y="40436"/>
            <a:ext cx="1022825" cy="3520664"/>
          </a:xfrm>
          <a:custGeom>
            <a:avLst/>
            <a:gdLst/>
            <a:ahLst/>
            <a:cxnLst/>
            <a:rect l="l" t="t" r="r" b="b"/>
            <a:pathLst>
              <a:path w="20692" h="47654" extrusionOk="0">
                <a:moveTo>
                  <a:pt x="308" y="46031"/>
                </a:moveTo>
                <a:cubicBezTo>
                  <a:pt x="342" y="46031"/>
                  <a:pt x="393" y="46013"/>
                  <a:pt x="410" y="45996"/>
                </a:cubicBezTo>
                <a:lnTo>
                  <a:pt x="410" y="45962"/>
                </a:lnTo>
                <a:cubicBezTo>
                  <a:pt x="564" y="45894"/>
                  <a:pt x="701" y="45877"/>
                  <a:pt x="854" y="45877"/>
                </a:cubicBezTo>
                <a:cubicBezTo>
                  <a:pt x="1008" y="45877"/>
                  <a:pt x="1179" y="45825"/>
                  <a:pt x="1299" y="45757"/>
                </a:cubicBezTo>
                <a:cubicBezTo>
                  <a:pt x="1316" y="45740"/>
                  <a:pt x="1316" y="45740"/>
                  <a:pt x="1316" y="45723"/>
                </a:cubicBezTo>
                <a:lnTo>
                  <a:pt x="2136" y="45979"/>
                </a:lnTo>
                <a:lnTo>
                  <a:pt x="2136" y="45979"/>
                </a:lnTo>
                <a:lnTo>
                  <a:pt x="2136" y="46184"/>
                </a:lnTo>
                <a:cubicBezTo>
                  <a:pt x="2136" y="46201"/>
                  <a:pt x="2136" y="46218"/>
                  <a:pt x="2153" y="46218"/>
                </a:cubicBezTo>
                <a:cubicBezTo>
                  <a:pt x="2187" y="46236"/>
                  <a:pt x="2238" y="46253"/>
                  <a:pt x="2255" y="46253"/>
                </a:cubicBezTo>
                <a:cubicBezTo>
                  <a:pt x="2324" y="46236"/>
                  <a:pt x="2392" y="46201"/>
                  <a:pt x="2443" y="46150"/>
                </a:cubicBezTo>
                <a:cubicBezTo>
                  <a:pt x="2478" y="46099"/>
                  <a:pt x="2546" y="46099"/>
                  <a:pt x="2648" y="46167"/>
                </a:cubicBezTo>
                <a:cubicBezTo>
                  <a:pt x="2665" y="46184"/>
                  <a:pt x="2700" y="46184"/>
                  <a:pt x="2700" y="46184"/>
                </a:cubicBezTo>
                <a:cubicBezTo>
                  <a:pt x="2751" y="46065"/>
                  <a:pt x="3007" y="46184"/>
                  <a:pt x="3093" y="46116"/>
                </a:cubicBezTo>
                <a:cubicBezTo>
                  <a:pt x="3144" y="46082"/>
                  <a:pt x="3212" y="46048"/>
                  <a:pt x="3281" y="46065"/>
                </a:cubicBezTo>
                <a:cubicBezTo>
                  <a:pt x="3434" y="46099"/>
                  <a:pt x="3503" y="46013"/>
                  <a:pt x="3588" y="45996"/>
                </a:cubicBezTo>
                <a:lnTo>
                  <a:pt x="3759" y="45945"/>
                </a:lnTo>
                <a:lnTo>
                  <a:pt x="3827" y="45962"/>
                </a:lnTo>
                <a:cubicBezTo>
                  <a:pt x="3896" y="45996"/>
                  <a:pt x="3981" y="46048"/>
                  <a:pt x="3998" y="46116"/>
                </a:cubicBezTo>
                <a:cubicBezTo>
                  <a:pt x="4015" y="46150"/>
                  <a:pt x="3981" y="46201"/>
                  <a:pt x="3930" y="46218"/>
                </a:cubicBezTo>
                <a:cubicBezTo>
                  <a:pt x="3827" y="46218"/>
                  <a:pt x="3708" y="46218"/>
                  <a:pt x="3708" y="46321"/>
                </a:cubicBezTo>
                <a:cubicBezTo>
                  <a:pt x="3622" y="46321"/>
                  <a:pt x="3537" y="46321"/>
                  <a:pt x="3469" y="46338"/>
                </a:cubicBezTo>
                <a:cubicBezTo>
                  <a:pt x="3451" y="46338"/>
                  <a:pt x="3469" y="46389"/>
                  <a:pt x="3469" y="46406"/>
                </a:cubicBezTo>
                <a:cubicBezTo>
                  <a:pt x="3520" y="46475"/>
                  <a:pt x="3434" y="46441"/>
                  <a:pt x="3503" y="46458"/>
                </a:cubicBezTo>
                <a:cubicBezTo>
                  <a:pt x="3622" y="46475"/>
                  <a:pt x="3742" y="46509"/>
                  <a:pt x="3861" y="46526"/>
                </a:cubicBezTo>
                <a:cubicBezTo>
                  <a:pt x="3930" y="46543"/>
                  <a:pt x="3981" y="46526"/>
                  <a:pt x="3998" y="46492"/>
                </a:cubicBezTo>
                <a:cubicBezTo>
                  <a:pt x="4032" y="46441"/>
                  <a:pt x="4084" y="46423"/>
                  <a:pt x="4135" y="46441"/>
                </a:cubicBezTo>
                <a:cubicBezTo>
                  <a:pt x="4272" y="46458"/>
                  <a:pt x="4408" y="46492"/>
                  <a:pt x="4408" y="46355"/>
                </a:cubicBezTo>
                <a:cubicBezTo>
                  <a:pt x="4511" y="46355"/>
                  <a:pt x="4630" y="46372"/>
                  <a:pt x="4699" y="46321"/>
                </a:cubicBezTo>
                <a:cubicBezTo>
                  <a:pt x="4733" y="46287"/>
                  <a:pt x="4801" y="46338"/>
                  <a:pt x="4852" y="46372"/>
                </a:cubicBezTo>
                <a:cubicBezTo>
                  <a:pt x="4904" y="46423"/>
                  <a:pt x="4887" y="46458"/>
                  <a:pt x="4870" y="46492"/>
                </a:cubicBezTo>
                <a:cubicBezTo>
                  <a:pt x="4835" y="46560"/>
                  <a:pt x="4921" y="46646"/>
                  <a:pt x="5040" y="46697"/>
                </a:cubicBezTo>
                <a:cubicBezTo>
                  <a:pt x="5092" y="46714"/>
                  <a:pt x="5143" y="46731"/>
                  <a:pt x="5194" y="46748"/>
                </a:cubicBezTo>
                <a:cubicBezTo>
                  <a:pt x="5297" y="46799"/>
                  <a:pt x="5416" y="46816"/>
                  <a:pt x="5519" y="46765"/>
                </a:cubicBezTo>
                <a:cubicBezTo>
                  <a:pt x="5604" y="46748"/>
                  <a:pt x="5690" y="46714"/>
                  <a:pt x="5758" y="46663"/>
                </a:cubicBezTo>
                <a:cubicBezTo>
                  <a:pt x="5792" y="46646"/>
                  <a:pt x="5843" y="46629"/>
                  <a:pt x="5878" y="46646"/>
                </a:cubicBezTo>
                <a:cubicBezTo>
                  <a:pt x="6083" y="46748"/>
                  <a:pt x="6134" y="46646"/>
                  <a:pt x="6271" y="46646"/>
                </a:cubicBezTo>
                <a:cubicBezTo>
                  <a:pt x="6442" y="46646"/>
                  <a:pt x="6442" y="46594"/>
                  <a:pt x="6288" y="46389"/>
                </a:cubicBezTo>
                <a:cubicBezTo>
                  <a:pt x="6339" y="46372"/>
                  <a:pt x="6390" y="46355"/>
                  <a:pt x="6442" y="46304"/>
                </a:cubicBezTo>
                <a:cubicBezTo>
                  <a:pt x="6493" y="46253"/>
                  <a:pt x="6561" y="46287"/>
                  <a:pt x="6647" y="46389"/>
                </a:cubicBezTo>
                <a:cubicBezTo>
                  <a:pt x="6681" y="46423"/>
                  <a:pt x="6715" y="46475"/>
                  <a:pt x="6749" y="46526"/>
                </a:cubicBezTo>
                <a:cubicBezTo>
                  <a:pt x="6817" y="46492"/>
                  <a:pt x="6954" y="46611"/>
                  <a:pt x="7005" y="46543"/>
                </a:cubicBezTo>
                <a:lnTo>
                  <a:pt x="7005" y="46458"/>
                </a:lnTo>
                <a:cubicBezTo>
                  <a:pt x="7108" y="46458"/>
                  <a:pt x="7227" y="46526"/>
                  <a:pt x="7313" y="46560"/>
                </a:cubicBezTo>
                <a:lnTo>
                  <a:pt x="7347" y="46560"/>
                </a:lnTo>
                <a:cubicBezTo>
                  <a:pt x="7381" y="46594"/>
                  <a:pt x="7433" y="46629"/>
                  <a:pt x="7484" y="46663"/>
                </a:cubicBezTo>
                <a:cubicBezTo>
                  <a:pt x="7655" y="46748"/>
                  <a:pt x="7843" y="46799"/>
                  <a:pt x="8048" y="46799"/>
                </a:cubicBezTo>
                <a:cubicBezTo>
                  <a:pt x="8150" y="46834"/>
                  <a:pt x="8253" y="46851"/>
                  <a:pt x="8355" y="46851"/>
                </a:cubicBezTo>
                <a:cubicBezTo>
                  <a:pt x="8389" y="46868"/>
                  <a:pt x="8424" y="46885"/>
                  <a:pt x="8458" y="46902"/>
                </a:cubicBezTo>
                <a:cubicBezTo>
                  <a:pt x="8492" y="46970"/>
                  <a:pt x="8543" y="47039"/>
                  <a:pt x="8594" y="47090"/>
                </a:cubicBezTo>
                <a:cubicBezTo>
                  <a:pt x="8936" y="47090"/>
                  <a:pt x="9261" y="47209"/>
                  <a:pt x="9517" y="47432"/>
                </a:cubicBezTo>
                <a:lnTo>
                  <a:pt x="9637" y="47414"/>
                </a:lnTo>
                <a:cubicBezTo>
                  <a:pt x="9705" y="47414"/>
                  <a:pt x="9756" y="47363"/>
                  <a:pt x="9773" y="47312"/>
                </a:cubicBezTo>
                <a:lnTo>
                  <a:pt x="9790" y="47278"/>
                </a:lnTo>
                <a:cubicBezTo>
                  <a:pt x="9842" y="47261"/>
                  <a:pt x="9876" y="47227"/>
                  <a:pt x="9927" y="47192"/>
                </a:cubicBezTo>
                <a:lnTo>
                  <a:pt x="9927" y="47192"/>
                </a:lnTo>
                <a:cubicBezTo>
                  <a:pt x="9978" y="47141"/>
                  <a:pt x="10047" y="47090"/>
                  <a:pt x="10115" y="47056"/>
                </a:cubicBezTo>
                <a:cubicBezTo>
                  <a:pt x="10115" y="47056"/>
                  <a:pt x="10098" y="47039"/>
                  <a:pt x="10098" y="47022"/>
                </a:cubicBezTo>
                <a:cubicBezTo>
                  <a:pt x="10132" y="46987"/>
                  <a:pt x="10166" y="46919"/>
                  <a:pt x="10166" y="46868"/>
                </a:cubicBezTo>
                <a:cubicBezTo>
                  <a:pt x="10252" y="46902"/>
                  <a:pt x="10337" y="46936"/>
                  <a:pt x="10423" y="46936"/>
                </a:cubicBezTo>
                <a:cubicBezTo>
                  <a:pt x="10662" y="46885"/>
                  <a:pt x="10918" y="46868"/>
                  <a:pt x="11174" y="46919"/>
                </a:cubicBezTo>
                <a:lnTo>
                  <a:pt x="11174" y="46902"/>
                </a:lnTo>
                <a:lnTo>
                  <a:pt x="11397" y="46936"/>
                </a:lnTo>
                <a:lnTo>
                  <a:pt x="11499" y="47039"/>
                </a:lnTo>
                <a:cubicBezTo>
                  <a:pt x="11567" y="47073"/>
                  <a:pt x="11619" y="47107"/>
                  <a:pt x="11670" y="47141"/>
                </a:cubicBezTo>
                <a:cubicBezTo>
                  <a:pt x="11687" y="47141"/>
                  <a:pt x="11704" y="47141"/>
                  <a:pt x="11721" y="47124"/>
                </a:cubicBezTo>
                <a:cubicBezTo>
                  <a:pt x="11738" y="47107"/>
                  <a:pt x="11755" y="47073"/>
                  <a:pt x="11789" y="47056"/>
                </a:cubicBezTo>
                <a:cubicBezTo>
                  <a:pt x="11807" y="47039"/>
                  <a:pt x="11909" y="47056"/>
                  <a:pt x="11977" y="47107"/>
                </a:cubicBezTo>
                <a:cubicBezTo>
                  <a:pt x="12012" y="47124"/>
                  <a:pt x="12046" y="47175"/>
                  <a:pt x="12063" y="47227"/>
                </a:cubicBezTo>
                <a:cubicBezTo>
                  <a:pt x="12063" y="47244"/>
                  <a:pt x="12063" y="47261"/>
                  <a:pt x="12080" y="47278"/>
                </a:cubicBezTo>
                <a:cubicBezTo>
                  <a:pt x="12114" y="47363"/>
                  <a:pt x="12131" y="47380"/>
                  <a:pt x="12234" y="47380"/>
                </a:cubicBezTo>
                <a:cubicBezTo>
                  <a:pt x="12319" y="47380"/>
                  <a:pt x="12405" y="47414"/>
                  <a:pt x="12473" y="47483"/>
                </a:cubicBezTo>
                <a:lnTo>
                  <a:pt x="12558" y="47568"/>
                </a:lnTo>
                <a:cubicBezTo>
                  <a:pt x="12610" y="47551"/>
                  <a:pt x="12661" y="47534"/>
                  <a:pt x="12712" y="47500"/>
                </a:cubicBezTo>
                <a:cubicBezTo>
                  <a:pt x="12746" y="47483"/>
                  <a:pt x="12763" y="47449"/>
                  <a:pt x="12763" y="47397"/>
                </a:cubicBezTo>
                <a:cubicBezTo>
                  <a:pt x="12763" y="47346"/>
                  <a:pt x="12763" y="47278"/>
                  <a:pt x="12763" y="47227"/>
                </a:cubicBezTo>
                <a:lnTo>
                  <a:pt x="13173" y="47175"/>
                </a:lnTo>
                <a:cubicBezTo>
                  <a:pt x="13225" y="47278"/>
                  <a:pt x="13293" y="47363"/>
                  <a:pt x="13396" y="47346"/>
                </a:cubicBezTo>
                <a:cubicBezTo>
                  <a:pt x="13481" y="47329"/>
                  <a:pt x="13566" y="47329"/>
                  <a:pt x="13652" y="47363"/>
                </a:cubicBezTo>
                <a:cubicBezTo>
                  <a:pt x="13754" y="47346"/>
                  <a:pt x="13840" y="47329"/>
                  <a:pt x="13942" y="47329"/>
                </a:cubicBezTo>
                <a:cubicBezTo>
                  <a:pt x="13959" y="47312"/>
                  <a:pt x="13959" y="47295"/>
                  <a:pt x="13959" y="47278"/>
                </a:cubicBezTo>
                <a:cubicBezTo>
                  <a:pt x="14011" y="47295"/>
                  <a:pt x="14062" y="47312"/>
                  <a:pt x="14113" y="47312"/>
                </a:cubicBezTo>
                <a:cubicBezTo>
                  <a:pt x="14164" y="47329"/>
                  <a:pt x="14250" y="47329"/>
                  <a:pt x="14301" y="47329"/>
                </a:cubicBezTo>
                <a:cubicBezTo>
                  <a:pt x="14301" y="47346"/>
                  <a:pt x="14284" y="47346"/>
                  <a:pt x="14267" y="47363"/>
                </a:cubicBezTo>
                <a:cubicBezTo>
                  <a:pt x="14506" y="47397"/>
                  <a:pt x="14711" y="47483"/>
                  <a:pt x="14899" y="47637"/>
                </a:cubicBezTo>
                <a:cubicBezTo>
                  <a:pt x="14985" y="47620"/>
                  <a:pt x="15053" y="47637"/>
                  <a:pt x="15138" y="47654"/>
                </a:cubicBezTo>
                <a:cubicBezTo>
                  <a:pt x="15155" y="47637"/>
                  <a:pt x="15190" y="47620"/>
                  <a:pt x="15224" y="47620"/>
                </a:cubicBezTo>
                <a:cubicBezTo>
                  <a:pt x="15378" y="47585"/>
                  <a:pt x="15548" y="47585"/>
                  <a:pt x="15702" y="47637"/>
                </a:cubicBezTo>
                <a:cubicBezTo>
                  <a:pt x="15890" y="47534"/>
                  <a:pt x="16078" y="47483"/>
                  <a:pt x="16283" y="47483"/>
                </a:cubicBezTo>
                <a:lnTo>
                  <a:pt x="16317" y="47483"/>
                </a:lnTo>
                <a:lnTo>
                  <a:pt x="16369" y="47432"/>
                </a:lnTo>
                <a:cubicBezTo>
                  <a:pt x="16403" y="47397"/>
                  <a:pt x="16437" y="47363"/>
                  <a:pt x="16471" y="47329"/>
                </a:cubicBezTo>
                <a:cubicBezTo>
                  <a:pt x="16522" y="47278"/>
                  <a:pt x="16557" y="47244"/>
                  <a:pt x="16608" y="47227"/>
                </a:cubicBezTo>
                <a:lnTo>
                  <a:pt x="16608" y="47227"/>
                </a:lnTo>
                <a:lnTo>
                  <a:pt x="16659" y="47192"/>
                </a:lnTo>
                <a:cubicBezTo>
                  <a:pt x="16659" y="47175"/>
                  <a:pt x="16659" y="47158"/>
                  <a:pt x="16659" y="47141"/>
                </a:cubicBezTo>
                <a:cubicBezTo>
                  <a:pt x="16659" y="47056"/>
                  <a:pt x="16710" y="47022"/>
                  <a:pt x="16745" y="46970"/>
                </a:cubicBezTo>
                <a:cubicBezTo>
                  <a:pt x="16779" y="46919"/>
                  <a:pt x="16813" y="46953"/>
                  <a:pt x="16864" y="46970"/>
                </a:cubicBezTo>
                <a:lnTo>
                  <a:pt x="17001" y="46987"/>
                </a:lnTo>
                <a:cubicBezTo>
                  <a:pt x="17018" y="46987"/>
                  <a:pt x="17052" y="46936"/>
                  <a:pt x="17035" y="46902"/>
                </a:cubicBezTo>
                <a:lnTo>
                  <a:pt x="16967" y="46697"/>
                </a:lnTo>
                <a:lnTo>
                  <a:pt x="17462" y="46629"/>
                </a:lnTo>
                <a:lnTo>
                  <a:pt x="17496" y="46680"/>
                </a:lnTo>
                <a:cubicBezTo>
                  <a:pt x="17548" y="46629"/>
                  <a:pt x="17599" y="46594"/>
                  <a:pt x="17650" y="46560"/>
                </a:cubicBezTo>
                <a:lnTo>
                  <a:pt x="17650" y="46441"/>
                </a:lnTo>
                <a:cubicBezTo>
                  <a:pt x="17650" y="46372"/>
                  <a:pt x="17616" y="46321"/>
                  <a:pt x="17565" y="46287"/>
                </a:cubicBezTo>
                <a:lnTo>
                  <a:pt x="17530" y="46270"/>
                </a:lnTo>
                <a:cubicBezTo>
                  <a:pt x="17513" y="46236"/>
                  <a:pt x="17496" y="46184"/>
                  <a:pt x="17479" y="46133"/>
                </a:cubicBezTo>
                <a:lnTo>
                  <a:pt x="17479" y="46133"/>
                </a:lnTo>
                <a:cubicBezTo>
                  <a:pt x="17428" y="46065"/>
                  <a:pt x="17394" y="45996"/>
                  <a:pt x="17360" y="45928"/>
                </a:cubicBezTo>
                <a:lnTo>
                  <a:pt x="17325" y="45945"/>
                </a:lnTo>
                <a:cubicBezTo>
                  <a:pt x="17291" y="45894"/>
                  <a:pt x="17240" y="45860"/>
                  <a:pt x="17172" y="45843"/>
                </a:cubicBezTo>
                <a:cubicBezTo>
                  <a:pt x="17223" y="45774"/>
                  <a:pt x="17274" y="45706"/>
                  <a:pt x="17308" y="45638"/>
                </a:cubicBezTo>
                <a:cubicBezTo>
                  <a:pt x="17274" y="45398"/>
                  <a:pt x="17325" y="45159"/>
                  <a:pt x="17428" y="44937"/>
                </a:cubicBezTo>
                <a:lnTo>
                  <a:pt x="17394" y="44920"/>
                </a:lnTo>
                <a:lnTo>
                  <a:pt x="17479" y="44732"/>
                </a:lnTo>
                <a:lnTo>
                  <a:pt x="17599" y="44647"/>
                </a:lnTo>
                <a:cubicBezTo>
                  <a:pt x="17633" y="44595"/>
                  <a:pt x="17684" y="44561"/>
                  <a:pt x="17736" y="44510"/>
                </a:cubicBezTo>
                <a:cubicBezTo>
                  <a:pt x="17736" y="44493"/>
                  <a:pt x="17736" y="44476"/>
                  <a:pt x="17736" y="44476"/>
                </a:cubicBezTo>
                <a:cubicBezTo>
                  <a:pt x="17718" y="44441"/>
                  <a:pt x="17684" y="44424"/>
                  <a:pt x="17667" y="44407"/>
                </a:cubicBezTo>
                <a:cubicBezTo>
                  <a:pt x="17650" y="44373"/>
                  <a:pt x="17701" y="44288"/>
                  <a:pt x="17753" y="44236"/>
                </a:cubicBezTo>
                <a:cubicBezTo>
                  <a:pt x="17804" y="44185"/>
                  <a:pt x="17855" y="44168"/>
                  <a:pt x="17906" y="44168"/>
                </a:cubicBezTo>
                <a:lnTo>
                  <a:pt x="17958" y="44168"/>
                </a:lnTo>
                <a:cubicBezTo>
                  <a:pt x="18060" y="44151"/>
                  <a:pt x="18077" y="44134"/>
                  <a:pt x="18094" y="44048"/>
                </a:cubicBezTo>
                <a:cubicBezTo>
                  <a:pt x="18111" y="43963"/>
                  <a:pt x="18163" y="43895"/>
                  <a:pt x="18248" y="43843"/>
                </a:cubicBezTo>
                <a:lnTo>
                  <a:pt x="18351" y="43792"/>
                </a:lnTo>
                <a:cubicBezTo>
                  <a:pt x="18334" y="43741"/>
                  <a:pt x="18334" y="43673"/>
                  <a:pt x="18316" y="43621"/>
                </a:cubicBezTo>
                <a:cubicBezTo>
                  <a:pt x="18316" y="43604"/>
                  <a:pt x="18265" y="43570"/>
                  <a:pt x="18214" y="43570"/>
                </a:cubicBezTo>
                <a:cubicBezTo>
                  <a:pt x="18163" y="43553"/>
                  <a:pt x="18094" y="43536"/>
                  <a:pt x="18026" y="43536"/>
                </a:cubicBezTo>
                <a:lnTo>
                  <a:pt x="18043" y="43143"/>
                </a:lnTo>
                <a:cubicBezTo>
                  <a:pt x="18163" y="43109"/>
                  <a:pt x="18265" y="43075"/>
                  <a:pt x="18282" y="42972"/>
                </a:cubicBezTo>
                <a:cubicBezTo>
                  <a:pt x="18265" y="42887"/>
                  <a:pt x="18282" y="42801"/>
                  <a:pt x="18334" y="42750"/>
                </a:cubicBezTo>
                <a:cubicBezTo>
                  <a:pt x="18334" y="42647"/>
                  <a:pt x="18334" y="42562"/>
                  <a:pt x="18351" y="42459"/>
                </a:cubicBezTo>
                <a:cubicBezTo>
                  <a:pt x="18351" y="42459"/>
                  <a:pt x="18334" y="42442"/>
                  <a:pt x="18316" y="42442"/>
                </a:cubicBezTo>
                <a:cubicBezTo>
                  <a:pt x="18334" y="42408"/>
                  <a:pt x="18351" y="42357"/>
                  <a:pt x="18368" y="42306"/>
                </a:cubicBezTo>
                <a:cubicBezTo>
                  <a:pt x="18402" y="42254"/>
                  <a:pt x="18419" y="42186"/>
                  <a:pt x="18436" y="42135"/>
                </a:cubicBezTo>
                <a:cubicBezTo>
                  <a:pt x="18436" y="42135"/>
                  <a:pt x="18436" y="42152"/>
                  <a:pt x="18453" y="42169"/>
                </a:cubicBezTo>
                <a:cubicBezTo>
                  <a:pt x="18539" y="41964"/>
                  <a:pt x="18675" y="41776"/>
                  <a:pt x="18846" y="41656"/>
                </a:cubicBezTo>
                <a:cubicBezTo>
                  <a:pt x="18863" y="41571"/>
                  <a:pt x="18880" y="41503"/>
                  <a:pt x="18914" y="41434"/>
                </a:cubicBezTo>
                <a:cubicBezTo>
                  <a:pt x="18897" y="41400"/>
                  <a:pt x="18897" y="41366"/>
                  <a:pt x="18880" y="41349"/>
                </a:cubicBezTo>
                <a:cubicBezTo>
                  <a:pt x="18880" y="41178"/>
                  <a:pt x="18932" y="41024"/>
                  <a:pt x="19017" y="40905"/>
                </a:cubicBezTo>
                <a:cubicBezTo>
                  <a:pt x="18932" y="40717"/>
                  <a:pt x="18914" y="40529"/>
                  <a:pt x="18949" y="40341"/>
                </a:cubicBezTo>
                <a:lnTo>
                  <a:pt x="18949" y="40307"/>
                </a:lnTo>
                <a:lnTo>
                  <a:pt x="18897" y="40255"/>
                </a:lnTo>
                <a:cubicBezTo>
                  <a:pt x="18863" y="40221"/>
                  <a:pt x="18829" y="40187"/>
                  <a:pt x="18812" y="40136"/>
                </a:cubicBezTo>
                <a:cubicBezTo>
                  <a:pt x="18778" y="40102"/>
                  <a:pt x="18744" y="40050"/>
                  <a:pt x="18727" y="39999"/>
                </a:cubicBezTo>
                <a:lnTo>
                  <a:pt x="18727" y="39999"/>
                </a:lnTo>
                <a:cubicBezTo>
                  <a:pt x="18727" y="39982"/>
                  <a:pt x="18709" y="39965"/>
                  <a:pt x="18709" y="39948"/>
                </a:cubicBezTo>
                <a:lnTo>
                  <a:pt x="18658" y="39948"/>
                </a:lnTo>
                <a:cubicBezTo>
                  <a:pt x="18590" y="39931"/>
                  <a:pt x="18521" y="39897"/>
                  <a:pt x="18487" y="39845"/>
                </a:cubicBezTo>
                <a:cubicBezTo>
                  <a:pt x="18453" y="39811"/>
                  <a:pt x="18487" y="39777"/>
                  <a:pt x="18504" y="39726"/>
                </a:cubicBezTo>
                <a:cubicBezTo>
                  <a:pt x="18521" y="39692"/>
                  <a:pt x="18539" y="39657"/>
                  <a:pt x="18556" y="39606"/>
                </a:cubicBezTo>
                <a:cubicBezTo>
                  <a:pt x="18556" y="39589"/>
                  <a:pt x="18504" y="39538"/>
                  <a:pt x="18453" y="39555"/>
                </a:cubicBezTo>
                <a:lnTo>
                  <a:pt x="18231" y="39572"/>
                </a:lnTo>
                <a:lnTo>
                  <a:pt x="18265" y="39111"/>
                </a:lnTo>
                <a:cubicBezTo>
                  <a:pt x="18316" y="39093"/>
                  <a:pt x="18368" y="39076"/>
                  <a:pt x="18419" y="39059"/>
                </a:cubicBezTo>
                <a:cubicBezTo>
                  <a:pt x="18487" y="39076"/>
                  <a:pt x="18556" y="39076"/>
                  <a:pt x="18607" y="39093"/>
                </a:cubicBezTo>
                <a:cubicBezTo>
                  <a:pt x="18658" y="39093"/>
                  <a:pt x="18761" y="39059"/>
                  <a:pt x="18744" y="39025"/>
                </a:cubicBezTo>
                <a:cubicBezTo>
                  <a:pt x="18709" y="38923"/>
                  <a:pt x="18727" y="38803"/>
                  <a:pt x="18795" y="38718"/>
                </a:cubicBezTo>
                <a:cubicBezTo>
                  <a:pt x="18761" y="38632"/>
                  <a:pt x="18761" y="38530"/>
                  <a:pt x="18778" y="38427"/>
                </a:cubicBezTo>
                <a:cubicBezTo>
                  <a:pt x="18761" y="38359"/>
                  <a:pt x="18761" y="38273"/>
                  <a:pt x="18795" y="38205"/>
                </a:cubicBezTo>
                <a:cubicBezTo>
                  <a:pt x="18829" y="38137"/>
                  <a:pt x="18795" y="38034"/>
                  <a:pt x="18744" y="37983"/>
                </a:cubicBezTo>
                <a:cubicBezTo>
                  <a:pt x="18658" y="37897"/>
                  <a:pt x="18709" y="37812"/>
                  <a:pt x="18846" y="37727"/>
                </a:cubicBezTo>
                <a:cubicBezTo>
                  <a:pt x="18744" y="37710"/>
                  <a:pt x="18641" y="37727"/>
                  <a:pt x="18556" y="37761"/>
                </a:cubicBezTo>
                <a:cubicBezTo>
                  <a:pt x="18487" y="37795"/>
                  <a:pt x="18385" y="37778"/>
                  <a:pt x="18334" y="37710"/>
                </a:cubicBezTo>
                <a:cubicBezTo>
                  <a:pt x="18351" y="37487"/>
                  <a:pt x="18368" y="37299"/>
                  <a:pt x="18368" y="37094"/>
                </a:cubicBezTo>
                <a:cubicBezTo>
                  <a:pt x="18556" y="36992"/>
                  <a:pt x="18573" y="36992"/>
                  <a:pt x="18573" y="36889"/>
                </a:cubicBezTo>
                <a:cubicBezTo>
                  <a:pt x="18573" y="36872"/>
                  <a:pt x="18573" y="36838"/>
                  <a:pt x="18573" y="36821"/>
                </a:cubicBezTo>
                <a:cubicBezTo>
                  <a:pt x="18590" y="36770"/>
                  <a:pt x="18641" y="36736"/>
                  <a:pt x="18692" y="36736"/>
                </a:cubicBezTo>
                <a:cubicBezTo>
                  <a:pt x="18727" y="36701"/>
                  <a:pt x="18795" y="36719"/>
                  <a:pt x="18829" y="36736"/>
                </a:cubicBezTo>
                <a:cubicBezTo>
                  <a:pt x="18829" y="36736"/>
                  <a:pt x="18863" y="36753"/>
                  <a:pt x="18863" y="36770"/>
                </a:cubicBezTo>
                <a:cubicBezTo>
                  <a:pt x="18880" y="36804"/>
                  <a:pt x="18880" y="36838"/>
                  <a:pt x="18880" y="36872"/>
                </a:cubicBezTo>
                <a:lnTo>
                  <a:pt x="18880" y="36872"/>
                </a:lnTo>
                <a:lnTo>
                  <a:pt x="19256" y="36684"/>
                </a:lnTo>
                <a:cubicBezTo>
                  <a:pt x="19273" y="36650"/>
                  <a:pt x="19256" y="36616"/>
                  <a:pt x="19256" y="36599"/>
                </a:cubicBezTo>
                <a:cubicBezTo>
                  <a:pt x="19205" y="36479"/>
                  <a:pt x="19154" y="36377"/>
                  <a:pt x="19085" y="36274"/>
                </a:cubicBezTo>
                <a:cubicBezTo>
                  <a:pt x="19068" y="36240"/>
                  <a:pt x="19017" y="36223"/>
                  <a:pt x="18966" y="36206"/>
                </a:cubicBezTo>
                <a:cubicBezTo>
                  <a:pt x="19068" y="35967"/>
                  <a:pt x="19034" y="35676"/>
                  <a:pt x="18880" y="35471"/>
                </a:cubicBezTo>
                <a:cubicBezTo>
                  <a:pt x="18880" y="35437"/>
                  <a:pt x="18880" y="35403"/>
                  <a:pt x="18880" y="35386"/>
                </a:cubicBezTo>
                <a:cubicBezTo>
                  <a:pt x="18863" y="35335"/>
                  <a:pt x="18914" y="35300"/>
                  <a:pt x="18966" y="35283"/>
                </a:cubicBezTo>
                <a:cubicBezTo>
                  <a:pt x="19034" y="35249"/>
                  <a:pt x="19102" y="35181"/>
                  <a:pt x="19102" y="35112"/>
                </a:cubicBezTo>
                <a:cubicBezTo>
                  <a:pt x="19119" y="35061"/>
                  <a:pt x="19102" y="35027"/>
                  <a:pt x="19085" y="34993"/>
                </a:cubicBezTo>
                <a:cubicBezTo>
                  <a:pt x="19085" y="34959"/>
                  <a:pt x="19051" y="34924"/>
                  <a:pt x="19034" y="34907"/>
                </a:cubicBezTo>
                <a:cubicBezTo>
                  <a:pt x="18914" y="34805"/>
                  <a:pt x="18897" y="34651"/>
                  <a:pt x="18983" y="34514"/>
                </a:cubicBezTo>
                <a:cubicBezTo>
                  <a:pt x="18983" y="34497"/>
                  <a:pt x="19000" y="34463"/>
                  <a:pt x="19017" y="34446"/>
                </a:cubicBezTo>
                <a:cubicBezTo>
                  <a:pt x="19051" y="34326"/>
                  <a:pt x="19051" y="34224"/>
                  <a:pt x="18914" y="34190"/>
                </a:cubicBezTo>
                <a:cubicBezTo>
                  <a:pt x="18897" y="34190"/>
                  <a:pt x="18880" y="34190"/>
                  <a:pt x="18863" y="34190"/>
                </a:cubicBezTo>
                <a:cubicBezTo>
                  <a:pt x="18829" y="34190"/>
                  <a:pt x="18812" y="34207"/>
                  <a:pt x="18778" y="34207"/>
                </a:cubicBezTo>
                <a:cubicBezTo>
                  <a:pt x="18709" y="34190"/>
                  <a:pt x="18641" y="34173"/>
                  <a:pt x="18573" y="34156"/>
                </a:cubicBezTo>
                <a:cubicBezTo>
                  <a:pt x="18573" y="34019"/>
                  <a:pt x="18470" y="33951"/>
                  <a:pt x="18402" y="33831"/>
                </a:cubicBezTo>
                <a:cubicBezTo>
                  <a:pt x="18453" y="33763"/>
                  <a:pt x="18487" y="33677"/>
                  <a:pt x="18334" y="33746"/>
                </a:cubicBezTo>
                <a:cubicBezTo>
                  <a:pt x="18316" y="33763"/>
                  <a:pt x="18282" y="33746"/>
                  <a:pt x="18265" y="33728"/>
                </a:cubicBezTo>
                <a:cubicBezTo>
                  <a:pt x="18231" y="33694"/>
                  <a:pt x="18214" y="33660"/>
                  <a:pt x="18214" y="33609"/>
                </a:cubicBezTo>
                <a:cubicBezTo>
                  <a:pt x="18214" y="33609"/>
                  <a:pt x="18231" y="33575"/>
                  <a:pt x="18231" y="33558"/>
                </a:cubicBezTo>
                <a:cubicBezTo>
                  <a:pt x="18351" y="33438"/>
                  <a:pt x="18470" y="33318"/>
                  <a:pt x="18607" y="33216"/>
                </a:cubicBezTo>
                <a:cubicBezTo>
                  <a:pt x="18624" y="33216"/>
                  <a:pt x="18641" y="33199"/>
                  <a:pt x="18658" y="33199"/>
                </a:cubicBezTo>
                <a:cubicBezTo>
                  <a:pt x="18692" y="33199"/>
                  <a:pt x="18709" y="33216"/>
                  <a:pt x="18744" y="33233"/>
                </a:cubicBezTo>
                <a:cubicBezTo>
                  <a:pt x="18812" y="33216"/>
                  <a:pt x="18897" y="33216"/>
                  <a:pt x="18966" y="33233"/>
                </a:cubicBezTo>
                <a:cubicBezTo>
                  <a:pt x="18966" y="33113"/>
                  <a:pt x="18983" y="32994"/>
                  <a:pt x="18897" y="32942"/>
                </a:cubicBezTo>
                <a:cubicBezTo>
                  <a:pt x="18880" y="32942"/>
                  <a:pt x="18897" y="32891"/>
                  <a:pt x="18914" y="32874"/>
                </a:cubicBezTo>
                <a:cubicBezTo>
                  <a:pt x="18914" y="32857"/>
                  <a:pt x="18932" y="32840"/>
                  <a:pt x="18949" y="32823"/>
                </a:cubicBezTo>
                <a:cubicBezTo>
                  <a:pt x="19273" y="32498"/>
                  <a:pt x="19273" y="32498"/>
                  <a:pt x="19119" y="32344"/>
                </a:cubicBezTo>
                <a:cubicBezTo>
                  <a:pt x="19068" y="32293"/>
                  <a:pt x="19102" y="32225"/>
                  <a:pt x="19154" y="32156"/>
                </a:cubicBezTo>
                <a:cubicBezTo>
                  <a:pt x="19222" y="32071"/>
                  <a:pt x="19256" y="32037"/>
                  <a:pt x="19307" y="31986"/>
                </a:cubicBezTo>
                <a:cubicBezTo>
                  <a:pt x="19273" y="31969"/>
                  <a:pt x="19239" y="31969"/>
                  <a:pt x="19205" y="31951"/>
                </a:cubicBezTo>
                <a:cubicBezTo>
                  <a:pt x="19205" y="31951"/>
                  <a:pt x="19239" y="31934"/>
                  <a:pt x="19239" y="31917"/>
                </a:cubicBezTo>
                <a:cubicBezTo>
                  <a:pt x="19222" y="31644"/>
                  <a:pt x="19256" y="31388"/>
                  <a:pt x="19307" y="31114"/>
                </a:cubicBezTo>
                <a:cubicBezTo>
                  <a:pt x="19307" y="31063"/>
                  <a:pt x="19307" y="31029"/>
                  <a:pt x="19290" y="30978"/>
                </a:cubicBezTo>
                <a:cubicBezTo>
                  <a:pt x="19239" y="30841"/>
                  <a:pt x="19273" y="30704"/>
                  <a:pt x="19376" y="30602"/>
                </a:cubicBezTo>
                <a:cubicBezTo>
                  <a:pt x="19393" y="30585"/>
                  <a:pt x="19393" y="30567"/>
                  <a:pt x="19410" y="30567"/>
                </a:cubicBezTo>
                <a:cubicBezTo>
                  <a:pt x="19444" y="30499"/>
                  <a:pt x="19427" y="30448"/>
                  <a:pt x="19307" y="30448"/>
                </a:cubicBezTo>
                <a:cubicBezTo>
                  <a:pt x="19222" y="30448"/>
                  <a:pt x="19154" y="30414"/>
                  <a:pt x="19102" y="30362"/>
                </a:cubicBezTo>
                <a:cubicBezTo>
                  <a:pt x="19068" y="30328"/>
                  <a:pt x="19051" y="30277"/>
                  <a:pt x="19085" y="30226"/>
                </a:cubicBezTo>
                <a:lnTo>
                  <a:pt x="19137" y="30209"/>
                </a:lnTo>
                <a:cubicBezTo>
                  <a:pt x="19239" y="30192"/>
                  <a:pt x="19342" y="30140"/>
                  <a:pt x="19410" y="30038"/>
                </a:cubicBezTo>
                <a:cubicBezTo>
                  <a:pt x="19461" y="29952"/>
                  <a:pt x="19410" y="29884"/>
                  <a:pt x="19325" y="29850"/>
                </a:cubicBezTo>
                <a:cubicBezTo>
                  <a:pt x="19239" y="29799"/>
                  <a:pt x="19154" y="29764"/>
                  <a:pt x="19051" y="29730"/>
                </a:cubicBezTo>
                <a:lnTo>
                  <a:pt x="19034" y="29730"/>
                </a:lnTo>
                <a:cubicBezTo>
                  <a:pt x="19085" y="29542"/>
                  <a:pt x="19034" y="29354"/>
                  <a:pt x="18897" y="29218"/>
                </a:cubicBezTo>
                <a:cubicBezTo>
                  <a:pt x="18914" y="29166"/>
                  <a:pt x="18932" y="29115"/>
                  <a:pt x="18949" y="29064"/>
                </a:cubicBezTo>
                <a:cubicBezTo>
                  <a:pt x="19017" y="28910"/>
                  <a:pt x="19051" y="28756"/>
                  <a:pt x="19034" y="28603"/>
                </a:cubicBezTo>
                <a:cubicBezTo>
                  <a:pt x="19051" y="28603"/>
                  <a:pt x="19068" y="28603"/>
                  <a:pt x="19102" y="28620"/>
                </a:cubicBezTo>
                <a:cubicBezTo>
                  <a:pt x="19034" y="28415"/>
                  <a:pt x="19034" y="28210"/>
                  <a:pt x="19068" y="28005"/>
                </a:cubicBezTo>
                <a:cubicBezTo>
                  <a:pt x="18983" y="27919"/>
                  <a:pt x="18932" y="27817"/>
                  <a:pt x="18897" y="27697"/>
                </a:cubicBezTo>
                <a:cubicBezTo>
                  <a:pt x="18897" y="27612"/>
                  <a:pt x="18880" y="27509"/>
                  <a:pt x="18846" y="27424"/>
                </a:cubicBezTo>
                <a:cubicBezTo>
                  <a:pt x="18863" y="27355"/>
                  <a:pt x="18863" y="27287"/>
                  <a:pt x="18846" y="27236"/>
                </a:cubicBezTo>
                <a:cubicBezTo>
                  <a:pt x="18863" y="27065"/>
                  <a:pt x="18897" y="26894"/>
                  <a:pt x="18966" y="26740"/>
                </a:cubicBezTo>
                <a:cubicBezTo>
                  <a:pt x="18966" y="26501"/>
                  <a:pt x="18983" y="26262"/>
                  <a:pt x="19000" y="26023"/>
                </a:cubicBezTo>
                <a:lnTo>
                  <a:pt x="19051" y="25988"/>
                </a:lnTo>
                <a:cubicBezTo>
                  <a:pt x="19154" y="25920"/>
                  <a:pt x="19239" y="25869"/>
                  <a:pt x="19205" y="25766"/>
                </a:cubicBezTo>
                <a:cubicBezTo>
                  <a:pt x="19171" y="25681"/>
                  <a:pt x="19205" y="25630"/>
                  <a:pt x="19290" y="25561"/>
                </a:cubicBezTo>
                <a:cubicBezTo>
                  <a:pt x="19359" y="25510"/>
                  <a:pt x="19376" y="25442"/>
                  <a:pt x="19376" y="25356"/>
                </a:cubicBezTo>
                <a:cubicBezTo>
                  <a:pt x="19359" y="25288"/>
                  <a:pt x="19393" y="25185"/>
                  <a:pt x="19290" y="25151"/>
                </a:cubicBezTo>
                <a:cubicBezTo>
                  <a:pt x="19461" y="24929"/>
                  <a:pt x="19478" y="24621"/>
                  <a:pt x="19342" y="24365"/>
                </a:cubicBezTo>
                <a:cubicBezTo>
                  <a:pt x="19427" y="24177"/>
                  <a:pt x="19376" y="23938"/>
                  <a:pt x="19222" y="23801"/>
                </a:cubicBezTo>
                <a:cubicBezTo>
                  <a:pt x="19188" y="23767"/>
                  <a:pt x="19154" y="23750"/>
                  <a:pt x="19119" y="23750"/>
                </a:cubicBezTo>
                <a:lnTo>
                  <a:pt x="19119" y="23665"/>
                </a:lnTo>
                <a:cubicBezTo>
                  <a:pt x="19137" y="23613"/>
                  <a:pt x="19154" y="23562"/>
                  <a:pt x="19171" y="23511"/>
                </a:cubicBezTo>
                <a:cubicBezTo>
                  <a:pt x="19188" y="23391"/>
                  <a:pt x="19205" y="23255"/>
                  <a:pt x="19222" y="23118"/>
                </a:cubicBezTo>
                <a:cubicBezTo>
                  <a:pt x="19325" y="22998"/>
                  <a:pt x="19393" y="22844"/>
                  <a:pt x="19427" y="22691"/>
                </a:cubicBezTo>
                <a:cubicBezTo>
                  <a:pt x="19478" y="22469"/>
                  <a:pt x="19461" y="22229"/>
                  <a:pt x="19376" y="22007"/>
                </a:cubicBezTo>
                <a:cubicBezTo>
                  <a:pt x="19393" y="21990"/>
                  <a:pt x="19393" y="21990"/>
                  <a:pt x="19410" y="21973"/>
                </a:cubicBezTo>
                <a:cubicBezTo>
                  <a:pt x="19461" y="21905"/>
                  <a:pt x="19495" y="21819"/>
                  <a:pt x="19530" y="21734"/>
                </a:cubicBezTo>
                <a:cubicBezTo>
                  <a:pt x="19547" y="21666"/>
                  <a:pt x="19581" y="21580"/>
                  <a:pt x="19581" y="21495"/>
                </a:cubicBezTo>
                <a:lnTo>
                  <a:pt x="19632" y="21461"/>
                </a:lnTo>
                <a:cubicBezTo>
                  <a:pt x="19700" y="21409"/>
                  <a:pt x="19769" y="21341"/>
                  <a:pt x="19837" y="21273"/>
                </a:cubicBezTo>
                <a:cubicBezTo>
                  <a:pt x="19854" y="21341"/>
                  <a:pt x="19923" y="21375"/>
                  <a:pt x="20042" y="21358"/>
                </a:cubicBezTo>
                <a:cubicBezTo>
                  <a:pt x="20128" y="21358"/>
                  <a:pt x="20162" y="21358"/>
                  <a:pt x="20145" y="21443"/>
                </a:cubicBezTo>
                <a:cubicBezTo>
                  <a:pt x="20110" y="21512"/>
                  <a:pt x="20110" y="21546"/>
                  <a:pt x="20213" y="21546"/>
                </a:cubicBezTo>
                <a:cubicBezTo>
                  <a:pt x="20247" y="21529"/>
                  <a:pt x="20281" y="21529"/>
                  <a:pt x="20316" y="21512"/>
                </a:cubicBezTo>
                <a:cubicBezTo>
                  <a:pt x="20316" y="21461"/>
                  <a:pt x="20316" y="21426"/>
                  <a:pt x="20316" y="21392"/>
                </a:cubicBezTo>
                <a:cubicBezTo>
                  <a:pt x="20316" y="21358"/>
                  <a:pt x="20247" y="21341"/>
                  <a:pt x="20247" y="21307"/>
                </a:cubicBezTo>
                <a:cubicBezTo>
                  <a:pt x="20264" y="21204"/>
                  <a:pt x="20298" y="21102"/>
                  <a:pt x="20350" y="20999"/>
                </a:cubicBezTo>
                <a:cubicBezTo>
                  <a:pt x="20367" y="20948"/>
                  <a:pt x="20435" y="20897"/>
                  <a:pt x="20503" y="20880"/>
                </a:cubicBezTo>
                <a:cubicBezTo>
                  <a:pt x="20521" y="20862"/>
                  <a:pt x="20538" y="20862"/>
                  <a:pt x="20572" y="20880"/>
                </a:cubicBezTo>
                <a:lnTo>
                  <a:pt x="20640" y="20880"/>
                </a:lnTo>
                <a:cubicBezTo>
                  <a:pt x="20640" y="20862"/>
                  <a:pt x="20640" y="20845"/>
                  <a:pt x="20657" y="20828"/>
                </a:cubicBezTo>
                <a:cubicBezTo>
                  <a:pt x="20657" y="20794"/>
                  <a:pt x="20657" y="20777"/>
                  <a:pt x="20657" y="20760"/>
                </a:cubicBezTo>
                <a:cubicBezTo>
                  <a:pt x="20640" y="20675"/>
                  <a:pt x="20640" y="20606"/>
                  <a:pt x="20657" y="20521"/>
                </a:cubicBezTo>
                <a:cubicBezTo>
                  <a:pt x="20657" y="20487"/>
                  <a:pt x="20674" y="20435"/>
                  <a:pt x="20691" y="20401"/>
                </a:cubicBezTo>
                <a:lnTo>
                  <a:pt x="20691" y="20230"/>
                </a:lnTo>
                <a:cubicBezTo>
                  <a:pt x="20674" y="20213"/>
                  <a:pt x="20657" y="20213"/>
                  <a:pt x="20640" y="20196"/>
                </a:cubicBezTo>
                <a:cubicBezTo>
                  <a:pt x="20606" y="20179"/>
                  <a:pt x="20606" y="20094"/>
                  <a:pt x="20589" y="20042"/>
                </a:cubicBezTo>
                <a:cubicBezTo>
                  <a:pt x="20589" y="19974"/>
                  <a:pt x="20538" y="19991"/>
                  <a:pt x="20452" y="20008"/>
                </a:cubicBezTo>
                <a:lnTo>
                  <a:pt x="20401" y="20025"/>
                </a:lnTo>
                <a:cubicBezTo>
                  <a:pt x="20264" y="20077"/>
                  <a:pt x="20213" y="20025"/>
                  <a:pt x="20213" y="19957"/>
                </a:cubicBezTo>
                <a:cubicBezTo>
                  <a:pt x="20213" y="19906"/>
                  <a:pt x="20213" y="19871"/>
                  <a:pt x="20230" y="19837"/>
                </a:cubicBezTo>
                <a:cubicBezTo>
                  <a:pt x="20367" y="19752"/>
                  <a:pt x="20521" y="19684"/>
                  <a:pt x="20691" y="19632"/>
                </a:cubicBezTo>
                <a:lnTo>
                  <a:pt x="20691" y="19376"/>
                </a:lnTo>
                <a:cubicBezTo>
                  <a:pt x="20657" y="19308"/>
                  <a:pt x="20418" y="19427"/>
                  <a:pt x="20503" y="19256"/>
                </a:cubicBezTo>
                <a:cubicBezTo>
                  <a:pt x="20486" y="19188"/>
                  <a:pt x="20452" y="19120"/>
                  <a:pt x="20435" y="19068"/>
                </a:cubicBezTo>
                <a:cubicBezTo>
                  <a:pt x="20418" y="19051"/>
                  <a:pt x="20418" y="19034"/>
                  <a:pt x="20435" y="19017"/>
                </a:cubicBezTo>
                <a:cubicBezTo>
                  <a:pt x="20452" y="19000"/>
                  <a:pt x="20486" y="18966"/>
                  <a:pt x="20521" y="18949"/>
                </a:cubicBezTo>
                <a:cubicBezTo>
                  <a:pt x="20555" y="18898"/>
                  <a:pt x="20623" y="18863"/>
                  <a:pt x="20674" y="18880"/>
                </a:cubicBezTo>
                <a:lnTo>
                  <a:pt x="20674" y="0"/>
                </a:lnTo>
                <a:lnTo>
                  <a:pt x="0" y="0"/>
                </a:lnTo>
                <a:lnTo>
                  <a:pt x="0" y="46065"/>
                </a:lnTo>
                <a:cubicBezTo>
                  <a:pt x="103" y="46048"/>
                  <a:pt x="205" y="46031"/>
                  <a:pt x="308" y="4603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" name="TextBox 11"/>
          <p:cNvSpPr txBox="1"/>
          <p:nvPr/>
        </p:nvSpPr>
        <p:spPr>
          <a:xfrm>
            <a:off x="-29155" y="1579925"/>
            <a:ext cx="49417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(STT 31 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… 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vi-VN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008020413"/>
              </p:ext>
            </p:extLst>
          </p:nvPr>
        </p:nvGraphicFramePr>
        <p:xfrm>
          <a:off x="951822" y="1445809"/>
          <a:ext cx="11107322" cy="4127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55" name="Google Shape;1763;p68"/>
          <p:cNvSpPr txBox="1">
            <a:spLocks noGrp="1"/>
          </p:cNvSpPr>
          <p:nvPr>
            <p:ph type="title" idx="6"/>
          </p:nvPr>
        </p:nvSpPr>
        <p:spPr>
          <a:xfrm flipH="1">
            <a:off x="2395705" y="323771"/>
            <a:ext cx="8540274" cy="640000"/>
          </a:xfrm>
          <a:prstGeom prst="rect">
            <a:avLst/>
          </a:prstGeom>
          <a:ln>
            <a:noFill/>
          </a:ln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Chủ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đề</a:t>
            </a:r>
            <a:r>
              <a:rPr lang="en-US" sz="3200" b="1" dirty="0" smtClean="0">
                <a:solidFill>
                  <a:srgbClr val="FF0000"/>
                </a:solidFill>
              </a:rPr>
              <a:t>: </a:t>
            </a:r>
            <a:r>
              <a:rPr lang="en-US" sz="3200" b="1" dirty="0" smtClean="0"/>
              <a:t>PHONG TRÀO CÔNG NHÂN CUỐI TK XVIII ĐẾN ĐẦU TK XX</a:t>
            </a:r>
            <a:endParaRPr sz="3200" b="1" dirty="0"/>
          </a:p>
        </p:txBody>
      </p:sp>
      <p:sp>
        <p:nvSpPr>
          <p:cNvPr id="28" name="Google Shape;1756;p68"/>
          <p:cNvSpPr/>
          <p:nvPr/>
        </p:nvSpPr>
        <p:spPr>
          <a:xfrm flipH="1">
            <a:off x="3551123" y="2091384"/>
            <a:ext cx="5066162" cy="1020409"/>
          </a:xfrm>
          <a:custGeom>
            <a:avLst/>
            <a:gdLst/>
            <a:ahLst/>
            <a:cxnLst/>
            <a:rect l="l" t="t" r="r" b="b"/>
            <a:pathLst>
              <a:path w="20692" h="47654" extrusionOk="0">
                <a:moveTo>
                  <a:pt x="308" y="46031"/>
                </a:moveTo>
                <a:cubicBezTo>
                  <a:pt x="342" y="46031"/>
                  <a:pt x="393" y="46013"/>
                  <a:pt x="410" y="45996"/>
                </a:cubicBezTo>
                <a:lnTo>
                  <a:pt x="410" y="45962"/>
                </a:lnTo>
                <a:cubicBezTo>
                  <a:pt x="564" y="45894"/>
                  <a:pt x="701" y="45877"/>
                  <a:pt x="854" y="45877"/>
                </a:cubicBezTo>
                <a:cubicBezTo>
                  <a:pt x="1008" y="45877"/>
                  <a:pt x="1179" y="45825"/>
                  <a:pt x="1299" y="45757"/>
                </a:cubicBezTo>
                <a:cubicBezTo>
                  <a:pt x="1316" y="45740"/>
                  <a:pt x="1316" y="45740"/>
                  <a:pt x="1316" y="45723"/>
                </a:cubicBezTo>
                <a:lnTo>
                  <a:pt x="2136" y="45979"/>
                </a:lnTo>
                <a:lnTo>
                  <a:pt x="2136" y="45979"/>
                </a:lnTo>
                <a:lnTo>
                  <a:pt x="2136" y="46184"/>
                </a:lnTo>
                <a:cubicBezTo>
                  <a:pt x="2136" y="46201"/>
                  <a:pt x="2136" y="46218"/>
                  <a:pt x="2153" y="46218"/>
                </a:cubicBezTo>
                <a:cubicBezTo>
                  <a:pt x="2187" y="46236"/>
                  <a:pt x="2238" y="46253"/>
                  <a:pt x="2255" y="46253"/>
                </a:cubicBezTo>
                <a:cubicBezTo>
                  <a:pt x="2324" y="46236"/>
                  <a:pt x="2392" y="46201"/>
                  <a:pt x="2443" y="46150"/>
                </a:cubicBezTo>
                <a:cubicBezTo>
                  <a:pt x="2478" y="46099"/>
                  <a:pt x="2546" y="46099"/>
                  <a:pt x="2648" y="46167"/>
                </a:cubicBezTo>
                <a:cubicBezTo>
                  <a:pt x="2665" y="46184"/>
                  <a:pt x="2700" y="46184"/>
                  <a:pt x="2700" y="46184"/>
                </a:cubicBezTo>
                <a:cubicBezTo>
                  <a:pt x="2751" y="46065"/>
                  <a:pt x="3007" y="46184"/>
                  <a:pt x="3093" y="46116"/>
                </a:cubicBezTo>
                <a:cubicBezTo>
                  <a:pt x="3144" y="46082"/>
                  <a:pt x="3212" y="46048"/>
                  <a:pt x="3281" y="46065"/>
                </a:cubicBezTo>
                <a:cubicBezTo>
                  <a:pt x="3434" y="46099"/>
                  <a:pt x="3503" y="46013"/>
                  <a:pt x="3588" y="45996"/>
                </a:cubicBezTo>
                <a:lnTo>
                  <a:pt x="3759" y="45945"/>
                </a:lnTo>
                <a:lnTo>
                  <a:pt x="3827" y="45962"/>
                </a:lnTo>
                <a:cubicBezTo>
                  <a:pt x="3896" y="45996"/>
                  <a:pt x="3981" y="46048"/>
                  <a:pt x="3998" y="46116"/>
                </a:cubicBezTo>
                <a:cubicBezTo>
                  <a:pt x="4015" y="46150"/>
                  <a:pt x="3981" y="46201"/>
                  <a:pt x="3930" y="46218"/>
                </a:cubicBezTo>
                <a:cubicBezTo>
                  <a:pt x="3827" y="46218"/>
                  <a:pt x="3708" y="46218"/>
                  <a:pt x="3708" y="46321"/>
                </a:cubicBezTo>
                <a:cubicBezTo>
                  <a:pt x="3622" y="46321"/>
                  <a:pt x="3537" y="46321"/>
                  <a:pt x="3469" y="46338"/>
                </a:cubicBezTo>
                <a:cubicBezTo>
                  <a:pt x="3451" y="46338"/>
                  <a:pt x="3469" y="46389"/>
                  <a:pt x="3469" y="46406"/>
                </a:cubicBezTo>
                <a:cubicBezTo>
                  <a:pt x="3520" y="46475"/>
                  <a:pt x="3434" y="46441"/>
                  <a:pt x="3503" y="46458"/>
                </a:cubicBezTo>
                <a:cubicBezTo>
                  <a:pt x="3622" y="46475"/>
                  <a:pt x="3742" y="46509"/>
                  <a:pt x="3861" y="46526"/>
                </a:cubicBezTo>
                <a:cubicBezTo>
                  <a:pt x="3930" y="46543"/>
                  <a:pt x="3981" y="46526"/>
                  <a:pt x="3998" y="46492"/>
                </a:cubicBezTo>
                <a:cubicBezTo>
                  <a:pt x="4032" y="46441"/>
                  <a:pt x="4084" y="46423"/>
                  <a:pt x="4135" y="46441"/>
                </a:cubicBezTo>
                <a:cubicBezTo>
                  <a:pt x="4272" y="46458"/>
                  <a:pt x="4408" y="46492"/>
                  <a:pt x="4408" y="46355"/>
                </a:cubicBezTo>
                <a:cubicBezTo>
                  <a:pt x="4511" y="46355"/>
                  <a:pt x="4630" y="46372"/>
                  <a:pt x="4699" y="46321"/>
                </a:cubicBezTo>
                <a:cubicBezTo>
                  <a:pt x="4733" y="46287"/>
                  <a:pt x="4801" y="46338"/>
                  <a:pt x="4852" y="46372"/>
                </a:cubicBezTo>
                <a:cubicBezTo>
                  <a:pt x="4904" y="46423"/>
                  <a:pt x="4887" y="46458"/>
                  <a:pt x="4870" y="46492"/>
                </a:cubicBezTo>
                <a:cubicBezTo>
                  <a:pt x="4835" y="46560"/>
                  <a:pt x="4921" y="46646"/>
                  <a:pt x="5040" y="46697"/>
                </a:cubicBezTo>
                <a:cubicBezTo>
                  <a:pt x="5092" y="46714"/>
                  <a:pt x="5143" y="46731"/>
                  <a:pt x="5194" y="46748"/>
                </a:cubicBezTo>
                <a:cubicBezTo>
                  <a:pt x="5297" y="46799"/>
                  <a:pt x="5416" y="46816"/>
                  <a:pt x="5519" y="46765"/>
                </a:cubicBezTo>
                <a:cubicBezTo>
                  <a:pt x="5604" y="46748"/>
                  <a:pt x="5690" y="46714"/>
                  <a:pt x="5758" y="46663"/>
                </a:cubicBezTo>
                <a:cubicBezTo>
                  <a:pt x="5792" y="46646"/>
                  <a:pt x="5843" y="46629"/>
                  <a:pt x="5878" y="46646"/>
                </a:cubicBezTo>
                <a:cubicBezTo>
                  <a:pt x="6083" y="46748"/>
                  <a:pt x="6134" y="46646"/>
                  <a:pt x="6271" y="46646"/>
                </a:cubicBezTo>
                <a:cubicBezTo>
                  <a:pt x="6442" y="46646"/>
                  <a:pt x="6442" y="46594"/>
                  <a:pt x="6288" y="46389"/>
                </a:cubicBezTo>
                <a:cubicBezTo>
                  <a:pt x="6339" y="46372"/>
                  <a:pt x="6390" y="46355"/>
                  <a:pt x="6442" y="46304"/>
                </a:cubicBezTo>
                <a:cubicBezTo>
                  <a:pt x="6493" y="46253"/>
                  <a:pt x="6561" y="46287"/>
                  <a:pt x="6647" y="46389"/>
                </a:cubicBezTo>
                <a:cubicBezTo>
                  <a:pt x="6681" y="46423"/>
                  <a:pt x="6715" y="46475"/>
                  <a:pt x="6749" y="46526"/>
                </a:cubicBezTo>
                <a:cubicBezTo>
                  <a:pt x="6817" y="46492"/>
                  <a:pt x="6954" y="46611"/>
                  <a:pt x="7005" y="46543"/>
                </a:cubicBezTo>
                <a:lnTo>
                  <a:pt x="7005" y="46458"/>
                </a:lnTo>
                <a:cubicBezTo>
                  <a:pt x="7108" y="46458"/>
                  <a:pt x="7227" y="46526"/>
                  <a:pt x="7313" y="46560"/>
                </a:cubicBezTo>
                <a:lnTo>
                  <a:pt x="7347" y="46560"/>
                </a:lnTo>
                <a:cubicBezTo>
                  <a:pt x="7381" y="46594"/>
                  <a:pt x="7433" y="46629"/>
                  <a:pt x="7484" y="46663"/>
                </a:cubicBezTo>
                <a:cubicBezTo>
                  <a:pt x="7655" y="46748"/>
                  <a:pt x="7843" y="46799"/>
                  <a:pt x="8048" y="46799"/>
                </a:cubicBezTo>
                <a:cubicBezTo>
                  <a:pt x="8150" y="46834"/>
                  <a:pt x="8253" y="46851"/>
                  <a:pt x="8355" y="46851"/>
                </a:cubicBezTo>
                <a:cubicBezTo>
                  <a:pt x="8389" y="46868"/>
                  <a:pt x="8424" y="46885"/>
                  <a:pt x="8458" y="46902"/>
                </a:cubicBezTo>
                <a:cubicBezTo>
                  <a:pt x="8492" y="46970"/>
                  <a:pt x="8543" y="47039"/>
                  <a:pt x="8594" y="47090"/>
                </a:cubicBezTo>
                <a:cubicBezTo>
                  <a:pt x="8936" y="47090"/>
                  <a:pt x="9261" y="47209"/>
                  <a:pt x="9517" y="47432"/>
                </a:cubicBezTo>
                <a:lnTo>
                  <a:pt x="9637" y="47414"/>
                </a:lnTo>
                <a:cubicBezTo>
                  <a:pt x="9705" y="47414"/>
                  <a:pt x="9756" y="47363"/>
                  <a:pt x="9773" y="47312"/>
                </a:cubicBezTo>
                <a:lnTo>
                  <a:pt x="9790" y="47278"/>
                </a:lnTo>
                <a:cubicBezTo>
                  <a:pt x="9842" y="47261"/>
                  <a:pt x="9876" y="47227"/>
                  <a:pt x="9927" y="47192"/>
                </a:cubicBezTo>
                <a:lnTo>
                  <a:pt x="9927" y="47192"/>
                </a:lnTo>
                <a:cubicBezTo>
                  <a:pt x="9978" y="47141"/>
                  <a:pt x="10047" y="47090"/>
                  <a:pt x="10115" y="47056"/>
                </a:cubicBezTo>
                <a:cubicBezTo>
                  <a:pt x="10115" y="47056"/>
                  <a:pt x="10098" y="47039"/>
                  <a:pt x="10098" y="47022"/>
                </a:cubicBezTo>
                <a:cubicBezTo>
                  <a:pt x="10132" y="46987"/>
                  <a:pt x="10166" y="46919"/>
                  <a:pt x="10166" y="46868"/>
                </a:cubicBezTo>
                <a:cubicBezTo>
                  <a:pt x="10252" y="46902"/>
                  <a:pt x="10337" y="46936"/>
                  <a:pt x="10423" y="46936"/>
                </a:cubicBezTo>
                <a:cubicBezTo>
                  <a:pt x="10662" y="46885"/>
                  <a:pt x="10918" y="46868"/>
                  <a:pt x="11174" y="46919"/>
                </a:cubicBezTo>
                <a:lnTo>
                  <a:pt x="11174" y="46902"/>
                </a:lnTo>
                <a:lnTo>
                  <a:pt x="11397" y="46936"/>
                </a:lnTo>
                <a:lnTo>
                  <a:pt x="11499" y="47039"/>
                </a:lnTo>
                <a:cubicBezTo>
                  <a:pt x="11567" y="47073"/>
                  <a:pt x="11619" y="47107"/>
                  <a:pt x="11670" y="47141"/>
                </a:cubicBezTo>
                <a:cubicBezTo>
                  <a:pt x="11687" y="47141"/>
                  <a:pt x="11704" y="47141"/>
                  <a:pt x="11721" y="47124"/>
                </a:cubicBezTo>
                <a:cubicBezTo>
                  <a:pt x="11738" y="47107"/>
                  <a:pt x="11755" y="47073"/>
                  <a:pt x="11789" y="47056"/>
                </a:cubicBezTo>
                <a:cubicBezTo>
                  <a:pt x="11807" y="47039"/>
                  <a:pt x="11909" y="47056"/>
                  <a:pt x="11977" y="47107"/>
                </a:cubicBezTo>
                <a:cubicBezTo>
                  <a:pt x="12012" y="47124"/>
                  <a:pt x="12046" y="47175"/>
                  <a:pt x="12063" y="47227"/>
                </a:cubicBezTo>
                <a:cubicBezTo>
                  <a:pt x="12063" y="47244"/>
                  <a:pt x="12063" y="47261"/>
                  <a:pt x="12080" y="47278"/>
                </a:cubicBezTo>
                <a:cubicBezTo>
                  <a:pt x="12114" y="47363"/>
                  <a:pt x="12131" y="47380"/>
                  <a:pt x="12234" y="47380"/>
                </a:cubicBezTo>
                <a:cubicBezTo>
                  <a:pt x="12319" y="47380"/>
                  <a:pt x="12405" y="47414"/>
                  <a:pt x="12473" y="47483"/>
                </a:cubicBezTo>
                <a:lnTo>
                  <a:pt x="12558" y="47568"/>
                </a:lnTo>
                <a:cubicBezTo>
                  <a:pt x="12610" y="47551"/>
                  <a:pt x="12661" y="47534"/>
                  <a:pt x="12712" y="47500"/>
                </a:cubicBezTo>
                <a:cubicBezTo>
                  <a:pt x="12746" y="47483"/>
                  <a:pt x="12763" y="47449"/>
                  <a:pt x="12763" y="47397"/>
                </a:cubicBezTo>
                <a:cubicBezTo>
                  <a:pt x="12763" y="47346"/>
                  <a:pt x="12763" y="47278"/>
                  <a:pt x="12763" y="47227"/>
                </a:cubicBezTo>
                <a:lnTo>
                  <a:pt x="13173" y="47175"/>
                </a:lnTo>
                <a:cubicBezTo>
                  <a:pt x="13225" y="47278"/>
                  <a:pt x="13293" y="47363"/>
                  <a:pt x="13396" y="47346"/>
                </a:cubicBezTo>
                <a:cubicBezTo>
                  <a:pt x="13481" y="47329"/>
                  <a:pt x="13566" y="47329"/>
                  <a:pt x="13652" y="47363"/>
                </a:cubicBezTo>
                <a:cubicBezTo>
                  <a:pt x="13754" y="47346"/>
                  <a:pt x="13840" y="47329"/>
                  <a:pt x="13942" y="47329"/>
                </a:cubicBezTo>
                <a:cubicBezTo>
                  <a:pt x="13959" y="47312"/>
                  <a:pt x="13959" y="47295"/>
                  <a:pt x="13959" y="47278"/>
                </a:cubicBezTo>
                <a:cubicBezTo>
                  <a:pt x="14011" y="47295"/>
                  <a:pt x="14062" y="47312"/>
                  <a:pt x="14113" y="47312"/>
                </a:cubicBezTo>
                <a:cubicBezTo>
                  <a:pt x="14164" y="47329"/>
                  <a:pt x="14250" y="47329"/>
                  <a:pt x="14301" y="47329"/>
                </a:cubicBezTo>
                <a:cubicBezTo>
                  <a:pt x="14301" y="47346"/>
                  <a:pt x="14284" y="47346"/>
                  <a:pt x="14267" y="47363"/>
                </a:cubicBezTo>
                <a:cubicBezTo>
                  <a:pt x="14506" y="47397"/>
                  <a:pt x="14711" y="47483"/>
                  <a:pt x="14899" y="47637"/>
                </a:cubicBezTo>
                <a:cubicBezTo>
                  <a:pt x="14985" y="47620"/>
                  <a:pt x="15053" y="47637"/>
                  <a:pt x="15138" y="47654"/>
                </a:cubicBezTo>
                <a:cubicBezTo>
                  <a:pt x="15155" y="47637"/>
                  <a:pt x="15190" y="47620"/>
                  <a:pt x="15224" y="47620"/>
                </a:cubicBezTo>
                <a:cubicBezTo>
                  <a:pt x="15378" y="47585"/>
                  <a:pt x="15548" y="47585"/>
                  <a:pt x="15702" y="47637"/>
                </a:cubicBezTo>
                <a:cubicBezTo>
                  <a:pt x="15890" y="47534"/>
                  <a:pt x="16078" y="47483"/>
                  <a:pt x="16283" y="47483"/>
                </a:cubicBezTo>
                <a:lnTo>
                  <a:pt x="16317" y="47483"/>
                </a:lnTo>
                <a:lnTo>
                  <a:pt x="16369" y="47432"/>
                </a:lnTo>
                <a:cubicBezTo>
                  <a:pt x="16403" y="47397"/>
                  <a:pt x="16437" y="47363"/>
                  <a:pt x="16471" y="47329"/>
                </a:cubicBezTo>
                <a:cubicBezTo>
                  <a:pt x="16522" y="47278"/>
                  <a:pt x="16557" y="47244"/>
                  <a:pt x="16608" y="47227"/>
                </a:cubicBezTo>
                <a:lnTo>
                  <a:pt x="16608" y="47227"/>
                </a:lnTo>
                <a:lnTo>
                  <a:pt x="16659" y="47192"/>
                </a:lnTo>
                <a:cubicBezTo>
                  <a:pt x="16659" y="47175"/>
                  <a:pt x="16659" y="47158"/>
                  <a:pt x="16659" y="47141"/>
                </a:cubicBezTo>
                <a:cubicBezTo>
                  <a:pt x="16659" y="47056"/>
                  <a:pt x="16710" y="47022"/>
                  <a:pt x="16745" y="46970"/>
                </a:cubicBezTo>
                <a:cubicBezTo>
                  <a:pt x="16779" y="46919"/>
                  <a:pt x="16813" y="46953"/>
                  <a:pt x="16864" y="46970"/>
                </a:cubicBezTo>
                <a:lnTo>
                  <a:pt x="17001" y="46987"/>
                </a:lnTo>
                <a:cubicBezTo>
                  <a:pt x="17018" y="46987"/>
                  <a:pt x="17052" y="46936"/>
                  <a:pt x="17035" y="46902"/>
                </a:cubicBezTo>
                <a:lnTo>
                  <a:pt x="16967" y="46697"/>
                </a:lnTo>
                <a:lnTo>
                  <a:pt x="17462" y="46629"/>
                </a:lnTo>
                <a:lnTo>
                  <a:pt x="17496" y="46680"/>
                </a:lnTo>
                <a:cubicBezTo>
                  <a:pt x="17548" y="46629"/>
                  <a:pt x="17599" y="46594"/>
                  <a:pt x="17650" y="46560"/>
                </a:cubicBezTo>
                <a:lnTo>
                  <a:pt x="17650" y="46441"/>
                </a:lnTo>
                <a:cubicBezTo>
                  <a:pt x="17650" y="46372"/>
                  <a:pt x="17616" y="46321"/>
                  <a:pt x="17565" y="46287"/>
                </a:cubicBezTo>
                <a:lnTo>
                  <a:pt x="17530" y="46270"/>
                </a:lnTo>
                <a:cubicBezTo>
                  <a:pt x="17513" y="46236"/>
                  <a:pt x="17496" y="46184"/>
                  <a:pt x="17479" y="46133"/>
                </a:cubicBezTo>
                <a:lnTo>
                  <a:pt x="17479" y="46133"/>
                </a:lnTo>
                <a:cubicBezTo>
                  <a:pt x="17428" y="46065"/>
                  <a:pt x="17394" y="45996"/>
                  <a:pt x="17360" y="45928"/>
                </a:cubicBezTo>
                <a:lnTo>
                  <a:pt x="17325" y="45945"/>
                </a:lnTo>
                <a:cubicBezTo>
                  <a:pt x="17291" y="45894"/>
                  <a:pt x="17240" y="45860"/>
                  <a:pt x="17172" y="45843"/>
                </a:cubicBezTo>
                <a:cubicBezTo>
                  <a:pt x="17223" y="45774"/>
                  <a:pt x="17274" y="45706"/>
                  <a:pt x="17308" y="45638"/>
                </a:cubicBezTo>
                <a:cubicBezTo>
                  <a:pt x="17274" y="45398"/>
                  <a:pt x="17325" y="45159"/>
                  <a:pt x="17428" y="44937"/>
                </a:cubicBezTo>
                <a:lnTo>
                  <a:pt x="17394" y="44920"/>
                </a:lnTo>
                <a:lnTo>
                  <a:pt x="17479" y="44732"/>
                </a:lnTo>
                <a:lnTo>
                  <a:pt x="17599" y="44647"/>
                </a:lnTo>
                <a:cubicBezTo>
                  <a:pt x="17633" y="44595"/>
                  <a:pt x="17684" y="44561"/>
                  <a:pt x="17736" y="44510"/>
                </a:cubicBezTo>
                <a:cubicBezTo>
                  <a:pt x="17736" y="44493"/>
                  <a:pt x="17736" y="44476"/>
                  <a:pt x="17736" y="44476"/>
                </a:cubicBezTo>
                <a:cubicBezTo>
                  <a:pt x="17718" y="44441"/>
                  <a:pt x="17684" y="44424"/>
                  <a:pt x="17667" y="44407"/>
                </a:cubicBezTo>
                <a:cubicBezTo>
                  <a:pt x="17650" y="44373"/>
                  <a:pt x="17701" y="44288"/>
                  <a:pt x="17753" y="44236"/>
                </a:cubicBezTo>
                <a:cubicBezTo>
                  <a:pt x="17804" y="44185"/>
                  <a:pt x="17855" y="44168"/>
                  <a:pt x="17906" y="44168"/>
                </a:cubicBezTo>
                <a:lnTo>
                  <a:pt x="17958" y="44168"/>
                </a:lnTo>
                <a:cubicBezTo>
                  <a:pt x="18060" y="44151"/>
                  <a:pt x="18077" y="44134"/>
                  <a:pt x="18094" y="44048"/>
                </a:cubicBezTo>
                <a:cubicBezTo>
                  <a:pt x="18111" y="43963"/>
                  <a:pt x="18163" y="43895"/>
                  <a:pt x="18248" y="43843"/>
                </a:cubicBezTo>
                <a:lnTo>
                  <a:pt x="18351" y="43792"/>
                </a:lnTo>
                <a:cubicBezTo>
                  <a:pt x="18334" y="43741"/>
                  <a:pt x="18334" y="43673"/>
                  <a:pt x="18316" y="43621"/>
                </a:cubicBezTo>
                <a:cubicBezTo>
                  <a:pt x="18316" y="43604"/>
                  <a:pt x="18265" y="43570"/>
                  <a:pt x="18214" y="43570"/>
                </a:cubicBezTo>
                <a:cubicBezTo>
                  <a:pt x="18163" y="43553"/>
                  <a:pt x="18094" y="43536"/>
                  <a:pt x="18026" y="43536"/>
                </a:cubicBezTo>
                <a:lnTo>
                  <a:pt x="18043" y="43143"/>
                </a:lnTo>
                <a:cubicBezTo>
                  <a:pt x="18163" y="43109"/>
                  <a:pt x="18265" y="43075"/>
                  <a:pt x="18282" y="42972"/>
                </a:cubicBezTo>
                <a:cubicBezTo>
                  <a:pt x="18265" y="42887"/>
                  <a:pt x="18282" y="42801"/>
                  <a:pt x="18334" y="42750"/>
                </a:cubicBezTo>
                <a:cubicBezTo>
                  <a:pt x="18334" y="42647"/>
                  <a:pt x="18334" y="42562"/>
                  <a:pt x="18351" y="42459"/>
                </a:cubicBezTo>
                <a:cubicBezTo>
                  <a:pt x="18351" y="42459"/>
                  <a:pt x="18334" y="42442"/>
                  <a:pt x="18316" y="42442"/>
                </a:cubicBezTo>
                <a:cubicBezTo>
                  <a:pt x="18334" y="42408"/>
                  <a:pt x="18351" y="42357"/>
                  <a:pt x="18368" y="42306"/>
                </a:cubicBezTo>
                <a:cubicBezTo>
                  <a:pt x="18402" y="42254"/>
                  <a:pt x="18419" y="42186"/>
                  <a:pt x="18436" y="42135"/>
                </a:cubicBezTo>
                <a:cubicBezTo>
                  <a:pt x="18436" y="42135"/>
                  <a:pt x="18436" y="42152"/>
                  <a:pt x="18453" y="42169"/>
                </a:cubicBezTo>
                <a:cubicBezTo>
                  <a:pt x="18539" y="41964"/>
                  <a:pt x="18675" y="41776"/>
                  <a:pt x="18846" y="41656"/>
                </a:cubicBezTo>
                <a:cubicBezTo>
                  <a:pt x="18863" y="41571"/>
                  <a:pt x="18880" y="41503"/>
                  <a:pt x="18914" y="41434"/>
                </a:cubicBezTo>
                <a:cubicBezTo>
                  <a:pt x="18897" y="41400"/>
                  <a:pt x="18897" y="41366"/>
                  <a:pt x="18880" y="41349"/>
                </a:cubicBezTo>
                <a:cubicBezTo>
                  <a:pt x="18880" y="41178"/>
                  <a:pt x="18932" y="41024"/>
                  <a:pt x="19017" y="40905"/>
                </a:cubicBezTo>
                <a:cubicBezTo>
                  <a:pt x="18932" y="40717"/>
                  <a:pt x="18914" y="40529"/>
                  <a:pt x="18949" y="40341"/>
                </a:cubicBezTo>
                <a:lnTo>
                  <a:pt x="18949" y="40307"/>
                </a:lnTo>
                <a:lnTo>
                  <a:pt x="18897" y="40255"/>
                </a:lnTo>
                <a:cubicBezTo>
                  <a:pt x="18863" y="40221"/>
                  <a:pt x="18829" y="40187"/>
                  <a:pt x="18812" y="40136"/>
                </a:cubicBezTo>
                <a:cubicBezTo>
                  <a:pt x="18778" y="40102"/>
                  <a:pt x="18744" y="40050"/>
                  <a:pt x="18727" y="39999"/>
                </a:cubicBezTo>
                <a:lnTo>
                  <a:pt x="18727" y="39999"/>
                </a:lnTo>
                <a:cubicBezTo>
                  <a:pt x="18727" y="39982"/>
                  <a:pt x="18709" y="39965"/>
                  <a:pt x="18709" y="39948"/>
                </a:cubicBezTo>
                <a:lnTo>
                  <a:pt x="18658" y="39948"/>
                </a:lnTo>
                <a:cubicBezTo>
                  <a:pt x="18590" y="39931"/>
                  <a:pt x="18521" y="39897"/>
                  <a:pt x="18487" y="39845"/>
                </a:cubicBezTo>
                <a:cubicBezTo>
                  <a:pt x="18453" y="39811"/>
                  <a:pt x="18487" y="39777"/>
                  <a:pt x="18504" y="39726"/>
                </a:cubicBezTo>
                <a:cubicBezTo>
                  <a:pt x="18521" y="39692"/>
                  <a:pt x="18539" y="39657"/>
                  <a:pt x="18556" y="39606"/>
                </a:cubicBezTo>
                <a:cubicBezTo>
                  <a:pt x="18556" y="39589"/>
                  <a:pt x="18504" y="39538"/>
                  <a:pt x="18453" y="39555"/>
                </a:cubicBezTo>
                <a:lnTo>
                  <a:pt x="18231" y="39572"/>
                </a:lnTo>
                <a:lnTo>
                  <a:pt x="18265" y="39111"/>
                </a:lnTo>
                <a:cubicBezTo>
                  <a:pt x="18316" y="39093"/>
                  <a:pt x="18368" y="39076"/>
                  <a:pt x="18419" y="39059"/>
                </a:cubicBezTo>
                <a:cubicBezTo>
                  <a:pt x="18487" y="39076"/>
                  <a:pt x="18556" y="39076"/>
                  <a:pt x="18607" y="39093"/>
                </a:cubicBezTo>
                <a:cubicBezTo>
                  <a:pt x="18658" y="39093"/>
                  <a:pt x="18761" y="39059"/>
                  <a:pt x="18744" y="39025"/>
                </a:cubicBezTo>
                <a:cubicBezTo>
                  <a:pt x="18709" y="38923"/>
                  <a:pt x="18727" y="38803"/>
                  <a:pt x="18795" y="38718"/>
                </a:cubicBezTo>
                <a:cubicBezTo>
                  <a:pt x="18761" y="38632"/>
                  <a:pt x="18761" y="38530"/>
                  <a:pt x="18778" y="38427"/>
                </a:cubicBezTo>
                <a:cubicBezTo>
                  <a:pt x="18761" y="38359"/>
                  <a:pt x="18761" y="38273"/>
                  <a:pt x="18795" y="38205"/>
                </a:cubicBezTo>
                <a:cubicBezTo>
                  <a:pt x="18829" y="38137"/>
                  <a:pt x="18795" y="38034"/>
                  <a:pt x="18744" y="37983"/>
                </a:cubicBezTo>
                <a:cubicBezTo>
                  <a:pt x="18658" y="37897"/>
                  <a:pt x="18709" y="37812"/>
                  <a:pt x="18846" y="37727"/>
                </a:cubicBezTo>
                <a:cubicBezTo>
                  <a:pt x="18744" y="37710"/>
                  <a:pt x="18641" y="37727"/>
                  <a:pt x="18556" y="37761"/>
                </a:cubicBezTo>
                <a:cubicBezTo>
                  <a:pt x="18487" y="37795"/>
                  <a:pt x="18385" y="37778"/>
                  <a:pt x="18334" y="37710"/>
                </a:cubicBezTo>
                <a:cubicBezTo>
                  <a:pt x="18351" y="37487"/>
                  <a:pt x="18368" y="37299"/>
                  <a:pt x="18368" y="37094"/>
                </a:cubicBezTo>
                <a:cubicBezTo>
                  <a:pt x="18556" y="36992"/>
                  <a:pt x="18573" y="36992"/>
                  <a:pt x="18573" y="36889"/>
                </a:cubicBezTo>
                <a:cubicBezTo>
                  <a:pt x="18573" y="36872"/>
                  <a:pt x="18573" y="36838"/>
                  <a:pt x="18573" y="36821"/>
                </a:cubicBezTo>
                <a:cubicBezTo>
                  <a:pt x="18590" y="36770"/>
                  <a:pt x="18641" y="36736"/>
                  <a:pt x="18692" y="36736"/>
                </a:cubicBezTo>
                <a:cubicBezTo>
                  <a:pt x="18727" y="36701"/>
                  <a:pt x="18795" y="36719"/>
                  <a:pt x="18829" y="36736"/>
                </a:cubicBezTo>
                <a:cubicBezTo>
                  <a:pt x="18829" y="36736"/>
                  <a:pt x="18863" y="36753"/>
                  <a:pt x="18863" y="36770"/>
                </a:cubicBezTo>
                <a:cubicBezTo>
                  <a:pt x="18880" y="36804"/>
                  <a:pt x="18880" y="36838"/>
                  <a:pt x="18880" y="36872"/>
                </a:cubicBezTo>
                <a:lnTo>
                  <a:pt x="18880" y="36872"/>
                </a:lnTo>
                <a:lnTo>
                  <a:pt x="19256" y="36684"/>
                </a:lnTo>
                <a:cubicBezTo>
                  <a:pt x="19273" y="36650"/>
                  <a:pt x="19256" y="36616"/>
                  <a:pt x="19256" y="36599"/>
                </a:cubicBezTo>
                <a:cubicBezTo>
                  <a:pt x="19205" y="36479"/>
                  <a:pt x="19154" y="36377"/>
                  <a:pt x="19085" y="36274"/>
                </a:cubicBezTo>
                <a:cubicBezTo>
                  <a:pt x="19068" y="36240"/>
                  <a:pt x="19017" y="36223"/>
                  <a:pt x="18966" y="36206"/>
                </a:cubicBezTo>
                <a:cubicBezTo>
                  <a:pt x="19068" y="35967"/>
                  <a:pt x="19034" y="35676"/>
                  <a:pt x="18880" y="35471"/>
                </a:cubicBezTo>
                <a:cubicBezTo>
                  <a:pt x="18880" y="35437"/>
                  <a:pt x="18880" y="35403"/>
                  <a:pt x="18880" y="35386"/>
                </a:cubicBezTo>
                <a:cubicBezTo>
                  <a:pt x="18863" y="35335"/>
                  <a:pt x="18914" y="35300"/>
                  <a:pt x="18966" y="35283"/>
                </a:cubicBezTo>
                <a:cubicBezTo>
                  <a:pt x="19034" y="35249"/>
                  <a:pt x="19102" y="35181"/>
                  <a:pt x="19102" y="35112"/>
                </a:cubicBezTo>
                <a:cubicBezTo>
                  <a:pt x="19119" y="35061"/>
                  <a:pt x="19102" y="35027"/>
                  <a:pt x="19085" y="34993"/>
                </a:cubicBezTo>
                <a:cubicBezTo>
                  <a:pt x="19085" y="34959"/>
                  <a:pt x="19051" y="34924"/>
                  <a:pt x="19034" y="34907"/>
                </a:cubicBezTo>
                <a:cubicBezTo>
                  <a:pt x="18914" y="34805"/>
                  <a:pt x="18897" y="34651"/>
                  <a:pt x="18983" y="34514"/>
                </a:cubicBezTo>
                <a:cubicBezTo>
                  <a:pt x="18983" y="34497"/>
                  <a:pt x="19000" y="34463"/>
                  <a:pt x="19017" y="34446"/>
                </a:cubicBezTo>
                <a:cubicBezTo>
                  <a:pt x="19051" y="34326"/>
                  <a:pt x="19051" y="34224"/>
                  <a:pt x="18914" y="34190"/>
                </a:cubicBezTo>
                <a:cubicBezTo>
                  <a:pt x="18897" y="34190"/>
                  <a:pt x="18880" y="34190"/>
                  <a:pt x="18863" y="34190"/>
                </a:cubicBezTo>
                <a:cubicBezTo>
                  <a:pt x="18829" y="34190"/>
                  <a:pt x="18812" y="34207"/>
                  <a:pt x="18778" y="34207"/>
                </a:cubicBezTo>
                <a:cubicBezTo>
                  <a:pt x="18709" y="34190"/>
                  <a:pt x="18641" y="34173"/>
                  <a:pt x="18573" y="34156"/>
                </a:cubicBezTo>
                <a:cubicBezTo>
                  <a:pt x="18573" y="34019"/>
                  <a:pt x="18470" y="33951"/>
                  <a:pt x="18402" y="33831"/>
                </a:cubicBezTo>
                <a:cubicBezTo>
                  <a:pt x="18453" y="33763"/>
                  <a:pt x="18487" y="33677"/>
                  <a:pt x="18334" y="33746"/>
                </a:cubicBezTo>
                <a:cubicBezTo>
                  <a:pt x="18316" y="33763"/>
                  <a:pt x="18282" y="33746"/>
                  <a:pt x="18265" y="33728"/>
                </a:cubicBezTo>
                <a:cubicBezTo>
                  <a:pt x="18231" y="33694"/>
                  <a:pt x="18214" y="33660"/>
                  <a:pt x="18214" y="33609"/>
                </a:cubicBezTo>
                <a:cubicBezTo>
                  <a:pt x="18214" y="33609"/>
                  <a:pt x="18231" y="33575"/>
                  <a:pt x="18231" y="33558"/>
                </a:cubicBezTo>
                <a:cubicBezTo>
                  <a:pt x="18351" y="33438"/>
                  <a:pt x="18470" y="33318"/>
                  <a:pt x="18607" y="33216"/>
                </a:cubicBezTo>
                <a:cubicBezTo>
                  <a:pt x="18624" y="33216"/>
                  <a:pt x="18641" y="33199"/>
                  <a:pt x="18658" y="33199"/>
                </a:cubicBezTo>
                <a:cubicBezTo>
                  <a:pt x="18692" y="33199"/>
                  <a:pt x="18709" y="33216"/>
                  <a:pt x="18744" y="33233"/>
                </a:cubicBezTo>
                <a:cubicBezTo>
                  <a:pt x="18812" y="33216"/>
                  <a:pt x="18897" y="33216"/>
                  <a:pt x="18966" y="33233"/>
                </a:cubicBezTo>
                <a:cubicBezTo>
                  <a:pt x="18966" y="33113"/>
                  <a:pt x="18983" y="32994"/>
                  <a:pt x="18897" y="32942"/>
                </a:cubicBezTo>
                <a:cubicBezTo>
                  <a:pt x="18880" y="32942"/>
                  <a:pt x="18897" y="32891"/>
                  <a:pt x="18914" y="32874"/>
                </a:cubicBezTo>
                <a:cubicBezTo>
                  <a:pt x="18914" y="32857"/>
                  <a:pt x="18932" y="32840"/>
                  <a:pt x="18949" y="32823"/>
                </a:cubicBezTo>
                <a:cubicBezTo>
                  <a:pt x="19273" y="32498"/>
                  <a:pt x="19273" y="32498"/>
                  <a:pt x="19119" y="32344"/>
                </a:cubicBezTo>
                <a:cubicBezTo>
                  <a:pt x="19068" y="32293"/>
                  <a:pt x="19102" y="32225"/>
                  <a:pt x="19154" y="32156"/>
                </a:cubicBezTo>
                <a:cubicBezTo>
                  <a:pt x="19222" y="32071"/>
                  <a:pt x="19256" y="32037"/>
                  <a:pt x="19307" y="31986"/>
                </a:cubicBezTo>
                <a:cubicBezTo>
                  <a:pt x="19273" y="31969"/>
                  <a:pt x="19239" y="31969"/>
                  <a:pt x="19205" y="31951"/>
                </a:cubicBezTo>
                <a:cubicBezTo>
                  <a:pt x="19205" y="31951"/>
                  <a:pt x="19239" y="31934"/>
                  <a:pt x="19239" y="31917"/>
                </a:cubicBezTo>
                <a:cubicBezTo>
                  <a:pt x="19222" y="31644"/>
                  <a:pt x="19256" y="31388"/>
                  <a:pt x="19307" y="31114"/>
                </a:cubicBezTo>
                <a:cubicBezTo>
                  <a:pt x="19307" y="31063"/>
                  <a:pt x="19307" y="31029"/>
                  <a:pt x="19290" y="30978"/>
                </a:cubicBezTo>
                <a:cubicBezTo>
                  <a:pt x="19239" y="30841"/>
                  <a:pt x="19273" y="30704"/>
                  <a:pt x="19376" y="30602"/>
                </a:cubicBezTo>
                <a:cubicBezTo>
                  <a:pt x="19393" y="30585"/>
                  <a:pt x="19393" y="30567"/>
                  <a:pt x="19410" y="30567"/>
                </a:cubicBezTo>
                <a:cubicBezTo>
                  <a:pt x="19444" y="30499"/>
                  <a:pt x="19427" y="30448"/>
                  <a:pt x="19307" y="30448"/>
                </a:cubicBezTo>
                <a:cubicBezTo>
                  <a:pt x="19222" y="30448"/>
                  <a:pt x="19154" y="30414"/>
                  <a:pt x="19102" y="30362"/>
                </a:cubicBezTo>
                <a:cubicBezTo>
                  <a:pt x="19068" y="30328"/>
                  <a:pt x="19051" y="30277"/>
                  <a:pt x="19085" y="30226"/>
                </a:cubicBezTo>
                <a:lnTo>
                  <a:pt x="19137" y="30209"/>
                </a:lnTo>
                <a:cubicBezTo>
                  <a:pt x="19239" y="30192"/>
                  <a:pt x="19342" y="30140"/>
                  <a:pt x="19410" y="30038"/>
                </a:cubicBezTo>
                <a:cubicBezTo>
                  <a:pt x="19461" y="29952"/>
                  <a:pt x="19410" y="29884"/>
                  <a:pt x="19325" y="29850"/>
                </a:cubicBezTo>
                <a:cubicBezTo>
                  <a:pt x="19239" y="29799"/>
                  <a:pt x="19154" y="29764"/>
                  <a:pt x="19051" y="29730"/>
                </a:cubicBezTo>
                <a:lnTo>
                  <a:pt x="19034" y="29730"/>
                </a:lnTo>
                <a:cubicBezTo>
                  <a:pt x="19085" y="29542"/>
                  <a:pt x="19034" y="29354"/>
                  <a:pt x="18897" y="29218"/>
                </a:cubicBezTo>
                <a:cubicBezTo>
                  <a:pt x="18914" y="29166"/>
                  <a:pt x="18932" y="29115"/>
                  <a:pt x="18949" y="29064"/>
                </a:cubicBezTo>
                <a:cubicBezTo>
                  <a:pt x="19017" y="28910"/>
                  <a:pt x="19051" y="28756"/>
                  <a:pt x="19034" y="28603"/>
                </a:cubicBezTo>
                <a:cubicBezTo>
                  <a:pt x="19051" y="28603"/>
                  <a:pt x="19068" y="28603"/>
                  <a:pt x="19102" y="28620"/>
                </a:cubicBezTo>
                <a:cubicBezTo>
                  <a:pt x="19034" y="28415"/>
                  <a:pt x="19034" y="28210"/>
                  <a:pt x="19068" y="28005"/>
                </a:cubicBezTo>
                <a:cubicBezTo>
                  <a:pt x="18983" y="27919"/>
                  <a:pt x="18932" y="27817"/>
                  <a:pt x="18897" y="27697"/>
                </a:cubicBezTo>
                <a:cubicBezTo>
                  <a:pt x="18897" y="27612"/>
                  <a:pt x="18880" y="27509"/>
                  <a:pt x="18846" y="27424"/>
                </a:cubicBezTo>
                <a:cubicBezTo>
                  <a:pt x="18863" y="27355"/>
                  <a:pt x="18863" y="27287"/>
                  <a:pt x="18846" y="27236"/>
                </a:cubicBezTo>
                <a:cubicBezTo>
                  <a:pt x="18863" y="27065"/>
                  <a:pt x="18897" y="26894"/>
                  <a:pt x="18966" y="26740"/>
                </a:cubicBezTo>
                <a:cubicBezTo>
                  <a:pt x="18966" y="26501"/>
                  <a:pt x="18983" y="26262"/>
                  <a:pt x="19000" y="26023"/>
                </a:cubicBezTo>
                <a:lnTo>
                  <a:pt x="19051" y="25988"/>
                </a:lnTo>
                <a:cubicBezTo>
                  <a:pt x="19154" y="25920"/>
                  <a:pt x="19239" y="25869"/>
                  <a:pt x="19205" y="25766"/>
                </a:cubicBezTo>
                <a:cubicBezTo>
                  <a:pt x="19171" y="25681"/>
                  <a:pt x="19205" y="25630"/>
                  <a:pt x="19290" y="25561"/>
                </a:cubicBezTo>
                <a:cubicBezTo>
                  <a:pt x="19359" y="25510"/>
                  <a:pt x="19376" y="25442"/>
                  <a:pt x="19376" y="25356"/>
                </a:cubicBezTo>
                <a:cubicBezTo>
                  <a:pt x="19359" y="25288"/>
                  <a:pt x="19393" y="25185"/>
                  <a:pt x="19290" y="25151"/>
                </a:cubicBezTo>
                <a:cubicBezTo>
                  <a:pt x="19461" y="24929"/>
                  <a:pt x="19478" y="24621"/>
                  <a:pt x="19342" y="24365"/>
                </a:cubicBezTo>
                <a:cubicBezTo>
                  <a:pt x="19427" y="24177"/>
                  <a:pt x="19376" y="23938"/>
                  <a:pt x="19222" y="23801"/>
                </a:cubicBezTo>
                <a:cubicBezTo>
                  <a:pt x="19188" y="23767"/>
                  <a:pt x="19154" y="23750"/>
                  <a:pt x="19119" y="23750"/>
                </a:cubicBezTo>
                <a:lnTo>
                  <a:pt x="19119" y="23665"/>
                </a:lnTo>
                <a:cubicBezTo>
                  <a:pt x="19137" y="23613"/>
                  <a:pt x="19154" y="23562"/>
                  <a:pt x="19171" y="23511"/>
                </a:cubicBezTo>
                <a:cubicBezTo>
                  <a:pt x="19188" y="23391"/>
                  <a:pt x="19205" y="23255"/>
                  <a:pt x="19222" y="23118"/>
                </a:cubicBezTo>
                <a:cubicBezTo>
                  <a:pt x="19325" y="22998"/>
                  <a:pt x="19393" y="22844"/>
                  <a:pt x="19427" y="22691"/>
                </a:cubicBezTo>
                <a:cubicBezTo>
                  <a:pt x="19478" y="22469"/>
                  <a:pt x="19461" y="22229"/>
                  <a:pt x="19376" y="22007"/>
                </a:cubicBezTo>
                <a:cubicBezTo>
                  <a:pt x="19393" y="21990"/>
                  <a:pt x="19393" y="21990"/>
                  <a:pt x="19410" y="21973"/>
                </a:cubicBezTo>
                <a:cubicBezTo>
                  <a:pt x="19461" y="21905"/>
                  <a:pt x="19495" y="21819"/>
                  <a:pt x="19530" y="21734"/>
                </a:cubicBezTo>
                <a:cubicBezTo>
                  <a:pt x="19547" y="21666"/>
                  <a:pt x="19581" y="21580"/>
                  <a:pt x="19581" y="21495"/>
                </a:cubicBezTo>
                <a:lnTo>
                  <a:pt x="19632" y="21461"/>
                </a:lnTo>
                <a:cubicBezTo>
                  <a:pt x="19700" y="21409"/>
                  <a:pt x="19769" y="21341"/>
                  <a:pt x="19837" y="21273"/>
                </a:cubicBezTo>
                <a:cubicBezTo>
                  <a:pt x="19854" y="21341"/>
                  <a:pt x="19923" y="21375"/>
                  <a:pt x="20042" y="21358"/>
                </a:cubicBezTo>
                <a:cubicBezTo>
                  <a:pt x="20128" y="21358"/>
                  <a:pt x="20162" y="21358"/>
                  <a:pt x="20145" y="21443"/>
                </a:cubicBezTo>
                <a:cubicBezTo>
                  <a:pt x="20110" y="21512"/>
                  <a:pt x="20110" y="21546"/>
                  <a:pt x="20213" y="21546"/>
                </a:cubicBezTo>
                <a:cubicBezTo>
                  <a:pt x="20247" y="21529"/>
                  <a:pt x="20281" y="21529"/>
                  <a:pt x="20316" y="21512"/>
                </a:cubicBezTo>
                <a:cubicBezTo>
                  <a:pt x="20316" y="21461"/>
                  <a:pt x="20316" y="21426"/>
                  <a:pt x="20316" y="21392"/>
                </a:cubicBezTo>
                <a:cubicBezTo>
                  <a:pt x="20316" y="21358"/>
                  <a:pt x="20247" y="21341"/>
                  <a:pt x="20247" y="21307"/>
                </a:cubicBezTo>
                <a:cubicBezTo>
                  <a:pt x="20264" y="21204"/>
                  <a:pt x="20298" y="21102"/>
                  <a:pt x="20350" y="20999"/>
                </a:cubicBezTo>
                <a:cubicBezTo>
                  <a:pt x="20367" y="20948"/>
                  <a:pt x="20435" y="20897"/>
                  <a:pt x="20503" y="20880"/>
                </a:cubicBezTo>
                <a:cubicBezTo>
                  <a:pt x="20521" y="20862"/>
                  <a:pt x="20538" y="20862"/>
                  <a:pt x="20572" y="20880"/>
                </a:cubicBezTo>
                <a:lnTo>
                  <a:pt x="20640" y="20880"/>
                </a:lnTo>
                <a:cubicBezTo>
                  <a:pt x="20640" y="20862"/>
                  <a:pt x="20640" y="20845"/>
                  <a:pt x="20657" y="20828"/>
                </a:cubicBezTo>
                <a:cubicBezTo>
                  <a:pt x="20657" y="20794"/>
                  <a:pt x="20657" y="20777"/>
                  <a:pt x="20657" y="20760"/>
                </a:cubicBezTo>
                <a:cubicBezTo>
                  <a:pt x="20640" y="20675"/>
                  <a:pt x="20640" y="20606"/>
                  <a:pt x="20657" y="20521"/>
                </a:cubicBezTo>
                <a:cubicBezTo>
                  <a:pt x="20657" y="20487"/>
                  <a:pt x="20674" y="20435"/>
                  <a:pt x="20691" y="20401"/>
                </a:cubicBezTo>
                <a:lnTo>
                  <a:pt x="20691" y="20230"/>
                </a:lnTo>
                <a:cubicBezTo>
                  <a:pt x="20674" y="20213"/>
                  <a:pt x="20657" y="20213"/>
                  <a:pt x="20640" y="20196"/>
                </a:cubicBezTo>
                <a:cubicBezTo>
                  <a:pt x="20606" y="20179"/>
                  <a:pt x="20606" y="20094"/>
                  <a:pt x="20589" y="20042"/>
                </a:cubicBezTo>
                <a:cubicBezTo>
                  <a:pt x="20589" y="19974"/>
                  <a:pt x="20538" y="19991"/>
                  <a:pt x="20452" y="20008"/>
                </a:cubicBezTo>
                <a:lnTo>
                  <a:pt x="20401" y="20025"/>
                </a:lnTo>
                <a:cubicBezTo>
                  <a:pt x="20264" y="20077"/>
                  <a:pt x="20213" y="20025"/>
                  <a:pt x="20213" y="19957"/>
                </a:cubicBezTo>
                <a:cubicBezTo>
                  <a:pt x="20213" y="19906"/>
                  <a:pt x="20213" y="19871"/>
                  <a:pt x="20230" y="19837"/>
                </a:cubicBezTo>
                <a:cubicBezTo>
                  <a:pt x="20367" y="19752"/>
                  <a:pt x="20521" y="19684"/>
                  <a:pt x="20691" y="19632"/>
                </a:cubicBezTo>
                <a:lnTo>
                  <a:pt x="20691" y="19376"/>
                </a:lnTo>
                <a:cubicBezTo>
                  <a:pt x="20657" y="19308"/>
                  <a:pt x="20418" y="19427"/>
                  <a:pt x="20503" y="19256"/>
                </a:cubicBezTo>
                <a:cubicBezTo>
                  <a:pt x="20486" y="19188"/>
                  <a:pt x="20452" y="19120"/>
                  <a:pt x="20435" y="19068"/>
                </a:cubicBezTo>
                <a:cubicBezTo>
                  <a:pt x="20418" y="19051"/>
                  <a:pt x="20418" y="19034"/>
                  <a:pt x="20435" y="19017"/>
                </a:cubicBezTo>
                <a:cubicBezTo>
                  <a:pt x="20452" y="19000"/>
                  <a:pt x="20486" y="18966"/>
                  <a:pt x="20521" y="18949"/>
                </a:cubicBezTo>
                <a:cubicBezTo>
                  <a:pt x="20555" y="18898"/>
                  <a:pt x="20623" y="18863"/>
                  <a:pt x="20674" y="18880"/>
                </a:cubicBezTo>
                <a:lnTo>
                  <a:pt x="20674" y="0"/>
                </a:lnTo>
                <a:lnTo>
                  <a:pt x="0" y="0"/>
                </a:lnTo>
                <a:lnTo>
                  <a:pt x="0" y="46065"/>
                </a:lnTo>
                <a:cubicBezTo>
                  <a:pt x="103" y="46048"/>
                  <a:pt x="205" y="46031"/>
                  <a:pt x="308" y="4603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2400" dirty="0" smtClean="0"/>
              <a:t>    </a:t>
            </a:r>
            <a:r>
              <a:rPr lang="en-US" sz="2400" u="sng" dirty="0" err="1" smtClean="0"/>
              <a:t>Gợi</a:t>
            </a:r>
            <a:r>
              <a:rPr lang="en-US" sz="2400" u="sng" dirty="0" smtClean="0"/>
              <a:t> ý</a:t>
            </a:r>
            <a:r>
              <a:rPr lang="en-US" sz="2400" dirty="0" smtClean="0"/>
              <a:t>: HS </a:t>
            </a:r>
            <a:r>
              <a:rPr lang="en-US" sz="2400" dirty="0" err="1" smtClean="0"/>
              <a:t>khai</a:t>
            </a:r>
            <a:r>
              <a:rPr lang="en-US" sz="2400" dirty="0" smtClean="0"/>
              <a:t> </a:t>
            </a:r>
            <a:r>
              <a:rPr lang="en-US" sz="2400" dirty="0" err="1" smtClean="0"/>
              <a:t>thác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nội</a:t>
            </a:r>
            <a:r>
              <a:rPr lang="en-US" sz="2400" dirty="0" smtClean="0"/>
              <a:t> dung </a:t>
            </a:r>
            <a:r>
              <a:rPr lang="en-US" sz="2400" dirty="0" err="1" smtClean="0"/>
              <a:t>sau</a:t>
            </a:r>
            <a:endParaRPr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1337187" y="3521750"/>
            <a:ext cx="8681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52356" y="4321362"/>
            <a:ext cx="8681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352356" y="5230743"/>
            <a:ext cx="8681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31986706"/>
      </p:ext>
    </p:extLst>
  </p:cSld>
  <p:clrMapOvr>
    <a:masterClrMapping/>
  </p:clrMapOvr>
  <p:transition spd="slow" advTm="3814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756" grpId="0" animBg="1"/>
      <p:bldP spid="12" grpId="0"/>
      <p:bldGraphic spid="3" grpId="0">
        <p:bldAsOne/>
      </p:bldGraphic>
      <p:bldP spid="28" grpId="0" animBg="1"/>
      <p:bldP spid="2" grpId="0"/>
      <p:bldP spid="3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0" name="Google Shape;1690;p68"/>
          <p:cNvSpPr/>
          <p:nvPr/>
        </p:nvSpPr>
        <p:spPr>
          <a:xfrm rot="5400000">
            <a:off x="5988049" y="-3476217"/>
            <a:ext cx="1256080" cy="8674098"/>
          </a:xfrm>
          <a:custGeom>
            <a:avLst/>
            <a:gdLst/>
            <a:ahLst/>
            <a:cxnLst/>
            <a:rect l="l" t="t" r="r" b="b"/>
            <a:pathLst>
              <a:path w="20692" h="47654" extrusionOk="0">
                <a:moveTo>
                  <a:pt x="308" y="46031"/>
                </a:moveTo>
                <a:cubicBezTo>
                  <a:pt x="342" y="46031"/>
                  <a:pt x="393" y="46013"/>
                  <a:pt x="410" y="45996"/>
                </a:cubicBezTo>
                <a:lnTo>
                  <a:pt x="410" y="45962"/>
                </a:lnTo>
                <a:cubicBezTo>
                  <a:pt x="564" y="45894"/>
                  <a:pt x="701" y="45877"/>
                  <a:pt x="854" y="45877"/>
                </a:cubicBezTo>
                <a:cubicBezTo>
                  <a:pt x="1008" y="45877"/>
                  <a:pt x="1179" y="45825"/>
                  <a:pt x="1299" y="45757"/>
                </a:cubicBezTo>
                <a:cubicBezTo>
                  <a:pt x="1316" y="45740"/>
                  <a:pt x="1316" y="45740"/>
                  <a:pt x="1316" y="45723"/>
                </a:cubicBezTo>
                <a:lnTo>
                  <a:pt x="2136" y="45979"/>
                </a:lnTo>
                <a:lnTo>
                  <a:pt x="2136" y="45979"/>
                </a:lnTo>
                <a:lnTo>
                  <a:pt x="2136" y="46184"/>
                </a:lnTo>
                <a:cubicBezTo>
                  <a:pt x="2136" y="46201"/>
                  <a:pt x="2136" y="46218"/>
                  <a:pt x="2153" y="46218"/>
                </a:cubicBezTo>
                <a:cubicBezTo>
                  <a:pt x="2187" y="46236"/>
                  <a:pt x="2238" y="46253"/>
                  <a:pt x="2255" y="46253"/>
                </a:cubicBezTo>
                <a:cubicBezTo>
                  <a:pt x="2324" y="46236"/>
                  <a:pt x="2392" y="46201"/>
                  <a:pt x="2443" y="46150"/>
                </a:cubicBezTo>
                <a:cubicBezTo>
                  <a:pt x="2478" y="46099"/>
                  <a:pt x="2546" y="46099"/>
                  <a:pt x="2648" y="46167"/>
                </a:cubicBezTo>
                <a:cubicBezTo>
                  <a:pt x="2665" y="46184"/>
                  <a:pt x="2700" y="46184"/>
                  <a:pt x="2700" y="46184"/>
                </a:cubicBezTo>
                <a:cubicBezTo>
                  <a:pt x="2751" y="46065"/>
                  <a:pt x="3007" y="46184"/>
                  <a:pt x="3093" y="46116"/>
                </a:cubicBezTo>
                <a:cubicBezTo>
                  <a:pt x="3144" y="46082"/>
                  <a:pt x="3212" y="46048"/>
                  <a:pt x="3281" y="46065"/>
                </a:cubicBezTo>
                <a:cubicBezTo>
                  <a:pt x="3434" y="46099"/>
                  <a:pt x="3503" y="46013"/>
                  <a:pt x="3588" y="45996"/>
                </a:cubicBezTo>
                <a:lnTo>
                  <a:pt x="3759" y="45945"/>
                </a:lnTo>
                <a:lnTo>
                  <a:pt x="3827" y="45962"/>
                </a:lnTo>
                <a:cubicBezTo>
                  <a:pt x="3896" y="45996"/>
                  <a:pt x="3981" y="46048"/>
                  <a:pt x="3998" y="46116"/>
                </a:cubicBezTo>
                <a:cubicBezTo>
                  <a:pt x="4015" y="46150"/>
                  <a:pt x="3981" y="46201"/>
                  <a:pt x="3930" y="46218"/>
                </a:cubicBezTo>
                <a:cubicBezTo>
                  <a:pt x="3827" y="46218"/>
                  <a:pt x="3708" y="46218"/>
                  <a:pt x="3708" y="46321"/>
                </a:cubicBezTo>
                <a:cubicBezTo>
                  <a:pt x="3622" y="46321"/>
                  <a:pt x="3537" y="46321"/>
                  <a:pt x="3469" y="46338"/>
                </a:cubicBezTo>
                <a:cubicBezTo>
                  <a:pt x="3451" y="46338"/>
                  <a:pt x="3469" y="46389"/>
                  <a:pt x="3469" y="46406"/>
                </a:cubicBezTo>
                <a:cubicBezTo>
                  <a:pt x="3520" y="46475"/>
                  <a:pt x="3434" y="46441"/>
                  <a:pt x="3503" y="46458"/>
                </a:cubicBezTo>
                <a:cubicBezTo>
                  <a:pt x="3622" y="46475"/>
                  <a:pt x="3742" y="46509"/>
                  <a:pt x="3861" y="46526"/>
                </a:cubicBezTo>
                <a:cubicBezTo>
                  <a:pt x="3930" y="46543"/>
                  <a:pt x="3981" y="46526"/>
                  <a:pt x="3998" y="46492"/>
                </a:cubicBezTo>
                <a:cubicBezTo>
                  <a:pt x="4032" y="46441"/>
                  <a:pt x="4084" y="46423"/>
                  <a:pt x="4135" y="46441"/>
                </a:cubicBezTo>
                <a:cubicBezTo>
                  <a:pt x="4272" y="46458"/>
                  <a:pt x="4408" y="46492"/>
                  <a:pt x="4408" y="46355"/>
                </a:cubicBezTo>
                <a:cubicBezTo>
                  <a:pt x="4511" y="46355"/>
                  <a:pt x="4630" y="46372"/>
                  <a:pt x="4699" y="46321"/>
                </a:cubicBezTo>
                <a:cubicBezTo>
                  <a:pt x="4733" y="46287"/>
                  <a:pt x="4801" y="46338"/>
                  <a:pt x="4852" y="46372"/>
                </a:cubicBezTo>
                <a:cubicBezTo>
                  <a:pt x="4904" y="46423"/>
                  <a:pt x="4887" y="46458"/>
                  <a:pt x="4870" y="46492"/>
                </a:cubicBezTo>
                <a:cubicBezTo>
                  <a:pt x="4835" y="46560"/>
                  <a:pt x="4921" y="46646"/>
                  <a:pt x="5040" y="46697"/>
                </a:cubicBezTo>
                <a:cubicBezTo>
                  <a:pt x="5092" y="46714"/>
                  <a:pt x="5143" y="46731"/>
                  <a:pt x="5194" y="46748"/>
                </a:cubicBezTo>
                <a:cubicBezTo>
                  <a:pt x="5297" y="46799"/>
                  <a:pt x="5416" y="46816"/>
                  <a:pt x="5519" y="46765"/>
                </a:cubicBezTo>
                <a:cubicBezTo>
                  <a:pt x="5604" y="46748"/>
                  <a:pt x="5690" y="46714"/>
                  <a:pt x="5758" y="46663"/>
                </a:cubicBezTo>
                <a:cubicBezTo>
                  <a:pt x="5792" y="46646"/>
                  <a:pt x="5843" y="46629"/>
                  <a:pt x="5878" y="46646"/>
                </a:cubicBezTo>
                <a:cubicBezTo>
                  <a:pt x="6083" y="46748"/>
                  <a:pt x="6134" y="46646"/>
                  <a:pt x="6271" y="46646"/>
                </a:cubicBezTo>
                <a:cubicBezTo>
                  <a:pt x="6442" y="46646"/>
                  <a:pt x="6442" y="46594"/>
                  <a:pt x="6288" y="46389"/>
                </a:cubicBezTo>
                <a:cubicBezTo>
                  <a:pt x="6339" y="46372"/>
                  <a:pt x="6390" y="46355"/>
                  <a:pt x="6442" y="46304"/>
                </a:cubicBezTo>
                <a:cubicBezTo>
                  <a:pt x="6493" y="46253"/>
                  <a:pt x="6561" y="46287"/>
                  <a:pt x="6647" y="46389"/>
                </a:cubicBezTo>
                <a:cubicBezTo>
                  <a:pt x="6681" y="46423"/>
                  <a:pt x="6715" y="46475"/>
                  <a:pt x="6749" y="46526"/>
                </a:cubicBezTo>
                <a:cubicBezTo>
                  <a:pt x="6817" y="46492"/>
                  <a:pt x="6954" y="46611"/>
                  <a:pt x="7005" y="46543"/>
                </a:cubicBezTo>
                <a:lnTo>
                  <a:pt x="7005" y="46458"/>
                </a:lnTo>
                <a:cubicBezTo>
                  <a:pt x="7108" y="46458"/>
                  <a:pt x="7227" y="46526"/>
                  <a:pt x="7313" y="46560"/>
                </a:cubicBezTo>
                <a:lnTo>
                  <a:pt x="7347" y="46560"/>
                </a:lnTo>
                <a:cubicBezTo>
                  <a:pt x="7381" y="46594"/>
                  <a:pt x="7433" y="46629"/>
                  <a:pt x="7484" y="46663"/>
                </a:cubicBezTo>
                <a:cubicBezTo>
                  <a:pt x="7655" y="46748"/>
                  <a:pt x="7843" y="46799"/>
                  <a:pt x="8048" y="46799"/>
                </a:cubicBezTo>
                <a:cubicBezTo>
                  <a:pt x="8150" y="46834"/>
                  <a:pt x="8253" y="46851"/>
                  <a:pt x="8355" y="46851"/>
                </a:cubicBezTo>
                <a:cubicBezTo>
                  <a:pt x="8389" y="46868"/>
                  <a:pt x="8424" y="46885"/>
                  <a:pt x="8458" y="46902"/>
                </a:cubicBezTo>
                <a:cubicBezTo>
                  <a:pt x="8492" y="46970"/>
                  <a:pt x="8543" y="47039"/>
                  <a:pt x="8594" y="47090"/>
                </a:cubicBezTo>
                <a:cubicBezTo>
                  <a:pt x="8936" y="47090"/>
                  <a:pt x="9261" y="47209"/>
                  <a:pt x="9517" y="47432"/>
                </a:cubicBezTo>
                <a:lnTo>
                  <a:pt x="9637" y="47414"/>
                </a:lnTo>
                <a:cubicBezTo>
                  <a:pt x="9705" y="47414"/>
                  <a:pt x="9756" y="47363"/>
                  <a:pt x="9773" y="47312"/>
                </a:cubicBezTo>
                <a:lnTo>
                  <a:pt x="9790" y="47278"/>
                </a:lnTo>
                <a:cubicBezTo>
                  <a:pt x="9842" y="47261"/>
                  <a:pt x="9876" y="47227"/>
                  <a:pt x="9927" y="47192"/>
                </a:cubicBezTo>
                <a:lnTo>
                  <a:pt x="9927" y="47192"/>
                </a:lnTo>
                <a:cubicBezTo>
                  <a:pt x="9978" y="47141"/>
                  <a:pt x="10047" y="47090"/>
                  <a:pt x="10115" y="47056"/>
                </a:cubicBezTo>
                <a:cubicBezTo>
                  <a:pt x="10115" y="47056"/>
                  <a:pt x="10098" y="47039"/>
                  <a:pt x="10098" y="47022"/>
                </a:cubicBezTo>
                <a:cubicBezTo>
                  <a:pt x="10132" y="46987"/>
                  <a:pt x="10166" y="46919"/>
                  <a:pt x="10166" y="46868"/>
                </a:cubicBezTo>
                <a:cubicBezTo>
                  <a:pt x="10252" y="46902"/>
                  <a:pt x="10337" y="46936"/>
                  <a:pt x="10423" y="46936"/>
                </a:cubicBezTo>
                <a:cubicBezTo>
                  <a:pt x="10662" y="46885"/>
                  <a:pt x="10918" y="46868"/>
                  <a:pt x="11174" y="46919"/>
                </a:cubicBezTo>
                <a:lnTo>
                  <a:pt x="11174" y="46902"/>
                </a:lnTo>
                <a:lnTo>
                  <a:pt x="11397" y="46936"/>
                </a:lnTo>
                <a:lnTo>
                  <a:pt x="11499" y="47039"/>
                </a:lnTo>
                <a:cubicBezTo>
                  <a:pt x="11567" y="47073"/>
                  <a:pt x="11619" y="47107"/>
                  <a:pt x="11670" y="47141"/>
                </a:cubicBezTo>
                <a:cubicBezTo>
                  <a:pt x="11687" y="47141"/>
                  <a:pt x="11704" y="47141"/>
                  <a:pt x="11721" y="47124"/>
                </a:cubicBezTo>
                <a:cubicBezTo>
                  <a:pt x="11738" y="47107"/>
                  <a:pt x="11755" y="47073"/>
                  <a:pt x="11789" y="47056"/>
                </a:cubicBezTo>
                <a:cubicBezTo>
                  <a:pt x="11807" y="47039"/>
                  <a:pt x="11909" y="47056"/>
                  <a:pt x="11977" y="47107"/>
                </a:cubicBezTo>
                <a:cubicBezTo>
                  <a:pt x="12012" y="47124"/>
                  <a:pt x="12046" y="47175"/>
                  <a:pt x="12063" y="47227"/>
                </a:cubicBezTo>
                <a:cubicBezTo>
                  <a:pt x="12063" y="47244"/>
                  <a:pt x="12063" y="47261"/>
                  <a:pt x="12080" y="47278"/>
                </a:cubicBezTo>
                <a:cubicBezTo>
                  <a:pt x="12114" y="47363"/>
                  <a:pt x="12131" y="47380"/>
                  <a:pt x="12234" y="47380"/>
                </a:cubicBezTo>
                <a:cubicBezTo>
                  <a:pt x="12319" y="47380"/>
                  <a:pt x="12405" y="47414"/>
                  <a:pt x="12473" y="47483"/>
                </a:cubicBezTo>
                <a:lnTo>
                  <a:pt x="12558" y="47568"/>
                </a:lnTo>
                <a:cubicBezTo>
                  <a:pt x="12610" y="47551"/>
                  <a:pt x="12661" y="47534"/>
                  <a:pt x="12712" y="47500"/>
                </a:cubicBezTo>
                <a:cubicBezTo>
                  <a:pt x="12746" y="47483"/>
                  <a:pt x="12763" y="47449"/>
                  <a:pt x="12763" y="47397"/>
                </a:cubicBezTo>
                <a:cubicBezTo>
                  <a:pt x="12763" y="47346"/>
                  <a:pt x="12763" y="47278"/>
                  <a:pt x="12763" y="47227"/>
                </a:cubicBezTo>
                <a:lnTo>
                  <a:pt x="13173" y="47175"/>
                </a:lnTo>
                <a:cubicBezTo>
                  <a:pt x="13225" y="47278"/>
                  <a:pt x="13293" y="47363"/>
                  <a:pt x="13396" y="47346"/>
                </a:cubicBezTo>
                <a:cubicBezTo>
                  <a:pt x="13481" y="47329"/>
                  <a:pt x="13566" y="47329"/>
                  <a:pt x="13652" y="47363"/>
                </a:cubicBezTo>
                <a:cubicBezTo>
                  <a:pt x="13754" y="47346"/>
                  <a:pt x="13840" y="47329"/>
                  <a:pt x="13942" y="47329"/>
                </a:cubicBezTo>
                <a:cubicBezTo>
                  <a:pt x="13959" y="47312"/>
                  <a:pt x="13959" y="47295"/>
                  <a:pt x="13959" y="47278"/>
                </a:cubicBezTo>
                <a:cubicBezTo>
                  <a:pt x="14011" y="47295"/>
                  <a:pt x="14062" y="47312"/>
                  <a:pt x="14113" y="47312"/>
                </a:cubicBezTo>
                <a:cubicBezTo>
                  <a:pt x="14164" y="47329"/>
                  <a:pt x="14250" y="47329"/>
                  <a:pt x="14301" y="47329"/>
                </a:cubicBezTo>
                <a:cubicBezTo>
                  <a:pt x="14301" y="47346"/>
                  <a:pt x="14284" y="47346"/>
                  <a:pt x="14267" y="47363"/>
                </a:cubicBezTo>
                <a:cubicBezTo>
                  <a:pt x="14506" y="47397"/>
                  <a:pt x="14711" y="47483"/>
                  <a:pt x="14899" y="47637"/>
                </a:cubicBezTo>
                <a:cubicBezTo>
                  <a:pt x="14985" y="47620"/>
                  <a:pt x="15053" y="47637"/>
                  <a:pt x="15138" y="47654"/>
                </a:cubicBezTo>
                <a:cubicBezTo>
                  <a:pt x="15155" y="47637"/>
                  <a:pt x="15190" y="47620"/>
                  <a:pt x="15224" y="47620"/>
                </a:cubicBezTo>
                <a:cubicBezTo>
                  <a:pt x="15378" y="47585"/>
                  <a:pt x="15548" y="47585"/>
                  <a:pt x="15702" y="47637"/>
                </a:cubicBezTo>
                <a:cubicBezTo>
                  <a:pt x="15890" y="47534"/>
                  <a:pt x="16078" y="47483"/>
                  <a:pt x="16283" y="47483"/>
                </a:cubicBezTo>
                <a:lnTo>
                  <a:pt x="16317" y="47483"/>
                </a:lnTo>
                <a:lnTo>
                  <a:pt x="16369" y="47432"/>
                </a:lnTo>
                <a:cubicBezTo>
                  <a:pt x="16403" y="47397"/>
                  <a:pt x="16437" y="47363"/>
                  <a:pt x="16471" y="47329"/>
                </a:cubicBezTo>
                <a:cubicBezTo>
                  <a:pt x="16522" y="47278"/>
                  <a:pt x="16557" y="47244"/>
                  <a:pt x="16608" y="47227"/>
                </a:cubicBezTo>
                <a:lnTo>
                  <a:pt x="16608" y="47227"/>
                </a:lnTo>
                <a:lnTo>
                  <a:pt x="16659" y="47192"/>
                </a:lnTo>
                <a:cubicBezTo>
                  <a:pt x="16659" y="47175"/>
                  <a:pt x="16659" y="47158"/>
                  <a:pt x="16659" y="47141"/>
                </a:cubicBezTo>
                <a:cubicBezTo>
                  <a:pt x="16659" y="47056"/>
                  <a:pt x="16710" y="47022"/>
                  <a:pt x="16745" y="46970"/>
                </a:cubicBezTo>
                <a:cubicBezTo>
                  <a:pt x="16779" y="46919"/>
                  <a:pt x="16813" y="46953"/>
                  <a:pt x="16864" y="46970"/>
                </a:cubicBezTo>
                <a:lnTo>
                  <a:pt x="17001" y="46987"/>
                </a:lnTo>
                <a:cubicBezTo>
                  <a:pt x="17018" y="46987"/>
                  <a:pt x="17052" y="46936"/>
                  <a:pt x="17035" y="46902"/>
                </a:cubicBezTo>
                <a:lnTo>
                  <a:pt x="16967" y="46697"/>
                </a:lnTo>
                <a:lnTo>
                  <a:pt x="17462" y="46629"/>
                </a:lnTo>
                <a:lnTo>
                  <a:pt x="17496" y="46680"/>
                </a:lnTo>
                <a:cubicBezTo>
                  <a:pt x="17548" y="46629"/>
                  <a:pt x="17599" y="46594"/>
                  <a:pt x="17650" y="46560"/>
                </a:cubicBezTo>
                <a:lnTo>
                  <a:pt x="17650" y="46441"/>
                </a:lnTo>
                <a:cubicBezTo>
                  <a:pt x="17650" y="46372"/>
                  <a:pt x="17616" y="46321"/>
                  <a:pt x="17565" y="46287"/>
                </a:cubicBezTo>
                <a:lnTo>
                  <a:pt x="17530" y="46270"/>
                </a:lnTo>
                <a:cubicBezTo>
                  <a:pt x="17513" y="46236"/>
                  <a:pt x="17496" y="46184"/>
                  <a:pt x="17479" y="46133"/>
                </a:cubicBezTo>
                <a:lnTo>
                  <a:pt x="17479" y="46133"/>
                </a:lnTo>
                <a:cubicBezTo>
                  <a:pt x="17428" y="46065"/>
                  <a:pt x="17394" y="45996"/>
                  <a:pt x="17360" y="45928"/>
                </a:cubicBezTo>
                <a:lnTo>
                  <a:pt x="17325" y="45945"/>
                </a:lnTo>
                <a:cubicBezTo>
                  <a:pt x="17291" y="45894"/>
                  <a:pt x="17240" y="45860"/>
                  <a:pt x="17172" y="45843"/>
                </a:cubicBezTo>
                <a:cubicBezTo>
                  <a:pt x="17223" y="45774"/>
                  <a:pt x="17274" y="45706"/>
                  <a:pt x="17308" y="45638"/>
                </a:cubicBezTo>
                <a:cubicBezTo>
                  <a:pt x="17274" y="45398"/>
                  <a:pt x="17325" y="45159"/>
                  <a:pt x="17428" y="44937"/>
                </a:cubicBezTo>
                <a:lnTo>
                  <a:pt x="17394" y="44920"/>
                </a:lnTo>
                <a:lnTo>
                  <a:pt x="17479" y="44732"/>
                </a:lnTo>
                <a:lnTo>
                  <a:pt x="17599" y="44647"/>
                </a:lnTo>
                <a:cubicBezTo>
                  <a:pt x="17633" y="44595"/>
                  <a:pt x="17684" y="44561"/>
                  <a:pt x="17736" y="44510"/>
                </a:cubicBezTo>
                <a:cubicBezTo>
                  <a:pt x="17736" y="44493"/>
                  <a:pt x="17736" y="44476"/>
                  <a:pt x="17736" y="44476"/>
                </a:cubicBezTo>
                <a:cubicBezTo>
                  <a:pt x="17718" y="44441"/>
                  <a:pt x="17684" y="44424"/>
                  <a:pt x="17667" y="44407"/>
                </a:cubicBezTo>
                <a:cubicBezTo>
                  <a:pt x="17650" y="44373"/>
                  <a:pt x="17701" y="44288"/>
                  <a:pt x="17753" y="44236"/>
                </a:cubicBezTo>
                <a:cubicBezTo>
                  <a:pt x="17804" y="44185"/>
                  <a:pt x="17855" y="44168"/>
                  <a:pt x="17906" y="44168"/>
                </a:cubicBezTo>
                <a:lnTo>
                  <a:pt x="17958" y="44168"/>
                </a:lnTo>
                <a:cubicBezTo>
                  <a:pt x="18060" y="44151"/>
                  <a:pt x="18077" y="44134"/>
                  <a:pt x="18094" y="44048"/>
                </a:cubicBezTo>
                <a:cubicBezTo>
                  <a:pt x="18111" y="43963"/>
                  <a:pt x="18163" y="43895"/>
                  <a:pt x="18248" y="43843"/>
                </a:cubicBezTo>
                <a:lnTo>
                  <a:pt x="18351" y="43792"/>
                </a:lnTo>
                <a:cubicBezTo>
                  <a:pt x="18334" y="43741"/>
                  <a:pt x="18334" y="43673"/>
                  <a:pt x="18316" y="43621"/>
                </a:cubicBezTo>
                <a:cubicBezTo>
                  <a:pt x="18316" y="43604"/>
                  <a:pt x="18265" y="43570"/>
                  <a:pt x="18214" y="43570"/>
                </a:cubicBezTo>
                <a:cubicBezTo>
                  <a:pt x="18163" y="43553"/>
                  <a:pt x="18094" y="43536"/>
                  <a:pt x="18026" y="43536"/>
                </a:cubicBezTo>
                <a:lnTo>
                  <a:pt x="18043" y="43143"/>
                </a:lnTo>
                <a:cubicBezTo>
                  <a:pt x="18163" y="43109"/>
                  <a:pt x="18265" y="43075"/>
                  <a:pt x="18282" y="42972"/>
                </a:cubicBezTo>
                <a:cubicBezTo>
                  <a:pt x="18265" y="42887"/>
                  <a:pt x="18282" y="42801"/>
                  <a:pt x="18334" y="42750"/>
                </a:cubicBezTo>
                <a:cubicBezTo>
                  <a:pt x="18334" y="42647"/>
                  <a:pt x="18334" y="42562"/>
                  <a:pt x="18351" y="42459"/>
                </a:cubicBezTo>
                <a:cubicBezTo>
                  <a:pt x="18351" y="42459"/>
                  <a:pt x="18334" y="42442"/>
                  <a:pt x="18316" y="42442"/>
                </a:cubicBezTo>
                <a:cubicBezTo>
                  <a:pt x="18334" y="42408"/>
                  <a:pt x="18351" y="42357"/>
                  <a:pt x="18368" y="42306"/>
                </a:cubicBezTo>
                <a:cubicBezTo>
                  <a:pt x="18402" y="42254"/>
                  <a:pt x="18419" y="42186"/>
                  <a:pt x="18436" y="42135"/>
                </a:cubicBezTo>
                <a:cubicBezTo>
                  <a:pt x="18436" y="42135"/>
                  <a:pt x="18436" y="42152"/>
                  <a:pt x="18453" y="42169"/>
                </a:cubicBezTo>
                <a:cubicBezTo>
                  <a:pt x="18539" y="41964"/>
                  <a:pt x="18675" y="41776"/>
                  <a:pt x="18846" y="41656"/>
                </a:cubicBezTo>
                <a:cubicBezTo>
                  <a:pt x="18863" y="41571"/>
                  <a:pt x="18880" y="41503"/>
                  <a:pt x="18914" y="41434"/>
                </a:cubicBezTo>
                <a:cubicBezTo>
                  <a:pt x="18897" y="41400"/>
                  <a:pt x="18897" y="41366"/>
                  <a:pt x="18880" y="41349"/>
                </a:cubicBezTo>
                <a:cubicBezTo>
                  <a:pt x="18880" y="41178"/>
                  <a:pt x="18932" y="41024"/>
                  <a:pt x="19017" y="40905"/>
                </a:cubicBezTo>
                <a:cubicBezTo>
                  <a:pt x="18932" y="40717"/>
                  <a:pt x="18914" y="40529"/>
                  <a:pt x="18949" y="40341"/>
                </a:cubicBezTo>
                <a:lnTo>
                  <a:pt x="18949" y="40307"/>
                </a:lnTo>
                <a:lnTo>
                  <a:pt x="18897" y="40255"/>
                </a:lnTo>
                <a:cubicBezTo>
                  <a:pt x="18863" y="40221"/>
                  <a:pt x="18829" y="40187"/>
                  <a:pt x="18812" y="40136"/>
                </a:cubicBezTo>
                <a:cubicBezTo>
                  <a:pt x="18778" y="40102"/>
                  <a:pt x="18744" y="40050"/>
                  <a:pt x="18727" y="39999"/>
                </a:cubicBezTo>
                <a:lnTo>
                  <a:pt x="18727" y="39999"/>
                </a:lnTo>
                <a:cubicBezTo>
                  <a:pt x="18727" y="39982"/>
                  <a:pt x="18709" y="39965"/>
                  <a:pt x="18709" y="39948"/>
                </a:cubicBezTo>
                <a:lnTo>
                  <a:pt x="18658" y="39948"/>
                </a:lnTo>
                <a:cubicBezTo>
                  <a:pt x="18590" y="39931"/>
                  <a:pt x="18521" y="39897"/>
                  <a:pt x="18487" y="39845"/>
                </a:cubicBezTo>
                <a:cubicBezTo>
                  <a:pt x="18453" y="39811"/>
                  <a:pt x="18487" y="39777"/>
                  <a:pt x="18504" y="39726"/>
                </a:cubicBezTo>
                <a:cubicBezTo>
                  <a:pt x="18521" y="39692"/>
                  <a:pt x="18539" y="39657"/>
                  <a:pt x="18556" y="39606"/>
                </a:cubicBezTo>
                <a:cubicBezTo>
                  <a:pt x="18556" y="39589"/>
                  <a:pt x="18504" y="39538"/>
                  <a:pt x="18453" y="39555"/>
                </a:cubicBezTo>
                <a:lnTo>
                  <a:pt x="18231" y="39572"/>
                </a:lnTo>
                <a:lnTo>
                  <a:pt x="18265" y="39111"/>
                </a:lnTo>
                <a:cubicBezTo>
                  <a:pt x="18316" y="39093"/>
                  <a:pt x="18368" y="39076"/>
                  <a:pt x="18419" y="39059"/>
                </a:cubicBezTo>
                <a:cubicBezTo>
                  <a:pt x="18487" y="39076"/>
                  <a:pt x="18556" y="39076"/>
                  <a:pt x="18607" y="39093"/>
                </a:cubicBezTo>
                <a:cubicBezTo>
                  <a:pt x="18658" y="39093"/>
                  <a:pt x="18761" y="39059"/>
                  <a:pt x="18744" y="39025"/>
                </a:cubicBezTo>
                <a:cubicBezTo>
                  <a:pt x="18709" y="38923"/>
                  <a:pt x="18727" y="38803"/>
                  <a:pt x="18795" y="38718"/>
                </a:cubicBezTo>
                <a:cubicBezTo>
                  <a:pt x="18761" y="38632"/>
                  <a:pt x="18761" y="38530"/>
                  <a:pt x="18778" y="38427"/>
                </a:cubicBezTo>
                <a:cubicBezTo>
                  <a:pt x="18761" y="38359"/>
                  <a:pt x="18761" y="38273"/>
                  <a:pt x="18795" y="38205"/>
                </a:cubicBezTo>
                <a:cubicBezTo>
                  <a:pt x="18829" y="38137"/>
                  <a:pt x="18795" y="38034"/>
                  <a:pt x="18744" y="37983"/>
                </a:cubicBezTo>
                <a:cubicBezTo>
                  <a:pt x="18658" y="37897"/>
                  <a:pt x="18709" y="37812"/>
                  <a:pt x="18846" y="37727"/>
                </a:cubicBezTo>
                <a:cubicBezTo>
                  <a:pt x="18744" y="37710"/>
                  <a:pt x="18641" y="37727"/>
                  <a:pt x="18556" y="37761"/>
                </a:cubicBezTo>
                <a:cubicBezTo>
                  <a:pt x="18487" y="37795"/>
                  <a:pt x="18385" y="37778"/>
                  <a:pt x="18334" y="37710"/>
                </a:cubicBezTo>
                <a:cubicBezTo>
                  <a:pt x="18351" y="37487"/>
                  <a:pt x="18368" y="37299"/>
                  <a:pt x="18368" y="37094"/>
                </a:cubicBezTo>
                <a:cubicBezTo>
                  <a:pt x="18556" y="36992"/>
                  <a:pt x="18573" y="36992"/>
                  <a:pt x="18573" y="36889"/>
                </a:cubicBezTo>
                <a:cubicBezTo>
                  <a:pt x="18573" y="36872"/>
                  <a:pt x="18573" y="36838"/>
                  <a:pt x="18573" y="36821"/>
                </a:cubicBezTo>
                <a:cubicBezTo>
                  <a:pt x="18590" y="36770"/>
                  <a:pt x="18641" y="36736"/>
                  <a:pt x="18692" y="36736"/>
                </a:cubicBezTo>
                <a:cubicBezTo>
                  <a:pt x="18727" y="36701"/>
                  <a:pt x="18795" y="36719"/>
                  <a:pt x="18829" y="36736"/>
                </a:cubicBezTo>
                <a:cubicBezTo>
                  <a:pt x="18829" y="36736"/>
                  <a:pt x="18863" y="36753"/>
                  <a:pt x="18863" y="36770"/>
                </a:cubicBezTo>
                <a:cubicBezTo>
                  <a:pt x="18880" y="36804"/>
                  <a:pt x="18880" y="36838"/>
                  <a:pt x="18880" y="36872"/>
                </a:cubicBezTo>
                <a:lnTo>
                  <a:pt x="18880" y="36872"/>
                </a:lnTo>
                <a:lnTo>
                  <a:pt x="19256" y="36684"/>
                </a:lnTo>
                <a:cubicBezTo>
                  <a:pt x="19273" y="36650"/>
                  <a:pt x="19256" y="36616"/>
                  <a:pt x="19256" y="36599"/>
                </a:cubicBezTo>
                <a:cubicBezTo>
                  <a:pt x="19205" y="36479"/>
                  <a:pt x="19154" y="36377"/>
                  <a:pt x="19085" y="36274"/>
                </a:cubicBezTo>
                <a:cubicBezTo>
                  <a:pt x="19068" y="36240"/>
                  <a:pt x="19017" y="36223"/>
                  <a:pt x="18966" y="36206"/>
                </a:cubicBezTo>
                <a:cubicBezTo>
                  <a:pt x="19068" y="35967"/>
                  <a:pt x="19034" y="35676"/>
                  <a:pt x="18880" y="35471"/>
                </a:cubicBezTo>
                <a:cubicBezTo>
                  <a:pt x="18880" y="35437"/>
                  <a:pt x="18880" y="35403"/>
                  <a:pt x="18880" y="35386"/>
                </a:cubicBezTo>
                <a:cubicBezTo>
                  <a:pt x="18863" y="35335"/>
                  <a:pt x="18914" y="35300"/>
                  <a:pt x="18966" y="35283"/>
                </a:cubicBezTo>
                <a:cubicBezTo>
                  <a:pt x="19034" y="35249"/>
                  <a:pt x="19102" y="35181"/>
                  <a:pt x="19102" y="35112"/>
                </a:cubicBezTo>
                <a:cubicBezTo>
                  <a:pt x="19119" y="35061"/>
                  <a:pt x="19102" y="35027"/>
                  <a:pt x="19085" y="34993"/>
                </a:cubicBezTo>
                <a:cubicBezTo>
                  <a:pt x="19085" y="34959"/>
                  <a:pt x="19051" y="34924"/>
                  <a:pt x="19034" y="34907"/>
                </a:cubicBezTo>
                <a:cubicBezTo>
                  <a:pt x="18914" y="34805"/>
                  <a:pt x="18897" y="34651"/>
                  <a:pt x="18983" y="34514"/>
                </a:cubicBezTo>
                <a:cubicBezTo>
                  <a:pt x="18983" y="34497"/>
                  <a:pt x="19000" y="34463"/>
                  <a:pt x="19017" y="34446"/>
                </a:cubicBezTo>
                <a:cubicBezTo>
                  <a:pt x="19051" y="34326"/>
                  <a:pt x="19051" y="34224"/>
                  <a:pt x="18914" y="34190"/>
                </a:cubicBezTo>
                <a:cubicBezTo>
                  <a:pt x="18897" y="34190"/>
                  <a:pt x="18880" y="34190"/>
                  <a:pt x="18863" y="34190"/>
                </a:cubicBezTo>
                <a:cubicBezTo>
                  <a:pt x="18829" y="34190"/>
                  <a:pt x="18812" y="34207"/>
                  <a:pt x="18778" y="34207"/>
                </a:cubicBezTo>
                <a:cubicBezTo>
                  <a:pt x="18709" y="34190"/>
                  <a:pt x="18641" y="34173"/>
                  <a:pt x="18573" y="34156"/>
                </a:cubicBezTo>
                <a:cubicBezTo>
                  <a:pt x="18573" y="34019"/>
                  <a:pt x="18470" y="33951"/>
                  <a:pt x="18402" y="33831"/>
                </a:cubicBezTo>
                <a:cubicBezTo>
                  <a:pt x="18453" y="33763"/>
                  <a:pt x="18487" y="33677"/>
                  <a:pt x="18334" y="33746"/>
                </a:cubicBezTo>
                <a:cubicBezTo>
                  <a:pt x="18316" y="33763"/>
                  <a:pt x="18282" y="33746"/>
                  <a:pt x="18265" y="33728"/>
                </a:cubicBezTo>
                <a:cubicBezTo>
                  <a:pt x="18231" y="33694"/>
                  <a:pt x="18214" y="33660"/>
                  <a:pt x="18214" y="33609"/>
                </a:cubicBezTo>
                <a:cubicBezTo>
                  <a:pt x="18214" y="33609"/>
                  <a:pt x="18231" y="33575"/>
                  <a:pt x="18231" y="33558"/>
                </a:cubicBezTo>
                <a:cubicBezTo>
                  <a:pt x="18351" y="33438"/>
                  <a:pt x="18470" y="33318"/>
                  <a:pt x="18607" y="33216"/>
                </a:cubicBezTo>
                <a:cubicBezTo>
                  <a:pt x="18624" y="33216"/>
                  <a:pt x="18641" y="33199"/>
                  <a:pt x="18658" y="33199"/>
                </a:cubicBezTo>
                <a:cubicBezTo>
                  <a:pt x="18692" y="33199"/>
                  <a:pt x="18709" y="33216"/>
                  <a:pt x="18744" y="33233"/>
                </a:cubicBezTo>
                <a:cubicBezTo>
                  <a:pt x="18812" y="33216"/>
                  <a:pt x="18897" y="33216"/>
                  <a:pt x="18966" y="33233"/>
                </a:cubicBezTo>
                <a:cubicBezTo>
                  <a:pt x="18966" y="33113"/>
                  <a:pt x="18983" y="32994"/>
                  <a:pt x="18897" y="32942"/>
                </a:cubicBezTo>
                <a:cubicBezTo>
                  <a:pt x="18880" y="32942"/>
                  <a:pt x="18897" y="32891"/>
                  <a:pt x="18914" y="32874"/>
                </a:cubicBezTo>
                <a:cubicBezTo>
                  <a:pt x="18914" y="32857"/>
                  <a:pt x="18932" y="32840"/>
                  <a:pt x="18949" y="32823"/>
                </a:cubicBezTo>
                <a:cubicBezTo>
                  <a:pt x="19273" y="32498"/>
                  <a:pt x="19273" y="32498"/>
                  <a:pt x="19119" y="32344"/>
                </a:cubicBezTo>
                <a:cubicBezTo>
                  <a:pt x="19068" y="32293"/>
                  <a:pt x="19102" y="32225"/>
                  <a:pt x="19154" y="32156"/>
                </a:cubicBezTo>
                <a:cubicBezTo>
                  <a:pt x="19222" y="32071"/>
                  <a:pt x="19256" y="32037"/>
                  <a:pt x="19307" y="31986"/>
                </a:cubicBezTo>
                <a:cubicBezTo>
                  <a:pt x="19273" y="31969"/>
                  <a:pt x="19239" y="31969"/>
                  <a:pt x="19205" y="31951"/>
                </a:cubicBezTo>
                <a:cubicBezTo>
                  <a:pt x="19205" y="31951"/>
                  <a:pt x="19239" y="31934"/>
                  <a:pt x="19239" y="31917"/>
                </a:cubicBezTo>
                <a:cubicBezTo>
                  <a:pt x="19222" y="31644"/>
                  <a:pt x="19256" y="31388"/>
                  <a:pt x="19307" y="31114"/>
                </a:cubicBezTo>
                <a:cubicBezTo>
                  <a:pt x="19307" y="31063"/>
                  <a:pt x="19307" y="31029"/>
                  <a:pt x="19290" y="30978"/>
                </a:cubicBezTo>
                <a:cubicBezTo>
                  <a:pt x="19239" y="30841"/>
                  <a:pt x="19273" y="30704"/>
                  <a:pt x="19376" y="30602"/>
                </a:cubicBezTo>
                <a:cubicBezTo>
                  <a:pt x="19393" y="30585"/>
                  <a:pt x="19393" y="30567"/>
                  <a:pt x="19410" y="30567"/>
                </a:cubicBezTo>
                <a:cubicBezTo>
                  <a:pt x="19444" y="30499"/>
                  <a:pt x="19427" y="30448"/>
                  <a:pt x="19307" y="30448"/>
                </a:cubicBezTo>
                <a:cubicBezTo>
                  <a:pt x="19222" y="30448"/>
                  <a:pt x="19154" y="30414"/>
                  <a:pt x="19102" y="30362"/>
                </a:cubicBezTo>
                <a:cubicBezTo>
                  <a:pt x="19068" y="30328"/>
                  <a:pt x="19051" y="30277"/>
                  <a:pt x="19085" y="30226"/>
                </a:cubicBezTo>
                <a:lnTo>
                  <a:pt x="19137" y="30209"/>
                </a:lnTo>
                <a:cubicBezTo>
                  <a:pt x="19239" y="30192"/>
                  <a:pt x="19342" y="30140"/>
                  <a:pt x="19410" y="30038"/>
                </a:cubicBezTo>
                <a:cubicBezTo>
                  <a:pt x="19461" y="29952"/>
                  <a:pt x="19410" y="29884"/>
                  <a:pt x="19325" y="29850"/>
                </a:cubicBezTo>
                <a:cubicBezTo>
                  <a:pt x="19239" y="29799"/>
                  <a:pt x="19154" y="29764"/>
                  <a:pt x="19051" y="29730"/>
                </a:cubicBezTo>
                <a:lnTo>
                  <a:pt x="19034" y="29730"/>
                </a:lnTo>
                <a:cubicBezTo>
                  <a:pt x="19085" y="29542"/>
                  <a:pt x="19034" y="29354"/>
                  <a:pt x="18897" y="29218"/>
                </a:cubicBezTo>
                <a:cubicBezTo>
                  <a:pt x="18914" y="29166"/>
                  <a:pt x="18932" y="29115"/>
                  <a:pt x="18949" y="29064"/>
                </a:cubicBezTo>
                <a:cubicBezTo>
                  <a:pt x="19017" y="28910"/>
                  <a:pt x="19051" y="28756"/>
                  <a:pt x="19034" y="28603"/>
                </a:cubicBezTo>
                <a:cubicBezTo>
                  <a:pt x="19051" y="28603"/>
                  <a:pt x="19068" y="28603"/>
                  <a:pt x="19102" y="28620"/>
                </a:cubicBezTo>
                <a:cubicBezTo>
                  <a:pt x="19034" y="28415"/>
                  <a:pt x="19034" y="28210"/>
                  <a:pt x="19068" y="28005"/>
                </a:cubicBezTo>
                <a:cubicBezTo>
                  <a:pt x="18983" y="27919"/>
                  <a:pt x="18932" y="27817"/>
                  <a:pt x="18897" y="27697"/>
                </a:cubicBezTo>
                <a:cubicBezTo>
                  <a:pt x="18897" y="27612"/>
                  <a:pt x="18880" y="27509"/>
                  <a:pt x="18846" y="27424"/>
                </a:cubicBezTo>
                <a:cubicBezTo>
                  <a:pt x="18863" y="27355"/>
                  <a:pt x="18863" y="27287"/>
                  <a:pt x="18846" y="27236"/>
                </a:cubicBezTo>
                <a:cubicBezTo>
                  <a:pt x="18863" y="27065"/>
                  <a:pt x="18897" y="26894"/>
                  <a:pt x="18966" y="26740"/>
                </a:cubicBezTo>
                <a:cubicBezTo>
                  <a:pt x="18966" y="26501"/>
                  <a:pt x="18983" y="26262"/>
                  <a:pt x="19000" y="26023"/>
                </a:cubicBezTo>
                <a:lnTo>
                  <a:pt x="19051" y="25988"/>
                </a:lnTo>
                <a:cubicBezTo>
                  <a:pt x="19154" y="25920"/>
                  <a:pt x="19239" y="25869"/>
                  <a:pt x="19205" y="25766"/>
                </a:cubicBezTo>
                <a:cubicBezTo>
                  <a:pt x="19171" y="25681"/>
                  <a:pt x="19205" y="25630"/>
                  <a:pt x="19290" y="25561"/>
                </a:cubicBezTo>
                <a:cubicBezTo>
                  <a:pt x="19359" y="25510"/>
                  <a:pt x="19376" y="25442"/>
                  <a:pt x="19376" y="25356"/>
                </a:cubicBezTo>
                <a:cubicBezTo>
                  <a:pt x="19359" y="25288"/>
                  <a:pt x="19393" y="25185"/>
                  <a:pt x="19290" y="25151"/>
                </a:cubicBezTo>
                <a:cubicBezTo>
                  <a:pt x="19461" y="24929"/>
                  <a:pt x="19478" y="24621"/>
                  <a:pt x="19342" y="24365"/>
                </a:cubicBezTo>
                <a:cubicBezTo>
                  <a:pt x="19427" y="24177"/>
                  <a:pt x="19376" y="23938"/>
                  <a:pt x="19222" y="23801"/>
                </a:cubicBezTo>
                <a:cubicBezTo>
                  <a:pt x="19188" y="23767"/>
                  <a:pt x="19154" y="23750"/>
                  <a:pt x="19119" y="23750"/>
                </a:cubicBezTo>
                <a:lnTo>
                  <a:pt x="19119" y="23665"/>
                </a:lnTo>
                <a:cubicBezTo>
                  <a:pt x="19137" y="23613"/>
                  <a:pt x="19154" y="23562"/>
                  <a:pt x="19171" y="23511"/>
                </a:cubicBezTo>
                <a:cubicBezTo>
                  <a:pt x="19188" y="23391"/>
                  <a:pt x="19205" y="23255"/>
                  <a:pt x="19222" y="23118"/>
                </a:cubicBezTo>
                <a:cubicBezTo>
                  <a:pt x="19325" y="22998"/>
                  <a:pt x="19393" y="22844"/>
                  <a:pt x="19427" y="22691"/>
                </a:cubicBezTo>
                <a:cubicBezTo>
                  <a:pt x="19478" y="22469"/>
                  <a:pt x="19461" y="22229"/>
                  <a:pt x="19376" y="22007"/>
                </a:cubicBezTo>
                <a:cubicBezTo>
                  <a:pt x="19393" y="21990"/>
                  <a:pt x="19393" y="21990"/>
                  <a:pt x="19410" y="21973"/>
                </a:cubicBezTo>
                <a:cubicBezTo>
                  <a:pt x="19461" y="21905"/>
                  <a:pt x="19495" y="21819"/>
                  <a:pt x="19530" y="21734"/>
                </a:cubicBezTo>
                <a:cubicBezTo>
                  <a:pt x="19547" y="21666"/>
                  <a:pt x="19581" y="21580"/>
                  <a:pt x="19581" y="21495"/>
                </a:cubicBezTo>
                <a:lnTo>
                  <a:pt x="19632" y="21461"/>
                </a:lnTo>
                <a:cubicBezTo>
                  <a:pt x="19700" y="21409"/>
                  <a:pt x="19769" y="21341"/>
                  <a:pt x="19837" y="21273"/>
                </a:cubicBezTo>
                <a:cubicBezTo>
                  <a:pt x="19854" y="21341"/>
                  <a:pt x="19923" y="21375"/>
                  <a:pt x="20042" y="21358"/>
                </a:cubicBezTo>
                <a:cubicBezTo>
                  <a:pt x="20128" y="21358"/>
                  <a:pt x="20162" y="21358"/>
                  <a:pt x="20145" y="21443"/>
                </a:cubicBezTo>
                <a:cubicBezTo>
                  <a:pt x="20110" y="21512"/>
                  <a:pt x="20110" y="21546"/>
                  <a:pt x="20213" y="21546"/>
                </a:cubicBezTo>
                <a:cubicBezTo>
                  <a:pt x="20247" y="21529"/>
                  <a:pt x="20281" y="21529"/>
                  <a:pt x="20316" y="21512"/>
                </a:cubicBezTo>
                <a:cubicBezTo>
                  <a:pt x="20316" y="21461"/>
                  <a:pt x="20316" y="21426"/>
                  <a:pt x="20316" y="21392"/>
                </a:cubicBezTo>
                <a:cubicBezTo>
                  <a:pt x="20316" y="21358"/>
                  <a:pt x="20247" y="21341"/>
                  <a:pt x="20247" y="21307"/>
                </a:cubicBezTo>
                <a:cubicBezTo>
                  <a:pt x="20264" y="21204"/>
                  <a:pt x="20298" y="21102"/>
                  <a:pt x="20350" y="20999"/>
                </a:cubicBezTo>
                <a:cubicBezTo>
                  <a:pt x="20367" y="20948"/>
                  <a:pt x="20435" y="20897"/>
                  <a:pt x="20503" y="20880"/>
                </a:cubicBezTo>
                <a:cubicBezTo>
                  <a:pt x="20521" y="20862"/>
                  <a:pt x="20538" y="20862"/>
                  <a:pt x="20572" y="20880"/>
                </a:cubicBezTo>
                <a:lnTo>
                  <a:pt x="20640" y="20880"/>
                </a:lnTo>
                <a:cubicBezTo>
                  <a:pt x="20640" y="20862"/>
                  <a:pt x="20640" y="20845"/>
                  <a:pt x="20657" y="20828"/>
                </a:cubicBezTo>
                <a:cubicBezTo>
                  <a:pt x="20657" y="20794"/>
                  <a:pt x="20657" y="20777"/>
                  <a:pt x="20657" y="20760"/>
                </a:cubicBezTo>
                <a:cubicBezTo>
                  <a:pt x="20640" y="20675"/>
                  <a:pt x="20640" y="20606"/>
                  <a:pt x="20657" y="20521"/>
                </a:cubicBezTo>
                <a:cubicBezTo>
                  <a:pt x="20657" y="20487"/>
                  <a:pt x="20674" y="20435"/>
                  <a:pt x="20691" y="20401"/>
                </a:cubicBezTo>
                <a:lnTo>
                  <a:pt x="20691" y="20230"/>
                </a:lnTo>
                <a:cubicBezTo>
                  <a:pt x="20674" y="20213"/>
                  <a:pt x="20657" y="20213"/>
                  <a:pt x="20640" y="20196"/>
                </a:cubicBezTo>
                <a:cubicBezTo>
                  <a:pt x="20606" y="20179"/>
                  <a:pt x="20606" y="20094"/>
                  <a:pt x="20589" y="20042"/>
                </a:cubicBezTo>
                <a:cubicBezTo>
                  <a:pt x="20589" y="19974"/>
                  <a:pt x="20538" y="19991"/>
                  <a:pt x="20452" y="20008"/>
                </a:cubicBezTo>
                <a:lnTo>
                  <a:pt x="20401" y="20025"/>
                </a:lnTo>
                <a:cubicBezTo>
                  <a:pt x="20264" y="20077"/>
                  <a:pt x="20213" y="20025"/>
                  <a:pt x="20213" y="19957"/>
                </a:cubicBezTo>
                <a:cubicBezTo>
                  <a:pt x="20213" y="19906"/>
                  <a:pt x="20213" y="19871"/>
                  <a:pt x="20230" y="19837"/>
                </a:cubicBezTo>
                <a:cubicBezTo>
                  <a:pt x="20367" y="19752"/>
                  <a:pt x="20521" y="19684"/>
                  <a:pt x="20691" y="19632"/>
                </a:cubicBezTo>
                <a:lnTo>
                  <a:pt x="20691" y="19376"/>
                </a:lnTo>
                <a:cubicBezTo>
                  <a:pt x="20657" y="19308"/>
                  <a:pt x="20418" y="19427"/>
                  <a:pt x="20503" y="19256"/>
                </a:cubicBezTo>
                <a:cubicBezTo>
                  <a:pt x="20486" y="19188"/>
                  <a:pt x="20452" y="19120"/>
                  <a:pt x="20435" y="19068"/>
                </a:cubicBezTo>
                <a:cubicBezTo>
                  <a:pt x="20418" y="19051"/>
                  <a:pt x="20418" y="19034"/>
                  <a:pt x="20435" y="19017"/>
                </a:cubicBezTo>
                <a:cubicBezTo>
                  <a:pt x="20452" y="19000"/>
                  <a:pt x="20486" y="18966"/>
                  <a:pt x="20521" y="18949"/>
                </a:cubicBezTo>
                <a:cubicBezTo>
                  <a:pt x="20555" y="18898"/>
                  <a:pt x="20623" y="18863"/>
                  <a:pt x="20674" y="18880"/>
                </a:cubicBezTo>
                <a:lnTo>
                  <a:pt x="20674" y="0"/>
                </a:lnTo>
                <a:lnTo>
                  <a:pt x="0" y="0"/>
                </a:lnTo>
                <a:lnTo>
                  <a:pt x="0" y="46065"/>
                </a:lnTo>
                <a:cubicBezTo>
                  <a:pt x="103" y="46048"/>
                  <a:pt x="205" y="46031"/>
                  <a:pt x="308" y="4603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1709" name="Google Shape;1709;p68"/>
          <p:cNvGrpSpPr/>
          <p:nvPr/>
        </p:nvGrpSpPr>
        <p:grpSpPr>
          <a:xfrm rot="-2178502">
            <a:off x="7583824" y="1586754"/>
            <a:ext cx="1720472" cy="1093412"/>
            <a:chOff x="7685850" y="32550"/>
            <a:chExt cx="1290421" cy="820102"/>
          </a:xfrm>
        </p:grpSpPr>
        <p:sp>
          <p:nvSpPr>
            <p:cNvPr id="1710" name="Google Shape;1710;p68"/>
            <p:cNvSpPr/>
            <p:nvPr/>
          </p:nvSpPr>
          <p:spPr>
            <a:xfrm>
              <a:off x="7685850" y="397672"/>
              <a:ext cx="148531" cy="61160"/>
            </a:xfrm>
            <a:custGeom>
              <a:avLst/>
              <a:gdLst/>
              <a:ahLst/>
              <a:cxnLst/>
              <a:rect l="l" t="t" r="r" b="b"/>
              <a:pathLst>
                <a:path w="2997" h="1234" extrusionOk="0">
                  <a:moveTo>
                    <a:pt x="231" y="0"/>
                  </a:moveTo>
                  <a:cubicBezTo>
                    <a:pt x="53" y="0"/>
                    <a:pt x="1" y="287"/>
                    <a:pt x="203" y="334"/>
                  </a:cubicBezTo>
                  <a:cubicBezTo>
                    <a:pt x="972" y="693"/>
                    <a:pt x="1775" y="983"/>
                    <a:pt x="2595" y="1222"/>
                  </a:cubicBezTo>
                  <a:cubicBezTo>
                    <a:pt x="2623" y="1230"/>
                    <a:pt x="2649" y="1233"/>
                    <a:pt x="2674" y="1233"/>
                  </a:cubicBezTo>
                  <a:cubicBezTo>
                    <a:pt x="2934" y="1233"/>
                    <a:pt x="2997" y="853"/>
                    <a:pt x="2731" y="744"/>
                  </a:cubicBezTo>
                  <a:cubicBezTo>
                    <a:pt x="1928" y="436"/>
                    <a:pt x="1125" y="197"/>
                    <a:pt x="288" y="9"/>
                  </a:cubicBezTo>
                  <a:cubicBezTo>
                    <a:pt x="268" y="3"/>
                    <a:pt x="249" y="0"/>
                    <a:pt x="2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11" name="Google Shape;1711;p68"/>
            <p:cNvSpPr/>
            <p:nvPr/>
          </p:nvSpPr>
          <p:spPr>
            <a:xfrm>
              <a:off x="7911750" y="507105"/>
              <a:ext cx="136340" cy="55262"/>
            </a:xfrm>
            <a:custGeom>
              <a:avLst/>
              <a:gdLst/>
              <a:ahLst/>
              <a:cxnLst/>
              <a:rect l="l" t="t" r="r" b="b"/>
              <a:pathLst>
                <a:path w="2751" h="1115" extrusionOk="0">
                  <a:moveTo>
                    <a:pt x="313" y="1"/>
                  </a:moveTo>
                  <a:cubicBezTo>
                    <a:pt x="76" y="1"/>
                    <a:pt x="0" y="353"/>
                    <a:pt x="241" y="450"/>
                  </a:cubicBezTo>
                  <a:cubicBezTo>
                    <a:pt x="907" y="655"/>
                    <a:pt x="1557" y="928"/>
                    <a:pt x="2240" y="1099"/>
                  </a:cubicBezTo>
                  <a:cubicBezTo>
                    <a:pt x="2275" y="1110"/>
                    <a:pt x="2308" y="1115"/>
                    <a:pt x="2339" y="1115"/>
                  </a:cubicBezTo>
                  <a:cubicBezTo>
                    <a:pt x="2643" y="1115"/>
                    <a:pt x="2750" y="628"/>
                    <a:pt x="2394" y="535"/>
                  </a:cubicBezTo>
                  <a:cubicBezTo>
                    <a:pt x="1744" y="313"/>
                    <a:pt x="1044" y="176"/>
                    <a:pt x="360" y="5"/>
                  </a:cubicBezTo>
                  <a:cubicBezTo>
                    <a:pt x="344" y="2"/>
                    <a:pt x="328" y="1"/>
                    <a:pt x="3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12" name="Google Shape;1712;p68"/>
            <p:cNvSpPr/>
            <p:nvPr/>
          </p:nvSpPr>
          <p:spPr>
            <a:xfrm>
              <a:off x="8149198" y="577880"/>
              <a:ext cx="137331" cy="63985"/>
            </a:xfrm>
            <a:custGeom>
              <a:avLst/>
              <a:gdLst/>
              <a:ahLst/>
              <a:cxnLst/>
              <a:rect l="l" t="t" r="r" b="b"/>
              <a:pathLst>
                <a:path w="2771" h="1291" extrusionOk="0">
                  <a:moveTo>
                    <a:pt x="321" y="0"/>
                  </a:moveTo>
                  <a:cubicBezTo>
                    <a:pt x="119" y="0"/>
                    <a:pt x="1" y="330"/>
                    <a:pt x="217" y="423"/>
                  </a:cubicBezTo>
                  <a:cubicBezTo>
                    <a:pt x="900" y="730"/>
                    <a:pt x="1584" y="1038"/>
                    <a:pt x="2284" y="1277"/>
                  </a:cubicBezTo>
                  <a:cubicBezTo>
                    <a:pt x="2311" y="1286"/>
                    <a:pt x="2338" y="1291"/>
                    <a:pt x="2363" y="1291"/>
                  </a:cubicBezTo>
                  <a:cubicBezTo>
                    <a:pt x="2612" y="1291"/>
                    <a:pt x="2770" y="873"/>
                    <a:pt x="2507" y="764"/>
                  </a:cubicBezTo>
                  <a:cubicBezTo>
                    <a:pt x="1806" y="474"/>
                    <a:pt x="1105" y="235"/>
                    <a:pt x="388" y="13"/>
                  </a:cubicBezTo>
                  <a:cubicBezTo>
                    <a:pt x="365" y="4"/>
                    <a:pt x="342" y="0"/>
                    <a:pt x="3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13" name="Google Shape;1713;p68"/>
            <p:cNvSpPr/>
            <p:nvPr/>
          </p:nvSpPr>
          <p:spPr>
            <a:xfrm>
              <a:off x="8377526" y="679878"/>
              <a:ext cx="140651" cy="62003"/>
            </a:xfrm>
            <a:custGeom>
              <a:avLst/>
              <a:gdLst/>
              <a:ahLst/>
              <a:cxnLst/>
              <a:rect l="l" t="t" r="r" b="b"/>
              <a:pathLst>
                <a:path w="2838" h="1251" extrusionOk="0">
                  <a:moveTo>
                    <a:pt x="418" y="0"/>
                  </a:moveTo>
                  <a:cubicBezTo>
                    <a:pt x="182" y="0"/>
                    <a:pt x="1" y="371"/>
                    <a:pt x="274" y="483"/>
                  </a:cubicBezTo>
                  <a:cubicBezTo>
                    <a:pt x="924" y="774"/>
                    <a:pt x="1624" y="1013"/>
                    <a:pt x="2308" y="1235"/>
                  </a:cubicBezTo>
                  <a:cubicBezTo>
                    <a:pt x="2344" y="1246"/>
                    <a:pt x="2378" y="1250"/>
                    <a:pt x="2410" y="1250"/>
                  </a:cubicBezTo>
                  <a:cubicBezTo>
                    <a:pt x="2741" y="1250"/>
                    <a:pt x="2837" y="728"/>
                    <a:pt x="2479" y="603"/>
                  </a:cubicBezTo>
                  <a:cubicBezTo>
                    <a:pt x="1812" y="381"/>
                    <a:pt x="1146" y="176"/>
                    <a:pt x="462" y="5"/>
                  </a:cubicBezTo>
                  <a:cubicBezTo>
                    <a:pt x="447" y="2"/>
                    <a:pt x="433" y="0"/>
                    <a:pt x="4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14" name="Google Shape;1714;p68"/>
            <p:cNvSpPr/>
            <p:nvPr/>
          </p:nvSpPr>
          <p:spPr>
            <a:xfrm>
              <a:off x="8587616" y="783214"/>
              <a:ext cx="142485" cy="69437"/>
            </a:xfrm>
            <a:custGeom>
              <a:avLst/>
              <a:gdLst/>
              <a:ahLst/>
              <a:cxnLst/>
              <a:rect l="l" t="t" r="r" b="b"/>
              <a:pathLst>
                <a:path w="2875" h="1401" extrusionOk="0">
                  <a:moveTo>
                    <a:pt x="332" y="1"/>
                  </a:moveTo>
                  <a:cubicBezTo>
                    <a:pt x="115" y="1"/>
                    <a:pt x="0" y="343"/>
                    <a:pt x="256" y="449"/>
                  </a:cubicBezTo>
                  <a:cubicBezTo>
                    <a:pt x="905" y="825"/>
                    <a:pt x="1589" y="1132"/>
                    <a:pt x="2289" y="1388"/>
                  </a:cubicBezTo>
                  <a:cubicBezTo>
                    <a:pt x="2319" y="1397"/>
                    <a:pt x="2347" y="1401"/>
                    <a:pt x="2375" y="1401"/>
                  </a:cubicBezTo>
                  <a:cubicBezTo>
                    <a:pt x="2686" y="1401"/>
                    <a:pt x="2875" y="913"/>
                    <a:pt x="2545" y="756"/>
                  </a:cubicBezTo>
                  <a:cubicBezTo>
                    <a:pt x="1879" y="449"/>
                    <a:pt x="1161" y="192"/>
                    <a:pt x="427" y="21"/>
                  </a:cubicBezTo>
                  <a:cubicBezTo>
                    <a:pt x="394" y="7"/>
                    <a:pt x="362" y="1"/>
                    <a:pt x="3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15" name="Google Shape;1715;p68"/>
            <p:cNvSpPr/>
            <p:nvPr/>
          </p:nvSpPr>
          <p:spPr>
            <a:xfrm>
              <a:off x="7896683" y="331904"/>
              <a:ext cx="202552" cy="93971"/>
            </a:xfrm>
            <a:custGeom>
              <a:avLst/>
              <a:gdLst/>
              <a:ahLst/>
              <a:cxnLst/>
              <a:rect l="l" t="t" r="r" b="b"/>
              <a:pathLst>
                <a:path w="4087" h="1896" extrusionOk="0">
                  <a:moveTo>
                    <a:pt x="382" y="0"/>
                  </a:moveTo>
                  <a:cubicBezTo>
                    <a:pt x="78" y="0"/>
                    <a:pt x="0" y="497"/>
                    <a:pt x="323" y="636"/>
                  </a:cubicBezTo>
                  <a:cubicBezTo>
                    <a:pt x="1382" y="1063"/>
                    <a:pt x="2441" y="1558"/>
                    <a:pt x="3535" y="1883"/>
                  </a:cubicBezTo>
                  <a:cubicBezTo>
                    <a:pt x="3565" y="1892"/>
                    <a:pt x="3594" y="1896"/>
                    <a:pt x="3622" y="1896"/>
                  </a:cubicBezTo>
                  <a:cubicBezTo>
                    <a:pt x="3914" y="1896"/>
                    <a:pt x="4086" y="1442"/>
                    <a:pt x="3774" y="1302"/>
                  </a:cubicBezTo>
                  <a:cubicBezTo>
                    <a:pt x="2732" y="789"/>
                    <a:pt x="1587" y="414"/>
                    <a:pt x="494" y="21"/>
                  </a:cubicBezTo>
                  <a:cubicBezTo>
                    <a:pt x="454" y="7"/>
                    <a:pt x="417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16" name="Google Shape;1716;p68"/>
            <p:cNvSpPr/>
            <p:nvPr/>
          </p:nvSpPr>
          <p:spPr>
            <a:xfrm>
              <a:off x="8209662" y="472759"/>
              <a:ext cx="172717" cy="67108"/>
            </a:xfrm>
            <a:custGeom>
              <a:avLst/>
              <a:gdLst/>
              <a:ahLst/>
              <a:cxnLst/>
              <a:rect l="l" t="t" r="r" b="b"/>
              <a:pathLst>
                <a:path w="3485" h="1354" extrusionOk="0">
                  <a:moveTo>
                    <a:pt x="328" y="1"/>
                  </a:moveTo>
                  <a:cubicBezTo>
                    <a:pt x="71" y="1"/>
                    <a:pt x="0" y="401"/>
                    <a:pt x="278" y="493"/>
                  </a:cubicBezTo>
                  <a:cubicBezTo>
                    <a:pt x="1133" y="784"/>
                    <a:pt x="1987" y="1194"/>
                    <a:pt x="2893" y="1348"/>
                  </a:cubicBezTo>
                  <a:cubicBezTo>
                    <a:pt x="2913" y="1352"/>
                    <a:pt x="2934" y="1354"/>
                    <a:pt x="2954" y="1354"/>
                  </a:cubicBezTo>
                  <a:cubicBezTo>
                    <a:pt x="3252" y="1354"/>
                    <a:pt x="3485" y="909"/>
                    <a:pt x="3149" y="750"/>
                  </a:cubicBezTo>
                  <a:cubicBezTo>
                    <a:pt x="2295" y="374"/>
                    <a:pt x="1321" y="237"/>
                    <a:pt x="415" y="15"/>
                  </a:cubicBezTo>
                  <a:cubicBezTo>
                    <a:pt x="384" y="5"/>
                    <a:pt x="355" y="1"/>
                    <a:pt x="3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17" name="Google Shape;1717;p68"/>
            <p:cNvSpPr/>
            <p:nvPr/>
          </p:nvSpPr>
          <p:spPr>
            <a:xfrm>
              <a:off x="8468967" y="557064"/>
              <a:ext cx="123950" cy="56749"/>
            </a:xfrm>
            <a:custGeom>
              <a:avLst/>
              <a:gdLst/>
              <a:ahLst/>
              <a:cxnLst/>
              <a:rect l="l" t="t" r="r" b="b"/>
              <a:pathLst>
                <a:path w="2501" h="1145" extrusionOk="0">
                  <a:moveTo>
                    <a:pt x="349" y="0"/>
                  </a:moveTo>
                  <a:cubicBezTo>
                    <a:pt x="148" y="0"/>
                    <a:pt x="1" y="304"/>
                    <a:pt x="224" y="415"/>
                  </a:cubicBezTo>
                  <a:cubicBezTo>
                    <a:pt x="770" y="655"/>
                    <a:pt x="1300" y="996"/>
                    <a:pt x="1864" y="1133"/>
                  </a:cubicBezTo>
                  <a:cubicBezTo>
                    <a:pt x="1893" y="1141"/>
                    <a:pt x="1922" y="1145"/>
                    <a:pt x="1950" y="1145"/>
                  </a:cubicBezTo>
                  <a:cubicBezTo>
                    <a:pt x="2281" y="1145"/>
                    <a:pt x="2501" y="624"/>
                    <a:pt x="2154" y="467"/>
                  </a:cubicBezTo>
                  <a:cubicBezTo>
                    <a:pt x="1590" y="227"/>
                    <a:pt x="975" y="159"/>
                    <a:pt x="394" y="5"/>
                  </a:cubicBezTo>
                  <a:cubicBezTo>
                    <a:pt x="379" y="2"/>
                    <a:pt x="364" y="0"/>
                    <a:pt x="3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18" name="Google Shape;1718;p68"/>
            <p:cNvSpPr/>
            <p:nvPr/>
          </p:nvSpPr>
          <p:spPr>
            <a:xfrm>
              <a:off x="8636137" y="643153"/>
              <a:ext cx="141989" cy="81382"/>
            </a:xfrm>
            <a:custGeom>
              <a:avLst/>
              <a:gdLst/>
              <a:ahLst/>
              <a:cxnLst/>
              <a:rect l="l" t="t" r="r" b="b"/>
              <a:pathLst>
                <a:path w="2865" h="1642" extrusionOk="0">
                  <a:moveTo>
                    <a:pt x="387" y="0"/>
                  </a:moveTo>
                  <a:cubicBezTo>
                    <a:pt x="150" y="0"/>
                    <a:pt x="1" y="382"/>
                    <a:pt x="251" y="507"/>
                  </a:cubicBezTo>
                  <a:cubicBezTo>
                    <a:pt x="610" y="678"/>
                    <a:pt x="951" y="848"/>
                    <a:pt x="1293" y="1053"/>
                  </a:cubicBezTo>
                  <a:cubicBezTo>
                    <a:pt x="1327" y="1105"/>
                    <a:pt x="1361" y="1139"/>
                    <a:pt x="1413" y="1173"/>
                  </a:cubicBezTo>
                  <a:lnTo>
                    <a:pt x="2130" y="1583"/>
                  </a:lnTo>
                  <a:cubicBezTo>
                    <a:pt x="2198" y="1624"/>
                    <a:pt x="2265" y="1642"/>
                    <a:pt x="2328" y="1642"/>
                  </a:cubicBezTo>
                  <a:cubicBezTo>
                    <a:pt x="2657" y="1642"/>
                    <a:pt x="2865" y="1149"/>
                    <a:pt x="2506" y="934"/>
                  </a:cubicBezTo>
                  <a:cubicBezTo>
                    <a:pt x="1874" y="558"/>
                    <a:pt x="1173" y="233"/>
                    <a:pt x="456" y="11"/>
                  </a:cubicBezTo>
                  <a:cubicBezTo>
                    <a:pt x="432" y="4"/>
                    <a:pt x="409" y="0"/>
                    <a:pt x="3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19" name="Google Shape;1719;p68"/>
            <p:cNvSpPr/>
            <p:nvPr/>
          </p:nvSpPr>
          <p:spPr>
            <a:xfrm>
              <a:off x="7867492" y="150160"/>
              <a:ext cx="150861" cy="72857"/>
            </a:xfrm>
            <a:custGeom>
              <a:avLst/>
              <a:gdLst/>
              <a:ahLst/>
              <a:cxnLst/>
              <a:rect l="l" t="t" r="r" b="b"/>
              <a:pathLst>
                <a:path w="3044" h="1470" extrusionOk="0">
                  <a:moveTo>
                    <a:pt x="419" y="0"/>
                  </a:moveTo>
                  <a:cubicBezTo>
                    <a:pt x="158" y="0"/>
                    <a:pt x="0" y="420"/>
                    <a:pt x="280" y="544"/>
                  </a:cubicBezTo>
                  <a:cubicBezTo>
                    <a:pt x="1031" y="868"/>
                    <a:pt x="1783" y="1176"/>
                    <a:pt x="2552" y="1449"/>
                  </a:cubicBezTo>
                  <a:cubicBezTo>
                    <a:pt x="2590" y="1463"/>
                    <a:pt x="2626" y="1469"/>
                    <a:pt x="2659" y="1469"/>
                  </a:cubicBezTo>
                  <a:cubicBezTo>
                    <a:pt x="2954" y="1469"/>
                    <a:pt x="3044" y="972"/>
                    <a:pt x="2706" y="834"/>
                  </a:cubicBezTo>
                  <a:cubicBezTo>
                    <a:pt x="1988" y="544"/>
                    <a:pt x="1253" y="253"/>
                    <a:pt x="502" y="14"/>
                  </a:cubicBezTo>
                  <a:cubicBezTo>
                    <a:pt x="473" y="5"/>
                    <a:pt x="445" y="0"/>
                    <a:pt x="4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20" name="Google Shape;1720;p68"/>
            <p:cNvSpPr/>
            <p:nvPr/>
          </p:nvSpPr>
          <p:spPr>
            <a:xfrm>
              <a:off x="8160696" y="292155"/>
              <a:ext cx="178020" cy="81332"/>
            </a:xfrm>
            <a:custGeom>
              <a:avLst/>
              <a:gdLst/>
              <a:ahLst/>
              <a:cxnLst/>
              <a:rect l="l" t="t" r="r" b="b"/>
              <a:pathLst>
                <a:path w="3592" h="1641" extrusionOk="0">
                  <a:moveTo>
                    <a:pt x="316" y="1"/>
                  </a:moveTo>
                  <a:cubicBezTo>
                    <a:pt x="67" y="1"/>
                    <a:pt x="1" y="408"/>
                    <a:pt x="275" y="515"/>
                  </a:cubicBezTo>
                  <a:cubicBezTo>
                    <a:pt x="1198" y="874"/>
                    <a:pt x="2104" y="1318"/>
                    <a:pt x="3060" y="1626"/>
                  </a:cubicBezTo>
                  <a:cubicBezTo>
                    <a:pt x="3096" y="1636"/>
                    <a:pt x="3130" y="1641"/>
                    <a:pt x="3162" y="1641"/>
                  </a:cubicBezTo>
                  <a:cubicBezTo>
                    <a:pt x="3493" y="1641"/>
                    <a:pt x="3591" y="1117"/>
                    <a:pt x="3248" y="976"/>
                  </a:cubicBezTo>
                  <a:cubicBezTo>
                    <a:pt x="2326" y="600"/>
                    <a:pt x="1352" y="327"/>
                    <a:pt x="412" y="19"/>
                  </a:cubicBezTo>
                  <a:cubicBezTo>
                    <a:pt x="378" y="7"/>
                    <a:pt x="345" y="1"/>
                    <a:pt x="3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21" name="Google Shape;1721;p68"/>
            <p:cNvSpPr/>
            <p:nvPr/>
          </p:nvSpPr>
          <p:spPr>
            <a:xfrm>
              <a:off x="8437297" y="392320"/>
              <a:ext cx="164291" cy="78259"/>
            </a:xfrm>
            <a:custGeom>
              <a:avLst/>
              <a:gdLst/>
              <a:ahLst/>
              <a:cxnLst/>
              <a:rect l="l" t="t" r="r" b="b"/>
              <a:pathLst>
                <a:path w="3315" h="1579" extrusionOk="0">
                  <a:moveTo>
                    <a:pt x="389" y="0"/>
                  </a:moveTo>
                  <a:cubicBezTo>
                    <a:pt x="144" y="0"/>
                    <a:pt x="0" y="404"/>
                    <a:pt x="247" y="527"/>
                  </a:cubicBezTo>
                  <a:cubicBezTo>
                    <a:pt x="1085" y="869"/>
                    <a:pt x="1871" y="1330"/>
                    <a:pt x="2742" y="1569"/>
                  </a:cubicBezTo>
                  <a:cubicBezTo>
                    <a:pt x="2767" y="1576"/>
                    <a:pt x="2792" y="1579"/>
                    <a:pt x="2816" y="1579"/>
                  </a:cubicBezTo>
                  <a:cubicBezTo>
                    <a:pt x="3118" y="1579"/>
                    <a:pt x="3315" y="1111"/>
                    <a:pt x="2998" y="937"/>
                  </a:cubicBezTo>
                  <a:cubicBezTo>
                    <a:pt x="2195" y="527"/>
                    <a:pt x="1307" y="322"/>
                    <a:pt x="470" y="15"/>
                  </a:cubicBezTo>
                  <a:cubicBezTo>
                    <a:pt x="442" y="5"/>
                    <a:pt x="415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22" name="Google Shape;1722;p68"/>
            <p:cNvSpPr/>
            <p:nvPr/>
          </p:nvSpPr>
          <p:spPr>
            <a:xfrm>
              <a:off x="8664585" y="500315"/>
              <a:ext cx="209193" cy="101851"/>
            </a:xfrm>
            <a:custGeom>
              <a:avLst/>
              <a:gdLst/>
              <a:ahLst/>
              <a:cxnLst/>
              <a:rect l="l" t="t" r="r" b="b"/>
              <a:pathLst>
                <a:path w="4221" h="2055" extrusionOk="0">
                  <a:moveTo>
                    <a:pt x="411" y="1"/>
                  </a:moveTo>
                  <a:cubicBezTo>
                    <a:pt x="147" y="1"/>
                    <a:pt x="1" y="448"/>
                    <a:pt x="275" y="569"/>
                  </a:cubicBezTo>
                  <a:cubicBezTo>
                    <a:pt x="1334" y="1031"/>
                    <a:pt x="2376" y="1492"/>
                    <a:pt x="3401" y="2005"/>
                  </a:cubicBezTo>
                  <a:cubicBezTo>
                    <a:pt x="3471" y="2039"/>
                    <a:pt x="3539" y="2055"/>
                    <a:pt x="3603" y="2055"/>
                  </a:cubicBezTo>
                  <a:cubicBezTo>
                    <a:pt x="3980" y="2055"/>
                    <a:pt x="4221" y="1523"/>
                    <a:pt x="3812" y="1304"/>
                  </a:cubicBezTo>
                  <a:cubicBezTo>
                    <a:pt x="3624" y="1202"/>
                    <a:pt x="3436" y="1082"/>
                    <a:pt x="3231" y="997"/>
                  </a:cubicBezTo>
                  <a:cubicBezTo>
                    <a:pt x="3175" y="963"/>
                    <a:pt x="3106" y="945"/>
                    <a:pt x="3036" y="945"/>
                  </a:cubicBezTo>
                  <a:cubicBezTo>
                    <a:pt x="2998" y="945"/>
                    <a:pt x="2959" y="950"/>
                    <a:pt x="2923" y="962"/>
                  </a:cubicBezTo>
                  <a:cubicBezTo>
                    <a:pt x="2120" y="655"/>
                    <a:pt x="1317" y="347"/>
                    <a:pt x="514" y="23"/>
                  </a:cubicBezTo>
                  <a:cubicBezTo>
                    <a:pt x="478" y="8"/>
                    <a:pt x="444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23" name="Google Shape;1723;p68"/>
            <p:cNvSpPr/>
            <p:nvPr/>
          </p:nvSpPr>
          <p:spPr>
            <a:xfrm>
              <a:off x="8046061" y="32550"/>
              <a:ext cx="155767" cy="82323"/>
            </a:xfrm>
            <a:custGeom>
              <a:avLst/>
              <a:gdLst/>
              <a:ahLst/>
              <a:cxnLst/>
              <a:rect l="l" t="t" r="r" b="b"/>
              <a:pathLst>
                <a:path w="3143" h="1661" extrusionOk="0">
                  <a:moveTo>
                    <a:pt x="432" y="1"/>
                  </a:moveTo>
                  <a:cubicBezTo>
                    <a:pt x="201" y="1"/>
                    <a:pt x="0" y="340"/>
                    <a:pt x="213" y="525"/>
                  </a:cubicBezTo>
                  <a:cubicBezTo>
                    <a:pt x="880" y="1088"/>
                    <a:pt x="1683" y="1481"/>
                    <a:pt x="2537" y="1652"/>
                  </a:cubicBezTo>
                  <a:cubicBezTo>
                    <a:pt x="2564" y="1658"/>
                    <a:pt x="2591" y="1660"/>
                    <a:pt x="2616" y="1660"/>
                  </a:cubicBezTo>
                  <a:cubicBezTo>
                    <a:pt x="3002" y="1660"/>
                    <a:pt x="3142" y="1082"/>
                    <a:pt x="2725" y="986"/>
                  </a:cubicBezTo>
                  <a:cubicBezTo>
                    <a:pt x="1956" y="815"/>
                    <a:pt x="1222" y="508"/>
                    <a:pt x="572" y="46"/>
                  </a:cubicBezTo>
                  <a:cubicBezTo>
                    <a:pt x="526" y="15"/>
                    <a:pt x="479" y="1"/>
                    <a:pt x="4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24" name="Google Shape;1724;p68"/>
            <p:cNvSpPr/>
            <p:nvPr/>
          </p:nvSpPr>
          <p:spPr>
            <a:xfrm>
              <a:off x="8355769" y="186935"/>
              <a:ext cx="177474" cy="75831"/>
            </a:xfrm>
            <a:custGeom>
              <a:avLst/>
              <a:gdLst/>
              <a:ahLst/>
              <a:cxnLst/>
              <a:rect l="l" t="t" r="r" b="b"/>
              <a:pathLst>
                <a:path w="3581" h="1530" extrusionOk="0">
                  <a:moveTo>
                    <a:pt x="411" y="0"/>
                  </a:moveTo>
                  <a:cubicBezTo>
                    <a:pt x="115" y="0"/>
                    <a:pt x="1" y="440"/>
                    <a:pt x="321" y="536"/>
                  </a:cubicBezTo>
                  <a:cubicBezTo>
                    <a:pt x="1209" y="776"/>
                    <a:pt x="2046" y="1083"/>
                    <a:pt x="2866" y="1493"/>
                  </a:cubicBezTo>
                  <a:cubicBezTo>
                    <a:pt x="2921" y="1518"/>
                    <a:pt x="2974" y="1529"/>
                    <a:pt x="3025" y="1529"/>
                  </a:cubicBezTo>
                  <a:cubicBezTo>
                    <a:pt x="3358" y="1529"/>
                    <a:pt x="3581" y="1056"/>
                    <a:pt x="3225" y="878"/>
                  </a:cubicBezTo>
                  <a:cubicBezTo>
                    <a:pt x="2354" y="434"/>
                    <a:pt x="1431" y="143"/>
                    <a:pt x="474" y="7"/>
                  </a:cubicBezTo>
                  <a:cubicBezTo>
                    <a:pt x="452" y="2"/>
                    <a:pt x="431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25" name="Google Shape;1725;p68"/>
            <p:cNvSpPr/>
            <p:nvPr/>
          </p:nvSpPr>
          <p:spPr>
            <a:xfrm>
              <a:off x="8603079" y="282590"/>
              <a:ext cx="139065" cy="60119"/>
            </a:xfrm>
            <a:custGeom>
              <a:avLst/>
              <a:gdLst/>
              <a:ahLst/>
              <a:cxnLst/>
              <a:rect l="l" t="t" r="r" b="b"/>
              <a:pathLst>
                <a:path w="2806" h="1213" extrusionOk="0">
                  <a:moveTo>
                    <a:pt x="463" y="1"/>
                  </a:moveTo>
                  <a:cubicBezTo>
                    <a:pt x="187" y="1"/>
                    <a:pt x="0" y="410"/>
                    <a:pt x="303" y="537"/>
                  </a:cubicBezTo>
                  <a:cubicBezTo>
                    <a:pt x="901" y="828"/>
                    <a:pt x="1533" y="1050"/>
                    <a:pt x="2182" y="1203"/>
                  </a:cubicBezTo>
                  <a:cubicBezTo>
                    <a:pt x="2207" y="1209"/>
                    <a:pt x="2232" y="1212"/>
                    <a:pt x="2256" y="1212"/>
                  </a:cubicBezTo>
                  <a:cubicBezTo>
                    <a:pt x="2578" y="1212"/>
                    <a:pt x="2805" y="714"/>
                    <a:pt x="2455" y="571"/>
                  </a:cubicBezTo>
                  <a:cubicBezTo>
                    <a:pt x="1823" y="315"/>
                    <a:pt x="1191" y="127"/>
                    <a:pt x="525" y="7"/>
                  </a:cubicBezTo>
                  <a:cubicBezTo>
                    <a:pt x="504" y="3"/>
                    <a:pt x="483" y="1"/>
                    <a:pt x="4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26" name="Google Shape;1726;p68"/>
            <p:cNvSpPr/>
            <p:nvPr/>
          </p:nvSpPr>
          <p:spPr>
            <a:xfrm>
              <a:off x="8814160" y="392964"/>
              <a:ext cx="162111" cy="79449"/>
            </a:xfrm>
            <a:custGeom>
              <a:avLst/>
              <a:gdLst/>
              <a:ahLst/>
              <a:cxnLst/>
              <a:rect l="l" t="t" r="r" b="b"/>
              <a:pathLst>
                <a:path w="3271" h="1603" extrusionOk="0">
                  <a:moveTo>
                    <a:pt x="389" y="0"/>
                  </a:moveTo>
                  <a:cubicBezTo>
                    <a:pt x="71" y="0"/>
                    <a:pt x="0" y="550"/>
                    <a:pt x="332" y="617"/>
                  </a:cubicBezTo>
                  <a:cubicBezTo>
                    <a:pt x="1101" y="771"/>
                    <a:pt x="1853" y="1095"/>
                    <a:pt x="2502" y="1539"/>
                  </a:cubicBezTo>
                  <a:cubicBezTo>
                    <a:pt x="2574" y="1583"/>
                    <a:pt x="2644" y="1603"/>
                    <a:pt x="2710" y="1603"/>
                  </a:cubicBezTo>
                  <a:cubicBezTo>
                    <a:pt x="3052" y="1603"/>
                    <a:pt x="3271" y="1083"/>
                    <a:pt x="2912" y="839"/>
                  </a:cubicBezTo>
                  <a:cubicBezTo>
                    <a:pt x="2160" y="360"/>
                    <a:pt x="1306" y="70"/>
                    <a:pt x="418" y="2"/>
                  </a:cubicBezTo>
                  <a:cubicBezTo>
                    <a:pt x="408" y="1"/>
                    <a:pt x="398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27" name="Google Shape;1727;p68"/>
          <p:cNvGrpSpPr/>
          <p:nvPr/>
        </p:nvGrpSpPr>
        <p:grpSpPr>
          <a:xfrm rot="2279064">
            <a:off x="10256881" y="3579590"/>
            <a:ext cx="2957364" cy="3753297"/>
            <a:chOff x="1154976" y="632775"/>
            <a:chExt cx="2502430" cy="3877954"/>
          </a:xfrm>
        </p:grpSpPr>
        <p:sp>
          <p:nvSpPr>
            <p:cNvPr id="1728" name="Google Shape;1728;p68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29" name="Google Shape;1729;p68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30" name="Google Shape;1730;p68"/>
          <p:cNvGrpSpPr/>
          <p:nvPr/>
        </p:nvGrpSpPr>
        <p:grpSpPr>
          <a:xfrm rot="-5979512" flipH="1">
            <a:off x="19382" y="493797"/>
            <a:ext cx="1892399" cy="3434409"/>
            <a:chOff x="-751900" y="2850775"/>
            <a:chExt cx="516875" cy="1199900"/>
          </a:xfrm>
        </p:grpSpPr>
        <p:sp>
          <p:nvSpPr>
            <p:cNvPr id="1731" name="Google Shape;1731;p68"/>
            <p:cNvSpPr/>
            <p:nvPr/>
          </p:nvSpPr>
          <p:spPr>
            <a:xfrm>
              <a:off x="-751900" y="2850775"/>
              <a:ext cx="516875" cy="1199900"/>
            </a:xfrm>
            <a:custGeom>
              <a:avLst/>
              <a:gdLst/>
              <a:ahLst/>
              <a:cxnLst/>
              <a:rect l="l" t="t" r="r" b="b"/>
              <a:pathLst>
                <a:path w="20675" h="47996" extrusionOk="0">
                  <a:moveTo>
                    <a:pt x="0" y="0"/>
                  </a:moveTo>
                  <a:lnTo>
                    <a:pt x="0" y="46372"/>
                  </a:lnTo>
                  <a:lnTo>
                    <a:pt x="137" y="46372"/>
                  </a:lnTo>
                  <a:cubicBezTo>
                    <a:pt x="188" y="46355"/>
                    <a:pt x="256" y="46355"/>
                    <a:pt x="325" y="46355"/>
                  </a:cubicBezTo>
                  <a:cubicBezTo>
                    <a:pt x="444" y="46355"/>
                    <a:pt x="581" y="46321"/>
                    <a:pt x="701" y="46253"/>
                  </a:cubicBezTo>
                  <a:cubicBezTo>
                    <a:pt x="735" y="46236"/>
                    <a:pt x="752" y="46218"/>
                    <a:pt x="786" y="46201"/>
                  </a:cubicBezTo>
                  <a:lnTo>
                    <a:pt x="888" y="46201"/>
                  </a:lnTo>
                  <a:cubicBezTo>
                    <a:pt x="1059" y="46201"/>
                    <a:pt x="1230" y="46167"/>
                    <a:pt x="1384" y="46099"/>
                  </a:cubicBezTo>
                  <a:lnTo>
                    <a:pt x="1555" y="46150"/>
                  </a:lnTo>
                  <a:cubicBezTo>
                    <a:pt x="1640" y="46321"/>
                    <a:pt x="1777" y="46458"/>
                    <a:pt x="1965" y="46509"/>
                  </a:cubicBezTo>
                  <a:cubicBezTo>
                    <a:pt x="2027" y="46534"/>
                    <a:pt x="2099" y="46550"/>
                    <a:pt x="2173" y="46550"/>
                  </a:cubicBezTo>
                  <a:cubicBezTo>
                    <a:pt x="2200" y="46550"/>
                    <a:pt x="2228" y="46548"/>
                    <a:pt x="2255" y="46543"/>
                  </a:cubicBezTo>
                  <a:cubicBezTo>
                    <a:pt x="2341" y="46543"/>
                    <a:pt x="2426" y="46526"/>
                    <a:pt x="2512" y="46492"/>
                  </a:cubicBezTo>
                  <a:lnTo>
                    <a:pt x="2529" y="46492"/>
                  </a:lnTo>
                  <a:lnTo>
                    <a:pt x="2580" y="46475"/>
                  </a:lnTo>
                  <a:lnTo>
                    <a:pt x="2717" y="46475"/>
                  </a:lnTo>
                  <a:cubicBezTo>
                    <a:pt x="2785" y="46458"/>
                    <a:pt x="2870" y="46441"/>
                    <a:pt x="2939" y="46406"/>
                  </a:cubicBezTo>
                  <a:cubicBezTo>
                    <a:pt x="3041" y="46560"/>
                    <a:pt x="3212" y="46646"/>
                    <a:pt x="3383" y="46663"/>
                  </a:cubicBezTo>
                  <a:cubicBezTo>
                    <a:pt x="3503" y="46663"/>
                    <a:pt x="3622" y="46680"/>
                    <a:pt x="3759" y="46697"/>
                  </a:cubicBezTo>
                  <a:lnTo>
                    <a:pt x="3930" y="46697"/>
                  </a:lnTo>
                  <a:cubicBezTo>
                    <a:pt x="4049" y="46680"/>
                    <a:pt x="4152" y="46646"/>
                    <a:pt x="4272" y="46594"/>
                  </a:cubicBezTo>
                  <a:lnTo>
                    <a:pt x="4306" y="46594"/>
                  </a:lnTo>
                  <a:cubicBezTo>
                    <a:pt x="4357" y="46594"/>
                    <a:pt x="4408" y="46577"/>
                    <a:pt x="4477" y="46577"/>
                  </a:cubicBezTo>
                  <a:cubicBezTo>
                    <a:pt x="4579" y="46646"/>
                    <a:pt x="4699" y="46697"/>
                    <a:pt x="4835" y="46731"/>
                  </a:cubicBezTo>
                  <a:cubicBezTo>
                    <a:pt x="4887" y="46748"/>
                    <a:pt x="4921" y="46748"/>
                    <a:pt x="4972" y="46748"/>
                  </a:cubicBezTo>
                  <a:cubicBezTo>
                    <a:pt x="5075" y="46787"/>
                    <a:pt x="5177" y="46806"/>
                    <a:pt x="5287" y="46806"/>
                  </a:cubicBezTo>
                  <a:cubicBezTo>
                    <a:pt x="5323" y="46806"/>
                    <a:pt x="5361" y="46804"/>
                    <a:pt x="5399" y="46799"/>
                  </a:cubicBezTo>
                  <a:cubicBezTo>
                    <a:pt x="5502" y="46799"/>
                    <a:pt x="5604" y="46765"/>
                    <a:pt x="5707" y="46731"/>
                  </a:cubicBezTo>
                  <a:cubicBezTo>
                    <a:pt x="5775" y="46714"/>
                    <a:pt x="5826" y="46697"/>
                    <a:pt x="5878" y="46680"/>
                  </a:cubicBezTo>
                  <a:lnTo>
                    <a:pt x="6031" y="46680"/>
                  </a:lnTo>
                  <a:cubicBezTo>
                    <a:pt x="6134" y="46680"/>
                    <a:pt x="6219" y="46663"/>
                    <a:pt x="6322" y="46629"/>
                  </a:cubicBezTo>
                  <a:cubicBezTo>
                    <a:pt x="6459" y="46629"/>
                    <a:pt x="6595" y="46594"/>
                    <a:pt x="6715" y="46526"/>
                  </a:cubicBezTo>
                  <a:cubicBezTo>
                    <a:pt x="6783" y="46543"/>
                    <a:pt x="6869" y="46543"/>
                    <a:pt x="6937" y="46543"/>
                  </a:cubicBezTo>
                  <a:lnTo>
                    <a:pt x="7074" y="46543"/>
                  </a:lnTo>
                  <a:lnTo>
                    <a:pt x="7159" y="46594"/>
                  </a:lnTo>
                  <a:cubicBezTo>
                    <a:pt x="7398" y="46697"/>
                    <a:pt x="7655" y="46765"/>
                    <a:pt x="7911" y="46782"/>
                  </a:cubicBezTo>
                  <a:lnTo>
                    <a:pt x="8048" y="46799"/>
                  </a:lnTo>
                  <a:cubicBezTo>
                    <a:pt x="8065" y="46834"/>
                    <a:pt x="8082" y="46851"/>
                    <a:pt x="8116" y="46868"/>
                  </a:cubicBezTo>
                  <a:cubicBezTo>
                    <a:pt x="8236" y="46987"/>
                    <a:pt x="8389" y="47039"/>
                    <a:pt x="8543" y="47056"/>
                  </a:cubicBezTo>
                  <a:cubicBezTo>
                    <a:pt x="8731" y="47073"/>
                    <a:pt x="8902" y="47141"/>
                    <a:pt x="9056" y="47261"/>
                  </a:cubicBezTo>
                  <a:cubicBezTo>
                    <a:pt x="9175" y="47363"/>
                    <a:pt x="9312" y="47414"/>
                    <a:pt x="9483" y="47432"/>
                  </a:cubicBezTo>
                  <a:lnTo>
                    <a:pt x="9688" y="47432"/>
                  </a:lnTo>
                  <a:cubicBezTo>
                    <a:pt x="9704" y="47433"/>
                    <a:pt x="9720" y="47434"/>
                    <a:pt x="9736" y="47434"/>
                  </a:cubicBezTo>
                  <a:cubicBezTo>
                    <a:pt x="9910" y="47434"/>
                    <a:pt x="10093" y="47352"/>
                    <a:pt x="10218" y="47227"/>
                  </a:cubicBezTo>
                  <a:cubicBezTo>
                    <a:pt x="10252" y="47209"/>
                    <a:pt x="10286" y="47192"/>
                    <a:pt x="10320" y="47175"/>
                  </a:cubicBezTo>
                  <a:cubicBezTo>
                    <a:pt x="10337" y="47158"/>
                    <a:pt x="10371" y="47141"/>
                    <a:pt x="10388" y="47141"/>
                  </a:cubicBezTo>
                  <a:cubicBezTo>
                    <a:pt x="10423" y="47124"/>
                    <a:pt x="10440" y="47124"/>
                    <a:pt x="10457" y="47107"/>
                  </a:cubicBezTo>
                  <a:lnTo>
                    <a:pt x="10559" y="47107"/>
                  </a:lnTo>
                  <a:cubicBezTo>
                    <a:pt x="10616" y="47101"/>
                    <a:pt x="10672" y="47097"/>
                    <a:pt x="10728" y="47097"/>
                  </a:cubicBezTo>
                  <a:cubicBezTo>
                    <a:pt x="10826" y="47097"/>
                    <a:pt x="10923" y="47109"/>
                    <a:pt x="11021" y="47141"/>
                  </a:cubicBezTo>
                  <a:cubicBezTo>
                    <a:pt x="11055" y="47141"/>
                    <a:pt x="11089" y="47158"/>
                    <a:pt x="11123" y="47158"/>
                  </a:cubicBezTo>
                  <a:cubicBezTo>
                    <a:pt x="11157" y="47175"/>
                    <a:pt x="11174" y="47192"/>
                    <a:pt x="11209" y="47209"/>
                  </a:cubicBezTo>
                  <a:cubicBezTo>
                    <a:pt x="11243" y="47227"/>
                    <a:pt x="11277" y="47244"/>
                    <a:pt x="11294" y="47261"/>
                  </a:cubicBezTo>
                  <a:cubicBezTo>
                    <a:pt x="11397" y="47329"/>
                    <a:pt x="11516" y="47380"/>
                    <a:pt x="11636" y="47397"/>
                  </a:cubicBezTo>
                  <a:cubicBezTo>
                    <a:pt x="11755" y="47534"/>
                    <a:pt x="11909" y="47620"/>
                    <a:pt x="12097" y="47654"/>
                  </a:cubicBezTo>
                  <a:lnTo>
                    <a:pt x="12114" y="47654"/>
                  </a:lnTo>
                  <a:cubicBezTo>
                    <a:pt x="12217" y="47773"/>
                    <a:pt x="12370" y="47825"/>
                    <a:pt x="12541" y="47842"/>
                  </a:cubicBezTo>
                  <a:cubicBezTo>
                    <a:pt x="12593" y="47842"/>
                    <a:pt x="12644" y="47842"/>
                    <a:pt x="12695" y="47825"/>
                  </a:cubicBezTo>
                  <a:cubicBezTo>
                    <a:pt x="12798" y="47807"/>
                    <a:pt x="12900" y="47773"/>
                    <a:pt x="12986" y="47739"/>
                  </a:cubicBezTo>
                  <a:cubicBezTo>
                    <a:pt x="13054" y="47705"/>
                    <a:pt x="13105" y="47671"/>
                    <a:pt x="13156" y="47637"/>
                  </a:cubicBezTo>
                  <a:cubicBezTo>
                    <a:pt x="13225" y="47654"/>
                    <a:pt x="13293" y="47654"/>
                    <a:pt x="13361" y="47654"/>
                  </a:cubicBezTo>
                  <a:lnTo>
                    <a:pt x="13464" y="47654"/>
                  </a:lnTo>
                  <a:cubicBezTo>
                    <a:pt x="13515" y="47671"/>
                    <a:pt x="13584" y="47688"/>
                    <a:pt x="13635" y="47688"/>
                  </a:cubicBezTo>
                  <a:lnTo>
                    <a:pt x="13754" y="47688"/>
                  </a:lnTo>
                  <a:cubicBezTo>
                    <a:pt x="13806" y="47671"/>
                    <a:pt x="13874" y="47671"/>
                    <a:pt x="13942" y="47671"/>
                  </a:cubicBezTo>
                  <a:lnTo>
                    <a:pt x="14045" y="47671"/>
                  </a:lnTo>
                  <a:cubicBezTo>
                    <a:pt x="14079" y="47671"/>
                    <a:pt x="14096" y="47688"/>
                    <a:pt x="14130" y="47688"/>
                  </a:cubicBezTo>
                  <a:cubicBezTo>
                    <a:pt x="14267" y="47705"/>
                    <a:pt x="14370" y="47756"/>
                    <a:pt x="14472" y="47842"/>
                  </a:cubicBezTo>
                  <a:cubicBezTo>
                    <a:pt x="14592" y="47927"/>
                    <a:pt x="14728" y="47978"/>
                    <a:pt x="14882" y="47978"/>
                  </a:cubicBezTo>
                  <a:lnTo>
                    <a:pt x="14950" y="47978"/>
                  </a:lnTo>
                  <a:cubicBezTo>
                    <a:pt x="15002" y="47995"/>
                    <a:pt x="15053" y="47995"/>
                    <a:pt x="15104" y="47995"/>
                  </a:cubicBezTo>
                  <a:cubicBezTo>
                    <a:pt x="15190" y="47995"/>
                    <a:pt x="15275" y="47978"/>
                    <a:pt x="15361" y="47944"/>
                  </a:cubicBezTo>
                  <a:cubicBezTo>
                    <a:pt x="15429" y="47944"/>
                    <a:pt x="15480" y="47961"/>
                    <a:pt x="15531" y="47978"/>
                  </a:cubicBezTo>
                  <a:cubicBezTo>
                    <a:pt x="15583" y="47978"/>
                    <a:pt x="15634" y="47995"/>
                    <a:pt x="15685" y="47995"/>
                  </a:cubicBezTo>
                  <a:cubicBezTo>
                    <a:pt x="15788" y="47995"/>
                    <a:pt x="15907" y="47961"/>
                    <a:pt x="16010" y="47910"/>
                  </a:cubicBezTo>
                  <a:cubicBezTo>
                    <a:pt x="16078" y="47859"/>
                    <a:pt x="16146" y="47842"/>
                    <a:pt x="16232" y="47842"/>
                  </a:cubicBezTo>
                  <a:lnTo>
                    <a:pt x="16283" y="47842"/>
                  </a:lnTo>
                  <a:cubicBezTo>
                    <a:pt x="16437" y="47842"/>
                    <a:pt x="16608" y="47773"/>
                    <a:pt x="16727" y="47654"/>
                  </a:cubicBezTo>
                  <a:lnTo>
                    <a:pt x="16779" y="47602"/>
                  </a:lnTo>
                  <a:lnTo>
                    <a:pt x="16813" y="47568"/>
                  </a:lnTo>
                  <a:cubicBezTo>
                    <a:pt x="16813" y="47568"/>
                    <a:pt x="16830" y="47568"/>
                    <a:pt x="16830" y="47551"/>
                  </a:cubicBezTo>
                  <a:lnTo>
                    <a:pt x="16847" y="47534"/>
                  </a:lnTo>
                  <a:lnTo>
                    <a:pt x="16864" y="47534"/>
                  </a:lnTo>
                  <a:lnTo>
                    <a:pt x="16898" y="47517"/>
                  </a:lnTo>
                  <a:cubicBezTo>
                    <a:pt x="16984" y="47483"/>
                    <a:pt x="17052" y="47432"/>
                    <a:pt x="17120" y="47363"/>
                  </a:cubicBezTo>
                  <a:cubicBezTo>
                    <a:pt x="17257" y="47329"/>
                    <a:pt x="17394" y="47244"/>
                    <a:pt x="17479" y="47124"/>
                  </a:cubicBezTo>
                  <a:cubicBezTo>
                    <a:pt x="17496" y="47107"/>
                    <a:pt x="17496" y="47090"/>
                    <a:pt x="17513" y="47073"/>
                  </a:cubicBezTo>
                  <a:cubicBezTo>
                    <a:pt x="17650" y="47056"/>
                    <a:pt x="17770" y="47004"/>
                    <a:pt x="17872" y="46919"/>
                  </a:cubicBezTo>
                  <a:cubicBezTo>
                    <a:pt x="17889" y="46902"/>
                    <a:pt x="17923" y="46868"/>
                    <a:pt x="17941" y="46851"/>
                  </a:cubicBezTo>
                  <a:cubicBezTo>
                    <a:pt x="18111" y="46731"/>
                    <a:pt x="18214" y="46543"/>
                    <a:pt x="18197" y="46338"/>
                  </a:cubicBezTo>
                  <a:lnTo>
                    <a:pt x="18197" y="46287"/>
                  </a:lnTo>
                  <a:cubicBezTo>
                    <a:pt x="18197" y="46287"/>
                    <a:pt x="18197" y="46270"/>
                    <a:pt x="18197" y="46253"/>
                  </a:cubicBezTo>
                  <a:cubicBezTo>
                    <a:pt x="18214" y="46048"/>
                    <a:pt x="18128" y="45825"/>
                    <a:pt x="17958" y="45672"/>
                  </a:cubicBezTo>
                  <a:cubicBezTo>
                    <a:pt x="17941" y="45638"/>
                    <a:pt x="17923" y="45603"/>
                    <a:pt x="17906" y="45569"/>
                  </a:cubicBezTo>
                  <a:cubicBezTo>
                    <a:pt x="17889" y="45552"/>
                    <a:pt x="17872" y="45535"/>
                    <a:pt x="17872" y="45518"/>
                  </a:cubicBezTo>
                  <a:lnTo>
                    <a:pt x="17838" y="45450"/>
                  </a:lnTo>
                  <a:lnTo>
                    <a:pt x="17838" y="45381"/>
                  </a:lnTo>
                  <a:cubicBezTo>
                    <a:pt x="17821" y="45262"/>
                    <a:pt x="17838" y="45125"/>
                    <a:pt x="17889" y="45005"/>
                  </a:cubicBezTo>
                  <a:cubicBezTo>
                    <a:pt x="17889" y="44988"/>
                    <a:pt x="17906" y="44954"/>
                    <a:pt x="17906" y="44920"/>
                  </a:cubicBezTo>
                  <a:cubicBezTo>
                    <a:pt x="17923" y="44903"/>
                    <a:pt x="17941" y="44886"/>
                    <a:pt x="17958" y="44869"/>
                  </a:cubicBezTo>
                  <a:cubicBezTo>
                    <a:pt x="17975" y="44834"/>
                    <a:pt x="17992" y="44817"/>
                    <a:pt x="18009" y="44783"/>
                  </a:cubicBezTo>
                  <a:cubicBezTo>
                    <a:pt x="18094" y="44698"/>
                    <a:pt x="18146" y="44595"/>
                    <a:pt x="18163" y="44493"/>
                  </a:cubicBezTo>
                  <a:cubicBezTo>
                    <a:pt x="18299" y="44390"/>
                    <a:pt x="18402" y="44254"/>
                    <a:pt x="18436" y="44100"/>
                  </a:cubicBezTo>
                  <a:lnTo>
                    <a:pt x="18453" y="44083"/>
                  </a:lnTo>
                  <a:cubicBezTo>
                    <a:pt x="18624" y="43929"/>
                    <a:pt x="18709" y="43690"/>
                    <a:pt x="18658" y="43450"/>
                  </a:cubicBezTo>
                  <a:cubicBezTo>
                    <a:pt x="18641" y="43348"/>
                    <a:pt x="18624" y="43245"/>
                    <a:pt x="18590" y="43143"/>
                  </a:cubicBezTo>
                  <a:cubicBezTo>
                    <a:pt x="18573" y="43092"/>
                    <a:pt x="18556" y="43040"/>
                    <a:pt x="18521" y="42989"/>
                  </a:cubicBezTo>
                  <a:cubicBezTo>
                    <a:pt x="18556" y="42904"/>
                    <a:pt x="18556" y="42818"/>
                    <a:pt x="18573" y="42716"/>
                  </a:cubicBezTo>
                  <a:cubicBezTo>
                    <a:pt x="18607" y="42613"/>
                    <a:pt x="18624" y="42511"/>
                    <a:pt x="18607" y="42408"/>
                  </a:cubicBezTo>
                  <a:cubicBezTo>
                    <a:pt x="18607" y="42357"/>
                    <a:pt x="18607" y="42306"/>
                    <a:pt x="18607" y="42254"/>
                  </a:cubicBezTo>
                  <a:cubicBezTo>
                    <a:pt x="18607" y="42220"/>
                    <a:pt x="18607" y="42203"/>
                    <a:pt x="18607" y="42169"/>
                  </a:cubicBezTo>
                  <a:cubicBezTo>
                    <a:pt x="18624" y="42135"/>
                    <a:pt x="18641" y="42118"/>
                    <a:pt x="18641" y="42084"/>
                  </a:cubicBezTo>
                  <a:cubicBezTo>
                    <a:pt x="18675" y="41981"/>
                    <a:pt x="18744" y="41879"/>
                    <a:pt x="18829" y="41810"/>
                  </a:cubicBezTo>
                  <a:cubicBezTo>
                    <a:pt x="18966" y="41691"/>
                    <a:pt x="19051" y="41520"/>
                    <a:pt x="19068" y="41349"/>
                  </a:cubicBezTo>
                  <a:cubicBezTo>
                    <a:pt x="19137" y="41212"/>
                    <a:pt x="19154" y="41058"/>
                    <a:pt x="19137" y="40922"/>
                  </a:cubicBezTo>
                  <a:cubicBezTo>
                    <a:pt x="19137" y="40888"/>
                    <a:pt x="19154" y="40853"/>
                    <a:pt x="19188" y="40802"/>
                  </a:cubicBezTo>
                  <a:cubicBezTo>
                    <a:pt x="19273" y="40631"/>
                    <a:pt x="19290" y="40443"/>
                    <a:pt x="19239" y="40272"/>
                  </a:cubicBezTo>
                  <a:cubicBezTo>
                    <a:pt x="19222" y="40221"/>
                    <a:pt x="19222" y="40170"/>
                    <a:pt x="19239" y="40119"/>
                  </a:cubicBezTo>
                  <a:lnTo>
                    <a:pt x="19239" y="40102"/>
                  </a:lnTo>
                  <a:cubicBezTo>
                    <a:pt x="19307" y="39914"/>
                    <a:pt x="19273" y="39726"/>
                    <a:pt x="19188" y="39572"/>
                  </a:cubicBezTo>
                  <a:lnTo>
                    <a:pt x="19137" y="39521"/>
                  </a:lnTo>
                  <a:cubicBezTo>
                    <a:pt x="19137" y="39504"/>
                    <a:pt x="19119" y="39504"/>
                    <a:pt x="19119" y="39486"/>
                  </a:cubicBezTo>
                  <a:cubicBezTo>
                    <a:pt x="19119" y="39486"/>
                    <a:pt x="19102" y="39469"/>
                    <a:pt x="19102" y="39469"/>
                  </a:cubicBezTo>
                  <a:lnTo>
                    <a:pt x="19102" y="39452"/>
                  </a:lnTo>
                  <a:lnTo>
                    <a:pt x="19102" y="39418"/>
                  </a:lnTo>
                  <a:cubicBezTo>
                    <a:pt x="19085" y="39350"/>
                    <a:pt x="19051" y="39264"/>
                    <a:pt x="19000" y="39213"/>
                  </a:cubicBezTo>
                  <a:lnTo>
                    <a:pt x="19000" y="39196"/>
                  </a:lnTo>
                  <a:lnTo>
                    <a:pt x="19034" y="39162"/>
                  </a:lnTo>
                  <a:cubicBezTo>
                    <a:pt x="19154" y="39042"/>
                    <a:pt x="19222" y="38871"/>
                    <a:pt x="19222" y="38701"/>
                  </a:cubicBezTo>
                  <a:cubicBezTo>
                    <a:pt x="19290" y="38564"/>
                    <a:pt x="19325" y="38410"/>
                    <a:pt x="19290" y="38273"/>
                  </a:cubicBezTo>
                  <a:lnTo>
                    <a:pt x="19290" y="38256"/>
                  </a:lnTo>
                  <a:lnTo>
                    <a:pt x="19290" y="38188"/>
                  </a:lnTo>
                  <a:lnTo>
                    <a:pt x="19290" y="38085"/>
                  </a:lnTo>
                  <a:cubicBezTo>
                    <a:pt x="19325" y="37966"/>
                    <a:pt x="19342" y="37846"/>
                    <a:pt x="19325" y="37727"/>
                  </a:cubicBezTo>
                  <a:cubicBezTo>
                    <a:pt x="19393" y="37573"/>
                    <a:pt x="19393" y="37385"/>
                    <a:pt x="19342" y="37231"/>
                  </a:cubicBezTo>
                  <a:cubicBezTo>
                    <a:pt x="19307" y="37163"/>
                    <a:pt x="19273" y="37111"/>
                    <a:pt x="19239" y="37060"/>
                  </a:cubicBezTo>
                  <a:lnTo>
                    <a:pt x="19290" y="37026"/>
                  </a:lnTo>
                  <a:lnTo>
                    <a:pt x="19393" y="36958"/>
                  </a:lnTo>
                  <a:cubicBezTo>
                    <a:pt x="19495" y="36906"/>
                    <a:pt x="19564" y="36838"/>
                    <a:pt x="19615" y="36736"/>
                  </a:cubicBezTo>
                  <a:cubicBezTo>
                    <a:pt x="19718" y="36548"/>
                    <a:pt x="19735" y="36308"/>
                    <a:pt x="19649" y="36103"/>
                  </a:cubicBezTo>
                  <a:cubicBezTo>
                    <a:pt x="19598" y="35950"/>
                    <a:pt x="19512" y="35813"/>
                    <a:pt x="19427" y="35693"/>
                  </a:cubicBezTo>
                  <a:lnTo>
                    <a:pt x="19393" y="35642"/>
                  </a:lnTo>
                  <a:cubicBezTo>
                    <a:pt x="19393" y="35488"/>
                    <a:pt x="19359" y="35317"/>
                    <a:pt x="19307" y="35164"/>
                  </a:cubicBezTo>
                  <a:cubicBezTo>
                    <a:pt x="19359" y="35061"/>
                    <a:pt x="19393" y="34924"/>
                    <a:pt x="19393" y="34805"/>
                  </a:cubicBezTo>
                  <a:cubicBezTo>
                    <a:pt x="19393" y="34651"/>
                    <a:pt x="19359" y="34514"/>
                    <a:pt x="19307" y="34378"/>
                  </a:cubicBezTo>
                  <a:cubicBezTo>
                    <a:pt x="19273" y="34326"/>
                    <a:pt x="19256" y="34292"/>
                    <a:pt x="19222" y="34241"/>
                  </a:cubicBezTo>
                  <a:lnTo>
                    <a:pt x="19222" y="34224"/>
                  </a:lnTo>
                  <a:cubicBezTo>
                    <a:pt x="19325" y="33899"/>
                    <a:pt x="19205" y="33540"/>
                    <a:pt x="18949" y="33335"/>
                  </a:cubicBezTo>
                  <a:cubicBezTo>
                    <a:pt x="19085" y="33216"/>
                    <a:pt x="19171" y="33045"/>
                    <a:pt x="19188" y="32857"/>
                  </a:cubicBezTo>
                  <a:lnTo>
                    <a:pt x="19188" y="32840"/>
                  </a:lnTo>
                  <a:lnTo>
                    <a:pt x="19188" y="32669"/>
                  </a:lnTo>
                  <a:cubicBezTo>
                    <a:pt x="19359" y="32532"/>
                    <a:pt x="19461" y="32344"/>
                    <a:pt x="19478" y="32122"/>
                  </a:cubicBezTo>
                  <a:cubicBezTo>
                    <a:pt x="19478" y="32088"/>
                    <a:pt x="19478" y="32037"/>
                    <a:pt x="19478" y="31986"/>
                  </a:cubicBezTo>
                  <a:cubicBezTo>
                    <a:pt x="19564" y="31866"/>
                    <a:pt x="19615" y="31729"/>
                    <a:pt x="19615" y="31576"/>
                  </a:cubicBezTo>
                  <a:cubicBezTo>
                    <a:pt x="19598" y="31507"/>
                    <a:pt x="19581" y="31456"/>
                    <a:pt x="19564" y="31388"/>
                  </a:cubicBezTo>
                  <a:cubicBezTo>
                    <a:pt x="19581" y="31251"/>
                    <a:pt x="19615" y="31114"/>
                    <a:pt x="19666" y="30978"/>
                  </a:cubicBezTo>
                  <a:cubicBezTo>
                    <a:pt x="19700" y="30875"/>
                    <a:pt x="19700" y="30773"/>
                    <a:pt x="19700" y="30670"/>
                  </a:cubicBezTo>
                  <a:cubicBezTo>
                    <a:pt x="19718" y="30636"/>
                    <a:pt x="19735" y="30619"/>
                    <a:pt x="19735" y="30619"/>
                  </a:cubicBezTo>
                  <a:cubicBezTo>
                    <a:pt x="19854" y="30448"/>
                    <a:pt x="19888" y="30243"/>
                    <a:pt x="19837" y="30055"/>
                  </a:cubicBezTo>
                  <a:cubicBezTo>
                    <a:pt x="19923" y="29918"/>
                    <a:pt x="19940" y="29764"/>
                    <a:pt x="19923" y="29611"/>
                  </a:cubicBezTo>
                  <a:cubicBezTo>
                    <a:pt x="19871" y="29423"/>
                    <a:pt x="19752" y="29235"/>
                    <a:pt x="19564" y="29149"/>
                  </a:cubicBezTo>
                  <a:cubicBezTo>
                    <a:pt x="19564" y="29098"/>
                    <a:pt x="19547" y="29047"/>
                    <a:pt x="19530" y="28996"/>
                  </a:cubicBezTo>
                  <a:cubicBezTo>
                    <a:pt x="19547" y="28927"/>
                    <a:pt x="19564" y="28859"/>
                    <a:pt x="19581" y="28791"/>
                  </a:cubicBezTo>
                  <a:cubicBezTo>
                    <a:pt x="19683" y="28654"/>
                    <a:pt x="19718" y="28466"/>
                    <a:pt x="19666" y="28295"/>
                  </a:cubicBezTo>
                  <a:cubicBezTo>
                    <a:pt x="19649" y="28192"/>
                    <a:pt x="19649" y="28090"/>
                    <a:pt x="19666" y="27987"/>
                  </a:cubicBezTo>
                  <a:cubicBezTo>
                    <a:pt x="19700" y="27782"/>
                    <a:pt x="19632" y="27577"/>
                    <a:pt x="19495" y="27424"/>
                  </a:cubicBezTo>
                  <a:cubicBezTo>
                    <a:pt x="19495" y="27355"/>
                    <a:pt x="19478" y="27287"/>
                    <a:pt x="19461" y="27219"/>
                  </a:cubicBezTo>
                  <a:lnTo>
                    <a:pt x="19461" y="27082"/>
                  </a:lnTo>
                  <a:cubicBezTo>
                    <a:pt x="19461" y="27014"/>
                    <a:pt x="19478" y="26945"/>
                    <a:pt x="19512" y="26877"/>
                  </a:cubicBezTo>
                  <a:cubicBezTo>
                    <a:pt x="19547" y="26809"/>
                    <a:pt x="19564" y="26723"/>
                    <a:pt x="19581" y="26638"/>
                  </a:cubicBezTo>
                  <a:lnTo>
                    <a:pt x="19581" y="26552"/>
                  </a:lnTo>
                  <a:lnTo>
                    <a:pt x="19598" y="26210"/>
                  </a:lnTo>
                  <a:cubicBezTo>
                    <a:pt x="19718" y="26108"/>
                    <a:pt x="19786" y="25937"/>
                    <a:pt x="19803" y="25766"/>
                  </a:cubicBezTo>
                  <a:cubicBezTo>
                    <a:pt x="19940" y="25595"/>
                    <a:pt x="19991" y="25373"/>
                    <a:pt x="19974" y="25151"/>
                  </a:cubicBezTo>
                  <a:cubicBezTo>
                    <a:pt x="19974" y="25117"/>
                    <a:pt x="19974" y="25083"/>
                    <a:pt x="19974" y="25049"/>
                  </a:cubicBezTo>
                  <a:cubicBezTo>
                    <a:pt x="20076" y="24758"/>
                    <a:pt x="20076" y="24451"/>
                    <a:pt x="19974" y="24160"/>
                  </a:cubicBezTo>
                  <a:cubicBezTo>
                    <a:pt x="20008" y="23904"/>
                    <a:pt x="19940" y="23630"/>
                    <a:pt x="19803" y="23408"/>
                  </a:cubicBezTo>
                  <a:cubicBezTo>
                    <a:pt x="19803" y="23357"/>
                    <a:pt x="19820" y="23306"/>
                    <a:pt x="19820" y="23237"/>
                  </a:cubicBezTo>
                  <a:cubicBezTo>
                    <a:pt x="19923" y="23084"/>
                    <a:pt x="19991" y="22930"/>
                    <a:pt x="20025" y="22742"/>
                  </a:cubicBezTo>
                  <a:cubicBezTo>
                    <a:pt x="20093" y="22520"/>
                    <a:pt x="20093" y="22298"/>
                    <a:pt x="20059" y="22076"/>
                  </a:cubicBezTo>
                  <a:lnTo>
                    <a:pt x="20230" y="22076"/>
                  </a:lnTo>
                  <a:cubicBezTo>
                    <a:pt x="20384" y="22059"/>
                    <a:pt x="20521" y="22007"/>
                    <a:pt x="20657" y="21922"/>
                  </a:cubicBezTo>
                  <a:lnTo>
                    <a:pt x="206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1732" name="Google Shape;1732;p68"/>
            <p:cNvGrpSpPr/>
            <p:nvPr/>
          </p:nvGrpSpPr>
          <p:grpSpPr>
            <a:xfrm>
              <a:off x="-751900" y="2916975"/>
              <a:ext cx="516875" cy="1126000"/>
              <a:chOff x="-751900" y="2916975"/>
              <a:chExt cx="516875" cy="1126000"/>
            </a:xfrm>
          </p:grpSpPr>
          <p:sp>
            <p:nvSpPr>
              <p:cNvPr id="1733" name="Google Shape;1733;p68"/>
              <p:cNvSpPr/>
              <p:nvPr/>
            </p:nvSpPr>
            <p:spPr>
              <a:xfrm>
                <a:off x="-751900" y="291697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734" name="Google Shape;1734;p68"/>
              <p:cNvSpPr/>
              <p:nvPr/>
            </p:nvSpPr>
            <p:spPr>
              <a:xfrm>
                <a:off x="-751900" y="298702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735" name="Google Shape;1735;p68"/>
              <p:cNvSpPr/>
              <p:nvPr/>
            </p:nvSpPr>
            <p:spPr>
              <a:xfrm>
                <a:off x="-751900" y="30575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736" name="Google Shape;1736;p68"/>
              <p:cNvSpPr/>
              <p:nvPr/>
            </p:nvSpPr>
            <p:spPr>
              <a:xfrm>
                <a:off x="-751900" y="31280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737" name="Google Shape;1737;p68"/>
              <p:cNvSpPr/>
              <p:nvPr/>
            </p:nvSpPr>
            <p:spPr>
              <a:xfrm>
                <a:off x="-751900" y="319847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738" name="Google Shape;1738;p68"/>
              <p:cNvSpPr/>
              <p:nvPr/>
            </p:nvSpPr>
            <p:spPr>
              <a:xfrm>
                <a:off x="-751900" y="326852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739" name="Google Shape;1739;p68"/>
              <p:cNvSpPr/>
              <p:nvPr/>
            </p:nvSpPr>
            <p:spPr>
              <a:xfrm>
                <a:off x="-751900" y="33390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740" name="Google Shape;1740;p68"/>
              <p:cNvSpPr/>
              <p:nvPr/>
            </p:nvSpPr>
            <p:spPr>
              <a:xfrm>
                <a:off x="-751900" y="3409475"/>
                <a:ext cx="499922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741" name="Google Shape;1741;p68"/>
              <p:cNvSpPr/>
              <p:nvPr/>
            </p:nvSpPr>
            <p:spPr>
              <a:xfrm>
                <a:off x="-751900" y="3479975"/>
                <a:ext cx="499922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742" name="Google Shape;1742;p68"/>
              <p:cNvSpPr/>
              <p:nvPr/>
            </p:nvSpPr>
            <p:spPr>
              <a:xfrm>
                <a:off x="-751900" y="3550450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743" name="Google Shape;1743;p68"/>
              <p:cNvSpPr/>
              <p:nvPr/>
            </p:nvSpPr>
            <p:spPr>
              <a:xfrm>
                <a:off x="-751900" y="3620925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744" name="Google Shape;1744;p68"/>
              <p:cNvSpPr/>
              <p:nvPr/>
            </p:nvSpPr>
            <p:spPr>
              <a:xfrm>
                <a:off x="-751900" y="3690975"/>
                <a:ext cx="478471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745" name="Google Shape;1745;p68"/>
              <p:cNvSpPr/>
              <p:nvPr/>
            </p:nvSpPr>
            <p:spPr>
              <a:xfrm>
                <a:off x="-751900" y="3761475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746" name="Google Shape;1746;p68"/>
              <p:cNvSpPr/>
              <p:nvPr/>
            </p:nvSpPr>
            <p:spPr>
              <a:xfrm>
                <a:off x="-751900" y="3831950"/>
                <a:ext cx="478471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747" name="Google Shape;1747;p68"/>
              <p:cNvSpPr/>
              <p:nvPr/>
            </p:nvSpPr>
            <p:spPr>
              <a:xfrm>
                <a:off x="-751900" y="3902425"/>
                <a:ext cx="462603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748" name="Google Shape;1748;p68"/>
              <p:cNvSpPr/>
              <p:nvPr/>
            </p:nvSpPr>
            <p:spPr>
              <a:xfrm>
                <a:off x="-751900" y="3972475"/>
                <a:ext cx="442290" cy="49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749" name="Google Shape;1749;p68"/>
              <p:cNvSpPr/>
              <p:nvPr/>
            </p:nvSpPr>
            <p:spPr>
              <a:xfrm>
                <a:off x="-273450" y="2916975"/>
                <a:ext cx="11500" cy="590362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750" name="Google Shape;1750;p68"/>
              <p:cNvSpPr/>
              <p:nvPr/>
            </p:nvSpPr>
            <p:spPr>
              <a:xfrm>
                <a:off x="-327325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751" name="Google Shape;1751;p68"/>
              <p:cNvSpPr/>
              <p:nvPr/>
            </p:nvSpPr>
            <p:spPr>
              <a:xfrm>
                <a:off x="-393100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752" name="Google Shape;1752;p68"/>
              <p:cNvSpPr/>
              <p:nvPr/>
            </p:nvSpPr>
            <p:spPr>
              <a:xfrm>
                <a:off x="-458450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753" name="Google Shape;1753;p68"/>
              <p:cNvSpPr/>
              <p:nvPr/>
            </p:nvSpPr>
            <p:spPr>
              <a:xfrm>
                <a:off x="-52380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754" name="Google Shape;1754;p68"/>
              <p:cNvSpPr/>
              <p:nvPr/>
            </p:nvSpPr>
            <p:spPr>
              <a:xfrm>
                <a:off x="-58960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755" name="Google Shape;1755;p68"/>
              <p:cNvSpPr/>
              <p:nvPr/>
            </p:nvSpPr>
            <p:spPr>
              <a:xfrm>
                <a:off x="-65495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sp>
        <p:nvSpPr>
          <p:cNvPr id="1756" name="Google Shape;1756;p68"/>
          <p:cNvSpPr/>
          <p:nvPr/>
        </p:nvSpPr>
        <p:spPr>
          <a:xfrm rot="16200000" flipH="1">
            <a:off x="2213375" y="-263130"/>
            <a:ext cx="1022825" cy="5063619"/>
          </a:xfrm>
          <a:custGeom>
            <a:avLst/>
            <a:gdLst/>
            <a:ahLst/>
            <a:cxnLst/>
            <a:rect l="l" t="t" r="r" b="b"/>
            <a:pathLst>
              <a:path w="20692" h="47654" extrusionOk="0">
                <a:moveTo>
                  <a:pt x="308" y="46031"/>
                </a:moveTo>
                <a:cubicBezTo>
                  <a:pt x="342" y="46031"/>
                  <a:pt x="393" y="46013"/>
                  <a:pt x="410" y="45996"/>
                </a:cubicBezTo>
                <a:lnTo>
                  <a:pt x="410" y="45962"/>
                </a:lnTo>
                <a:cubicBezTo>
                  <a:pt x="564" y="45894"/>
                  <a:pt x="701" y="45877"/>
                  <a:pt x="854" y="45877"/>
                </a:cubicBezTo>
                <a:cubicBezTo>
                  <a:pt x="1008" y="45877"/>
                  <a:pt x="1179" y="45825"/>
                  <a:pt x="1299" y="45757"/>
                </a:cubicBezTo>
                <a:cubicBezTo>
                  <a:pt x="1316" y="45740"/>
                  <a:pt x="1316" y="45740"/>
                  <a:pt x="1316" y="45723"/>
                </a:cubicBezTo>
                <a:lnTo>
                  <a:pt x="2136" y="45979"/>
                </a:lnTo>
                <a:lnTo>
                  <a:pt x="2136" y="45979"/>
                </a:lnTo>
                <a:lnTo>
                  <a:pt x="2136" y="46184"/>
                </a:lnTo>
                <a:cubicBezTo>
                  <a:pt x="2136" y="46201"/>
                  <a:pt x="2136" y="46218"/>
                  <a:pt x="2153" y="46218"/>
                </a:cubicBezTo>
                <a:cubicBezTo>
                  <a:pt x="2187" y="46236"/>
                  <a:pt x="2238" y="46253"/>
                  <a:pt x="2255" y="46253"/>
                </a:cubicBezTo>
                <a:cubicBezTo>
                  <a:pt x="2324" y="46236"/>
                  <a:pt x="2392" y="46201"/>
                  <a:pt x="2443" y="46150"/>
                </a:cubicBezTo>
                <a:cubicBezTo>
                  <a:pt x="2478" y="46099"/>
                  <a:pt x="2546" y="46099"/>
                  <a:pt x="2648" y="46167"/>
                </a:cubicBezTo>
                <a:cubicBezTo>
                  <a:pt x="2665" y="46184"/>
                  <a:pt x="2700" y="46184"/>
                  <a:pt x="2700" y="46184"/>
                </a:cubicBezTo>
                <a:cubicBezTo>
                  <a:pt x="2751" y="46065"/>
                  <a:pt x="3007" y="46184"/>
                  <a:pt x="3093" y="46116"/>
                </a:cubicBezTo>
                <a:cubicBezTo>
                  <a:pt x="3144" y="46082"/>
                  <a:pt x="3212" y="46048"/>
                  <a:pt x="3281" y="46065"/>
                </a:cubicBezTo>
                <a:cubicBezTo>
                  <a:pt x="3434" y="46099"/>
                  <a:pt x="3503" y="46013"/>
                  <a:pt x="3588" y="45996"/>
                </a:cubicBezTo>
                <a:lnTo>
                  <a:pt x="3759" y="45945"/>
                </a:lnTo>
                <a:lnTo>
                  <a:pt x="3827" y="45962"/>
                </a:lnTo>
                <a:cubicBezTo>
                  <a:pt x="3896" y="45996"/>
                  <a:pt x="3981" y="46048"/>
                  <a:pt x="3998" y="46116"/>
                </a:cubicBezTo>
                <a:cubicBezTo>
                  <a:pt x="4015" y="46150"/>
                  <a:pt x="3981" y="46201"/>
                  <a:pt x="3930" y="46218"/>
                </a:cubicBezTo>
                <a:cubicBezTo>
                  <a:pt x="3827" y="46218"/>
                  <a:pt x="3708" y="46218"/>
                  <a:pt x="3708" y="46321"/>
                </a:cubicBezTo>
                <a:cubicBezTo>
                  <a:pt x="3622" y="46321"/>
                  <a:pt x="3537" y="46321"/>
                  <a:pt x="3469" y="46338"/>
                </a:cubicBezTo>
                <a:cubicBezTo>
                  <a:pt x="3451" y="46338"/>
                  <a:pt x="3469" y="46389"/>
                  <a:pt x="3469" y="46406"/>
                </a:cubicBezTo>
                <a:cubicBezTo>
                  <a:pt x="3520" y="46475"/>
                  <a:pt x="3434" y="46441"/>
                  <a:pt x="3503" y="46458"/>
                </a:cubicBezTo>
                <a:cubicBezTo>
                  <a:pt x="3622" y="46475"/>
                  <a:pt x="3742" y="46509"/>
                  <a:pt x="3861" y="46526"/>
                </a:cubicBezTo>
                <a:cubicBezTo>
                  <a:pt x="3930" y="46543"/>
                  <a:pt x="3981" y="46526"/>
                  <a:pt x="3998" y="46492"/>
                </a:cubicBezTo>
                <a:cubicBezTo>
                  <a:pt x="4032" y="46441"/>
                  <a:pt x="4084" y="46423"/>
                  <a:pt x="4135" y="46441"/>
                </a:cubicBezTo>
                <a:cubicBezTo>
                  <a:pt x="4272" y="46458"/>
                  <a:pt x="4408" y="46492"/>
                  <a:pt x="4408" y="46355"/>
                </a:cubicBezTo>
                <a:cubicBezTo>
                  <a:pt x="4511" y="46355"/>
                  <a:pt x="4630" y="46372"/>
                  <a:pt x="4699" y="46321"/>
                </a:cubicBezTo>
                <a:cubicBezTo>
                  <a:pt x="4733" y="46287"/>
                  <a:pt x="4801" y="46338"/>
                  <a:pt x="4852" y="46372"/>
                </a:cubicBezTo>
                <a:cubicBezTo>
                  <a:pt x="4904" y="46423"/>
                  <a:pt x="4887" y="46458"/>
                  <a:pt x="4870" y="46492"/>
                </a:cubicBezTo>
                <a:cubicBezTo>
                  <a:pt x="4835" y="46560"/>
                  <a:pt x="4921" y="46646"/>
                  <a:pt x="5040" y="46697"/>
                </a:cubicBezTo>
                <a:cubicBezTo>
                  <a:pt x="5092" y="46714"/>
                  <a:pt x="5143" y="46731"/>
                  <a:pt x="5194" y="46748"/>
                </a:cubicBezTo>
                <a:cubicBezTo>
                  <a:pt x="5297" y="46799"/>
                  <a:pt x="5416" y="46816"/>
                  <a:pt x="5519" y="46765"/>
                </a:cubicBezTo>
                <a:cubicBezTo>
                  <a:pt x="5604" y="46748"/>
                  <a:pt x="5690" y="46714"/>
                  <a:pt x="5758" y="46663"/>
                </a:cubicBezTo>
                <a:cubicBezTo>
                  <a:pt x="5792" y="46646"/>
                  <a:pt x="5843" y="46629"/>
                  <a:pt x="5878" y="46646"/>
                </a:cubicBezTo>
                <a:cubicBezTo>
                  <a:pt x="6083" y="46748"/>
                  <a:pt x="6134" y="46646"/>
                  <a:pt x="6271" y="46646"/>
                </a:cubicBezTo>
                <a:cubicBezTo>
                  <a:pt x="6442" y="46646"/>
                  <a:pt x="6442" y="46594"/>
                  <a:pt x="6288" y="46389"/>
                </a:cubicBezTo>
                <a:cubicBezTo>
                  <a:pt x="6339" y="46372"/>
                  <a:pt x="6390" y="46355"/>
                  <a:pt x="6442" y="46304"/>
                </a:cubicBezTo>
                <a:cubicBezTo>
                  <a:pt x="6493" y="46253"/>
                  <a:pt x="6561" y="46287"/>
                  <a:pt x="6647" y="46389"/>
                </a:cubicBezTo>
                <a:cubicBezTo>
                  <a:pt x="6681" y="46423"/>
                  <a:pt x="6715" y="46475"/>
                  <a:pt x="6749" y="46526"/>
                </a:cubicBezTo>
                <a:cubicBezTo>
                  <a:pt x="6817" y="46492"/>
                  <a:pt x="6954" y="46611"/>
                  <a:pt x="7005" y="46543"/>
                </a:cubicBezTo>
                <a:lnTo>
                  <a:pt x="7005" y="46458"/>
                </a:lnTo>
                <a:cubicBezTo>
                  <a:pt x="7108" y="46458"/>
                  <a:pt x="7227" y="46526"/>
                  <a:pt x="7313" y="46560"/>
                </a:cubicBezTo>
                <a:lnTo>
                  <a:pt x="7347" y="46560"/>
                </a:lnTo>
                <a:cubicBezTo>
                  <a:pt x="7381" y="46594"/>
                  <a:pt x="7433" y="46629"/>
                  <a:pt x="7484" y="46663"/>
                </a:cubicBezTo>
                <a:cubicBezTo>
                  <a:pt x="7655" y="46748"/>
                  <a:pt x="7843" y="46799"/>
                  <a:pt x="8048" y="46799"/>
                </a:cubicBezTo>
                <a:cubicBezTo>
                  <a:pt x="8150" y="46834"/>
                  <a:pt x="8253" y="46851"/>
                  <a:pt x="8355" y="46851"/>
                </a:cubicBezTo>
                <a:cubicBezTo>
                  <a:pt x="8389" y="46868"/>
                  <a:pt x="8424" y="46885"/>
                  <a:pt x="8458" y="46902"/>
                </a:cubicBezTo>
                <a:cubicBezTo>
                  <a:pt x="8492" y="46970"/>
                  <a:pt x="8543" y="47039"/>
                  <a:pt x="8594" y="47090"/>
                </a:cubicBezTo>
                <a:cubicBezTo>
                  <a:pt x="8936" y="47090"/>
                  <a:pt x="9261" y="47209"/>
                  <a:pt x="9517" y="47432"/>
                </a:cubicBezTo>
                <a:lnTo>
                  <a:pt x="9637" y="47414"/>
                </a:lnTo>
                <a:cubicBezTo>
                  <a:pt x="9705" y="47414"/>
                  <a:pt x="9756" y="47363"/>
                  <a:pt x="9773" y="47312"/>
                </a:cubicBezTo>
                <a:lnTo>
                  <a:pt x="9790" y="47278"/>
                </a:lnTo>
                <a:cubicBezTo>
                  <a:pt x="9842" y="47261"/>
                  <a:pt x="9876" y="47227"/>
                  <a:pt x="9927" y="47192"/>
                </a:cubicBezTo>
                <a:lnTo>
                  <a:pt x="9927" y="47192"/>
                </a:lnTo>
                <a:cubicBezTo>
                  <a:pt x="9978" y="47141"/>
                  <a:pt x="10047" y="47090"/>
                  <a:pt x="10115" y="47056"/>
                </a:cubicBezTo>
                <a:cubicBezTo>
                  <a:pt x="10115" y="47056"/>
                  <a:pt x="10098" y="47039"/>
                  <a:pt x="10098" y="47022"/>
                </a:cubicBezTo>
                <a:cubicBezTo>
                  <a:pt x="10132" y="46987"/>
                  <a:pt x="10166" y="46919"/>
                  <a:pt x="10166" y="46868"/>
                </a:cubicBezTo>
                <a:cubicBezTo>
                  <a:pt x="10252" y="46902"/>
                  <a:pt x="10337" y="46936"/>
                  <a:pt x="10423" y="46936"/>
                </a:cubicBezTo>
                <a:cubicBezTo>
                  <a:pt x="10662" y="46885"/>
                  <a:pt x="10918" y="46868"/>
                  <a:pt x="11174" y="46919"/>
                </a:cubicBezTo>
                <a:lnTo>
                  <a:pt x="11174" y="46902"/>
                </a:lnTo>
                <a:lnTo>
                  <a:pt x="11397" y="46936"/>
                </a:lnTo>
                <a:lnTo>
                  <a:pt x="11499" y="47039"/>
                </a:lnTo>
                <a:cubicBezTo>
                  <a:pt x="11567" y="47073"/>
                  <a:pt x="11619" y="47107"/>
                  <a:pt x="11670" y="47141"/>
                </a:cubicBezTo>
                <a:cubicBezTo>
                  <a:pt x="11687" y="47141"/>
                  <a:pt x="11704" y="47141"/>
                  <a:pt x="11721" y="47124"/>
                </a:cubicBezTo>
                <a:cubicBezTo>
                  <a:pt x="11738" y="47107"/>
                  <a:pt x="11755" y="47073"/>
                  <a:pt x="11789" y="47056"/>
                </a:cubicBezTo>
                <a:cubicBezTo>
                  <a:pt x="11807" y="47039"/>
                  <a:pt x="11909" y="47056"/>
                  <a:pt x="11977" y="47107"/>
                </a:cubicBezTo>
                <a:cubicBezTo>
                  <a:pt x="12012" y="47124"/>
                  <a:pt x="12046" y="47175"/>
                  <a:pt x="12063" y="47227"/>
                </a:cubicBezTo>
                <a:cubicBezTo>
                  <a:pt x="12063" y="47244"/>
                  <a:pt x="12063" y="47261"/>
                  <a:pt x="12080" y="47278"/>
                </a:cubicBezTo>
                <a:cubicBezTo>
                  <a:pt x="12114" y="47363"/>
                  <a:pt x="12131" y="47380"/>
                  <a:pt x="12234" y="47380"/>
                </a:cubicBezTo>
                <a:cubicBezTo>
                  <a:pt x="12319" y="47380"/>
                  <a:pt x="12405" y="47414"/>
                  <a:pt x="12473" y="47483"/>
                </a:cubicBezTo>
                <a:lnTo>
                  <a:pt x="12558" y="47568"/>
                </a:lnTo>
                <a:cubicBezTo>
                  <a:pt x="12610" y="47551"/>
                  <a:pt x="12661" y="47534"/>
                  <a:pt x="12712" y="47500"/>
                </a:cubicBezTo>
                <a:cubicBezTo>
                  <a:pt x="12746" y="47483"/>
                  <a:pt x="12763" y="47449"/>
                  <a:pt x="12763" y="47397"/>
                </a:cubicBezTo>
                <a:cubicBezTo>
                  <a:pt x="12763" y="47346"/>
                  <a:pt x="12763" y="47278"/>
                  <a:pt x="12763" y="47227"/>
                </a:cubicBezTo>
                <a:lnTo>
                  <a:pt x="13173" y="47175"/>
                </a:lnTo>
                <a:cubicBezTo>
                  <a:pt x="13225" y="47278"/>
                  <a:pt x="13293" y="47363"/>
                  <a:pt x="13396" y="47346"/>
                </a:cubicBezTo>
                <a:cubicBezTo>
                  <a:pt x="13481" y="47329"/>
                  <a:pt x="13566" y="47329"/>
                  <a:pt x="13652" y="47363"/>
                </a:cubicBezTo>
                <a:cubicBezTo>
                  <a:pt x="13754" y="47346"/>
                  <a:pt x="13840" y="47329"/>
                  <a:pt x="13942" y="47329"/>
                </a:cubicBezTo>
                <a:cubicBezTo>
                  <a:pt x="13959" y="47312"/>
                  <a:pt x="13959" y="47295"/>
                  <a:pt x="13959" y="47278"/>
                </a:cubicBezTo>
                <a:cubicBezTo>
                  <a:pt x="14011" y="47295"/>
                  <a:pt x="14062" y="47312"/>
                  <a:pt x="14113" y="47312"/>
                </a:cubicBezTo>
                <a:cubicBezTo>
                  <a:pt x="14164" y="47329"/>
                  <a:pt x="14250" y="47329"/>
                  <a:pt x="14301" y="47329"/>
                </a:cubicBezTo>
                <a:cubicBezTo>
                  <a:pt x="14301" y="47346"/>
                  <a:pt x="14284" y="47346"/>
                  <a:pt x="14267" y="47363"/>
                </a:cubicBezTo>
                <a:cubicBezTo>
                  <a:pt x="14506" y="47397"/>
                  <a:pt x="14711" y="47483"/>
                  <a:pt x="14899" y="47637"/>
                </a:cubicBezTo>
                <a:cubicBezTo>
                  <a:pt x="14985" y="47620"/>
                  <a:pt x="15053" y="47637"/>
                  <a:pt x="15138" y="47654"/>
                </a:cubicBezTo>
                <a:cubicBezTo>
                  <a:pt x="15155" y="47637"/>
                  <a:pt x="15190" y="47620"/>
                  <a:pt x="15224" y="47620"/>
                </a:cubicBezTo>
                <a:cubicBezTo>
                  <a:pt x="15378" y="47585"/>
                  <a:pt x="15548" y="47585"/>
                  <a:pt x="15702" y="47637"/>
                </a:cubicBezTo>
                <a:cubicBezTo>
                  <a:pt x="15890" y="47534"/>
                  <a:pt x="16078" y="47483"/>
                  <a:pt x="16283" y="47483"/>
                </a:cubicBezTo>
                <a:lnTo>
                  <a:pt x="16317" y="47483"/>
                </a:lnTo>
                <a:lnTo>
                  <a:pt x="16369" y="47432"/>
                </a:lnTo>
                <a:cubicBezTo>
                  <a:pt x="16403" y="47397"/>
                  <a:pt x="16437" y="47363"/>
                  <a:pt x="16471" y="47329"/>
                </a:cubicBezTo>
                <a:cubicBezTo>
                  <a:pt x="16522" y="47278"/>
                  <a:pt x="16557" y="47244"/>
                  <a:pt x="16608" y="47227"/>
                </a:cubicBezTo>
                <a:lnTo>
                  <a:pt x="16608" y="47227"/>
                </a:lnTo>
                <a:lnTo>
                  <a:pt x="16659" y="47192"/>
                </a:lnTo>
                <a:cubicBezTo>
                  <a:pt x="16659" y="47175"/>
                  <a:pt x="16659" y="47158"/>
                  <a:pt x="16659" y="47141"/>
                </a:cubicBezTo>
                <a:cubicBezTo>
                  <a:pt x="16659" y="47056"/>
                  <a:pt x="16710" y="47022"/>
                  <a:pt x="16745" y="46970"/>
                </a:cubicBezTo>
                <a:cubicBezTo>
                  <a:pt x="16779" y="46919"/>
                  <a:pt x="16813" y="46953"/>
                  <a:pt x="16864" y="46970"/>
                </a:cubicBezTo>
                <a:lnTo>
                  <a:pt x="17001" y="46987"/>
                </a:lnTo>
                <a:cubicBezTo>
                  <a:pt x="17018" y="46987"/>
                  <a:pt x="17052" y="46936"/>
                  <a:pt x="17035" y="46902"/>
                </a:cubicBezTo>
                <a:lnTo>
                  <a:pt x="16967" y="46697"/>
                </a:lnTo>
                <a:lnTo>
                  <a:pt x="17462" y="46629"/>
                </a:lnTo>
                <a:lnTo>
                  <a:pt x="17496" y="46680"/>
                </a:lnTo>
                <a:cubicBezTo>
                  <a:pt x="17548" y="46629"/>
                  <a:pt x="17599" y="46594"/>
                  <a:pt x="17650" y="46560"/>
                </a:cubicBezTo>
                <a:lnTo>
                  <a:pt x="17650" y="46441"/>
                </a:lnTo>
                <a:cubicBezTo>
                  <a:pt x="17650" y="46372"/>
                  <a:pt x="17616" y="46321"/>
                  <a:pt x="17565" y="46287"/>
                </a:cubicBezTo>
                <a:lnTo>
                  <a:pt x="17530" y="46270"/>
                </a:lnTo>
                <a:cubicBezTo>
                  <a:pt x="17513" y="46236"/>
                  <a:pt x="17496" y="46184"/>
                  <a:pt x="17479" y="46133"/>
                </a:cubicBezTo>
                <a:lnTo>
                  <a:pt x="17479" y="46133"/>
                </a:lnTo>
                <a:cubicBezTo>
                  <a:pt x="17428" y="46065"/>
                  <a:pt x="17394" y="45996"/>
                  <a:pt x="17360" y="45928"/>
                </a:cubicBezTo>
                <a:lnTo>
                  <a:pt x="17325" y="45945"/>
                </a:lnTo>
                <a:cubicBezTo>
                  <a:pt x="17291" y="45894"/>
                  <a:pt x="17240" y="45860"/>
                  <a:pt x="17172" y="45843"/>
                </a:cubicBezTo>
                <a:cubicBezTo>
                  <a:pt x="17223" y="45774"/>
                  <a:pt x="17274" y="45706"/>
                  <a:pt x="17308" y="45638"/>
                </a:cubicBezTo>
                <a:cubicBezTo>
                  <a:pt x="17274" y="45398"/>
                  <a:pt x="17325" y="45159"/>
                  <a:pt x="17428" y="44937"/>
                </a:cubicBezTo>
                <a:lnTo>
                  <a:pt x="17394" y="44920"/>
                </a:lnTo>
                <a:lnTo>
                  <a:pt x="17479" y="44732"/>
                </a:lnTo>
                <a:lnTo>
                  <a:pt x="17599" y="44647"/>
                </a:lnTo>
                <a:cubicBezTo>
                  <a:pt x="17633" y="44595"/>
                  <a:pt x="17684" y="44561"/>
                  <a:pt x="17736" y="44510"/>
                </a:cubicBezTo>
                <a:cubicBezTo>
                  <a:pt x="17736" y="44493"/>
                  <a:pt x="17736" y="44476"/>
                  <a:pt x="17736" y="44476"/>
                </a:cubicBezTo>
                <a:cubicBezTo>
                  <a:pt x="17718" y="44441"/>
                  <a:pt x="17684" y="44424"/>
                  <a:pt x="17667" y="44407"/>
                </a:cubicBezTo>
                <a:cubicBezTo>
                  <a:pt x="17650" y="44373"/>
                  <a:pt x="17701" y="44288"/>
                  <a:pt x="17753" y="44236"/>
                </a:cubicBezTo>
                <a:cubicBezTo>
                  <a:pt x="17804" y="44185"/>
                  <a:pt x="17855" y="44168"/>
                  <a:pt x="17906" y="44168"/>
                </a:cubicBezTo>
                <a:lnTo>
                  <a:pt x="17958" y="44168"/>
                </a:lnTo>
                <a:cubicBezTo>
                  <a:pt x="18060" y="44151"/>
                  <a:pt x="18077" y="44134"/>
                  <a:pt x="18094" y="44048"/>
                </a:cubicBezTo>
                <a:cubicBezTo>
                  <a:pt x="18111" y="43963"/>
                  <a:pt x="18163" y="43895"/>
                  <a:pt x="18248" y="43843"/>
                </a:cubicBezTo>
                <a:lnTo>
                  <a:pt x="18351" y="43792"/>
                </a:lnTo>
                <a:cubicBezTo>
                  <a:pt x="18334" y="43741"/>
                  <a:pt x="18334" y="43673"/>
                  <a:pt x="18316" y="43621"/>
                </a:cubicBezTo>
                <a:cubicBezTo>
                  <a:pt x="18316" y="43604"/>
                  <a:pt x="18265" y="43570"/>
                  <a:pt x="18214" y="43570"/>
                </a:cubicBezTo>
                <a:cubicBezTo>
                  <a:pt x="18163" y="43553"/>
                  <a:pt x="18094" y="43536"/>
                  <a:pt x="18026" y="43536"/>
                </a:cubicBezTo>
                <a:lnTo>
                  <a:pt x="18043" y="43143"/>
                </a:lnTo>
                <a:cubicBezTo>
                  <a:pt x="18163" y="43109"/>
                  <a:pt x="18265" y="43075"/>
                  <a:pt x="18282" y="42972"/>
                </a:cubicBezTo>
                <a:cubicBezTo>
                  <a:pt x="18265" y="42887"/>
                  <a:pt x="18282" y="42801"/>
                  <a:pt x="18334" y="42750"/>
                </a:cubicBezTo>
                <a:cubicBezTo>
                  <a:pt x="18334" y="42647"/>
                  <a:pt x="18334" y="42562"/>
                  <a:pt x="18351" y="42459"/>
                </a:cubicBezTo>
                <a:cubicBezTo>
                  <a:pt x="18351" y="42459"/>
                  <a:pt x="18334" y="42442"/>
                  <a:pt x="18316" y="42442"/>
                </a:cubicBezTo>
                <a:cubicBezTo>
                  <a:pt x="18334" y="42408"/>
                  <a:pt x="18351" y="42357"/>
                  <a:pt x="18368" y="42306"/>
                </a:cubicBezTo>
                <a:cubicBezTo>
                  <a:pt x="18402" y="42254"/>
                  <a:pt x="18419" y="42186"/>
                  <a:pt x="18436" y="42135"/>
                </a:cubicBezTo>
                <a:cubicBezTo>
                  <a:pt x="18436" y="42135"/>
                  <a:pt x="18436" y="42152"/>
                  <a:pt x="18453" y="42169"/>
                </a:cubicBezTo>
                <a:cubicBezTo>
                  <a:pt x="18539" y="41964"/>
                  <a:pt x="18675" y="41776"/>
                  <a:pt x="18846" y="41656"/>
                </a:cubicBezTo>
                <a:cubicBezTo>
                  <a:pt x="18863" y="41571"/>
                  <a:pt x="18880" y="41503"/>
                  <a:pt x="18914" y="41434"/>
                </a:cubicBezTo>
                <a:cubicBezTo>
                  <a:pt x="18897" y="41400"/>
                  <a:pt x="18897" y="41366"/>
                  <a:pt x="18880" y="41349"/>
                </a:cubicBezTo>
                <a:cubicBezTo>
                  <a:pt x="18880" y="41178"/>
                  <a:pt x="18932" y="41024"/>
                  <a:pt x="19017" y="40905"/>
                </a:cubicBezTo>
                <a:cubicBezTo>
                  <a:pt x="18932" y="40717"/>
                  <a:pt x="18914" y="40529"/>
                  <a:pt x="18949" y="40341"/>
                </a:cubicBezTo>
                <a:lnTo>
                  <a:pt x="18949" y="40307"/>
                </a:lnTo>
                <a:lnTo>
                  <a:pt x="18897" y="40255"/>
                </a:lnTo>
                <a:cubicBezTo>
                  <a:pt x="18863" y="40221"/>
                  <a:pt x="18829" y="40187"/>
                  <a:pt x="18812" y="40136"/>
                </a:cubicBezTo>
                <a:cubicBezTo>
                  <a:pt x="18778" y="40102"/>
                  <a:pt x="18744" y="40050"/>
                  <a:pt x="18727" y="39999"/>
                </a:cubicBezTo>
                <a:lnTo>
                  <a:pt x="18727" y="39999"/>
                </a:lnTo>
                <a:cubicBezTo>
                  <a:pt x="18727" y="39982"/>
                  <a:pt x="18709" y="39965"/>
                  <a:pt x="18709" y="39948"/>
                </a:cubicBezTo>
                <a:lnTo>
                  <a:pt x="18658" y="39948"/>
                </a:lnTo>
                <a:cubicBezTo>
                  <a:pt x="18590" y="39931"/>
                  <a:pt x="18521" y="39897"/>
                  <a:pt x="18487" y="39845"/>
                </a:cubicBezTo>
                <a:cubicBezTo>
                  <a:pt x="18453" y="39811"/>
                  <a:pt x="18487" y="39777"/>
                  <a:pt x="18504" y="39726"/>
                </a:cubicBezTo>
                <a:cubicBezTo>
                  <a:pt x="18521" y="39692"/>
                  <a:pt x="18539" y="39657"/>
                  <a:pt x="18556" y="39606"/>
                </a:cubicBezTo>
                <a:cubicBezTo>
                  <a:pt x="18556" y="39589"/>
                  <a:pt x="18504" y="39538"/>
                  <a:pt x="18453" y="39555"/>
                </a:cubicBezTo>
                <a:lnTo>
                  <a:pt x="18231" y="39572"/>
                </a:lnTo>
                <a:lnTo>
                  <a:pt x="18265" y="39111"/>
                </a:lnTo>
                <a:cubicBezTo>
                  <a:pt x="18316" y="39093"/>
                  <a:pt x="18368" y="39076"/>
                  <a:pt x="18419" y="39059"/>
                </a:cubicBezTo>
                <a:cubicBezTo>
                  <a:pt x="18487" y="39076"/>
                  <a:pt x="18556" y="39076"/>
                  <a:pt x="18607" y="39093"/>
                </a:cubicBezTo>
                <a:cubicBezTo>
                  <a:pt x="18658" y="39093"/>
                  <a:pt x="18761" y="39059"/>
                  <a:pt x="18744" y="39025"/>
                </a:cubicBezTo>
                <a:cubicBezTo>
                  <a:pt x="18709" y="38923"/>
                  <a:pt x="18727" y="38803"/>
                  <a:pt x="18795" y="38718"/>
                </a:cubicBezTo>
                <a:cubicBezTo>
                  <a:pt x="18761" y="38632"/>
                  <a:pt x="18761" y="38530"/>
                  <a:pt x="18778" y="38427"/>
                </a:cubicBezTo>
                <a:cubicBezTo>
                  <a:pt x="18761" y="38359"/>
                  <a:pt x="18761" y="38273"/>
                  <a:pt x="18795" y="38205"/>
                </a:cubicBezTo>
                <a:cubicBezTo>
                  <a:pt x="18829" y="38137"/>
                  <a:pt x="18795" y="38034"/>
                  <a:pt x="18744" y="37983"/>
                </a:cubicBezTo>
                <a:cubicBezTo>
                  <a:pt x="18658" y="37897"/>
                  <a:pt x="18709" y="37812"/>
                  <a:pt x="18846" y="37727"/>
                </a:cubicBezTo>
                <a:cubicBezTo>
                  <a:pt x="18744" y="37710"/>
                  <a:pt x="18641" y="37727"/>
                  <a:pt x="18556" y="37761"/>
                </a:cubicBezTo>
                <a:cubicBezTo>
                  <a:pt x="18487" y="37795"/>
                  <a:pt x="18385" y="37778"/>
                  <a:pt x="18334" y="37710"/>
                </a:cubicBezTo>
                <a:cubicBezTo>
                  <a:pt x="18351" y="37487"/>
                  <a:pt x="18368" y="37299"/>
                  <a:pt x="18368" y="37094"/>
                </a:cubicBezTo>
                <a:cubicBezTo>
                  <a:pt x="18556" y="36992"/>
                  <a:pt x="18573" y="36992"/>
                  <a:pt x="18573" y="36889"/>
                </a:cubicBezTo>
                <a:cubicBezTo>
                  <a:pt x="18573" y="36872"/>
                  <a:pt x="18573" y="36838"/>
                  <a:pt x="18573" y="36821"/>
                </a:cubicBezTo>
                <a:cubicBezTo>
                  <a:pt x="18590" y="36770"/>
                  <a:pt x="18641" y="36736"/>
                  <a:pt x="18692" y="36736"/>
                </a:cubicBezTo>
                <a:cubicBezTo>
                  <a:pt x="18727" y="36701"/>
                  <a:pt x="18795" y="36719"/>
                  <a:pt x="18829" y="36736"/>
                </a:cubicBezTo>
                <a:cubicBezTo>
                  <a:pt x="18829" y="36736"/>
                  <a:pt x="18863" y="36753"/>
                  <a:pt x="18863" y="36770"/>
                </a:cubicBezTo>
                <a:cubicBezTo>
                  <a:pt x="18880" y="36804"/>
                  <a:pt x="18880" y="36838"/>
                  <a:pt x="18880" y="36872"/>
                </a:cubicBezTo>
                <a:lnTo>
                  <a:pt x="18880" y="36872"/>
                </a:lnTo>
                <a:lnTo>
                  <a:pt x="19256" y="36684"/>
                </a:lnTo>
                <a:cubicBezTo>
                  <a:pt x="19273" y="36650"/>
                  <a:pt x="19256" y="36616"/>
                  <a:pt x="19256" y="36599"/>
                </a:cubicBezTo>
                <a:cubicBezTo>
                  <a:pt x="19205" y="36479"/>
                  <a:pt x="19154" y="36377"/>
                  <a:pt x="19085" y="36274"/>
                </a:cubicBezTo>
                <a:cubicBezTo>
                  <a:pt x="19068" y="36240"/>
                  <a:pt x="19017" y="36223"/>
                  <a:pt x="18966" y="36206"/>
                </a:cubicBezTo>
                <a:cubicBezTo>
                  <a:pt x="19068" y="35967"/>
                  <a:pt x="19034" y="35676"/>
                  <a:pt x="18880" y="35471"/>
                </a:cubicBezTo>
                <a:cubicBezTo>
                  <a:pt x="18880" y="35437"/>
                  <a:pt x="18880" y="35403"/>
                  <a:pt x="18880" y="35386"/>
                </a:cubicBezTo>
                <a:cubicBezTo>
                  <a:pt x="18863" y="35335"/>
                  <a:pt x="18914" y="35300"/>
                  <a:pt x="18966" y="35283"/>
                </a:cubicBezTo>
                <a:cubicBezTo>
                  <a:pt x="19034" y="35249"/>
                  <a:pt x="19102" y="35181"/>
                  <a:pt x="19102" y="35112"/>
                </a:cubicBezTo>
                <a:cubicBezTo>
                  <a:pt x="19119" y="35061"/>
                  <a:pt x="19102" y="35027"/>
                  <a:pt x="19085" y="34993"/>
                </a:cubicBezTo>
                <a:cubicBezTo>
                  <a:pt x="19085" y="34959"/>
                  <a:pt x="19051" y="34924"/>
                  <a:pt x="19034" y="34907"/>
                </a:cubicBezTo>
                <a:cubicBezTo>
                  <a:pt x="18914" y="34805"/>
                  <a:pt x="18897" y="34651"/>
                  <a:pt x="18983" y="34514"/>
                </a:cubicBezTo>
                <a:cubicBezTo>
                  <a:pt x="18983" y="34497"/>
                  <a:pt x="19000" y="34463"/>
                  <a:pt x="19017" y="34446"/>
                </a:cubicBezTo>
                <a:cubicBezTo>
                  <a:pt x="19051" y="34326"/>
                  <a:pt x="19051" y="34224"/>
                  <a:pt x="18914" y="34190"/>
                </a:cubicBezTo>
                <a:cubicBezTo>
                  <a:pt x="18897" y="34190"/>
                  <a:pt x="18880" y="34190"/>
                  <a:pt x="18863" y="34190"/>
                </a:cubicBezTo>
                <a:cubicBezTo>
                  <a:pt x="18829" y="34190"/>
                  <a:pt x="18812" y="34207"/>
                  <a:pt x="18778" y="34207"/>
                </a:cubicBezTo>
                <a:cubicBezTo>
                  <a:pt x="18709" y="34190"/>
                  <a:pt x="18641" y="34173"/>
                  <a:pt x="18573" y="34156"/>
                </a:cubicBezTo>
                <a:cubicBezTo>
                  <a:pt x="18573" y="34019"/>
                  <a:pt x="18470" y="33951"/>
                  <a:pt x="18402" y="33831"/>
                </a:cubicBezTo>
                <a:cubicBezTo>
                  <a:pt x="18453" y="33763"/>
                  <a:pt x="18487" y="33677"/>
                  <a:pt x="18334" y="33746"/>
                </a:cubicBezTo>
                <a:cubicBezTo>
                  <a:pt x="18316" y="33763"/>
                  <a:pt x="18282" y="33746"/>
                  <a:pt x="18265" y="33728"/>
                </a:cubicBezTo>
                <a:cubicBezTo>
                  <a:pt x="18231" y="33694"/>
                  <a:pt x="18214" y="33660"/>
                  <a:pt x="18214" y="33609"/>
                </a:cubicBezTo>
                <a:cubicBezTo>
                  <a:pt x="18214" y="33609"/>
                  <a:pt x="18231" y="33575"/>
                  <a:pt x="18231" y="33558"/>
                </a:cubicBezTo>
                <a:cubicBezTo>
                  <a:pt x="18351" y="33438"/>
                  <a:pt x="18470" y="33318"/>
                  <a:pt x="18607" y="33216"/>
                </a:cubicBezTo>
                <a:cubicBezTo>
                  <a:pt x="18624" y="33216"/>
                  <a:pt x="18641" y="33199"/>
                  <a:pt x="18658" y="33199"/>
                </a:cubicBezTo>
                <a:cubicBezTo>
                  <a:pt x="18692" y="33199"/>
                  <a:pt x="18709" y="33216"/>
                  <a:pt x="18744" y="33233"/>
                </a:cubicBezTo>
                <a:cubicBezTo>
                  <a:pt x="18812" y="33216"/>
                  <a:pt x="18897" y="33216"/>
                  <a:pt x="18966" y="33233"/>
                </a:cubicBezTo>
                <a:cubicBezTo>
                  <a:pt x="18966" y="33113"/>
                  <a:pt x="18983" y="32994"/>
                  <a:pt x="18897" y="32942"/>
                </a:cubicBezTo>
                <a:cubicBezTo>
                  <a:pt x="18880" y="32942"/>
                  <a:pt x="18897" y="32891"/>
                  <a:pt x="18914" y="32874"/>
                </a:cubicBezTo>
                <a:cubicBezTo>
                  <a:pt x="18914" y="32857"/>
                  <a:pt x="18932" y="32840"/>
                  <a:pt x="18949" y="32823"/>
                </a:cubicBezTo>
                <a:cubicBezTo>
                  <a:pt x="19273" y="32498"/>
                  <a:pt x="19273" y="32498"/>
                  <a:pt x="19119" y="32344"/>
                </a:cubicBezTo>
                <a:cubicBezTo>
                  <a:pt x="19068" y="32293"/>
                  <a:pt x="19102" y="32225"/>
                  <a:pt x="19154" y="32156"/>
                </a:cubicBezTo>
                <a:cubicBezTo>
                  <a:pt x="19222" y="32071"/>
                  <a:pt x="19256" y="32037"/>
                  <a:pt x="19307" y="31986"/>
                </a:cubicBezTo>
                <a:cubicBezTo>
                  <a:pt x="19273" y="31969"/>
                  <a:pt x="19239" y="31969"/>
                  <a:pt x="19205" y="31951"/>
                </a:cubicBezTo>
                <a:cubicBezTo>
                  <a:pt x="19205" y="31951"/>
                  <a:pt x="19239" y="31934"/>
                  <a:pt x="19239" y="31917"/>
                </a:cubicBezTo>
                <a:cubicBezTo>
                  <a:pt x="19222" y="31644"/>
                  <a:pt x="19256" y="31388"/>
                  <a:pt x="19307" y="31114"/>
                </a:cubicBezTo>
                <a:cubicBezTo>
                  <a:pt x="19307" y="31063"/>
                  <a:pt x="19307" y="31029"/>
                  <a:pt x="19290" y="30978"/>
                </a:cubicBezTo>
                <a:cubicBezTo>
                  <a:pt x="19239" y="30841"/>
                  <a:pt x="19273" y="30704"/>
                  <a:pt x="19376" y="30602"/>
                </a:cubicBezTo>
                <a:cubicBezTo>
                  <a:pt x="19393" y="30585"/>
                  <a:pt x="19393" y="30567"/>
                  <a:pt x="19410" y="30567"/>
                </a:cubicBezTo>
                <a:cubicBezTo>
                  <a:pt x="19444" y="30499"/>
                  <a:pt x="19427" y="30448"/>
                  <a:pt x="19307" y="30448"/>
                </a:cubicBezTo>
                <a:cubicBezTo>
                  <a:pt x="19222" y="30448"/>
                  <a:pt x="19154" y="30414"/>
                  <a:pt x="19102" y="30362"/>
                </a:cubicBezTo>
                <a:cubicBezTo>
                  <a:pt x="19068" y="30328"/>
                  <a:pt x="19051" y="30277"/>
                  <a:pt x="19085" y="30226"/>
                </a:cubicBezTo>
                <a:lnTo>
                  <a:pt x="19137" y="30209"/>
                </a:lnTo>
                <a:cubicBezTo>
                  <a:pt x="19239" y="30192"/>
                  <a:pt x="19342" y="30140"/>
                  <a:pt x="19410" y="30038"/>
                </a:cubicBezTo>
                <a:cubicBezTo>
                  <a:pt x="19461" y="29952"/>
                  <a:pt x="19410" y="29884"/>
                  <a:pt x="19325" y="29850"/>
                </a:cubicBezTo>
                <a:cubicBezTo>
                  <a:pt x="19239" y="29799"/>
                  <a:pt x="19154" y="29764"/>
                  <a:pt x="19051" y="29730"/>
                </a:cubicBezTo>
                <a:lnTo>
                  <a:pt x="19034" y="29730"/>
                </a:lnTo>
                <a:cubicBezTo>
                  <a:pt x="19085" y="29542"/>
                  <a:pt x="19034" y="29354"/>
                  <a:pt x="18897" y="29218"/>
                </a:cubicBezTo>
                <a:cubicBezTo>
                  <a:pt x="18914" y="29166"/>
                  <a:pt x="18932" y="29115"/>
                  <a:pt x="18949" y="29064"/>
                </a:cubicBezTo>
                <a:cubicBezTo>
                  <a:pt x="19017" y="28910"/>
                  <a:pt x="19051" y="28756"/>
                  <a:pt x="19034" y="28603"/>
                </a:cubicBezTo>
                <a:cubicBezTo>
                  <a:pt x="19051" y="28603"/>
                  <a:pt x="19068" y="28603"/>
                  <a:pt x="19102" y="28620"/>
                </a:cubicBezTo>
                <a:cubicBezTo>
                  <a:pt x="19034" y="28415"/>
                  <a:pt x="19034" y="28210"/>
                  <a:pt x="19068" y="28005"/>
                </a:cubicBezTo>
                <a:cubicBezTo>
                  <a:pt x="18983" y="27919"/>
                  <a:pt x="18932" y="27817"/>
                  <a:pt x="18897" y="27697"/>
                </a:cubicBezTo>
                <a:cubicBezTo>
                  <a:pt x="18897" y="27612"/>
                  <a:pt x="18880" y="27509"/>
                  <a:pt x="18846" y="27424"/>
                </a:cubicBezTo>
                <a:cubicBezTo>
                  <a:pt x="18863" y="27355"/>
                  <a:pt x="18863" y="27287"/>
                  <a:pt x="18846" y="27236"/>
                </a:cubicBezTo>
                <a:cubicBezTo>
                  <a:pt x="18863" y="27065"/>
                  <a:pt x="18897" y="26894"/>
                  <a:pt x="18966" y="26740"/>
                </a:cubicBezTo>
                <a:cubicBezTo>
                  <a:pt x="18966" y="26501"/>
                  <a:pt x="18983" y="26262"/>
                  <a:pt x="19000" y="26023"/>
                </a:cubicBezTo>
                <a:lnTo>
                  <a:pt x="19051" y="25988"/>
                </a:lnTo>
                <a:cubicBezTo>
                  <a:pt x="19154" y="25920"/>
                  <a:pt x="19239" y="25869"/>
                  <a:pt x="19205" y="25766"/>
                </a:cubicBezTo>
                <a:cubicBezTo>
                  <a:pt x="19171" y="25681"/>
                  <a:pt x="19205" y="25630"/>
                  <a:pt x="19290" y="25561"/>
                </a:cubicBezTo>
                <a:cubicBezTo>
                  <a:pt x="19359" y="25510"/>
                  <a:pt x="19376" y="25442"/>
                  <a:pt x="19376" y="25356"/>
                </a:cubicBezTo>
                <a:cubicBezTo>
                  <a:pt x="19359" y="25288"/>
                  <a:pt x="19393" y="25185"/>
                  <a:pt x="19290" y="25151"/>
                </a:cubicBezTo>
                <a:cubicBezTo>
                  <a:pt x="19461" y="24929"/>
                  <a:pt x="19478" y="24621"/>
                  <a:pt x="19342" y="24365"/>
                </a:cubicBezTo>
                <a:cubicBezTo>
                  <a:pt x="19427" y="24177"/>
                  <a:pt x="19376" y="23938"/>
                  <a:pt x="19222" y="23801"/>
                </a:cubicBezTo>
                <a:cubicBezTo>
                  <a:pt x="19188" y="23767"/>
                  <a:pt x="19154" y="23750"/>
                  <a:pt x="19119" y="23750"/>
                </a:cubicBezTo>
                <a:lnTo>
                  <a:pt x="19119" y="23665"/>
                </a:lnTo>
                <a:cubicBezTo>
                  <a:pt x="19137" y="23613"/>
                  <a:pt x="19154" y="23562"/>
                  <a:pt x="19171" y="23511"/>
                </a:cubicBezTo>
                <a:cubicBezTo>
                  <a:pt x="19188" y="23391"/>
                  <a:pt x="19205" y="23255"/>
                  <a:pt x="19222" y="23118"/>
                </a:cubicBezTo>
                <a:cubicBezTo>
                  <a:pt x="19325" y="22998"/>
                  <a:pt x="19393" y="22844"/>
                  <a:pt x="19427" y="22691"/>
                </a:cubicBezTo>
                <a:cubicBezTo>
                  <a:pt x="19478" y="22469"/>
                  <a:pt x="19461" y="22229"/>
                  <a:pt x="19376" y="22007"/>
                </a:cubicBezTo>
                <a:cubicBezTo>
                  <a:pt x="19393" y="21990"/>
                  <a:pt x="19393" y="21990"/>
                  <a:pt x="19410" y="21973"/>
                </a:cubicBezTo>
                <a:cubicBezTo>
                  <a:pt x="19461" y="21905"/>
                  <a:pt x="19495" y="21819"/>
                  <a:pt x="19530" y="21734"/>
                </a:cubicBezTo>
                <a:cubicBezTo>
                  <a:pt x="19547" y="21666"/>
                  <a:pt x="19581" y="21580"/>
                  <a:pt x="19581" y="21495"/>
                </a:cubicBezTo>
                <a:lnTo>
                  <a:pt x="19632" y="21461"/>
                </a:lnTo>
                <a:cubicBezTo>
                  <a:pt x="19700" y="21409"/>
                  <a:pt x="19769" y="21341"/>
                  <a:pt x="19837" y="21273"/>
                </a:cubicBezTo>
                <a:cubicBezTo>
                  <a:pt x="19854" y="21341"/>
                  <a:pt x="19923" y="21375"/>
                  <a:pt x="20042" y="21358"/>
                </a:cubicBezTo>
                <a:cubicBezTo>
                  <a:pt x="20128" y="21358"/>
                  <a:pt x="20162" y="21358"/>
                  <a:pt x="20145" y="21443"/>
                </a:cubicBezTo>
                <a:cubicBezTo>
                  <a:pt x="20110" y="21512"/>
                  <a:pt x="20110" y="21546"/>
                  <a:pt x="20213" y="21546"/>
                </a:cubicBezTo>
                <a:cubicBezTo>
                  <a:pt x="20247" y="21529"/>
                  <a:pt x="20281" y="21529"/>
                  <a:pt x="20316" y="21512"/>
                </a:cubicBezTo>
                <a:cubicBezTo>
                  <a:pt x="20316" y="21461"/>
                  <a:pt x="20316" y="21426"/>
                  <a:pt x="20316" y="21392"/>
                </a:cubicBezTo>
                <a:cubicBezTo>
                  <a:pt x="20316" y="21358"/>
                  <a:pt x="20247" y="21341"/>
                  <a:pt x="20247" y="21307"/>
                </a:cubicBezTo>
                <a:cubicBezTo>
                  <a:pt x="20264" y="21204"/>
                  <a:pt x="20298" y="21102"/>
                  <a:pt x="20350" y="20999"/>
                </a:cubicBezTo>
                <a:cubicBezTo>
                  <a:pt x="20367" y="20948"/>
                  <a:pt x="20435" y="20897"/>
                  <a:pt x="20503" y="20880"/>
                </a:cubicBezTo>
                <a:cubicBezTo>
                  <a:pt x="20521" y="20862"/>
                  <a:pt x="20538" y="20862"/>
                  <a:pt x="20572" y="20880"/>
                </a:cubicBezTo>
                <a:lnTo>
                  <a:pt x="20640" y="20880"/>
                </a:lnTo>
                <a:cubicBezTo>
                  <a:pt x="20640" y="20862"/>
                  <a:pt x="20640" y="20845"/>
                  <a:pt x="20657" y="20828"/>
                </a:cubicBezTo>
                <a:cubicBezTo>
                  <a:pt x="20657" y="20794"/>
                  <a:pt x="20657" y="20777"/>
                  <a:pt x="20657" y="20760"/>
                </a:cubicBezTo>
                <a:cubicBezTo>
                  <a:pt x="20640" y="20675"/>
                  <a:pt x="20640" y="20606"/>
                  <a:pt x="20657" y="20521"/>
                </a:cubicBezTo>
                <a:cubicBezTo>
                  <a:pt x="20657" y="20487"/>
                  <a:pt x="20674" y="20435"/>
                  <a:pt x="20691" y="20401"/>
                </a:cubicBezTo>
                <a:lnTo>
                  <a:pt x="20691" y="20230"/>
                </a:lnTo>
                <a:cubicBezTo>
                  <a:pt x="20674" y="20213"/>
                  <a:pt x="20657" y="20213"/>
                  <a:pt x="20640" y="20196"/>
                </a:cubicBezTo>
                <a:cubicBezTo>
                  <a:pt x="20606" y="20179"/>
                  <a:pt x="20606" y="20094"/>
                  <a:pt x="20589" y="20042"/>
                </a:cubicBezTo>
                <a:cubicBezTo>
                  <a:pt x="20589" y="19974"/>
                  <a:pt x="20538" y="19991"/>
                  <a:pt x="20452" y="20008"/>
                </a:cubicBezTo>
                <a:lnTo>
                  <a:pt x="20401" y="20025"/>
                </a:lnTo>
                <a:cubicBezTo>
                  <a:pt x="20264" y="20077"/>
                  <a:pt x="20213" y="20025"/>
                  <a:pt x="20213" y="19957"/>
                </a:cubicBezTo>
                <a:cubicBezTo>
                  <a:pt x="20213" y="19906"/>
                  <a:pt x="20213" y="19871"/>
                  <a:pt x="20230" y="19837"/>
                </a:cubicBezTo>
                <a:cubicBezTo>
                  <a:pt x="20367" y="19752"/>
                  <a:pt x="20521" y="19684"/>
                  <a:pt x="20691" y="19632"/>
                </a:cubicBezTo>
                <a:lnTo>
                  <a:pt x="20691" y="19376"/>
                </a:lnTo>
                <a:cubicBezTo>
                  <a:pt x="20657" y="19308"/>
                  <a:pt x="20418" y="19427"/>
                  <a:pt x="20503" y="19256"/>
                </a:cubicBezTo>
                <a:cubicBezTo>
                  <a:pt x="20486" y="19188"/>
                  <a:pt x="20452" y="19120"/>
                  <a:pt x="20435" y="19068"/>
                </a:cubicBezTo>
                <a:cubicBezTo>
                  <a:pt x="20418" y="19051"/>
                  <a:pt x="20418" y="19034"/>
                  <a:pt x="20435" y="19017"/>
                </a:cubicBezTo>
                <a:cubicBezTo>
                  <a:pt x="20452" y="19000"/>
                  <a:pt x="20486" y="18966"/>
                  <a:pt x="20521" y="18949"/>
                </a:cubicBezTo>
                <a:cubicBezTo>
                  <a:pt x="20555" y="18898"/>
                  <a:pt x="20623" y="18863"/>
                  <a:pt x="20674" y="18880"/>
                </a:cubicBezTo>
                <a:lnTo>
                  <a:pt x="20674" y="0"/>
                </a:lnTo>
                <a:lnTo>
                  <a:pt x="0" y="0"/>
                </a:lnTo>
                <a:lnTo>
                  <a:pt x="0" y="46065"/>
                </a:lnTo>
                <a:cubicBezTo>
                  <a:pt x="103" y="46048"/>
                  <a:pt x="205" y="46031"/>
                  <a:pt x="308" y="4603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63" name="Google Shape;1763;p68"/>
          <p:cNvSpPr txBox="1">
            <a:spLocks noGrp="1"/>
          </p:cNvSpPr>
          <p:nvPr>
            <p:ph type="title" idx="6"/>
          </p:nvPr>
        </p:nvSpPr>
        <p:spPr>
          <a:xfrm flipH="1">
            <a:off x="2421831" y="471398"/>
            <a:ext cx="8540274" cy="640000"/>
          </a:xfrm>
          <a:prstGeom prst="rect">
            <a:avLst/>
          </a:prstGeom>
          <a:ln>
            <a:noFill/>
          </a:ln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Chủ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đề</a:t>
            </a:r>
            <a:r>
              <a:rPr lang="en-US" sz="3200" b="1" dirty="0" smtClean="0">
                <a:solidFill>
                  <a:srgbClr val="FF0000"/>
                </a:solidFill>
              </a:rPr>
              <a:t>: </a:t>
            </a:r>
            <a:r>
              <a:rPr lang="en-US" sz="3200" b="1" dirty="0" smtClean="0"/>
              <a:t>PHONG TRÀO CÔNG NHÂN CUỐI TK XVIII ĐẾN ĐẦU TK XX</a:t>
            </a:r>
            <a:endParaRPr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93346" y="1891933"/>
            <a:ext cx="49417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THẢO LUẬN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407339" y="2829650"/>
          <a:ext cx="12059963" cy="4127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88756923"/>
      </p:ext>
    </p:extLst>
  </p:cSld>
  <p:clrMapOvr>
    <a:masterClrMapping/>
  </p:clrMapOvr>
  <p:transition spd="slow" advTm="10151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756" grpId="0" animBg="1"/>
      <p:bldP spid="12" grpId="0"/>
      <p:bldGraphic spid="3" grpId="0">
        <p:bldAsOne/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|6|6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3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.8|0.9|7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2|8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6|5.8|9|19.5|6.7|9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3|7.1|5|3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495</Words>
  <Application>Microsoft Office PowerPoint</Application>
  <PresentationFormat>Widescreen</PresentationFormat>
  <Paragraphs>60</Paragraphs>
  <Slides>7</Slides>
  <Notes>6</Notes>
  <HiddenSlides>0</HiddenSlides>
  <MMClips>7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Chủ đề: PHONG TRÀO CÔNG NHÂN CUỐI TK XVIII ĐẾN ĐẦU TK XX</vt:lpstr>
      <vt:lpstr>PowerPoint Presentation</vt:lpstr>
      <vt:lpstr>PowerPoint Presentation</vt:lpstr>
      <vt:lpstr>Chủ đề: PHONG TRÀO CÔNG NHÂN CUỐI TK XVIII ĐẾN ĐẦU TK XX</vt:lpstr>
      <vt:lpstr>Chủ đề: PHONG TRÀO CÔNG NHÂN CUỐI TK XVIII ĐẾN ĐẦU TK XX</vt:lpstr>
      <vt:lpstr>Chủ đề: PHONG TRÀO CÔNG NHÂN CUỐI TK XVIII ĐẾN ĐẦU TK XX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AutoBVT</cp:lastModifiedBy>
  <cp:revision>21</cp:revision>
  <dcterms:created xsi:type="dcterms:W3CDTF">2021-09-24T06:08:28Z</dcterms:created>
  <dcterms:modified xsi:type="dcterms:W3CDTF">2021-09-25T09:44:31Z</dcterms:modified>
</cp:coreProperties>
</file>