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sldIdLst>
    <p:sldId id="480" r:id="rId3"/>
    <p:sldId id="284" r:id="rId4"/>
    <p:sldId id="481" r:id="rId5"/>
    <p:sldId id="483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ELL" initials="D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1D41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89" autoAdjust="0"/>
    <p:restoredTop sz="94660" autoAdjust="0"/>
  </p:normalViewPr>
  <p:slideViewPr>
    <p:cSldViewPr snapToGrid="0" showGuides="1">
      <p:cViewPr varScale="1">
        <p:scale>
          <a:sx n="70" d="100"/>
          <a:sy n="70" d="100"/>
        </p:scale>
        <p:origin x="-678" y="-96"/>
      </p:cViewPr>
      <p:guideLst>
        <p:guide orient="horz" pos="2242"/>
        <p:guide pos="3839"/>
      </p:guideLst>
    </p:cSldViewPr>
  </p:slideViewPr>
  <p:outlineViewPr>
    <p:cViewPr>
      <p:scale>
        <a:sx n="33" d="100"/>
        <a:sy n="33" d="100"/>
      </p:scale>
      <p:origin x="42" y="324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notesMaster" Target="notesMasters/notes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commentAuthors" Target="commentAuthors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208933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24417" y="1196975"/>
            <a:ext cx="10943167" cy="108267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en-US" altLang="zh-CN" noProof="0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26533" y="2422525"/>
            <a:ext cx="10949517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en-US" altLang="zh-CN" noProof="0" smtClean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BF3A7FD9-1AAC-447A-AB43-61F3762FA73C}" type="datetimeFigureOut">
              <a:rPr lang="en-US" smtClean="0"/>
            </a:fld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236E842B-6575-4416-A171-60AA104733E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F3A7FD9-1AAC-447A-AB43-61F3762FA73C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236E842B-6575-4416-A171-60AA104733E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90500"/>
            <a:ext cx="2743200" cy="5937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90500"/>
            <a:ext cx="8026400" cy="5937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F3A7FD9-1AAC-447A-AB43-61F3762FA73C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236E842B-6575-4416-A171-60AA104733E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F3A7FD9-1AAC-447A-AB43-61F3762FA73C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236E842B-6575-4416-A171-60AA104733E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F3A7FD9-1AAC-447A-AB43-61F3762FA73C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236E842B-6575-4416-A171-60AA104733E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174750"/>
            <a:ext cx="53848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174750"/>
            <a:ext cx="53848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F3A7FD9-1AAC-447A-AB43-61F3762FA73C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236E842B-6575-4416-A171-60AA104733E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7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7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F3A7FD9-1AAC-447A-AB43-61F3762FA73C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236E842B-6575-4416-A171-60AA104733E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F3A7FD9-1AAC-447A-AB43-61F3762FA73C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236E842B-6575-4416-A171-60AA104733E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F3A7FD9-1AAC-447A-AB43-61F3762FA73C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236E842B-6575-4416-A171-60AA104733E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F3A7FD9-1AAC-447A-AB43-61F3762FA73C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236E842B-6575-4416-A171-60AA104733E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5"/>
            <a:ext cx="617220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F3A7FD9-1AAC-447A-AB43-61F3762FA73C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236E842B-6575-4416-A171-60AA104733E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1026" name="Picture 9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12208933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609600" y="190500"/>
            <a:ext cx="10972800" cy="58261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609600" y="1174750"/>
            <a:ext cx="109728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fld id="{BF3A7FD9-1AAC-447A-AB43-61F3762FA73C}" type="datetimeFigureOut">
              <a:rPr lang="en-US" smtClean="0"/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236E842B-6575-4416-A171-60AA104733E3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Résultat de recherche d'images pour &quot;các nước xhcn liên xô và đông âu&quot;"/>
          <p:cNvPicPr>
            <a:picLocks noChangeAspect="1"/>
          </p:cNvPicPr>
          <p:nvPr>
            <p:ph sz="half" idx="1"/>
          </p:nvPr>
        </p:nvPicPr>
        <p:blipFill>
          <a:blip r:embed="rId1"/>
          <a:stretch>
            <a:fillRect/>
          </a:stretch>
        </p:blipFill>
        <p:spPr>
          <a:xfrm>
            <a:off x="467995" y="3348990"/>
            <a:ext cx="6504940" cy="34226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8434" name="Picture 2" descr="Image associée"/>
          <p:cNvPicPr>
            <a:picLocks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479665" y="3348990"/>
            <a:ext cx="2892425" cy="34226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" name="Title 1"/>
          <p:cNvSpPr>
            <a:spLocks noGrp="1"/>
          </p:cNvSpPr>
          <p:nvPr/>
        </p:nvSpPr>
        <p:spPr>
          <a:xfrm>
            <a:off x="0" y="0"/>
            <a:ext cx="12192635" cy="168211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 anchorCtr="0">
            <a:no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dk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dk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dk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dk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dk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dk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dk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dk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dk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/>
            <a:br>
              <a:rPr lang="en-US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 GIÁO DỤC VÀ ĐÀO TẠO QUẬN GÒ VẤP</a:t>
            </a:r>
            <a:br>
              <a:rPr lang="en-US" sz="2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VIDEO BÀI GIẢNG LỊCH SỬ LỚP 9</a:t>
            </a:r>
            <a:endParaRPr lang="en-US" sz="29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 Box 9"/>
          <p:cNvSpPr txBox="1"/>
          <p:nvPr/>
        </p:nvSpPr>
        <p:spPr>
          <a:xfrm>
            <a:off x="0" y="2023745"/>
            <a:ext cx="12192635" cy="98361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ctr"/>
            <a:r>
              <a:rPr lang="en-US" sz="29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BÀI 2: </a:t>
            </a:r>
            <a:r>
              <a:rPr lang="en-US" sz="29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LIÊN XÔ VÀ CÁC NƯỚC ĐÔNG ÂU TỪ GIỮA </a:t>
            </a:r>
            <a:r>
              <a:rPr lang="en-US" sz="29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NHỮNG NĂM 70 CỦA THẾ KỈ XX ĐẾN NAY</a:t>
            </a:r>
            <a:endParaRPr lang="en-US" sz="29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250" advTm="25501"/>
    </mc:Choice>
    <mc:Fallback>
      <p:transition spd="slow" advTm="2550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2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2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1" animBg="1"/>
      <p:bldP spid="6" grpId="3" animBg="1"/>
      <p:bldP spid="10" grpId="0"/>
      <p:bldP spid="10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090" y="1228090"/>
            <a:ext cx="12106275" cy="550164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en-US" sz="28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 DUNG BÀI HỌC</a:t>
            </a:r>
            <a:endParaRPr lang="en-US" sz="28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sz="2800" b="1" u="sng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b="1" dirty="0" smtClean="0">
                <a:solidFill>
                  <a:srgbClr val="1D41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I-LIÊN XÔ TỪ GIỮA NHỮNG NĂM 70 CỦA THẾ KỈ XX ĐẾN NAY</a:t>
            </a:r>
            <a:endParaRPr lang="en-US" sz="2800" b="1" dirty="0" smtClean="0">
              <a:solidFill>
                <a:srgbClr val="1D41D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dirty="0" smtClean="0">
                <a:solidFill>
                  <a:srgbClr val="1D41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00" dirty="0" err="1" smtClean="0">
                <a:solidFill>
                  <a:srgbClr val="1D41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 khủng hoảng và tan rã của Liên bang Xô Viết</a:t>
            </a:r>
            <a:endParaRPr lang="en-US" sz="2800" dirty="0" err="1" smtClean="0">
              <a:solidFill>
                <a:srgbClr val="1D41D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dirty="0" err="1" smtClean="0">
                <a:solidFill>
                  <a:srgbClr val="1D41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Hoàn cảnh</a:t>
            </a:r>
            <a:endParaRPr lang="en-US" sz="2800" dirty="0" err="1" smtClean="0">
              <a:solidFill>
                <a:srgbClr val="1D41D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dirty="0" err="1" smtClean="0">
                <a:solidFill>
                  <a:srgbClr val="1D41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Nội dung cải tổ của </a:t>
            </a:r>
            <a:r>
              <a:rPr lang="en-US" altLang="en-US" sz="2800" dirty="0">
                <a:solidFill>
                  <a:srgbClr val="1D41D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Goóc-ba-chốp</a:t>
            </a:r>
            <a:endParaRPr lang="en-US" altLang="en-US" sz="2800" dirty="0">
              <a:solidFill>
                <a:srgbClr val="1D41D5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marL="0" indent="0">
              <a:buNone/>
            </a:pPr>
            <a:r>
              <a:rPr lang="en-US" altLang="en-US" sz="2800" dirty="0">
                <a:solidFill>
                  <a:srgbClr val="1D41D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c. Kết quả </a:t>
            </a:r>
            <a:r>
              <a:rPr lang="en-US" sz="2800" dirty="0" smtClean="0">
                <a:solidFill>
                  <a:srgbClr val="1D41D5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công cuộc cải tổ của </a:t>
            </a:r>
            <a:r>
              <a:rPr lang="en-US" altLang="en-US" sz="2800" dirty="0">
                <a:solidFill>
                  <a:srgbClr val="1D41D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Goóc-ba-chốp</a:t>
            </a:r>
            <a:r>
              <a:rPr lang="en-US" sz="2800" dirty="0" smtClean="0">
                <a:solidFill>
                  <a:srgbClr val="1D41D5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:</a:t>
            </a:r>
            <a:endParaRPr lang="en-US" sz="2800" dirty="0" err="1" smtClean="0">
              <a:solidFill>
                <a:srgbClr val="1D41D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dirty="0" smtClean="0">
                <a:solidFill>
                  <a:srgbClr val="1D41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800" dirty="0" err="1" smtClean="0">
                <a:solidFill>
                  <a:srgbClr val="1D41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 bang Nga từ 1991 đến nay</a:t>
            </a:r>
            <a:endParaRPr lang="en-US" sz="2800" dirty="0" smtClean="0">
              <a:solidFill>
                <a:srgbClr val="1D41D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b="1" dirty="0" smtClean="0">
                <a:solidFill>
                  <a:srgbClr val="1D41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II-</a:t>
            </a:r>
            <a:r>
              <a:rPr lang="en-US" altLang="en-US" sz="2800" b="1" dirty="0">
                <a:solidFill>
                  <a:srgbClr val="1D41D5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CUỘC KHỦNG HOẢNG VÀ TAN RÃ CỦA CHẾ ĐỘ XÃ HỘI CHỦ NGHĨA Ở CÁC NƯỚC ĐÔNG ÂU</a:t>
            </a:r>
            <a:endParaRPr lang="en-US" altLang="en-US" sz="2800" b="1" dirty="0">
              <a:solidFill>
                <a:srgbClr val="1D41D5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marL="0" indent="0">
              <a:buNone/>
            </a:pPr>
            <a:endParaRPr lang="en-US" sz="2800" dirty="0" smtClean="0">
              <a:solidFill>
                <a:srgbClr val="1D41D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 Box 9"/>
          <p:cNvSpPr txBox="1"/>
          <p:nvPr/>
        </p:nvSpPr>
        <p:spPr>
          <a:xfrm>
            <a:off x="-635" y="244475"/>
            <a:ext cx="12192635" cy="98361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ctr"/>
            <a:r>
              <a:rPr lang="en-US" sz="29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BÀI 2: </a:t>
            </a:r>
            <a:r>
              <a:rPr lang="en-US" sz="29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LIÊN XÔ VÀ CÁC NƯỚC ĐÔNG ÂU TỪ GIỮA </a:t>
            </a:r>
            <a:r>
              <a:rPr lang="en-US" sz="29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NHỮNG NĂM 70 CỦA THẾ KỈ XX ĐẾN NAY</a:t>
            </a:r>
            <a:endParaRPr lang="en-US" sz="29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7183"/>
    </mc:Choice>
    <mc:Fallback>
      <p:transition spd="slow" advTm="1718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0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090" y="1228090"/>
            <a:ext cx="12191365" cy="541655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800" b="1" dirty="0" smtClean="0">
                <a:solidFill>
                  <a:srgbClr val="1D41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I-LIÊN XÔ TỪ GIỮA NHỮNG NĂM 70 CỦA THẾ KỈ XX ĐẾN NAY</a:t>
            </a:r>
            <a:endParaRPr lang="en-US" sz="2800" b="1" dirty="0" smtClean="0">
              <a:solidFill>
                <a:srgbClr val="1D41D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dirty="0" smtClean="0">
                <a:solidFill>
                  <a:srgbClr val="1D41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00" dirty="0" err="1" smtClean="0">
                <a:solidFill>
                  <a:srgbClr val="1D41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 khủng hoảng và tan rã của Liên bang Xô Viết</a:t>
            </a:r>
            <a:endParaRPr lang="en-US" sz="2800" dirty="0" err="1" smtClean="0">
              <a:solidFill>
                <a:srgbClr val="1D41D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dirty="0" err="1" smtClean="0">
                <a:solidFill>
                  <a:srgbClr val="1D41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Đọc SGK trang 9, 10</a:t>
            </a:r>
            <a:endParaRPr lang="en-US" sz="2800" dirty="0" err="1" smtClean="0">
              <a:solidFill>
                <a:srgbClr val="1D41D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dirty="0" err="1" smtClean="0">
                <a:solidFill>
                  <a:srgbClr val="1D41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Trả lời các câu hỏi:</a:t>
            </a:r>
            <a:endParaRPr lang="en-US" sz="2800" dirty="0" err="1" smtClean="0">
              <a:solidFill>
                <a:srgbClr val="1D41D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altLang="zh-CN" sz="28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+mn-ea"/>
              </a:rPr>
              <a:t>Công cuộc cải tổ của </a:t>
            </a:r>
            <a:r>
              <a:rPr lang="en-US" alt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Goóc-ba-chốp bao gồm những nội dung nào?</a:t>
            </a:r>
            <a:endParaRPr kumimoji="0" lang="en-US" altLang="en-US" sz="2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marL="0" indent="0">
              <a:buNone/>
            </a:pP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Công cuộc cải tổ của </a:t>
            </a:r>
            <a:r>
              <a:rPr lang="en-US" alt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Goóc-ba-chốp có kết quả như thế nào?</a:t>
            </a:r>
            <a:endParaRPr lang="en-US" altLang="en-US" sz="28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marL="0" indent="0">
              <a:buNone/>
            </a:pPr>
            <a:r>
              <a:rPr lang="en-US" alt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- Xác định tên và vị trí các nước SNG ở hình 4 trong SGK.</a:t>
            </a:r>
            <a:endParaRPr lang="en-US" sz="2800" dirty="0" err="1" smtClean="0">
              <a:solidFill>
                <a:srgbClr val="1D41D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dirty="0" smtClean="0">
                <a:solidFill>
                  <a:srgbClr val="1D41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800" dirty="0" err="1" smtClean="0">
                <a:solidFill>
                  <a:srgbClr val="1D41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 bang Nga từ 1991 đến nay</a:t>
            </a:r>
            <a:endParaRPr lang="en-US" sz="2800" dirty="0" smtClean="0">
              <a:solidFill>
                <a:srgbClr val="1D41D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dirty="0" smtClean="0">
                <a:solidFill>
                  <a:srgbClr val="1D41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 SGK lớp 12 trang 17 và 18, tìm hiểu trước về nội dung kinh tế và chính trị Liên bang Nga từ 1991 đến nay.</a:t>
            </a:r>
            <a:endParaRPr lang="en-US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 Box 9"/>
          <p:cNvSpPr txBox="1"/>
          <p:nvPr/>
        </p:nvSpPr>
        <p:spPr>
          <a:xfrm>
            <a:off x="-635" y="244475"/>
            <a:ext cx="12192635" cy="98361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ctr"/>
            <a:r>
              <a:rPr lang="en-US" sz="29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BÀI 2: </a:t>
            </a:r>
            <a:r>
              <a:rPr lang="en-US" sz="29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LIÊN XÔ VÀ CÁC NƯỚC ĐÔNG ÂU TỪ GIỮA </a:t>
            </a:r>
            <a:r>
              <a:rPr lang="en-US" sz="29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NHỮNG NĂM 70 CỦA THẾ KỈ XX ĐẾN NAY</a:t>
            </a:r>
            <a:endParaRPr lang="en-US" sz="29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7183"/>
    </mc:Choice>
    <mc:Fallback>
      <p:transition spd="slow" advTm="1718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090" y="1750060"/>
            <a:ext cx="12191365" cy="489458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800" b="1" dirty="0" smtClean="0">
                <a:solidFill>
                  <a:srgbClr val="1D41D5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II-</a:t>
            </a:r>
            <a:r>
              <a:rPr lang="en-US" altLang="en-US" sz="2800" b="1" dirty="0">
                <a:solidFill>
                  <a:srgbClr val="1D41D5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CUỘC KHỦNG HOẢNG VÀ TAN RÃ CỦA CHẾ ĐỘ XÃ HỘI CHỦ NGHĨA Ở CÁC NƯỚC ĐÔNG ÂU</a:t>
            </a:r>
            <a:endParaRPr lang="en-US" altLang="en-US" sz="2800" b="1" dirty="0">
              <a:solidFill>
                <a:srgbClr val="1D41D5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marL="0" indent="0" algn="just">
              <a:buNone/>
            </a:pP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Đọc SGK trang 11 và 12.</a:t>
            </a:r>
            <a:endParaRPr lang="en-US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Trả lời các câu hỏi sau:</a:t>
            </a:r>
            <a:endParaRPr lang="en-US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+ Cuộc khủng hoảng ở các nước xã hội chủ nghĩa Đông Âu dẫn đến hệ quả gì?</a:t>
            </a:r>
            <a:endParaRPr lang="en-US" sz="28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marL="0" indent="0" algn="just">
              <a:buNone/>
            </a:pP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+ Những nguyên nhân nào dẫn đến sự sụp đổ xã hội chủ nghĩa ở Liên Xô và các nước Đông Âu?</a:t>
            </a:r>
            <a:endParaRPr lang="en-US" altLang="en-US" sz="28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marL="0" indent="0" algn="just">
              <a:buNone/>
            </a:pP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 Box 9"/>
          <p:cNvSpPr txBox="1"/>
          <p:nvPr/>
        </p:nvSpPr>
        <p:spPr>
          <a:xfrm>
            <a:off x="-635" y="244475"/>
            <a:ext cx="12192635" cy="98361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ctr"/>
            <a:r>
              <a:rPr lang="en-US" sz="29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BÀI 2: </a:t>
            </a:r>
            <a:r>
              <a:rPr lang="en-US" sz="29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LIÊN XÔ VÀ CÁC NƯỚC ĐÔNG ÂU TỪ GIỮA </a:t>
            </a:r>
            <a:r>
              <a:rPr lang="en-US" sz="29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NHỮNG NĂM 70 CỦA THẾ KỈ XX ĐẾN NAY</a:t>
            </a:r>
            <a:endParaRPr lang="en-US" sz="29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7183"/>
    </mc:Choice>
    <mc:Fallback>
      <p:transition spd="slow" advTm="1718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1"/>
    </p:bldLst>
  </p:timing>
</p:sld>
</file>

<file path=ppt/theme/theme1.xml><?xml version="1.0" encoding="utf-8"?>
<a:theme xmlns:a="http://schemas.openxmlformats.org/drawingml/2006/main" name="Blue Wav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Blue Wave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Blue Wav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66CC"/>
        </a:accent1>
        <a:accent2>
          <a:srgbClr val="3399FF"/>
        </a:accent2>
        <a:accent3>
          <a:srgbClr val="FFFFFF"/>
        </a:accent3>
        <a:accent4>
          <a:srgbClr val="000000"/>
        </a:accent4>
        <a:accent5>
          <a:srgbClr val="AAB8E2"/>
        </a:accent5>
        <a:accent6>
          <a:srgbClr val="2D8AE7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1448</Words>
  <Application>WPS Presentation</Application>
  <PresentationFormat>Custom</PresentationFormat>
  <Paragraphs>39</Paragraphs>
  <Slides>4</Slides>
  <Notes>0</Notes>
  <HiddenSlides>0</HiddenSlides>
  <MMClips>35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4" baseType="lpstr">
      <vt:lpstr>Arial</vt:lpstr>
      <vt:lpstr>SimSun</vt:lpstr>
      <vt:lpstr>Wingdings</vt:lpstr>
      <vt:lpstr>Times New Roman</vt:lpstr>
      <vt:lpstr>Wingdings 2</vt:lpstr>
      <vt:lpstr>Verdana</vt:lpstr>
      <vt:lpstr>Microsoft YaHei</vt:lpstr>
      <vt:lpstr>Arial Unicode MS</vt:lpstr>
      <vt:lpstr>Calibri</vt:lpstr>
      <vt:lpstr>Blue Waves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LỊCH SỬ THẾ GIỚI HIỆN ĐẠI TỪ NĂM 1945 ĐẾN NAY</dc:title>
  <dc:creator>HP</dc:creator>
  <cp:lastModifiedBy>DELL</cp:lastModifiedBy>
  <cp:revision>109</cp:revision>
  <dcterms:created xsi:type="dcterms:W3CDTF">2021-06-06T05:17:00Z</dcterms:created>
  <dcterms:modified xsi:type="dcterms:W3CDTF">2021-08-30T08:51:47Z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D7D8FCA393B948A7BA44C4C85FC7F546</vt:lpwstr>
  </property>
  <property fmtid="{D5CDD505-2E9C-101B-9397-08002B2CF9AE}" pid="3" name="KSOProductBuildVer">
    <vt:lpwstr>1033-11.2.0.10265</vt:lpwstr>
  </property>
</Properties>
</file>