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AA78-2EC8-4E1A-902A-935579B846AA}" type="datetimeFigureOut">
              <a:rPr lang="en-US" smtClean="0"/>
              <a:t>30/8/2021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2E8B1-4945-45B1-BE49-8C98810E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9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C1B3-EA34-4A73-9487-267BD47BE3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1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Giới</a:t>
            </a:r>
            <a:r>
              <a:rPr lang="en-US" baseline="0" dirty="0" smtClean="0"/>
              <a:t> thiệu khái quát</a:t>
            </a:r>
          </a:p>
          <a:p>
            <a:r>
              <a:rPr lang="en-US" baseline="0" dirty="0" smtClean="0"/>
              <a:t>ĐNA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C1B3-EA34-4A73-9487-267BD47BE3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6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Giới</a:t>
            </a:r>
            <a:r>
              <a:rPr lang="en-US" baseline="0" dirty="0" smtClean="0"/>
              <a:t> thiệu khái quát</a:t>
            </a:r>
          </a:p>
          <a:p>
            <a:r>
              <a:rPr lang="en-US" baseline="0" dirty="0" smtClean="0"/>
              <a:t>ĐNA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C1B3-EA34-4A73-9487-267BD47BE3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165A-E6DE-46AC-A0C1-1D699878E9AD}" type="datetimeFigureOut">
              <a:rPr lang="en-US" smtClean="0"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917-0997-4E03-A8B1-C2048DAE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3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165A-E6DE-46AC-A0C1-1D699878E9AD}" type="datetimeFigureOut">
              <a:rPr lang="en-US" smtClean="0"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917-0997-4E03-A8B1-C2048DAE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8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165A-E6DE-46AC-A0C1-1D699878E9AD}" type="datetimeFigureOut">
              <a:rPr lang="en-US" smtClean="0"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917-0997-4E03-A8B1-C2048DAE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0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165A-E6DE-46AC-A0C1-1D699878E9AD}" type="datetimeFigureOut">
              <a:rPr lang="en-US" smtClean="0"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917-0997-4E03-A8B1-C2048DAE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7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165A-E6DE-46AC-A0C1-1D699878E9AD}" type="datetimeFigureOut">
              <a:rPr lang="en-US" smtClean="0"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917-0997-4E03-A8B1-C2048DAE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3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165A-E6DE-46AC-A0C1-1D699878E9AD}" type="datetimeFigureOut">
              <a:rPr lang="en-US" smtClean="0"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917-0997-4E03-A8B1-C2048DAE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4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165A-E6DE-46AC-A0C1-1D699878E9AD}" type="datetimeFigureOut">
              <a:rPr lang="en-US" smtClean="0"/>
              <a:t>30/8/2021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917-0997-4E03-A8B1-C2048DAE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165A-E6DE-46AC-A0C1-1D699878E9AD}" type="datetimeFigureOut">
              <a:rPr lang="en-US" smtClean="0"/>
              <a:t>30/8/2021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917-0997-4E03-A8B1-C2048DAE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7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165A-E6DE-46AC-A0C1-1D699878E9AD}" type="datetimeFigureOut">
              <a:rPr lang="en-US" smtClean="0"/>
              <a:t>30/8/2021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917-0997-4E03-A8B1-C2048DAE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5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165A-E6DE-46AC-A0C1-1D699878E9AD}" type="datetimeFigureOut">
              <a:rPr lang="en-US" smtClean="0"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917-0997-4E03-A8B1-C2048DAE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165A-E6DE-46AC-A0C1-1D699878E9AD}" type="datetimeFigureOut">
              <a:rPr lang="en-US" smtClean="0"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7917-0997-4E03-A8B1-C2048DAE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165A-E6DE-46AC-A0C1-1D699878E9AD}" type="datetimeFigureOut">
              <a:rPr lang="en-US" smtClean="0"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7917-0997-4E03-A8B1-C2048DAE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439" y="62439"/>
            <a:ext cx="9144000" cy="886835"/>
          </a:xfrm>
        </p:spPr>
        <p:txBody>
          <a:bodyPr>
            <a:noAutofit/>
          </a:bodyPr>
          <a:lstStyle/>
          <a:p>
            <a:r>
              <a:rPr lang="en-US" sz="2800" dirty="0" smtClean="0"/>
              <a:t>PHÒNG GIÁO DỤC VÀ ĐÀO TẠO QUẬN GÒ VẤP</a:t>
            </a:r>
          </a:p>
          <a:p>
            <a:r>
              <a:rPr lang="en-US" sz="2800" dirty="0" smtClean="0"/>
              <a:t>BÀI GIẢNG LỊCH SỬ LỚP 9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72835" y="1123078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Chương </a:t>
            </a:r>
            <a:r>
              <a:rPr lang="en-US" sz="3200" b="1" dirty="0" smtClean="0"/>
              <a:t>II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CÁC NƯỚC Á, PHI, MĨ LA-TINH TỪ NĂM 1945 ĐẾN NAY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835" y="2569628"/>
            <a:ext cx="78721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Bài 3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QUÁ TRÌNH PHÁT TRIỂN CỦA PHONG TRÀO GIẢI PHÓNG DÂN TỘC VÀ SỰ TAN </a:t>
            </a:r>
            <a:r>
              <a:rPr lang="en-US" sz="2800" b="1" dirty="0" smtClean="0">
                <a:solidFill>
                  <a:prstClr val="black"/>
                </a:solidFill>
              </a:rPr>
              <a:t>RÃ 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CỦA </a:t>
            </a:r>
            <a:r>
              <a:rPr lang="en-US" sz="2800" b="1" dirty="0">
                <a:solidFill>
                  <a:prstClr val="black"/>
                </a:solidFill>
              </a:rPr>
              <a:t>HỆ THỐNG THUỘC ĐỊA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637" y="4493181"/>
            <a:ext cx="3228050" cy="205468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652952" y="4493181"/>
            <a:ext cx="3280758" cy="1919576"/>
            <a:chOff x="304800" y="914400"/>
            <a:chExt cx="8233644" cy="4876800"/>
          </a:xfrm>
        </p:grpSpPr>
        <p:pic>
          <p:nvPicPr>
            <p:cNvPr id="9" name="Picture 5" descr="BDTGsu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112" y="914400"/>
              <a:ext cx="4347332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BDTGsua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14400"/>
              <a:ext cx="4534705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50562479"/>
      </p:ext>
    </p:extLst>
  </p:cSld>
  <p:clrMapOvr>
    <a:masterClrMapping/>
  </p:clrMapOvr>
  <p:transition spd="slow" advTm="531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Bài 3. QUÁ TRÌNH PHÁT TRIỂN CỦA PHONG TRÀO GIẢI PHÓNG DÂN TỘC VÀ SỰ TAN RÃ CỦA HỆ THỐNG THUỘC ĐỊA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414" y="1346661"/>
            <a:ext cx="12116586" cy="528689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3333FF"/>
                </a:solidFill>
              </a:rPr>
              <a:t>I – GIAI ĐOẠN TỪ NĂM 1945 ĐẾN GIỮA NHỮNG NĂM 60 CỦA THẾ KỈ </a:t>
            </a:r>
            <a:r>
              <a:rPr lang="en-US" sz="2800" b="1" dirty="0" smtClean="0">
                <a:solidFill>
                  <a:srgbClr val="3333FF"/>
                </a:solidFill>
              </a:rPr>
              <a:t>XX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Học sinh đọc trước nội dung phần I (SGK trang 13).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Quan sát bản đồ thế giới, lược đồ khu vực để xác định vị trí các nước giành độc lập đã nêu trong bài.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So sánh hệ thống thuộc địa của chủ nghĩa đế quốc – thực dân </a:t>
            </a:r>
            <a:r>
              <a:rPr lang="en-US" altLang="en-US" sz="2800" dirty="0"/>
              <a:t>ở đầu thế kỉ XX và giữa những năm 60 của thế kỉ </a:t>
            </a:r>
            <a:r>
              <a:rPr lang="en-US" altLang="en-US" sz="2800" dirty="0" smtClean="0"/>
              <a:t>XX.</a:t>
            </a:r>
            <a:endParaRPr lang="en-US" altLang="en-US" sz="2800" dirty="0"/>
          </a:p>
          <a:p>
            <a:pPr marL="457200" indent="-457200" algn="l">
              <a:buFontTx/>
              <a:buChar char="-"/>
            </a:pPr>
            <a:endParaRPr lang="en-US" sz="2800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6784942"/>
      </p:ext>
    </p:extLst>
  </p:cSld>
  <p:clrMapOvr>
    <a:masterClrMapping/>
  </p:clrMapOvr>
  <p:transition spd="slow" advTm="34669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Bài 3. QUÁ TRÌNH PHÁT TRIỂN CỦA PHONG TRÀO GIẢI PHÓNG DÂN TỘC VÀ SỰ TAN RÃ CỦA HỆ THỐNG THUỘC ĐỊA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1974" y="1346661"/>
            <a:ext cx="11849493" cy="528689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3333FF"/>
                </a:solidFill>
              </a:rPr>
              <a:t>II </a:t>
            </a:r>
            <a:r>
              <a:rPr lang="en-US" sz="2800" b="1" dirty="0" smtClean="0">
                <a:solidFill>
                  <a:srgbClr val="3333FF"/>
                </a:solidFill>
              </a:rPr>
              <a:t>– GIAI ĐOẠN TỪ GIỮA NHỮNG NĂM 60 ĐẾN GIỮA NHỮNG NĂM 70 CỦA THẾ KỈ XX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Học sinh đọc nội dung phần II (SGK trang 14) để xác định được nét nổi bật của phong trào giải phóng dân tộc trong giai đoạn này.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Quan sát bản đồ châu Phi và xác định vị trí ba nước Ăng-gô-la, Mô-dăm-bích và Ghi-nê Bít-xao.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Hiểu được ý nghĩa của việc hệ thống thuộc địa của Bồ Đào Nha tan rã.</a:t>
            </a:r>
          </a:p>
          <a:p>
            <a:pPr marL="457200" indent="-457200" algn="l">
              <a:buFontTx/>
              <a:buChar char="-"/>
            </a:pPr>
            <a:endParaRPr lang="en-US" sz="2800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04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662">
        <p:split orient="vert"/>
      </p:transition>
    </mc:Choice>
    <mc:Fallback xmlns="">
      <p:transition spd="slow" advTm="4166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Bài 3. QUÁ TRÌNH PHÁT TRIỂN CỦA PHONG TRÀO GIẢI PHÓNG DÂN TỘC VÀ SỰ TAN RÃ CỦA HỆ THỐNG THUỘC ĐỊA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1974" y="1346661"/>
            <a:ext cx="11849493" cy="528689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3333FF"/>
                </a:solidFill>
              </a:rPr>
              <a:t>III </a:t>
            </a:r>
            <a:r>
              <a:rPr lang="en-US" sz="2800" b="1" dirty="0" smtClean="0">
                <a:solidFill>
                  <a:srgbClr val="3333FF"/>
                </a:solidFill>
              </a:rPr>
              <a:t>– GIAI ĐOẠN TỪ GIỮA NHỮNG NĂM 70 ĐẾN GIỮA NHỮNG NĂM 90 CỦA THẾ KỈ </a:t>
            </a:r>
            <a:r>
              <a:rPr lang="en-US" sz="2800" b="1" dirty="0" smtClean="0">
                <a:solidFill>
                  <a:srgbClr val="3333FF"/>
                </a:solidFill>
              </a:rPr>
              <a:t>XX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Học sinh đọc nội dung phần III (SGK trang 14) </a:t>
            </a:r>
            <a:r>
              <a:rPr lang="en-US" sz="2800" dirty="0" smtClean="0">
                <a:latin typeface="Times New Roman" panose="02020603050405020304" pitchFamily="18" charset="0"/>
              </a:rPr>
              <a:t>để b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iết được nét chính về phong trào giành độc lập của các nước Á, Phi, Mĩ La-tinh từ giữa những năm 70 đến giữa những năm 90 của thế kỉ XX. 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</a:rPr>
              <a:t>Xác định trên bản đồ châu Phi vị trí của ba nước Dim-ba-bu-ê, Na-mi-bi-a và Cộng hòa Nam Phi.</a:t>
            </a:r>
            <a:endParaRPr lang="en-US" sz="2800" dirty="0" smtClean="0"/>
          </a:p>
          <a:p>
            <a:pPr algn="l"/>
            <a:endParaRPr lang="en-US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705">
        <p14:flythrough/>
      </p:transition>
    </mc:Choice>
    <mc:Fallback xmlns="">
      <p:transition spd="slow" advTm="257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6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391</Words>
  <Application>Microsoft Office PowerPoint</Application>
  <PresentationFormat>Widescreen</PresentationFormat>
  <Paragraphs>28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2021-08-30T13:04:50Z</dcterms:created>
  <dcterms:modified xsi:type="dcterms:W3CDTF">2021-08-30T13:35:32Z</dcterms:modified>
</cp:coreProperties>
</file>