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4" r:id="rId3"/>
    <p:sldId id="285" r:id="rId4"/>
    <p:sldId id="287" r:id="rId5"/>
    <p:sldId id="327" r:id="rId6"/>
    <p:sldId id="290" r:id="rId7"/>
    <p:sldId id="260" r:id="rId8"/>
    <p:sldId id="317" r:id="rId9"/>
    <p:sldId id="292" r:id="rId10"/>
    <p:sldId id="293" r:id="rId11"/>
    <p:sldId id="294" r:id="rId12"/>
    <p:sldId id="263" r:id="rId13"/>
    <p:sldId id="295" r:id="rId14"/>
    <p:sldId id="319" r:id="rId15"/>
    <p:sldId id="318" r:id="rId16"/>
    <p:sldId id="297" r:id="rId17"/>
    <p:sldId id="298" r:id="rId18"/>
    <p:sldId id="320" r:id="rId19"/>
    <p:sldId id="299" r:id="rId20"/>
    <p:sldId id="303" r:id="rId21"/>
    <p:sldId id="305" r:id="rId22"/>
    <p:sldId id="302" r:id="rId23"/>
    <p:sldId id="301" r:id="rId24"/>
    <p:sldId id="306" r:id="rId25"/>
    <p:sldId id="311" r:id="rId26"/>
    <p:sldId id="325" r:id="rId27"/>
    <p:sldId id="312" r:id="rId28"/>
    <p:sldId id="321" r:id="rId29"/>
    <p:sldId id="314" r:id="rId30"/>
    <p:sldId id="323" r:id="rId31"/>
    <p:sldId id="315" r:id="rId32"/>
    <p:sldId id="322" r:id="rId33"/>
    <p:sldId id="328" r:id="rId34"/>
    <p:sldId id="329" r:id="rId35"/>
    <p:sldId id="32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89" autoAdjust="0"/>
    <p:restoredTop sz="94660" autoAdjust="0"/>
  </p:normalViewPr>
  <p:slideViewPr>
    <p:cSldViewPr snapToGrid="0" showGuides="1">
      <p:cViewPr>
        <p:scale>
          <a:sx n="81" d="100"/>
          <a:sy n="81" d="100"/>
        </p:scale>
        <p:origin x="-318" y="-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2" y="32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C6EA1D-CEBE-41F7-A517-1813FAA14AD4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BC90B0-053A-4FA7-9121-1664DC00943F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B716BC5F-1834-456A-8D0A-FD9972B3A1EE}" type="parTrans" cxnId="{403E292B-7F34-44C2-8BB8-41D9F7C0038A}">
      <dgm:prSet/>
      <dgm:spPr/>
      <dgm:t>
        <a:bodyPr/>
        <a:lstStyle/>
        <a:p>
          <a:endParaRPr lang="en-US"/>
        </a:p>
      </dgm:t>
    </dgm:pt>
    <dgm:pt modelId="{6A8A19F8-69DC-4176-A53E-985D3E02D34D}" type="sibTrans" cxnId="{403E292B-7F34-44C2-8BB8-41D9F7C0038A}">
      <dgm:prSet/>
      <dgm:spPr/>
      <dgm:t>
        <a:bodyPr/>
        <a:lstStyle/>
        <a:p>
          <a:endParaRPr lang="en-US"/>
        </a:p>
      </dgm:t>
    </dgm:pt>
    <dgm:pt modelId="{EAF85911-0274-46F5-8810-C793712CA948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Liên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Xô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sau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CTTG 2</a:t>
          </a:r>
          <a:endParaRPr lang="en-US" sz="2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9EA5A7B-296E-413A-9E04-61FD6503DC87}" type="parTrans" cxnId="{EB25184E-13FD-48E6-BBE8-EC49FC62003B}">
      <dgm:prSet/>
      <dgm:spPr/>
      <dgm:t>
        <a:bodyPr/>
        <a:lstStyle/>
        <a:p>
          <a:endParaRPr lang="en-US"/>
        </a:p>
      </dgm:t>
    </dgm:pt>
    <dgm:pt modelId="{80BA1EEB-A407-45CB-9851-D6A7259DC79C}" type="sibTrans" cxnId="{EB25184E-13FD-48E6-BBE8-EC49FC62003B}">
      <dgm:prSet/>
      <dgm:spPr/>
      <dgm:t>
        <a:bodyPr/>
        <a:lstStyle/>
        <a:p>
          <a:endParaRPr lang="en-US"/>
        </a:p>
      </dgm:t>
    </dgm:pt>
    <dgm:pt modelId="{DB919168-5269-4279-A7EC-56F2C0A651FF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5E82025E-9EE4-4BD2-A9AF-BDF496246314}" type="parTrans" cxnId="{4D65CE85-AF26-4799-9455-598EBA3706E4}">
      <dgm:prSet/>
      <dgm:spPr/>
      <dgm:t>
        <a:bodyPr/>
        <a:lstStyle/>
        <a:p>
          <a:endParaRPr lang="en-US"/>
        </a:p>
      </dgm:t>
    </dgm:pt>
    <dgm:pt modelId="{0D60AC40-F22C-43E2-A518-D1CDD03E34CC}" type="sibTrans" cxnId="{4D65CE85-AF26-4799-9455-598EBA3706E4}">
      <dgm:prSet/>
      <dgm:spPr/>
      <dgm:t>
        <a:bodyPr/>
        <a:lstStyle/>
        <a:p>
          <a:endParaRPr lang="en-US"/>
        </a:p>
      </dgm:t>
    </dgm:pt>
    <dgm:pt modelId="{1D37A4F4-0916-47DA-B3D3-78E93BD9A762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Biên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hiện</a:t>
          </a:r>
          <a:endParaRPr lang="en-US" sz="2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FFE5157-6243-4D7C-B448-2DBC9CDA36B2}" type="parTrans" cxnId="{C669F021-7CF0-42E7-8506-6E197D9FA527}">
      <dgm:prSet/>
      <dgm:spPr/>
      <dgm:t>
        <a:bodyPr/>
        <a:lstStyle/>
        <a:p>
          <a:endParaRPr lang="en-US"/>
        </a:p>
      </dgm:t>
    </dgm:pt>
    <dgm:pt modelId="{69BA5292-D7C8-4CF1-916A-700E0590BAB9}" type="sibTrans" cxnId="{C669F021-7CF0-42E7-8506-6E197D9FA527}">
      <dgm:prSet/>
      <dgm:spPr/>
      <dgm:t>
        <a:bodyPr/>
        <a:lstStyle/>
        <a:p>
          <a:endParaRPr lang="en-US"/>
        </a:p>
      </dgm:t>
    </dgm:pt>
    <dgm:pt modelId="{FEE940D5-9018-4F65-8CA3-29A547107A2A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B8DF7522-D932-4EA4-B06A-E0D5C4044C73}" type="parTrans" cxnId="{C4CFA9AF-DFEF-4A15-81F5-7BA1E66F54A3}">
      <dgm:prSet/>
      <dgm:spPr/>
      <dgm:t>
        <a:bodyPr/>
        <a:lstStyle/>
        <a:p>
          <a:endParaRPr lang="en-US"/>
        </a:p>
      </dgm:t>
    </dgm:pt>
    <dgm:pt modelId="{D3B125DB-2148-4736-A3CA-3459C8683CCA}" type="sibTrans" cxnId="{C4CFA9AF-DFEF-4A15-81F5-7BA1E66F54A3}">
      <dgm:prSet/>
      <dgm:spPr/>
      <dgm:t>
        <a:bodyPr/>
        <a:lstStyle/>
        <a:p>
          <a:endParaRPr lang="en-US"/>
        </a:p>
      </dgm:t>
    </dgm:pt>
    <dgm:pt modelId="{9948274E-1551-4B2E-98FB-9C2581D4E651}">
      <dgm:prSet phldrT="[Text]" custT="1"/>
      <dgm:spPr/>
      <dgm:t>
        <a:bodyPr/>
        <a:lstStyle/>
        <a:p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nghĩa</a:t>
          </a:r>
          <a:endParaRPr lang="en-US" sz="2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C99F75E-04F2-4922-8796-9406A512C549}" type="parTrans" cxnId="{425D9C71-E0A9-4D17-8E4D-8A52562F04EB}">
      <dgm:prSet/>
      <dgm:spPr/>
      <dgm:t>
        <a:bodyPr/>
        <a:lstStyle/>
        <a:p>
          <a:endParaRPr lang="en-US"/>
        </a:p>
      </dgm:t>
    </dgm:pt>
    <dgm:pt modelId="{66BDC1A9-E04E-466D-9C52-9E1801D85451}" type="sibTrans" cxnId="{425D9C71-E0A9-4D17-8E4D-8A52562F04EB}">
      <dgm:prSet/>
      <dgm:spPr/>
      <dgm:t>
        <a:bodyPr/>
        <a:lstStyle/>
        <a:p>
          <a:endParaRPr lang="en-US"/>
        </a:p>
      </dgm:t>
    </dgm:pt>
    <dgm:pt modelId="{7C0F9533-369D-4E7F-8062-015BC184107A}">
      <dgm:prSet phldrT="[Text]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DC69C4CA-DB36-4C52-987F-0E1FABA41286}" type="parTrans" cxnId="{BA8B9D86-801B-4DB9-8033-6B2797867B02}">
      <dgm:prSet/>
      <dgm:spPr/>
      <dgm:t>
        <a:bodyPr/>
        <a:lstStyle/>
        <a:p>
          <a:endParaRPr lang="en-US"/>
        </a:p>
      </dgm:t>
    </dgm:pt>
    <dgm:pt modelId="{FEEA79E4-39C8-4019-B73C-5AF86D55FB17}" type="sibTrans" cxnId="{BA8B9D86-801B-4DB9-8033-6B2797867B02}">
      <dgm:prSet/>
      <dgm:spPr/>
      <dgm:t>
        <a:bodyPr/>
        <a:lstStyle/>
        <a:p>
          <a:endParaRPr lang="en-US"/>
        </a:p>
      </dgm:t>
    </dgm:pt>
    <dgm:pt modelId="{4E3BBA14-3564-431C-9FAD-99353B38E422}">
      <dgm:prSet custT="1"/>
      <dgm:spPr/>
      <dgm:t>
        <a:bodyPr/>
        <a:lstStyle/>
        <a:p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tựu</a:t>
          </a:r>
          <a:endParaRPr lang="en-US" sz="2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B78B7B3-328B-4804-9E33-4C826B8DD213}" type="parTrans" cxnId="{1B500723-D385-4F7D-B875-94D2B3152ED0}">
      <dgm:prSet/>
      <dgm:spPr/>
      <dgm:t>
        <a:bodyPr/>
        <a:lstStyle/>
        <a:p>
          <a:endParaRPr lang="en-US"/>
        </a:p>
      </dgm:t>
    </dgm:pt>
    <dgm:pt modelId="{D673E684-A1BB-468A-84FC-AC57C7A3A5EE}" type="sibTrans" cxnId="{1B500723-D385-4F7D-B875-94D2B3152ED0}">
      <dgm:prSet/>
      <dgm:spPr/>
      <dgm:t>
        <a:bodyPr/>
        <a:lstStyle/>
        <a:p>
          <a:endParaRPr lang="en-US"/>
        </a:p>
      </dgm:t>
    </dgm:pt>
    <dgm:pt modelId="{3815687C-166F-434F-8833-961E15B3F298}" type="pres">
      <dgm:prSet presAssocID="{EAC6EA1D-CEBE-41F7-A517-1813FAA14AD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22DC8F-5C54-4FB9-ADF5-67483EEF9161}" type="pres">
      <dgm:prSet presAssocID="{EAC6EA1D-CEBE-41F7-A517-1813FAA14AD4}" presName="tSp" presStyleCnt="0"/>
      <dgm:spPr/>
    </dgm:pt>
    <dgm:pt modelId="{82D203E6-966E-44A3-9197-9BC82349AFBE}" type="pres">
      <dgm:prSet presAssocID="{EAC6EA1D-CEBE-41F7-A517-1813FAA14AD4}" presName="bSp" presStyleCnt="0"/>
      <dgm:spPr/>
    </dgm:pt>
    <dgm:pt modelId="{9EC103FB-DE6D-4F34-AC33-30851D23AB00}" type="pres">
      <dgm:prSet presAssocID="{EAC6EA1D-CEBE-41F7-A517-1813FAA14AD4}" presName="process" presStyleCnt="0"/>
      <dgm:spPr/>
    </dgm:pt>
    <dgm:pt modelId="{09975611-953F-4447-8900-27322C608DD3}" type="pres">
      <dgm:prSet presAssocID="{FCBC90B0-053A-4FA7-9121-1664DC00943F}" presName="composite1" presStyleCnt="0"/>
      <dgm:spPr/>
    </dgm:pt>
    <dgm:pt modelId="{CC4D6E0F-E75D-4049-B0B1-7904525277A6}" type="pres">
      <dgm:prSet presAssocID="{FCBC90B0-053A-4FA7-9121-1664DC00943F}" presName="dummyNode1" presStyleLbl="node1" presStyleIdx="0" presStyleCnt="4"/>
      <dgm:spPr/>
    </dgm:pt>
    <dgm:pt modelId="{73F0AD66-F113-4F1A-BC0E-29014318A31B}" type="pres">
      <dgm:prSet presAssocID="{FCBC90B0-053A-4FA7-9121-1664DC00943F}" presName="childNode1" presStyleLbl="bgAcc1" presStyleIdx="0" presStyleCnt="4" custScaleX="130510" custLinFactNeighborX="-3551" custLinFactNeighborY="2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AD3633-CD15-4886-8B18-35708F5A4593}" type="pres">
      <dgm:prSet presAssocID="{FCBC90B0-053A-4FA7-9121-1664DC00943F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87255A-56DE-4698-9B29-46400FFC80ED}" type="pres">
      <dgm:prSet presAssocID="{FCBC90B0-053A-4FA7-9121-1664DC00943F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E613E-0E40-4FAF-8F25-470857F4DD58}" type="pres">
      <dgm:prSet presAssocID="{FCBC90B0-053A-4FA7-9121-1664DC00943F}" presName="connSite1" presStyleCnt="0"/>
      <dgm:spPr/>
    </dgm:pt>
    <dgm:pt modelId="{7072D347-2F99-4D20-B1D7-0245A07C675D}" type="pres">
      <dgm:prSet presAssocID="{6A8A19F8-69DC-4176-A53E-985D3E02D34D}" presName="Name9" presStyleLbl="sibTrans2D1" presStyleIdx="0" presStyleCnt="3"/>
      <dgm:spPr/>
      <dgm:t>
        <a:bodyPr/>
        <a:lstStyle/>
        <a:p>
          <a:endParaRPr lang="en-US"/>
        </a:p>
      </dgm:t>
    </dgm:pt>
    <dgm:pt modelId="{8A274DCA-7D26-49DD-BE30-2252A87E8153}" type="pres">
      <dgm:prSet presAssocID="{DB919168-5269-4279-A7EC-56F2C0A651FF}" presName="composite2" presStyleCnt="0"/>
      <dgm:spPr/>
    </dgm:pt>
    <dgm:pt modelId="{3DA4E80E-A95D-40F4-B2FD-EC3825063F4A}" type="pres">
      <dgm:prSet presAssocID="{DB919168-5269-4279-A7EC-56F2C0A651FF}" presName="dummyNode2" presStyleLbl="node1" presStyleIdx="0" presStyleCnt="4"/>
      <dgm:spPr/>
    </dgm:pt>
    <dgm:pt modelId="{0E02529F-8494-467B-81BF-F7A789FCBB00}" type="pres">
      <dgm:prSet presAssocID="{DB919168-5269-4279-A7EC-56F2C0A651FF}" presName="childNode2" presStyleLbl="bgAcc1" presStyleIdx="1" presStyleCnt="4" custScaleX="137836" custLinFactNeighborX="-3551" custLinFactNeighborY="2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DC383-B101-48FC-8692-A940A8F7D466}" type="pres">
      <dgm:prSet presAssocID="{DB919168-5269-4279-A7EC-56F2C0A651FF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23862-3B42-4414-8FA6-3D5606BDDE7C}" type="pres">
      <dgm:prSet presAssocID="{DB919168-5269-4279-A7EC-56F2C0A651FF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BA425C-A435-45E0-B596-63F87A36A27E}" type="pres">
      <dgm:prSet presAssocID="{DB919168-5269-4279-A7EC-56F2C0A651FF}" presName="connSite2" presStyleCnt="0"/>
      <dgm:spPr/>
    </dgm:pt>
    <dgm:pt modelId="{0390609F-44C1-4276-8819-BD94A4E6D58E}" type="pres">
      <dgm:prSet presAssocID="{0D60AC40-F22C-43E2-A518-D1CDD03E34CC}" presName="Name18" presStyleLbl="sibTrans2D1" presStyleIdx="1" presStyleCnt="3"/>
      <dgm:spPr/>
      <dgm:t>
        <a:bodyPr/>
        <a:lstStyle/>
        <a:p>
          <a:endParaRPr lang="en-US"/>
        </a:p>
      </dgm:t>
    </dgm:pt>
    <dgm:pt modelId="{1636B69C-5114-442F-B6CA-C677F4273E5A}" type="pres">
      <dgm:prSet presAssocID="{FEE940D5-9018-4F65-8CA3-29A547107A2A}" presName="composite1" presStyleCnt="0"/>
      <dgm:spPr/>
    </dgm:pt>
    <dgm:pt modelId="{1ED5425C-3243-4A9D-95F2-01946600A978}" type="pres">
      <dgm:prSet presAssocID="{FEE940D5-9018-4F65-8CA3-29A547107A2A}" presName="dummyNode1" presStyleLbl="node1" presStyleIdx="1" presStyleCnt="4"/>
      <dgm:spPr/>
    </dgm:pt>
    <dgm:pt modelId="{A5C22C8F-43C6-4DBC-A540-387BA384063E}" type="pres">
      <dgm:prSet presAssocID="{FEE940D5-9018-4F65-8CA3-29A547107A2A}" presName="childNode1" presStyleLbl="bgAcc1" presStyleIdx="2" presStyleCnt="4" custScaleX="123375" custLinFactNeighborX="-3551" custLinFactNeighborY="25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A1E553-BC2F-4C4A-BADA-87906AAC9AB0}" type="pres">
      <dgm:prSet presAssocID="{FEE940D5-9018-4F65-8CA3-29A547107A2A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16A541-6A4D-40BB-B7BA-F54B6305F93D}" type="pres">
      <dgm:prSet presAssocID="{FEE940D5-9018-4F65-8CA3-29A547107A2A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D03398-02BB-4331-837B-0200438B3F27}" type="pres">
      <dgm:prSet presAssocID="{FEE940D5-9018-4F65-8CA3-29A547107A2A}" presName="connSite1" presStyleCnt="0"/>
      <dgm:spPr/>
    </dgm:pt>
    <dgm:pt modelId="{C178871F-2487-4517-B20D-A37278371C75}" type="pres">
      <dgm:prSet presAssocID="{D3B125DB-2148-4736-A3CA-3459C8683CCA}" presName="Name9" presStyleLbl="sibTrans2D1" presStyleIdx="2" presStyleCnt="3"/>
      <dgm:spPr/>
      <dgm:t>
        <a:bodyPr/>
        <a:lstStyle/>
        <a:p>
          <a:endParaRPr lang="en-US"/>
        </a:p>
      </dgm:t>
    </dgm:pt>
    <dgm:pt modelId="{4D34E0DC-0365-4119-8D3F-5538D0230BD3}" type="pres">
      <dgm:prSet presAssocID="{7C0F9533-369D-4E7F-8062-015BC184107A}" presName="composite2" presStyleCnt="0"/>
      <dgm:spPr/>
    </dgm:pt>
    <dgm:pt modelId="{E8525AB4-FACE-478F-A253-2920AB38A403}" type="pres">
      <dgm:prSet presAssocID="{7C0F9533-369D-4E7F-8062-015BC184107A}" presName="dummyNode2" presStyleLbl="node1" presStyleIdx="2" presStyleCnt="4"/>
      <dgm:spPr/>
    </dgm:pt>
    <dgm:pt modelId="{C31A0192-9E10-40D1-B2B7-57880E43AE10}" type="pres">
      <dgm:prSet presAssocID="{7C0F9533-369D-4E7F-8062-015BC184107A}" presName="childNode2" presStyleLbl="bgAcc1" presStyleIdx="3" presStyleCnt="4" custScaleX="1270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177A1-F101-49EC-B86E-C69A9571E926}" type="pres">
      <dgm:prSet presAssocID="{7C0F9533-369D-4E7F-8062-015BC184107A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EC821-878B-4E34-870D-B51BC67C9AF5}" type="pres">
      <dgm:prSet presAssocID="{7C0F9533-369D-4E7F-8062-015BC184107A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26FE4-D78A-4120-9ADE-701DCCBFDAEC}" type="pres">
      <dgm:prSet presAssocID="{7C0F9533-369D-4E7F-8062-015BC184107A}" presName="connSite2" presStyleCnt="0"/>
      <dgm:spPr/>
    </dgm:pt>
  </dgm:ptLst>
  <dgm:cxnLst>
    <dgm:cxn modelId="{C669F021-7CF0-42E7-8506-6E197D9FA527}" srcId="{DB919168-5269-4279-A7EC-56F2C0A651FF}" destId="{1D37A4F4-0916-47DA-B3D3-78E93BD9A762}" srcOrd="0" destOrd="0" parTransId="{EFFE5157-6243-4D7C-B448-2DBC9CDA36B2}" sibTransId="{69BA5292-D7C8-4CF1-916A-700E0590BAB9}"/>
    <dgm:cxn modelId="{D3BAEF52-23C1-4BBC-BEEB-51207D6CE739}" type="presOf" srcId="{4E3BBA14-3564-431C-9FAD-99353B38E422}" destId="{41A1E553-BC2F-4C4A-BADA-87906AAC9AB0}" srcOrd="1" destOrd="0" presId="urn:microsoft.com/office/officeart/2005/8/layout/hProcess4"/>
    <dgm:cxn modelId="{EB25184E-13FD-48E6-BBE8-EC49FC62003B}" srcId="{FCBC90B0-053A-4FA7-9121-1664DC00943F}" destId="{EAF85911-0274-46F5-8810-C793712CA948}" srcOrd="0" destOrd="0" parTransId="{59EA5A7B-296E-413A-9E04-61FD6503DC87}" sibTransId="{80BA1EEB-A407-45CB-9851-D6A7259DC79C}"/>
    <dgm:cxn modelId="{1B500723-D385-4F7D-B875-94D2B3152ED0}" srcId="{FEE940D5-9018-4F65-8CA3-29A547107A2A}" destId="{4E3BBA14-3564-431C-9FAD-99353B38E422}" srcOrd="0" destOrd="0" parTransId="{FB78B7B3-328B-4804-9E33-4C826B8DD213}" sibTransId="{D673E684-A1BB-468A-84FC-AC57C7A3A5EE}"/>
    <dgm:cxn modelId="{E8209CC9-487D-4300-A988-24ADCB437066}" type="presOf" srcId="{1D37A4F4-0916-47DA-B3D3-78E93BD9A762}" destId="{562DC383-B101-48FC-8692-A940A8F7D466}" srcOrd="1" destOrd="0" presId="urn:microsoft.com/office/officeart/2005/8/layout/hProcess4"/>
    <dgm:cxn modelId="{E159E899-BD17-41D0-B0A5-FBE989EE0FF3}" type="presOf" srcId="{EAF85911-0274-46F5-8810-C793712CA948}" destId="{58AD3633-CD15-4886-8B18-35708F5A4593}" srcOrd="1" destOrd="0" presId="urn:microsoft.com/office/officeart/2005/8/layout/hProcess4"/>
    <dgm:cxn modelId="{1E14676A-3AC3-4E38-86AB-DDB940469448}" type="presOf" srcId="{FCBC90B0-053A-4FA7-9121-1664DC00943F}" destId="{6D87255A-56DE-4698-9B29-46400FFC80ED}" srcOrd="0" destOrd="0" presId="urn:microsoft.com/office/officeart/2005/8/layout/hProcess4"/>
    <dgm:cxn modelId="{94B26413-98F0-438D-91D5-BA3728D3F580}" type="presOf" srcId="{6A8A19F8-69DC-4176-A53E-985D3E02D34D}" destId="{7072D347-2F99-4D20-B1D7-0245A07C675D}" srcOrd="0" destOrd="0" presId="urn:microsoft.com/office/officeart/2005/8/layout/hProcess4"/>
    <dgm:cxn modelId="{E37F4577-826F-4CEC-A089-D93027DFE424}" type="presOf" srcId="{EAF85911-0274-46F5-8810-C793712CA948}" destId="{73F0AD66-F113-4F1A-BC0E-29014318A31B}" srcOrd="0" destOrd="0" presId="urn:microsoft.com/office/officeart/2005/8/layout/hProcess4"/>
    <dgm:cxn modelId="{1B2CF58C-2826-4F8D-9B5F-F3C083423C8C}" type="presOf" srcId="{0D60AC40-F22C-43E2-A518-D1CDD03E34CC}" destId="{0390609F-44C1-4276-8819-BD94A4E6D58E}" srcOrd="0" destOrd="0" presId="urn:microsoft.com/office/officeart/2005/8/layout/hProcess4"/>
    <dgm:cxn modelId="{403E292B-7F34-44C2-8BB8-41D9F7C0038A}" srcId="{EAC6EA1D-CEBE-41F7-A517-1813FAA14AD4}" destId="{FCBC90B0-053A-4FA7-9121-1664DC00943F}" srcOrd="0" destOrd="0" parTransId="{B716BC5F-1834-456A-8D0A-FD9972B3A1EE}" sibTransId="{6A8A19F8-69DC-4176-A53E-985D3E02D34D}"/>
    <dgm:cxn modelId="{6EB37DA2-C546-463A-9C7B-A6D31CAC1DF0}" type="presOf" srcId="{D3B125DB-2148-4736-A3CA-3459C8683CCA}" destId="{C178871F-2487-4517-B20D-A37278371C75}" srcOrd="0" destOrd="0" presId="urn:microsoft.com/office/officeart/2005/8/layout/hProcess4"/>
    <dgm:cxn modelId="{51D51AF9-CEB5-4AE8-BF6C-438879D2AF65}" type="presOf" srcId="{4E3BBA14-3564-431C-9FAD-99353B38E422}" destId="{A5C22C8F-43C6-4DBC-A540-387BA384063E}" srcOrd="0" destOrd="0" presId="urn:microsoft.com/office/officeart/2005/8/layout/hProcess4"/>
    <dgm:cxn modelId="{76E6402D-E94E-459E-9AE9-CC039B7EC0DF}" type="presOf" srcId="{9948274E-1551-4B2E-98FB-9C2581D4E651}" destId="{60D177A1-F101-49EC-B86E-C69A9571E926}" srcOrd="1" destOrd="0" presId="urn:microsoft.com/office/officeart/2005/8/layout/hProcess4"/>
    <dgm:cxn modelId="{782FEFC4-BCAC-4E9C-B1EF-1C0A5135CBB8}" type="presOf" srcId="{9948274E-1551-4B2E-98FB-9C2581D4E651}" destId="{C31A0192-9E10-40D1-B2B7-57880E43AE10}" srcOrd="0" destOrd="0" presId="urn:microsoft.com/office/officeart/2005/8/layout/hProcess4"/>
    <dgm:cxn modelId="{35F382E6-992B-4E42-A524-4280944F6EB3}" type="presOf" srcId="{EAC6EA1D-CEBE-41F7-A517-1813FAA14AD4}" destId="{3815687C-166F-434F-8833-961E15B3F298}" srcOrd="0" destOrd="0" presId="urn:microsoft.com/office/officeart/2005/8/layout/hProcess4"/>
    <dgm:cxn modelId="{A5B83804-DE6A-4276-8298-2A06E44172B7}" type="presOf" srcId="{DB919168-5269-4279-A7EC-56F2C0A651FF}" destId="{CD523862-3B42-4414-8FA6-3D5606BDDE7C}" srcOrd="0" destOrd="0" presId="urn:microsoft.com/office/officeart/2005/8/layout/hProcess4"/>
    <dgm:cxn modelId="{0DFDC590-018F-42BE-9C0B-EE84298114EF}" type="presOf" srcId="{7C0F9533-369D-4E7F-8062-015BC184107A}" destId="{2D4EC821-878B-4E34-870D-B51BC67C9AF5}" srcOrd="0" destOrd="0" presId="urn:microsoft.com/office/officeart/2005/8/layout/hProcess4"/>
    <dgm:cxn modelId="{F804A2C6-0747-4C00-BE88-B0E9D6182256}" type="presOf" srcId="{1D37A4F4-0916-47DA-B3D3-78E93BD9A762}" destId="{0E02529F-8494-467B-81BF-F7A789FCBB00}" srcOrd="0" destOrd="0" presId="urn:microsoft.com/office/officeart/2005/8/layout/hProcess4"/>
    <dgm:cxn modelId="{8FB99B0B-C86E-4BBE-8CC2-78EF74E62A89}" type="presOf" srcId="{FEE940D5-9018-4F65-8CA3-29A547107A2A}" destId="{3D16A541-6A4D-40BB-B7BA-F54B6305F93D}" srcOrd="0" destOrd="0" presId="urn:microsoft.com/office/officeart/2005/8/layout/hProcess4"/>
    <dgm:cxn modelId="{C4CFA9AF-DFEF-4A15-81F5-7BA1E66F54A3}" srcId="{EAC6EA1D-CEBE-41F7-A517-1813FAA14AD4}" destId="{FEE940D5-9018-4F65-8CA3-29A547107A2A}" srcOrd="2" destOrd="0" parTransId="{B8DF7522-D932-4EA4-B06A-E0D5C4044C73}" sibTransId="{D3B125DB-2148-4736-A3CA-3459C8683CCA}"/>
    <dgm:cxn modelId="{BA8B9D86-801B-4DB9-8033-6B2797867B02}" srcId="{EAC6EA1D-CEBE-41F7-A517-1813FAA14AD4}" destId="{7C0F9533-369D-4E7F-8062-015BC184107A}" srcOrd="3" destOrd="0" parTransId="{DC69C4CA-DB36-4C52-987F-0E1FABA41286}" sibTransId="{FEEA79E4-39C8-4019-B73C-5AF86D55FB17}"/>
    <dgm:cxn modelId="{4D65CE85-AF26-4799-9455-598EBA3706E4}" srcId="{EAC6EA1D-CEBE-41F7-A517-1813FAA14AD4}" destId="{DB919168-5269-4279-A7EC-56F2C0A651FF}" srcOrd="1" destOrd="0" parTransId="{5E82025E-9EE4-4BD2-A9AF-BDF496246314}" sibTransId="{0D60AC40-F22C-43E2-A518-D1CDD03E34CC}"/>
    <dgm:cxn modelId="{425D9C71-E0A9-4D17-8E4D-8A52562F04EB}" srcId="{7C0F9533-369D-4E7F-8062-015BC184107A}" destId="{9948274E-1551-4B2E-98FB-9C2581D4E651}" srcOrd="0" destOrd="0" parTransId="{CC99F75E-04F2-4922-8796-9406A512C549}" sibTransId="{66BDC1A9-E04E-466D-9C52-9E1801D85451}"/>
    <dgm:cxn modelId="{923DB890-372A-4F5F-B6B3-AE96DC837049}" type="presParOf" srcId="{3815687C-166F-434F-8833-961E15B3F298}" destId="{B522DC8F-5C54-4FB9-ADF5-67483EEF9161}" srcOrd="0" destOrd="0" presId="urn:microsoft.com/office/officeart/2005/8/layout/hProcess4"/>
    <dgm:cxn modelId="{3A99951E-E4A3-42AE-83CB-87F2F1D9B4C1}" type="presParOf" srcId="{3815687C-166F-434F-8833-961E15B3F298}" destId="{82D203E6-966E-44A3-9197-9BC82349AFBE}" srcOrd="1" destOrd="0" presId="urn:microsoft.com/office/officeart/2005/8/layout/hProcess4"/>
    <dgm:cxn modelId="{64CA79B0-A4B5-435D-859D-4CB8B9B71DFF}" type="presParOf" srcId="{3815687C-166F-434F-8833-961E15B3F298}" destId="{9EC103FB-DE6D-4F34-AC33-30851D23AB00}" srcOrd="2" destOrd="0" presId="urn:microsoft.com/office/officeart/2005/8/layout/hProcess4"/>
    <dgm:cxn modelId="{C67EE86C-C77A-4E3E-A847-95D2B8A28085}" type="presParOf" srcId="{9EC103FB-DE6D-4F34-AC33-30851D23AB00}" destId="{09975611-953F-4447-8900-27322C608DD3}" srcOrd="0" destOrd="0" presId="urn:microsoft.com/office/officeart/2005/8/layout/hProcess4"/>
    <dgm:cxn modelId="{09995EB5-63C2-410B-867F-681E2796D225}" type="presParOf" srcId="{09975611-953F-4447-8900-27322C608DD3}" destId="{CC4D6E0F-E75D-4049-B0B1-7904525277A6}" srcOrd="0" destOrd="0" presId="urn:microsoft.com/office/officeart/2005/8/layout/hProcess4"/>
    <dgm:cxn modelId="{A7267323-CE9A-46E1-BB5D-38DCB8FD3845}" type="presParOf" srcId="{09975611-953F-4447-8900-27322C608DD3}" destId="{73F0AD66-F113-4F1A-BC0E-29014318A31B}" srcOrd="1" destOrd="0" presId="urn:microsoft.com/office/officeart/2005/8/layout/hProcess4"/>
    <dgm:cxn modelId="{C8CC00A9-190F-4FA0-9CB1-369F19B579AF}" type="presParOf" srcId="{09975611-953F-4447-8900-27322C608DD3}" destId="{58AD3633-CD15-4886-8B18-35708F5A4593}" srcOrd="2" destOrd="0" presId="urn:microsoft.com/office/officeart/2005/8/layout/hProcess4"/>
    <dgm:cxn modelId="{49ED292B-0810-4806-8903-7D1D9E4001C8}" type="presParOf" srcId="{09975611-953F-4447-8900-27322C608DD3}" destId="{6D87255A-56DE-4698-9B29-46400FFC80ED}" srcOrd="3" destOrd="0" presId="urn:microsoft.com/office/officeart/2005/8/layout/hProcess4"/>
    <dgm:cxn modelId="{2D263E8B-2BCB-4047-900F-A1E3E095A507}" type="presParOf" srcId="{09975611-953F-4447-8900-27322C608DD3}" destId="{607E613E-0E40-4FAF-8F25-470857F4DD58}" srcOrd="4" destOrd="0" presId="urn:microsoft.com/office/officeart/2005/8/layout/hProcess4"/>
    <dgm:cxn modelId="{900A01BC-8A35-4CDD-AF31-AA87CE64BF8B}" type="presParOf" srcId="{9EC103FB-DE6D-4F34-AC33-30851D23AB00}" destId="{7072D347-2F99-4D20-B1D7-0245A07C675D}" srcOrd="1" destOrd="0" presId="urn:microsoft.com/office/officeart/2005/8/layout/hProcess4"/>
    <dgm:cxn modelId="{F1D810D8-4B33-4EA1-8C8F-3B1150411831}" type="presParOf" srcId="{9EC103FB-DE6D-4F34-AC33-30851D23AB00}" destId="{8A274DCA-7D26-49DD-BE30-2252A87E8153}" srcOrd="2" destOrd="0" presId="urn:microsoft.com/office/officeart/2005/8/layout/hProcess4"/>
    <dgm:cxn modelId="{87A3D0F7-2FF6-4B41-9ED5-C7D1703A5C44}" type="presParOf" srcId="{8A274DCA-7D26-49DD-BE30-2252A87E8153}" destId="{3DA4E80E-A95D-40F4-B2FD-EC3825063F4A}" srcOrd="0" destOrd="0" presId="urn:microsoft.com/office/officeart/2005/8/layout/hProcess4"/>
    <dgm:cxn modelId="{3458F25B-66A7-488D-BB84-25281CBAA1D0}" type="presParOf" srcId="{8A274DCA-7D26-49DD-BE30-2252A87E8153}" destId="{0E02529F-8494-467B-81BF-F7A789FCBB00}" srcOrd="1" destOrd="0" presId="urn:microsoft.com/office/officeart/2005/8/layout/hProcess4"/>
    <dgm:cxn modelId="{F82A581D-A07F-4225-83B4-207A4318F7C2}" type="presParOf" srcId="{8A274DCA-7D26-49DD-BE30-2252A87E8153}" destId="{562DC383-B101-48FC-8692-A940A8F7D466}" srcOrd="2" destOrd="0" presId="urn:microsoft.com/office/officeart/2005/8/layout/hProcess4"/>
    <dgm:cxn modelId="{00B66147-1BB0-4DEC-BA16-1D29537CC6FF}" type="presParOf" srcId="{8A274DCA-7D26-49DD-BE30-2252A87E8153}" destId="{CD523862-3B42-4414-8FA6-3D5606BDDE7C}" srcOrd="3" destOrd="0" presId="urn:microsoft.com/office/officeart/2005/8/layout/hProcess4"/>
    <dgm:cxn modelId="{01175B8B-04DA-4EB4-BDAF-FBC047B4BDED}" type="presParOf" srcId="{8A274DCA-7D26-49DD-BE30-2252A87E8153}" destId="{D9BA425C-A435-45E0-B596-63F87A36A27E}" srcOrd="4" destOrd="0" presId="urn:microsoft.com/office/officeart/2005/8/layout/hProcess4"/>
    <dgm:cxn modelId="{4E627F56-87B9-4F15-8388-6DCCEF44AF25}" type="presParOf" srcId="{9EC103FB-DE6D-4F34-AC33-30851D23AB00}" destId="{0390609F-44C1-4276-8819-BD94A4E6D58E}" srcOrd="3" destOrd="0" presId="urn:microsoft.com/office/officeart/2005/8/layout/hProcess4"/>
    <dgm:cxn modelId="{9E735C07-835C-4D40-BB1E-75E0481736A8}" type="presParOf" srcId="{9EC103FB-DE6D-4F34-AC33-30851D23AB00}" destId="{1636B69C-5114-442F-B6CA-C677F4273E5A}" srcOrd="4" destOrd="0" presId="urn:microsoft.com/office/officeart/2005/8/layout/hProcess4"/>
    <dgm:cxn modelId="{670DEEBA-0F13-45E6-85EC-03D86FD3C9A9}" type="presParOf" srcId="{1636B69C-5114-442F-B6CA-C677F4273E5A}" destId="{1ED5425C-3243-4A9D-95F2-01946600A978}" srcOrd="0" destOrd="0" presId="urn:microsoft.com/office/officeart/2005/8/layout/hProcess4"/>
    <dgm:cxn modelId="{C5FAF691-31CD-4513-9830-C2B057D91334}" type="presParOf" srcId="{1636B69C-5114-442F-B6CA-C677F4273E5A}" destId="{A5C22C8F-43C6-4DBC-A540-387BA384063E}" srcOrd="1" destOrd="0" presId="urn:microsoft.com/office/officeart/2005/8/layout/hProcess4"/>
    <dgm:cxn modelId="{1B741BCF-F7E3-4927-8B71-E6F12F907595}" type="presParOf" srcId="{1636B69C-5114-442F-B6CA-C677F4273E5A}" destId="{41A1E553-BC2F-4C4A-BADA-87906AAC9AB0}" srcOrd="2" destOrd="0" presId="urn:microsoft.com/office/officeart/2005/8/layout/hProcess4"/>
    <dgm:cxn modelId="{DDFF2470-3210-4DA4-98CA-7A78D95914CA}" type="presParOf" srcId="{1636B69C-5114-442F-B6CA-C677F4273E5A}" destId="{3D16A541-6A4D-40BB-B7BA-F54B6305F93D}" srcOrd="3" destOrd="0" presId="urn:microsoft.com/office/officeart/2005/8/layout/hProcess4"/>
    <dgm:cxn modelId="{717C1B66-48D7-4316-BFD2-1E4D459E0737}" type="presParOf" srcId="{1636B69C-5114-442F-B6CA-C677F4273E5A}" destId="{74D03398-02BB-4331-837B-0200438B3F27}" srcOrd="4" destOrd="0" presId="urn:microsoft.com/office/officeart/2005/8/layout/hProcess4"/>
    <dgm:cxn modelId="{79496086-236E-4F53-A1F0-13BAC33FA5BA}" type="presParOf" srcId="{9EC103FB-DE6D-4F34-AC33-30851D23AB00}" destId="{C178871F-2487-4517-B20D-A37278371C75}" srcOrd="5" destOrd="0" presId="urn:microsoft.com/office/officeart/2005/8/layout/hProcess4"/>
    <dgm:cxn modelId="{87F5CCA0-A2C9-4E31-ABF5-126DB08CF905}" type="presParOf" srcId="{9EC103FB-DE6D-4F34-AC33-30851D23AB00}" destId="{4D34E0DC-0365-4119-8D3F-5538D0230BD3}" srcOrd="6" destOrd="0" presId="urn:microsoft.com/office/officeart/2005/8/layout/hProcess4"/>
    <dgm:cxn modelId="{E0E0534F-1C69-4CA3-87ED-8CF39B311980}" type="presParOf" srcId="{4D34E0DC-0365-4119-8D3F-5538D0230BD3}" destId="{E8525AB4-FACE-478F-A253-2920AB38A403}" srcOrd="0" destOrd="0" presId="urn:microsoft.com/office/officeart/2005/8/layout/hProcess4"/>
    <dgm:cxn modelId="{81286628-B92B-4F08-95B8-04502DFD88B7}" type="presParOf" srcId="{4D34E0DC-0365-4119-8D3F-5538D0230BD3}" destId="{C31A0192-9E10-40D1-B2B7-57880E43AE10}" srcOrd="1" destOrd="0" presId="urn:microsoft.com/office/officeart/2005/8/layout/hProcess4"/>
    <dgm:cxn modelId="{5E6BD3DC-203B-426E-877A-2CB4362D797D}" type="presParOf" srcId="{4D34E0DC-0365-4119-8D3F-5538D0230BD3}" destId="{60D177A1-F101-49EC-B86E-C69A9571E926}" srcOrd="2" destOrd="0" presId="urn:microsoft.com/office/officeart/2005/8/layout/hProcess4"/>
    <dgm:cxn modelId="{25C81F09-9994-432A-85EF-9CB2C6F40F1E}" type="presParOf" srcId="{4D34E0DC-0365-4119-8D3F-5538D0230BD3}" destId="{2D4EC821-878B-4E34-870D-B51BC67C9AF5}" srcOrd="3" destOrd="0" presId="urn:microsoft.com/office/officeart/2005/8/layout/hProcess4"/>
    <dgm:cxn modelId="{F761BBE0-730B-48A2-924F-9D8B0EAFFE14}" type="presParOf" srcId="{4D34E0DC-0365-4119-8D3F-5538D0230BD3}" destId="{34426FE4-D78A-4120-9ADE-701DCCBFDAE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39E197-1607-441B-BA19-A65EFD87CFE6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8BEB60-8F42-4001-92D3-E92124A27D08}">
      <dgm:prSet phldrT="[Text]" custT="1"/>
      <dgm:spPr>
        <a:xfrm rot="5400000">
          <a:off x="-185040" y="189790"/>
          <a:ext cx="1233602" cy="863521"/>
        </a:xfrm>
        <a:prstGeom prst="chevron">
          <a:avLst/>
        </a:prstGeom>
        <a:solidFill>
          <a:srgbClr val="F96A1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96A1B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3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</a:t>
          </a:r>
        </a:p>
      </dgm:t>
    </dgm:pt>
    <dgm:pt modelId="{2471FAA7-BE03-4ECC-B17D-EEFE7A5E7096}" type="parTrans" cxnId="{11CD671D-8CF7-4C6E-AC6F-4220A4318060}">
      <dgm:prSet/>
      <dgm:spPr/>
      <dgm:t>
        <a:bodyPr/>
        <a:lstStyle/>
        <a:p>
          <a:endParaRPr lang="en-US"/>
        </a:p>
      </dgm:t>
    </dgm:pt>
    <dgm:pt modelId="{B71D2054-0A56-4687-A13A-131D1176816A}" type="sibTrans" cxnId="{11CD671D-8CF7-4C6E-AC6F-4220A4318060}">
      <dgm:prSet/>
      <dgm:spPr/>
      <dgm:t>
        <a:bodyPr/>
        <a:lstStyle/>
        <a:p>
          <a:endParaRPr lang="en-US"/>
        </a:p>
      </dgm:t>
    </dgm:pt>
    <dgm:pt modelId="{0D36BF2D-7448-4DCB-9325-A26F2FD9ECDA}">
      <dgm:prSet phldrT="[Text]" custT="1"/>
      <dgm:spPr>
        <a:xfrm rot="5400000">
          <a:off x="4602629" y="-3734356"/>
          <a:ext cx="802263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96A1B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Xây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dựng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bộ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chính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quyền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chủ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endParaRPr lang="en-US" sz="2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74F17A-17D5-4D05-B0E8-EA7E30C64E5D}" type="parTrans" cxnId="{581D9BC8-ABC4-4B3F-8169-5C6DEDE4EA7C}">
      <dgm:prSet/>
      <dgm:spPr/>
      <dgm:t>
        <a:bodyPr/>
        <a:lstStyle/>
        <a:p>
          <a:endParaRPr lang="en-US"/>
        </a:p>
      </dgm:t>
    </dgm:pt>
    <dgm:pt modelId="{734066AF-9F3F-449A-BEDB-81EA968626B5}" type="sibTrans" cxnId="{581D9BC8-ABC4-4B3F-8169-5C6DEDE4EA7C}">
      <dgm:prSet/>
      <dgm:spPr/>
      <dgm:t>
        <a:bodyPr/>
        <a:lstStyle/>
        <a:p>
          <a:endParaRPr lang="en-US"/>
        </a:p>
      </dgm:t>
    </dgm:pt>
    <dgm:pt modelId="{80017D56-DF80-4CE7-8F7F-380DED387253}">
      <dgm:prSet phldrT="[Text]" custT="1"/>
      <dgm:spPr>
        <a:xfrm rot="5400000">
          <a:off x="-185040" y="1307765"/>
          <a:ext cx="1233602" cy="863521"/>
        </a:xfrm>
        <a:prstGeom prst="chevron">
          <a:avLst/>
        </a:prstGeom>
        <a:solidFill>
          <a:srgbClr val="08A1D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8A1D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3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</a:t>
          </a:r>
        </a:p>
      </dgm:t>
    </dgm:pt>
    <dgm:pt modelId="{CE3CA4F1-588D-4DBA-BDA6-6B441451A81A}" type="parTrans" cxnId="{24A2BB73-DE9A-4BB7-BA86-2B14D2099EF0}">
      <dgm:prSet/>
      <dgm:spPr/>
      <dgm:t>
        <a:bodyPr/>
        <a:lstStyle/>
        <a:p>
          <a:endParaRPr lang="en-US"/>
        </a:p>
      </dgm:t>
    </dgm:pt>
    <dgm:pt modelId="{3C3BD3FE-CA17-488D-9F10-5C5CCB365CC0}" type="sibTrans" cxnId="{24A2BB73-DE9A-4BB7-BA86-2B14D2099EF0}">
      <dgm:prSet/>
      <dgm:spPr/>
      <dgm:t>
        <a:bodyPr/>
        <a:lstStyle/>
        <a:p>
          <a:endParaRPr lang="en-US"/>
        </a:p>
      </dgm:t>
    </dgm:pt>
    <dgm:pt modelId="{5018CC0C-F161-4C76-A53E-1C1A3FD9324A}">
      <dgm:prSet phldrT="[Text]" custT="1"/>
      <dgm:spPr>
        <a:xfrm rot="5400000">
          <a:off x="4602840" y="-2616593"/>
          <a:ext cx="801841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8A1D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Cải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cách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ruộng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đất</a:t>
          </a:r>
          <a:endParaRPr lang="en-US" sz="2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0CC5477-9431-4169-828D-6C2B5D00145B}" type="parTrans" cxnId="{85A1EE12-8FB8-49D1-872C-5E9D0525A997}">
      <dgm:prSet/>
      <dgm:spPr/>
      <dgm:t>
        <a:bodyPr/>
        <a:lstStyle/>
        <a:p>
          <a:endParaRPr lang="en-US"/>
        </a:p>
      </dgm:t>
    </dgm:pt>
    <dgm:pt modelId="{CD5F3F50-BD06-4A5C-BFD9-E54C38C088C7}" type="sibTrans" cxnId="{85A1EE12-8FB8-49D1-872C-5E9D0525A997}">
      <dgm:prSet/>
      <dgm:spPr/>
      <dgm:t>
        <a:bodyPr/>
        <a:lstStyle/>
        <a:p>
          <a:endParaRPr lang="en-US"/>
        </a:p>
      </dgm:t>
    </dgm:pt>
    <dgm:pt modelId="{DB82B69C-CF2E-4D7C-AAF8-AFE9936EF196}">
      <dgm:prSet phldrT="[Text]" custT="1"/>
      <dgm:spPr>
        <a:xfrm rot="5400000">
          <a:off x="-185040" y="2425739"/>
          <a:ext cx="1233602" cy="863521"/>
        </a:xfrm>
        <a:prstGeom prst="chevron">
          <a:avLst/>
        </a:prstGeom>
        <a:solidFill>
          <a:srgbClr val="7C984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C984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3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</a:t>
          </a:r>
        </a:p>
      </dgm:t>
    </dgm:pt>
    <dgm:pt modelId="{C82E500D-F6EA-4BC1-B214-19434775523E}" type="parTrans" cxnId="{674C3A9C-92B1-4C82-8B53-DDDD699EE482}">
      <dgm:prSet/>
      <dgm:spPr/>
      <dgm:t>
        <a:bodyPr/>
        <a:lstStyle/>
        <a:p>
          <a:endParaRPr lang="en-US"/>
        </a:p>
      </dgm:t>
    </dgm:pt>
    <dgm:pt modelId="{248DF094-07EE-473C-B930-3041FD13C8BE}" type="sibTrans" cxnId="{674C3A9C-92B1-4C82-8B53-DDDD699EE482}">
      <dgm:prSet/>
      <dgm:spPr/>
      <dgm:t>
        <a:bodyPr/>
        <a:lstStyle/>
        <a:p>
          <a:endParaRPr lang="en-US"/>
        </a:p>
      </dgm:t>
    </dgm:pt>
    <dgm:pt modelId="{0D6D76C1-1268-43AF-8ADD-87287A7CA61A}">
      <dgm:prSet phldrT="[Text]" custT="1"/>
      <dgm:spPr>
        <a:xfrm rot="5400000">
          <a:off x="4602840" y="-2616593"/>
          <a:ext cx="801841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8A1D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08977E-D987-42A6-92E8-70DA54FABD59}" type="parTrans" cxnId="{2623CB14-6BCF-42D1-A50F-ADE2FAF51B4A}">
      <dgm:prSet/>
      <dgm:spPr/>
      <dgm:t>
        <a:bodyPr/>
        <a:lstStyle/>
        <a:p>
          <a:endParaRPr lang="en-US"/>
        </a:p>
      </dgm:t>
    </dgm:pt>
    <dgm:pt modelId="{3419EBFC-65F3-48F1-B0C5-5468EC86C0E1}" type="sibTrans" cxnId="{2623CB14-6BCF-42D1-A50F-ADE2FAF51B4A}">
      <dgm:prSet/>
      <dgm:spPr/>
      <dgm:t>
        <a:bodyPr/>
        <a:lstStyle/>
        <a:p>
          <a:endParaRPr lang="en-US"/>
        </a:p>
      </dgm:t>
    </dgm:pt>
    <dgm:pt modelId="{EF78BFC8-41C8-458E-9C62-BD2E5BEF5A2E}">
      <dgm:prSet phldrT="[Text]" custT="1"/>
      <dgm:spPr>
        <a:xfrm rot="5400000">
          <a:off x="-185040" y="4661687"/>
          <a:ext cx="1233602" cy="863521"/>
        </a:xfrm>
        <a:prstGeom prst="chevron">
          <a:avLst/>
        </a:prstGeom>
        <a:solidFill>
          <a:srgbClr val="506E9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506E9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3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</a:t>
          </a:r>
        </a:p>
      </dgm:t>
    </dgm:pt>
    <dgm:pt modelId="{7A21BC38-07C1-40F4-87EC-44CD25ACA36A}" type="parTrans" cxnId="{FBE83DE8-9FCD-46AA-988C-80FA505E466E}">
      <dgm:prSet/>
      <dgm:spPr/>
      <dgm:t>
        <a:bodyPr/>
        <a:lstStyle/>
        <a:p>
          <a:endParaRPr lang="en-US"/>
        </a:p>
      </dgm:t>
    </dgm:pt>
    <dgm:pt modelId="{A9AFA356-7386-49C5-A4B1-221055AF0877}" type="sibTrans" cxnId="{FBE83DE8-9FCD-46AA-988C-80FA505E466E}">
      <dgm:prSet/>
      <dgm:spPr/>
      <dgm:t>
        <a:bodyPr/>
        <a:lstStyle/>
        <a:p>
          <a:endParaRPr lang="en-US"/>
        </a:p>
      </dgm:t>
    </dgm:pt>
    <dgm:pt modelId="{5A1ACB02-3937-4084-9239-DF7C0313006A}">
      <dgm:prSet phldrT="[Text]" custT="1"/>
      <dgm:spPr>
        <a:xfrm rot="5400000">
          <a:off x="-185040" y="3543713"/>
          <a:ext cx="1233602" cy="863521"/>
        </a:xfrm>
        <a:prstGeom prst="chevron">
          <a:avLst/>
        </a:prstGeom>
        <a:solidFill>
          <a:srgbClr val="C2AD8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2AD8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3200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</a:t>
          </a:r>
        </a:p>
      </dgm:t>
    </dgm:pt>
    <dgm:pt modelId="{F831D25E-B895-4319-93AA-2375BF23E4D8}" type="parTrans" cxnId="{C208753B-736B-4C2D-AB80-8D4DB0A2341E}">
      <dgm:prSet/>
      <dgm:spPr/>
      <dgm:t>
        <a:bodyPr/>
        <a:lstStyle/>
        <a:p>
          <a:endParaRPr lang="en-US"/>
        </a:p>
      </dgm:t>
    </dgm:pt>
    <dgm:pt modelId="{98AD1DF1-99ED-4E2B-8447-E5173432EA4A}" type="sibTrans" cxnId="{C208753B-736B-4C2D-AB80-8D4DB0A2341E}">
      <dgm:prSet/>
      <dgm:spPr/>
      <dgm:t>
        <a:bodyPr/>
        <a:lstStyle/>
        <a:p>
          <a:endParaRPr lang="en-US"/>
        </a:p>
      </dgm:t>
    </dgm:pt>
    <dgm:pt modelId="{21B46361-AAE5-40F7-9DB9-9BAC053EEA08}">
      <dgm:prSet custT="1"/>
      <dgm:spPr>
        <a:xfrm rot="5400000">
          <a:off x="4602840" y="-1498619"/>
          <a:ext cx="801841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7C984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Quốc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hữu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hóa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những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xí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nghiệp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tư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bản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</dgm:t>
    </dgm:pt>
    <dgm:pt modelId="{F2085134-70D5-4A1D-9B10-81E396A146B5}" type="parTrans" cxnId="{6F3BA773-F03D-4657-93DF-67F02F653462}">
      <dgm:prSet/>
      <dgm:spPr/>
      <dgm:t>
        <a:bodyPr/>
        <a:lstStyle/>
        <a:p>
          <a:endParaRPr lang="en-US"/>
        </a:p>
      </dgm:t>
    </dgm:pt>
    <dgm:pt modelId="{0A4216F7-00FA-44D6-B2AF-10E8B2E1EB0B}" type="sibTrans" cxnId="{6F3BA773-F03D-4657-93DF-67F02F653462}">
      <dgm:prSet/>
      <dgm:spPr/>
      <dgm:t>
        <a:bodyPr/>
        <a:lstStyle/>
        <a:p>
          <a:endParaRPr lang="en-US"/>
        </a:p>
      </dgm:t>
    </dgm:pt>
    <dgm:pt modelId="{063B6726-8A64-4DAF-89C6-F0C3A97173FA}">
      <dgm:prSet custT="1"/>
      <dgm:spPr>
        <a:xfrm rot="5400000">
          <a:off x="4602840" y="-380645"/>
          <a:ext cx="801841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2AD8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Thực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hiện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quyền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tự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do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chủ</a:t>
          </a:r>
          <a:endParaRPr lang="en-US" sz="2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CABA693-E7AB-4382-A8EA-485100B5B10A}" type="parTrans" cxnId="{5A46E4F1-CAEF-49A7-8DE4-E6A4F17D131D}">
      <dgm:prSet/>
      <dgm:spPr/>
      <dgm:t>
        <a:bodyPr/>
        <a:lstStyle/>
        <a:p>
          <a:endParaRPr lang="en-US"/>
        </a:p>
      </dgm:t>
    </dgm:pt>
    <dgm:pt modelId="{74F5FADA-9B13-4C17-B03E-65C0F67A6B71}" type="sibTrans" cxnId="{5A46E4F1-CAEF-49A7-8DE4-E6A4F17D131D}">
      <dgm:prSet/>
      <dgm:spPr/>
      <dgm:t>
        <a:bodyPr/>
        <a:lstStyle/>
        <a:p>
          <a:endParaRPr lang="en-US"/>
        </a:p>
      </dgm:t>
    </dgm:pt>
    <dgm:pt modelId="{A4D76F89-287A-43DC-8BE3-F514C52E893E}">
      <dgm:prSet custT="1"/>
      <dgm:spPr>
        <a:xfrm rot="5400000">
          <a:off x="4602840" y="737328"/>
          <a:ext cx="801841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506E94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Cải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thiện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nhân</a:t>
          </a:r>
          <a:r>
            <a:rPr lang="en-US" sz="28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endParaRPr lang="en-US" sz="2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E114188-D49C-4EC0-B13A-E2C0D32D923B}" type="parTrans" cxnId="{D93072E7-D70E-40C0-B380-A6B8352E7957}">
      <dgm:prSet/>
      <dgm:spPr/>
      <dgm:t>
        <a:bodyPr/>
        <a:lstStyle/>
        <a:p>
          <a:endParaRPr lang="en-US"/>
        </a:p>
      </dgm:t>
    </dgm:pt>
    <dgm:pt modelId="{67761416-0424-4CB4-9C25-F380515A33BD}" type="sibTrans" cxnId="{D93072E7-D70E-40C0-B380-A6B8352E7957}">
      <dgm:prSet/>
      <dgm:spPr/>
      <dgm:t>
        <a:bodyPr/>
        <a:lstStyle/>
        <a:p>
          <a:endParaRPr lang="en-US"/>
        </a:p>
      </dgm:t>
    </dgm:pt>
    <dgm:pt modelId="{B15770A1-900B-4B5F-B613-0BCB14E62C4E}">
      <dgm:prSet phldrT="[Text]" custT="1"/>
      <dgm:spPr>
        <a:xfrm rot="5400000">
          <a:off x="4602840" y="-2616593"/>
          <a:ext cx="801841" cy="8280478"/>
        </a:xfrm>
        <a:prstGeom prst="round2Same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08A1D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 sz="28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7944C57-9169-4D18-9CAB-BC1F730B5F41}" type="parTrans" cxnId="{40EF8153-A277-46AD-9E24-FF393296C6CA}">
      <dgm:prSet/>
      <dgm:spPr/>
      <dgm:t>
        <a:bodyPr/>
        <a:lstStyle/>
        <a:p>
          <a:endParaRPr lang="en-US"/>
        </a:p>
      </dgm:t>
    </dgm:pt>
    <dgm:pt modelId="{92A491AF-6393-4A60-AB16-50E9B45BD26E}" type="sibTrans" cxnId="{40EF8153-A277-46AD-9E24-FF393296C6CA}">
      <dgm:prSet/>
      <dgm:spPr/>
      <dgm:t>
        <a:bodyPr/>
        <a:lstStyle/>
        <a:p>
          <a:endParaRPr lang="en-US"/>
        </a:p>
      </dgm:t>
    </dgm:pt>
    <dgm:pt modelId="{69029134-528F-4AF8-85F5-BE28998CE4F8}" type="pres">
      <dgm:prSet presAssocID="{5139E197-1607-441B-BA19-A65EFD87CFE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8109F3-3EAA-4BF3-83F9-FC17E2151C7C}" type="pres">
      <dgm:prSet presAssocID="{EC8BEB60-8F42-4001-92D3-E92124A27D08}" presName="composite" presStyleCnt="0"/>
      <dgm:spPr/>
    </dgm:pt>
    <dgm:pt modelId="{048B27F0-42A0-4031-A1D6-AF55C70A4D08}" type="pres">
      <dgm:prSet presAssocID="{EC8BEB60-8F42-4001-92D3-E92124A27D08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115F9-173E-4439-A03C-30BB13D3DEC9}" type="pres">
      <dgm:prSet presAssocID="{EC8BEB60-8F42-4001-92D3-E92124A27D08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D5A47C-6D3E-43E4-BE9A-7CF409D9BC67}" type="pres">
      <dgm:prSet presAssocID="{B71D2054-0A56-4687-A13A-131D1176816A}" presName="sp" presStyleCnt="0"/>
      <dgm:spPr/>
    </dgm:pt>
    <dgm:pt modelId="{D27C7E85-D91D-4C4A-9E70-270D53138FCD}" type="pres">
      <dgm:prSet presAssocID="{80017D56-DF80-4CE7-8F7F-380DED387253}" presName="composite" presStyleCnt="0"/>
      <dgm:spPr/>
    </dgm:pt>
    <dgm:pt modelId="{280FFFF7-1CDF-49FC-BCBE-C0A8170B0E10}" type="pres">
      <dgm:prSet presAssocID="{80017D56-DF80-4CE7-8F7F-380DED38725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09308C-E6BD-4A11-968F-3AE94A9387B6}" type="pres">
      <dgm:prSet presAssocID="{80017D56-DF80-4CE7-8F7F-380DED387253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A79DF-F02D-43A5-87CF-FFFC1C8C2172}" type="pres">
      <dgm:prSet presAssocID="{3C3BD3FE-CA17-488D-9F10-5C5CCB365CC0}" presName="sp" presStyleCnt="0"/>
      <dgm:spPr/>
    </dgm:pt>
    <dgm:pt modelId="{ABF70A64-310C-4E1E-BE0F-4AE97486C6A4}" type="pres">
      <dgm:prSet presAssocID="{DB82B69C-CF2E-4D7C-AAF8-AFE9936EF196}" presName="composite" presStyleCnt="0"/>
      <dgm:spPr/>
    </dgm:pt>
    <dgm:pt modelId="{38A1D673-7636-4CAB-BF83-CAA4574D4DD7}" type="pres">
      <dgm:prSet presAssocID="{DB82B69C-CF2E-4D7C-AAF8-AFE9936EF196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A97AD-FA1A-4C2A-9AD8-094B286B0C30}" type="pres">
      <dgm:prSet presAssocID="{DB82B69C-CF2E-4D7C-AAF8-AFE9936EF196}" presName="descendantText" presStyleLbl="alignAcc1" presStyleIdx="2" presStyleCnt="5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E81D9-FDE9-40F4-A45F-842F4735F2B0}" type="pres">
      <dgm:prSet presAssocID="{248DF094-07EE-473C-B930-3041FD13C8BE}" presName="sp" presStyleCnt="0"/>
      <dgm:spPr/>
    </dgm:pt>
    <dgm:pt modelId="{A3A8E6E4-1D63-4B32-9B7E-C238B5A49095}" type="pres">
      <dgm:prSet presAssocID="{5A1ACB02-3937-4084-9239-DF7C0313006A}" presName="composite" presStyleCnt="0"/>
      <dgm:spPr/>
    </dgm:pt>
    <dgm:pt modelId="{19491193-1F8D-4C92-9D7C-9127C26268F6}" type="pres">
      <dgm:prSet presAssocID="{5A1ACB02-3937-4084-9239-DF7C0313006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6400F-17E0-4861-A422-8DD1BEC24BD0}" type="pres">
      <dgm:prSet presAssocID="{5A1ACB02-3937-4084-9239-DF7C0313006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87DA5-5608-475A-AD4D-421C8464E5E5}" type="pres">
      <dgm:prSet presAssocID="{98AD1DF1-99ED-4E2B-8447-E5173432EA4A}" presName="sp" presStyleCnt="0"/>
      <dgm:spPr/>
    </dgm:pt>
    <dgm:pt modelId="{19F8CC51-304F-4B67-AE93-0561F77E6131}" type="pres">
      <dgm:prSet presAssocID="{EF78BFC8-41C8-458E-9C62-BD2E5BEF5A2E}" presName="composite" presStyleCnt="0"/>
      <dgm:spPr/>
    </dgm:pt>
    <dgm:pt modelId="{79954561-813A-4F8C-A8B2-780DE50077A7}" type="pres">
      <dgm:prSet presAssocID="{EF78BFC8-41C8-458E-9C62-BD2E5BEF5A2E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20E96C-5BF2-4B98-A684-D7FEBB1D349B}" type="pres">
      <dgm:prSet presAssocID="{EF78BFC8-41C8-458E-9C62-BD2E5BEF5A2E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B731CF6-EC80-4405-A1E9-6CD6D22BE7B5}" type="presOf" srcId="{EC8BEB60-8F42-4001-92D3-E92124A27D08}" destId="{048B27F0-42A0-4031-A1D6-AF55C70A4D08}" srcOrd="0" destOrd="0" presId="urn:microsoft.com/office/officeart/2005/8/layout/chevron2"/>
    <dgm:cxn modelId="{C208753B-736B-4C2D-AB80-8D4DB0A2341E}" srcId="{5139E197-1607-441B-BA19-A65EFD87CFE6}" destId="{5A1ACB02-3937-4084-9239-DF7C0313006A}" srcOrd="3" destOrd="0" parTransId="{F831D25E-B895-4319-93AA-2375BF23E4D8}" sibTransId="{98AD1DF1-99ED-4E2B-8447-E5173432EA4A}"/>
    <dgm:cxn modelId="{FD113303-1757-4941-8F85-C905B312CA30}" type="presOf" srcId="{21B46361-AAE5-40F7-9DB9-9BAC053EEA08}" destId="{394A97AD-FA1A-4C2A-9AD8-094B286B0C30}" srcOrd="0" destOrd="0" presId="urn:microsoft.com/office/officeart/2005/8/layout/chevron2"/>
    <dgm:cxn modelId="{8E34E093-45E8-4175-A9B5-B19E5F958036}" type="presOf" srcId="{A4D76F89-287A-43DC-8BE3-F514C52E893E}" destId="{5520E96C-5BF2-4B98-A684-D7FEBB1D349B}" srcOrd="0" destOrd="0" presId="urn:microsoft.com/office/officeart/2005/8/layout/chevron2"/>
    <dgm:cxn modelId="{D93072E7-D70E-40C0-B380-A6B8352E7957}" srcId="{EF78BFC8-41C8-458E-9C62-BD2E5BEF5A2E}" destId="{A4D76F89-287A-43DC-8BE3-F514C52E893E}" srcOrd="0" destOrd="0" parTransId="{6E114188-D49C-4EC0-B13A-E2C0D32D923B}" sibTransId="{67761416-0424-4CB4-9C25-F380515A33BD}"/>
    <dgm:cxn modelId="{6BACC456-3F93-46C2-9DF7-D57C7D073FCB}" type="presOf" srcId="{80017D56-DF80-4CE7-8F7F-380DED387253}" destId="{280FFFF7-1CDF-49FC-BCBE-C0A8170B0E10}" srcOrd="0" destOrd="0" presId="urn:microsoft.com/office/officeart/2005/8/layout/chevron2"/>
    <dgm:cxn modelId="{08CEAEC3-8721-4D73-8D70-0032AEE38ED4}" type="presOf" srcId="{EF78BFC8-41C8-458E-9C62-BD2E5BEF5A2E}" destId="{79954561-813A-4F8C-A8B2-780DE50077A7}" srcOrd="0" destOrd="0" presId="urn:microsoft.com/office/officeart/2005/8/layout/chevron2"/>
    <dgm:cxn modelId="{EAB90871-DCF8-4BC8-9267-B1DB849C6CAC}" type="presOf" srcId="{5139E197-1607-441B-BA19-A65EFD87CFE6}" destId="{69029134-528F-4AF8-85F5-BE28998CE4F8}" srcOrd="0" destOrd="0" presId="urn:microsoft.com/office/officeart/2005/8/layout/chevron2"/>
    <dgm:cxn modelId="{FBE83DE8-9FCD-46AA-988C-80FA505E466E}" srcId="{5139E197-1607-441B-BA19-A65EFD87CFE6}" destId="{EF78BFC8-41C8-458E-9C62-BD2E5BEF5A2E}" srcOrd="4" destOrd="0" parTransId="{7A21BC38-07C1-40F4-87EC-44CD25ACA36A}" sibTransId="{A9AFA356-7386-49C5-A4B1-221055AF0877}"/>
    <dgm:cxn modelId="{2623CB14-6BCF-42D1-A50F-ADE2FAF51B4A}" srcId="{80017D56-DF80-4CE7-8F7F-380DED387253}" destId="{0D6D76C1-1268-43AF-8ADD-87287A7CA61A}" srcOrd="2" destOrd="0" parTransId="{AE08977E-D987-42A6-92E8-70DA54FABD59}" sibTransId="{3419EBFC-65F3-48F1-B0C5-5468EC86C0E1}"/>
    <dgm:cxn modelId="{24A2BB73-DE9A-4BB7-BA86-2B14D2099EF0}" srcId="{5139E197-1607-441B-BA19-A65EFD87CFE6}" destId="{80017D56-DF80-4CE7-8F7F-380DED387253}" srcOrd="1" destOrd="0" parTransId="{CE3CA4F1-588D-4DBA-BDA6-6B441451A81A}" sibTransId="{3C3BD3FE-CA17-488D-9F10-5C5CCB365CC0}"/>
    <dgm:cxn modelId="{16C2C42F-1FB9-47CE-AD9C-86A3EAE6BEEA}" type="presOf" srcId="{B15770A1-900B-4B5F-B613-0BCB14E62C4E}" destId="{A309308C-E6BD-4A11-968F-3AE94A9387B6}" srcOrd="0" destOrd="0" presId="urn:microsoft.com/office/officeart/2005/8/layout/chevron2"/>
    <dgm:cxn modelId="{B888DD6B-36BC-4CF6-91F2-3AB95F89263D}" type="presOf" srcId="{5018CC0C-F161-4C76-A53E-1C1A3FD9324A}" destId="{A309308C-E6BD-4A11-968F-3AE94A9387B6}" srcOrd="0" destOrd="1" presId="urn:microsoft.com/office/officeart/2005/8/layout/chevron2"/>
    <dgm:cxn modelId="{77E40393-8FAB-4510-B3DD-E5CE9E01A25B}" type="presOf" srcId="{0D36BF2D-7448-4DCB-9325-A26F2FD9ECDA}" destId="{336115F9-173E-4439-A03C-30BB13D3DEC9}" srcOrd="0" destOrd="0" presId="urn:microsoft.com/office/officeart/2005/8/layout/chevron2"/>
    <dgm:cxn modelId="{6F3BA773-F03D-4657-93DF-67F02F653462}" srcId="{DB82B69C-CF2E-4D7C-AAF8-AFE9936EF196}" destId="{21B46361-AAE5-40F7-9DB9-9BAC053EEA08}" srcOrd="0" destOrd="0" parTransId="{F2085134-70D5-4A1D-9B10-81E396A146B5}" sibTransId="{0A4216F7-00FA-44D6-B2AF-10E8B2E1EB0B}"/>
    <dgm:cxn modelId="{BCD550B7-ED75-446D-A54D-4313B0F72A81}" type="presOf" srcId="{0D6D76C1-1268-43AF-8ADD-87287A7CA61A}" destId="{A309308C-E6BD-4A11-968F-3AE94A9387B6}" srcOrd="0" destOrd="2" presId="urn:microsoft.com/office/officeart/2005/8/layout/chevron2"/>
    <dgm:cxn modelId="{85A1EE12-8FB8-49D1-872C-5E9D0525A997}" srcId="{80017D56-DF80-4CE7-8F7F-380DED387253}" destId="{5018CC0C-F161-4C76-A53E-1C1A3FD9324A}" srcOrd="1" destOrd="0" parTransId="{00CC5477-9431-4169-828D-6C2B5D00145B}" sibTransId="{CD5F3F50-BD06-4A5C-BFD9-E54C38C088C7}"/>
    <dgm:cxn modelId="{5C266DF4-1AEA-40CE-94F1-321BD204E041}" type="presOf" srcId="{5A1ACB02-3937-4084-9239-DF7C0313006A}" destId="{19491193-1F8D-4C92-9D7C-9127C26268F6}" srcOrd="0" destOrd="0" presId="urn:microsoft.com/office/officeart/2005/8/layout/chevron2"/>
    <dgm:cxn modelId="{581D9BC8-ABC4-4B3F-8169-5C6DEDE4EA7C}" srcId="{EC8BEB60-8F42-4001-92D3-E92124A27D08}" destId="{0D36BF2D-7448-4DCB-9325-A26F2FD9ECDA}" srcOrd="0" destOrd="0" parTransId="{2F74F17A-17D5-4D05-B0E8-EA7E30C64E5D}" sibTransId="{734066AF-9F3F-449A-BEDB-81EA968626B5}"/>
    <dgm:cxn modelId="{5A46E4F1-CAEF-49A7-8DE4-E6A4F17D131D}" srcId="{5A1ACB02-3937-4084-9239-DF7C0313006A}" destId="{063B6726-8A64-4DAF-89C6-F0C3A97173FA}" srcOrd="0" destOrd="0" parTransId="{DCABA693-E7AB-4382-A8EA-485100B5B10A}" sibTransId="{74F5FADA-9B13-4C17-B03E-65C0F67A6B71}"/>
    <dgm:cxn modelId="{40EF8153-A277-46AD-9E24-FF393296C6CA}" srcId="{80017D56-DF80-4CE7-8F7F-380DED387253}" destId="{B15770A1-900B-4B5F-B613-0BCB14E62C4E}" srcOrd="0" destOrd="0" parTransId="{07944C57-9169-4D18-9CAB-BC1F730B5F41}" sibTransId="{92A491AF-6393-4A60-AB16-50E9B45BD26E}"/>
    <dgm:cxn modelId="{11CD671D-8CF7-4C6E-AC6F-4220A4318060}" srcId="{5139E197-1607-441B-BA19-A65EFD87CFE6}" destId="{EC8BEB60-8F42-4001-92D3-E92124A27D08}" srcOrd="0" destOrd="0" parTransId="{2471FAA7-BE03-4ECC-B17D-EEFE7A5E7096}" sibTransId="{B71D2054-0A56-4687-A13A-131D1176816A}"/>
    <dgm:cxn modelId="{7E5BBFC4-5DF9-457F-925F-A78B7B6889B9}" type="presOf" srcId="{063B6726-8A64-4DAF-89C6-F0C3A97173FA}" destId="{4A26400F-17E0-4861-A422-8DD1BEC24BD0}" srcOrd="0" destOrd="0" presId="urn:microsoft.com/office/officeart/2005/8/layout/chevron2"/>
    <dgm:cxn modelId="{674C3A9C-92B1-4C82-8B53-DDDD699EE482}" srcId="{5139E197-1607-441B-BA19-A65EFD87CFE6}" destId="{DB82B69C-CF2E-4D7C-AAF8-AFE9936EF196}" srcOrd="2" destOrd="0" parTransId="{C82E500D-F6EA-4BC1-B214-19434775523E}" sibTransId="{248DF094-07EE-473C-B930-3041FD13C8BE}"/>
    <dgm:cxn modelId="{58A2D81C-18EA-48FE-9370-15F3CC76801D}" type="presOf" srcId="{DB82B69C-CF2E-4D7C-AAF8-AFE9936EF196}" destId="{38A1D673-7636-4CAB-BF83-CAA4574D4DD7}" srcOrd="0" destOrd="0" presId="urn:microsoft.com/office/officeart/2005/8/layout/chevron2"/>
    <dgm:cxn modelId="{0026A98A-B63D-418D-B809-92B0A480528F}" type="presParOf" srcId="{69029134-528F-4AF8-85F5-BE28998CE4F8}" destId="{9A8109F3-3EAA-4BF3-83F9-FC17E2151C7C}" srcOrd="0" destOrd="0" presId="urn:microsoft.com/office/officeart/2005/8/layout/chevron2"/>
    <dgm:cxn modelId="{C02A9F2F-51C2-47BC-AA15-BBA21E813B0F}" type="presParOf" srcId="{9A8109F3-3EAA-4BF3-83F9-FC17E2151C7C}" destId="{048B27F0-42A0-4031-A1D6-AF55C70A4D08}" srcOrd="0" destOrd="0" presId="urn:microsoft.com/office/officeart/2005/8/layout/chevron2"/>
    <dgm:cxn modelId="{784BE5F6-7DF9-4C89-B518-7275D6C750C8}" type="presParOf" srcId="{9A8109F3-3EAA-4BF3-83F9-FC17E2151C7C}" destId="{336115F9-173E-4439-A03C-30BB13D3DEC9}" srcOrd="1" destOrd="0" presId="urn:microsoft.com/office/officeart/2005/8/layout/chevron2"/>
    <dgm:cxn modelId="{E03EA645-E5F5-4284-907A-B4A3FEE8DE67}" type="presParOf" srcId="{69029134-528F-4AF8-85F5-BE28998CE4F8}" destId="{0ED5A47C-6D3E-43E4-BE9A-7CF409D9BC67}" srcOrd="1" destOrd="0" presId="urn:microsoft.com/office/officeart/2005/8/layout/chevron2"/>
    <dgm:cxn modelId="{EB164DBE-BD65-4403-90FF-281EF13275AB}" type="presParOf" srcId="{69029134-528F-4AF8-85F5-BE28998CE4F8}" destId="{D27C7E85-D91D-4C4A-9E70-270D53138FCD}" srcOrd="2" destOrd="0" presId="urn:microsoft.com/office/officeart/2005/8/layout/chevron2"/>
    <dgm:cxn modelId="{1C3E359A-D846-4F23-AA6C-871CC8143C38}" type="presParOf" srcId="{D27C7E85-D91D-4C4A-9E70-270D53138FCD}" destId="{280FFFF7-1CDF-49FC-BCBE-C0A8170B0E10}" srcOrd="0" destOrd="0" presId="urn:microsoft.com/office/officeart/2005/8/layout/chevron2"/>
    <dgm:cxn modelId="{EDEA238A-F075-40AA-9086-2D780B0B0E48}" type="presParOf" srcId="{D27C7E85-D91D-4C4A-9E70-270D53138FCD}" destId="{A309308C-E6BD-4A11-968F-3AE94A9387B6}" srcOrd="1" destOrd="0" presId="urn:microsoft.com/office/officeart/2005/8/layout/chevron2"/>
    <dgm:cxn modelId="{CC4DC05E-1439-4A11-AE88-5B9732FE9CED}" type="presParOf" srcId="{69029134-528F-4AF8-85F5-BE28998CE4F8}" destId="{C42A79DF-F02D-43A5-87CF-FFFC1C8C2172}" srcOrd="3" destOrd="0" presId="urn:microsoft.com/office/officeart/2005/8/layout/chevron2"/>
    <dgm:cxn modelId="{F4AC1A3F-4840-4B79-8A83-92B95B82BB84}" type="presParOf" srcId="{69029134-528F-4AF8-85F5-BE28998CE4F8}" destId="{ABF70A64-310C-4E1E-BE0F-4AE97486C6A4}" srcOrd="4" destOrd="0" presId="urn:microsoft.com/office/officeart/2005/8/layout/chevron2"/>
    <dgm:cxn modelId="{0510B654-7E9E-40B1-8DA1-93AB86A8D997}" type="presParOf" srcId="{ABF70A64-310C-4E1E-BE0F-4AE97486C6A4}" destId="{38A1D673-7636-4CAB-BF83-CAA4574D4DD7}" srcOrd="0" destOrd="0" presId="urn:microsoft.com/office/officeart/2005/8/layout/chevron2"/>
    <dgm:cxn modelId="{8F433ADB-D198-4D11-B591-8E9271F7C614}" type="presParOf" srcId="{ABF70A64-310C-4E1E-BE0F-4AE97486C6A4}" destId="{394A97AD-FA1A-4C2A-9AD8-094B286B0C30}" srcOrd="1" destOrd="0" presId="urn:microsoft.com/office/officeart/2005/8/layout/chevron2"/>
    <dgm:cxn modelId="{E25D5560-834A-4B2B-A2AA-ECADDB4589A3}" type="presParOf" srcId="{69029134-528F-4AF8-85F5-BE28998CE4F8}" destId="{AFAE81D9-FDE9-40F4-A45F-842F4735F2B0}" srcOrd="5" destOrd="0" presId="urn:microsoft.com/office/officeart/2005/8/layout/chevron2"/>
    <dgm:cxn modelId="{26388934-BA2C-4FD1-8DE5-2F2ED82D738B}" type="presParOf" srcId="{69029134-528F-4AF8-85F5-BE28998CE4F8}" destId="{A3A8E6E4-1D63-4B32-9B7E-C238B5A49095}" srcOrd="6" destOrd="0" presId="urn:microsoft.com/office/officeart/2005/8/layout/chevron2"/>
    <dgm:cxn modelId="{241830B8-FE94-41AD-AD0E-11D85535CBDA}" type="presParOf" srcId="{A3A8E6E4-1D63-4B32-9B7E-C238B5A49095}" destId="{19491193-1F8D-4C92-9D7C-9127C26268F6}" srcOrd="0" destOrd="0" presId="urn:microsoft.com/office/officeart/2005/8/layout/chevron2"/>
    <dgm:cxn modelId="{65D8295C-5913-4B6C-A1D0-BA9F1671623E}" type="presParOf" srcId="{A3A8E6E4-1D63-4B32-9B7E-C238B5A49095}" destId="{4A26400F-17E0-4861-A422-8DD1BEC24BD0}" srcOrd="1" destOrd="0" presId="urn:microsoft.com/office/officeart/2005/8/layout/chevron2"/>
    <dgm:cxn modelId="{1839E215-E312-4110-9423-1091AFEAC900}" type="presParOf" srcId="{69029134-528F-4AF8-85F5-BE28998CE4F8}" destId="{66287DA5-5608-475A-AD4D-421C8464E5E5}" srcOrd="7" destOrd="0" presId="urn:microsoft.com/office/officeart/2005/8/layout/chevron2"/>
    <dgm:cxn modelId="{4DAC8705-F00E-498C-B2BE-3E60874AC379}" type="presParOf" srcId="{69029134-528F-4AF8-85F5-BE28998CE4F8}" destId="{19F8CC51-304F-4B67-AE93-0561F77E6131}" srcOrd="8" destOrd="0" presId="urn:microsoft.com/office/officeart/2005/8/layout/chevron2"/>
    <dgm:cxn modelId="{CFF7E841-3677-4624-8C4B-75DDD6030102}" type="presParOf" srcId="{19F8CC51-304F-4B67-AE93-0561F77E6131}" destId="{79954561-813A-4F8C-A8B2-780DE50077A7}" srcOrd="0" destOrd="0" presId="urn:microsoft.com/office/officeart/2005/8/layout/chevron2"/>
    <dgm:cxn modelId="{0A099421-93EF-4DA0-B10B-31193A595C5A}" type="presParOf" srcId="{19F8CC51-304F-4B67-AE93-0561F77E6131}" destId="{5520E96C-5BF2-4B98-A684-D7FEBB1D34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D6126D-7E86-41D1-8E89-C6551D81AEBE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08C162-007F-4649-8CDF-6D69757F9B99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2784E53D-A624-4841-A76C-DA3B2FFD5AFB}" type="parTrans" cxnId="{67691E5A-FFA8-4F80-AF51-435EE041AF39}">
      <dgm:prSet/>
      <dgm:spPr/>
      <dgm:t>
        <a:bodyPr/>
        <a:lstStyle/>
        <a:p>
          <a:endParaRPr lang="en-US"/>
        </a:p>
      </dgm:t>
    </dgm:pt>
    <dgm:pt modelId="{BD6463A0-68B6-4991-8343-28BC54397950}" type="sibTrans" cxnId="{67691E5A-FFA8-4F80-AF51-435EE041AF39}">
      <dgm:prSet/>
      <dgm:spPr/>
      <dgm:t>
        <a:bodyPr/>
        <a:lstStyle/>
        <a:p>
          <a:endParaRPr lang="en-US"/>
        </a:p>
      </dgm:t>
    </dgm:pt>
    <dgm:pt modelId="{6FF004B4-78C8-4C58-87D0-B67FCBB82FFB}">
      <dgm:prSet phldrT="[Text]" custT="1"/>
      <dgm:spPr/>
      <dgm:t>
        <a:bodyPr/>
        <a:lstStyle/>
        <a:p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sở</a:t>
          </a:r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thành</a:t>
          </a:r>
          <a:endParaRPr lang="en-US" sz="28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9FC99A3-D81E-4157-8DE3-59A2ED300372}" type="parTrans" cxnId="{0FE0CCB3-8530-42B3-9FCA-718DF9DCB3B1}">
      <dgm:prSet/>
      <dgm:spPr/>
      <dgm:t>
        <a:bodyPr/>
        <a:lstStyle/>
        <a:p>
          <a:endParaRPr lang="en-US"/>
        </a:p>
      </dgm:t>
    </dgm:pt>
    <dgm:pt modelId="{3A4726D7-4EA1-42D4-8FC1-D9B6D22AF709}" type="sibTrans" cxnId="{0FE0CCB3-8530-42B3-9FCA-718DF9DCB3B1}">
      <dgm:prSet/>
      <dgm:spPr/>
      <dgm:t>
        <a:bodyPr/>
        <a:lstStyle/>
        <a:p>
          <a:endParaRPr lang="en-US"/>
        </a:p>
      </dgm:t>
    </dgm:pt>
    <dgm:pt modelId="{D2E77EFD-EC04-4132-8BB6-8AFB814C1B4B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CA16BF56-D2F8-4D0A-BD98-DD353821090F}" type="parTrans" cxnId="{654349BF-B37F-411F-A39A-021B9201FD05}">
      <dgm:prSet/>
      <dgm:spPr/>
      <dgm:t>
        <a:bodyPr/>
        <a:lstStyle/>
        <a:p>
          <a:endParaRPr lang="en-US"/>
        </a:p>
      </dgm:t>
    </dgm:pt>
    <dgm:pt modelId="{ABAC7034-E7FC-450D-A077-03E3F647775D}" type="sibTrans" cxnId="{654349BF-B37F-411F-A39A-021B9201FD05}">
      <dgm:prSet/>
      <dgm:spPr/>
      <dgm:t>
        <a:bodyPr/>
        <a:lstStyle/>
        <a:p>
          <a:endParaRPr lang="en-US"/>
        </a:p>
      </dgm:t>
    </dgm:pt>
    <dgm:pt modelId="{38E75368-7F9A-452A-86B0-C8B611681BD0}">
      <dgm:prSet phldrT="[Text]" custT="1"/>
      <dgm:spPr/>
      <dgm:t>
        <a:bodyPr/>
        <a:lstStyle/>
        <a:p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Quá</a:t>
          </a:r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trình</a:t>
          </a:r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hình</a:t>
          </a:r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thành</a:t>
          </a:r>
          <a:endParaRPr lang="en-US" sz="28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08BFDC1-087A-419F-8170-25501F85876B}" type="parTrans" cxnId="{9985DEC5-B9C0-4021-A551-A4EFFD9E9B96}">
      <dgm:prSet/>
      <dgm:spPr/>
      <dgm:t>
        <a:bodyPr/>
        <a:lstStyle/>
        <a:p>
          <a:endParaRPr lang="en-US"/>
        </a:p>
      </dgm:t>
    </dgm:pt>
    <dgm:pt modelId="{C38BD930-D3DF-4EF7-B4A0-24C8E13321D2}" type="sibTrans" cxnId="{9985DEC5-B9C0-4021-A551-A4EFFD9E9B96}">
      <dgm:prSet/>
      <dgm:spPr/>
      <dgm:t>
        <a:bodyPr/>
        <a:lstStyle/>
        <a:p>
          <a:endParaRPr lang="en-US"/>
        </a:p>
      </dgm:t>
    </dgm:pt>
    <dgm:pt modelId="{BBCC71FB-8D2C-45AE-9C94-75CA8114F007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3A9E7FE2-96BE-4738-BD0F-0BA32A628A61}" type="parTrans" cxnId="{B2FD9CFF-6BC6-41D2-A144-9BB82BB269FD}">
      <dgm:prSet/>
      <dgm:spPr/>
      <dgm:t>
        <a:bodyPr/>
        <a:lstStyle/>
        <a:p>
          <a:endParaRPr lang="en-US"/>
        </a:p>
      </dgm:t>
    </dgm:pt>
    <dgm:pt modelId="{7F5F7980-73F0-4F54-8E27-55534D3B8764}" type="sibTrans" cxnId="{B2FD9CFF-6BC6-41D2-A144-9BB82BB269FD}">
      <dgm:prSet/>
      <dgm:spPr/>
      <dgm:t>
        <a:bodyPr/>
        <a:lstStyle/>
        <a:p>
          <a:endParaRPr lang="en-US"/>
        </a:p>
      </dgm:t>
    </dgm:pt>
    <dgm:pt modelId="{7F47DB10-B7A1-4916-9264-BD7967A77DFF}">
      <dgm:prSet phldrT="[Text]" custT="1"/>
      <dgm:spPr/>
      <dgm:t>
        <a:bodyPr/>
        <a:lstStyle/>
        <a:p>
          <a:r>
            <a:rPr lang="en-US" sz="28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</a:t>
          </a:r>
          <a:r>
            <a:rPr lang="en-US" sz="2800" b="1" i="1" dirty="0" err="1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nghĩa</a:t>
          </a:r>
          <a:endParaRPr lang="en-US" sz="2800" b="1" i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9FD4853-4892-470A-B9C0-F3ABC077A692}" type="parTrans" cxnId="{FAA20769-13A7-4C7D-826D-A89217101E4D}">
      <dgm:prSet/>
      <dgm:spPr/>
      <dgm:t>
        <a:bodyPr/>
        <a:lstStyle/>
        <a:p>
          <a:endParaRPr lang="en-US"/>
        </a:p>
      </dgm:t>
    </dgm:pt>
    <dgm:pt modelId="{068AB3B7-3E9D-40D9-8936-57950EA4EE79}" type="sibTrans" cxnId="{FAA20769-13A7-4C7D-826D-A89217101E4D}">
      <dgm:prSet/>
      <dgm:spPr/>
      <dgm:t>
        <a:bodyPr/>
        <a:lstStyle/>
        <a:p>
          <a:endParaRPr lang="en-US"/>
        </a:p>
      </dgm:t>
    </dgm:pt>
    <dgm:pt modelId="{579228F9-5731-4825-8E8C-7A4440C751AB}" type="pres">
      <dgm:prSet presAssocID="{0CD6126D-7E86-41D1-8E89-C6551D81AE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435227-2C9C-4632-B62B-6FF128C67D28}" type="pres">
      <dgm:prSet presAssocID="{0CD6126D-7E86-41D1-8E89-C6551D81AEBE}" presName="tSp" presStyleCnt="0"/>
      <dgm:spPr/>
    </dgm:pt>
    <dgm:pt modelId="{A04D56B9-5C13-4D75-B48C-0422A0E9DFFC}" type="pres">
      <dgm:prSet presAssocID="{0CD6126D-7E86-41D1-8E89-C6551D81AEBE}" presName="bSp" presStyleCnt="0"/>
      <dgm:spPr/>
    </dgm:pt>
    <dgm:pt modelId="{A54883F1-4A12-4CFF-8B2B-A691D90706F8}" type="pres">
      <dgm:prSet presAssocID="{0CD6126D-7E86-41D1-8E89-C6551D81AEBE}" presName="process" presStyleCnt="0"/>
      <dgm:spPr/>
    </dgm:pt>
    <dgm:pt modelId="{CC837615-65A8-4696-807F-CA45E8ACD592}" type="pres">
      <dgm:prSet presAssocID="{BF08C162-007F-4649-8CDF-6D69757F9B99}" presName="composite1" presStyleCnt="0"/>
      <dgm:spPr/>
    </dgm:pt>
    <dgm:pt modelId="{5B288142-497F-4179-9A76-0EC7AA48E18D}" type="pres">
      <dgm:prSet presAssocID="{BF08C162-007F-4649-8CDF-6D69757F9B99}" presName="dummyNode1" presStyleLbl="node1" presStyleIdx="0" presStyleCnt="3"/>
      <dgm:spPr/>
    </dgm:pt>
    <dgm:pt modelId="{6FCE055C-E046-4EC4-A2DF-34F8106D3732}" type="pres">
      <dgm:prSet presAssocID="{BF08C162-007F-4649-8CDF-6D69757F9B99}" presName="childNode1" presStyleLbl="bgAcc1" presStyleIdx="0" presStyleCnt="3" custScaleX="134842" custLinFactNeighborX="2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789C67-CD48-47EF-85B4-626BDE7802B9}" type="pres">
      <dgm:prSet presAssocID="{BF08C162-007F-4649-8CDF-6D69757F9B9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39903-E682-4573-BDC7-CF2990940AFF}" type="pres">
      <dgm:prSet presAssocID="{BF08C162-007F-4649-8CDF-6D69757F9B99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35D8A-2871-4192-A7F6-4ED75AEE45FC}" type="pres">
      <dgm:prSet presAssocID="{BF08C162-007F-4649-8CDF-6D69757F9B99}" presName="connSite1" presStyleCnt="0"/>
      <dgm:spPr/>
    </dgm:pt>
    <dgm:pt modelId="{0CCB0E09-CF8F-45BC-9858-61A3A48966C7}" type="pres">
      <dgm:prSet presAssocID="{BD6463A0-68B6-4991-8343-28BC54397950}" presName="Name9" presStyleLbl="sibTrans2D1" presStyleIdx="0" presStyleCnt="2"/>
      <dgm:spPr/>
      <dgm:t>
        <a:bodyPr/>
        <a:lstStyle/>
        <a:p>
          <a:endParaRPr lang="en-US"/>
        </a:p>
      </dgm:t>
    </dgm:pt>
    <dgm:pt modelId="{C5A11E8F-BF5D-455D-90FC-39ECC364D783}" type="pres">
      <dgm:prSet presAssocID="{D2E77EFD-EC04-4132-8BB6-8AFB814C1B4B}" presName="composite2" presStyleCnt="0"/>
      <dgm:spPr/>
    </dgm:pt>
    <dgm:pt modelId="{3F639F68-23E2-49ED-AE5F-208F3C4F443F}" type="pres">
      <dgm:prSet presAssocID="{D2E77EFD-EC04-4132-8BB6-8AFB814C1B4B}" presName="dummyNode2" presStyleLbl="node1" presStyleIdx="0" presStyleCnt="3"/>
      <dgm:spPr/>
    </dgm:pt>
    <dgm:pt modelId="{E819E14D-A83D-46A0-AF08-CD5D00D24ED5}" type="pres">
      <dgm:prSet presAssocID="{D2E77EFD-EC04-4132-8BB6-8AFB814C1B4B}" presName="childNode2" presStyleLbl="bgAcc1" presStyleIdx="1" presStyleCnt="3" custScaleX="143499" custLinFactNeighborX="2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43985-EF3B-42A0-AC0E-091ABAE1399E}" type="pres">
      <dgm:prSet presAssocID="{D2E77EFD-EC04-4132-8BB6-8AFB814C1B4B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91242-F415-4C7D-968A-6245E901A7D7}" type="pres">
      <dgm:prSet presAssocID="{D2E77EFD-EC04-4132-8BB6-8AFB814C1B4B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D5BEA-7FEA-49E7-97C9-37E7B4518FBC}" type="pres">
      <dgm:prSet presAssocID="{D2E77EFD-EC04-4132-8BB6-8AFB814C1B4B}" presName="connSite2" presStyleCnt="0"/>
      <dgm:spPr/>
    </dgm:pt>
    <dgm:pt modelId="{CE8E94AD-B8DA-439D-B305-C99E494DB78F}" type="pres">
      <dgm:prSet presAssocID="{ABAC7034-E7FC-450D-A077-03E3F647775D}" presName="Name18" presStyleLbl="sibTrans2D1" presStyleIdx="1" presStyleCnt="2"/>
      <dgm:spPr/>
      <dgm:t>
        <a:bodyPr/>
        <a:lstStyle/>
        <a:p>
          <a:endParaRPr lang="en-US"/>
        </a:p>
      </dgm:t>
    </dgm:pt>
    <dgm:pt modelId="{7FF8CE8F-08C9-401A-99E9-11A13A6342A9}" type="pres">
      <dgm:prSet presAssocID="{BBCC71FB-8D2C-45AE-9C94-75CA8114F007}" presName="composite1" presStyleCnt="0"/>
      <dgm:spPr/>
    </dgm:pt>
    <dgm:pt modelId="{1F5A50F5-CE2C-4FB9-A4F2-0F41C7CE5B0F}" type="pres">
      <dgm:prSet presAssocID="{BBCC71FB-8D2C-45AE-9C94-75CA8114F007}" presName="dummyNode1" presStyleLbl="node1" presStyleIdx="1" presStyleCnt="3"/>
      <dgm:spPr/>
    </dgm:pt>
    <dgm:pt modelId="{CBDED7E0-26B0-44D7-8CE4-337FAD4AC083}" type="pres">
      <dgm:prSet presAssocID="{BBCC71FB-8D2C-45AE-9C94-75CA8114F007}" presName="childNode1" presStyleLbl="bgAcc1" presStyleIdx="2" presStyleCnt="3" custScaleX="137710" custLinFactNeighborX="2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70422-C7CF-4807-8DEC-969B055A78CF}" type="pres">
      <dgm:prSet presAssocID="{BBCC71FB-8D2C-45AE-9C94-75CA8114F00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A185D-A963-44B5-8640-797F1C327303}" type="pres">
      <dgm:prSet presAssocID="{BBCC71FB-8D2C-45AE-9C94-75CA8114F007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BAD8B-5567-4068-9111-B66F995CEE55}" type="pres">
      <dgm:prSet presAssocID="{BBCC71FB-8D2C-45AE-9C94-75CA8114F007}" presName="connSite1" presStyleCnt="0"/>
      <dgm:spPr/>
    </dgm:pt>
  </dgm:ptLst>
  <dgm:cxnLst>
    <dgm:cxn modelId="{6AFF3210-EF95-4865-8293-33CA6400B8FD}" type="presOf" srcId="{6FF004B4-78C8-4C58-87D0-B67FCBB82FFB}" destId="{C8789C67-CD48-47EF-85B4-626BDE7802B9}" srcOrd="1" destOrd="0" presId="urn:microsoft.com/office/officeart/2005/8/layout/hProcess4"/>
    <dgm:cxn modelId="{8F7B73F0-3213-45E4-8208-7BF347CF0DA9}" type="presOf" srcId="{0CD6126D-7E86-41D1-8E89-C6551D81AEBE}" destId="{579228F9-5731-4825-8E8C-7A4440C751AB}" srcOrd="0" destOrd="0" presId="urn:microsoft.com/office/officeart/2005/8/layout/hProcess4"/>
    <dgm:cxn modelId="{B2FD9CFF-6BC6-41D2-A144-9BB82BB269FD}" srcId="{0CD6126D-7E86-41D1-8E89-C6551D81AEBE}" destId="{BBCC71FB-8D2C-45AE-9C94-75CA8114F007}" srcOrd="2" destOrd="0" parTransId="{3A9E7FE2-96BE-4738-BD0F-0BA32A628A61}" sibTransId="{7F5F7980-73F0-4F54-8E27-55534D3B8764}"/>
    <dgm:cxn modelId="{13A2419A-CD9E-4F8B-85C7-8122751FE0E2}" type="presOf" srcId="{38E75368-7F9A-452A-86B0-C8B611681BD0}" destId="{E819E14D-A83D-46A0-AF08-CD5D00D24ED5}" srcOrd="0" destOrd="0" presId="urn:microsoft.com/office/officeart/2005/8/layout/hProcess4"/>
    <dgm:cxn modelId="{0DF70E35-6303-497F-919F-D8E733D0716E}" type="presOf" srcId="{BF08C162-007F-4649-8CDF-6D69757F9B99}" destId="{29D39903-E682-4573-BDC7-CF2990940AFF}" srcOrd="0" destOrd="0" presId="urn:microsoft.com/office/officeart/2005/8/layout/hProcess4"/>
    <dgm:cxn modelId="{9985DEC5-B9C0-4021-A551-A4EFFD9E9B96}" srcId="{D2E77EFD-EC04-4132-8BB6-8AFB814C1B4B}" destId="{38E75368-7F9A-452A-86B0-C8B611681BD0}" srcOrd="0" destOrd="0" parTransId="{D08BFDC1-087A-419F-8170-25501F85876B}" sibTransId="{C38BD930-D3DF-4EF7-B4A0-24C8E13321D2}"/>
    <dgm:cxn modelId="{E317BBD7-5A7D-41D2-B2C1-7FC927D18A7D}" type="presOf" srcId="{D2E77EFD-EC04-4132-8BB6-8AFB814C1B4B}" destId="{E7D91242-F415-4C7D-968A-6245E901A7D7}" srcOrd="0" destOrd="0" presId="urn:microsoft.com/office/officeart/2005/8/layout/hProcess4"/>
    <dgm:cxn modelId="{BC84CABB-0EA8-47B5-B1BE-BFC1C78884C1}" type="presOf" srcId="{38E75368-7F9A-452A-86B0-C8B611681BD0}" destId="{1AC43985-EF3B-42A0-AC0E-091ABAE1399E}" srcOrd="1" destOrd="0" presId="urn:microsoft.com/office/officeart/2005/8/layout/hProcess4"/>
    <dgm:cxn modelId="{67691E5A-FFA8-4F80-AF51-435EE041AF39}" srcId="{0CD6126D-7E86-41D1-8E89-C6551D81AEBE}" destId="{BF08C162-007F-4649-8CDF-6D69757F9B99}" srcOrd="0" destOrd="0" parTransId="{2784E53D-A624-4841-A76C-DA3B2FFD5AFB}" sibTransId="{BD6463A0-68B6-4991-8343-28BC54397950}"/>
    <dgm:cxn modelId="{E5904CAF-E6B4-4ECA-AB7C-3EB56CFA12B1}" type="presOf" srcId="{7F47DB10-B7A1-4916-9264-BD7967A77DFF}" destId="{CBDED7E0-26B0-44D7-8CE4-337FAD4AC083}" srcOrd="0" destOrd="0" presId="urn:microsoft.com/office/officeart/2005/8/layout/hProcess4"/>
    <dgm:cxn modelId="{AA7A62DE-062B-4C29-AB9C-7F0304D8DEAD}" type="presOf" srcId="{ABAC7034-E7FC-450D-A077-03E3F647775D}" destId="{CE8E94AD-B8DA-439D-B305-C99E494DB78F}" srcOrd="0" destOrd="0" presId="urn:microsoft.com/office/officeart/2005/8/layout/hProcess4"/>
    <dgm:cxn modelId="{654349BF-B37F-411F-A39A-021B9201FD05}" srcId="{0CD6126D-7E86-41D1-8E89-C6551D81AEBE}" destId="{D2E77EFD-EC04-4132-8BB6-8AFB814C1B4B}" srcOrd="1" destOrd="0" parTransId="{CA16BF56-D2F8-4D0A-BD98-DD353821090F}" sibTransId="{ABAC7034-E7FC-450D-A077-03E3F647775D}"/>
    <dgm:cxn modelId="{58334ED1-5F0B-462B-85F7-535319AC04B1}" type="presOf" srcId="{BD6463A0-68B6-4991-8343-28BC54397950}" destId="{0CCB0E09-CF8F-45BC-9858-61A3A48966C7}" srcOrd="0" destOrd="0" presId="urn:microsoft.com/office/officeart/2005/8/layout/hProcess4"/>
    <dgm:cxn modelId="{FAA20769-13A7-4C7D-826D-A89217101E4D}" srcId="{BBCC71FB-8D2C-45AE-9C94-75CA8114F007}" destId="{7F47DB10-B7A1-4916-9264-BD7967A77DFF}" srcOrd="0" destOrd="0" parTransId="{29FD4853-4892-470A-B9C0-F3ABC077A692}" sibTransId="{068AB3B7-3E9D-40D9-8936-57950EA4EE79}"/>
    <dgm:cxn modelId="{A11809A4-4135-4722-9D3B-B0F46AB0D799}" type="presOf" srcId="{BBCC71FB-8D2C-45AE-9C94-75CA8114F007}" destId="{D55A185D-A963-44B5-8640-797F1C327303}" srcOrd="0" destOrd="0" presId="urn:microsoft.com/office/officeart/2005/8/layout/hProcess4"/>
    <dgm:cxn modelId="{0FE0CCB3-8530-42B3-9FCA-718DF9DCB3B1}" srcId="{BF08C162-007F-4649-8CDF-6D69757F9B99}" destId="{6FF004B4-78C8-4C58-87D0-B67FCBB82FFB}" srcOrd="0" destOrd="0" parTransId="{99FC99A3-D81E-4157-8DE3-59A2ED300372}" sibTransId="{3A4726D7-4EA1-42D4-8FC1-D9B6D22AF709}"/>
    <dgm:cxn modelId="{C2BC2128-5EA9-46C5-B880-FCA5281AACCE}" type="presOf" srcId="{7F47DB10-B7A1-4916-9264-BD7967A77DFF}" destId="{87F70422-C7CF-4807-8DEC-969B055A78CF}" srcOrd="1" destOrd="0" presId="urn:microsoft.com/office/officeart/2005/8/layout/hProcess4"/>
    <dgm:cxn modelId="{938A1CF7-EBF4-48E1-B165-BD7C4F9FC461}" type="presOf" srcId="{6FF004B4-78C8-4C58-87D0-B67FCBB82FFB}" destId="{6FCE055C-E046-4EC4-A2DF-34F8106D3732}" srcOrd="0" destOrd="0" presId="urn:microsoft.com/office/officeart/2005/8/layout/hProcess4"/>
    <dgm:cxn modelId="{F261CBDB-4015-4244-A265-85B8B3EE3DCB}" type="presParOf" srcId="{579228F9-5731-4825-8E8C-7A4440C751AB}" destId="{08435227-2C9C-4632-B62B-6FF128C67D28}" srcOrd="0" destOrd="0" presId="urn:microsoft.com/office/officeart/2005/8/layout/hProcess4"/>
    <dgm:cxn modelId="{0F3FDB20-C5F9-4580-BD10-60F223FD5C68}" type="presParOf" srcId="{579228F9-5731-4825-8E8C-7A4440C751AB}" destId="{A04D56B9-5C13-4D75-B48C-0422A0E9DFFC}" srcOrd="1" destOrd="0" presId="urn:microsoft.com/office/officeart/2005/8/layout/hProcess4"/>
    <dgm:cxn modelId="{82BAF96C-42A4-40D5-B94B-7F7160597404}" type="presParOf" srcId="{579228F9-5731-4825-8E8C-7A4440C751AB}" destId="{A54883F1-4A12-4CFF-8B2B-A691D90706F8}" srcOrd="2" destOrd="0" presId="urn:microsoft.com/office/officeart/2005/8/layout/hProcess4"/>
    <dgm:cxn modelId="{CF463790-4DC9-4CF9-99A8-CB8B24B5A541}" type="presParOf" srcId="{A54883F1-4A12-4CFF-8B2B-A691D90706F8}" destId="{CC837615-65A8-4696-807F-CA45E8ACD592}" srcOrd="0" destOrd="0" presId="urn:microsoft.com/office/officeart/2005/8/layout/hProcess4"/>
    <dgm:cxn modelId="{DFC3FE82-7441-4F4A-8AE3-DBFE4A32DBEA}" type="presParOf" srcId="{CC837615-65A8-4696-807F-CA45E8ACD592}" destId="{5B288142-497F-4179-9A76-0EC7AA48E18D}" srcOrd="0" destOrd="0" presId="urn:microsoft.com/office/officeart/2005/8/layout/hProcess4"/>
    <dgm:cxn modelId="{F9B859AF-9417-41AC-A1F7-4F78BF0F4855}" type="presParOf" srcId="{CC837615-65A8-4696-807F-CA45E8ACD592}" destId="{6FCE055C-E046-4EC4-A2DF-34F8106D3732}" srcOrd="1" destOrd="0" presId="urn:microsoft.com/office/officeart/2005/8/layout/hProcess4"/>
    <dgm:cxn modelId="{CC5C458B-B894-472F-85A4-2DFA2DF2A33E}" type="presParOf" srcId="{CC837615-65A8-4696-807F-CA45E8ACD592}" destId="{C8789C67-CD48-47EF-85B4-626BDE7802B9}" srcOrd="2" destOrd="0" presId="urn:microsoft.com/office/officeart/2005/8/layout/hProcess4"/>
    <dgm:cxn modelId="{77878E05-4084-4CFF-8CF3-5889BEF3C2BF}" type="presParOf" srcId="{CC837615-65A8-4696-807F-CA45E8ACD592}" destId="{29D39903-E682-4573-BDC7-CF2990940AFF}" srcOrd="3" destOrd="0" presId="urn:microsoft.com/office/officeart/2005/8/layout/hProcess4"/>
    <dgm:cxn modelId="{A0FA7C7B-6562-47BF-9421-2CFEC623AD90}" type="presParOf" srcId="{CC837615-65A8-4696-807F-CA45E8ACD592}" destId="{09535D8A-2871-4192-A7F6-4ED75AEE45FC}" srcOrd="4" destOrd="0" presId="urn:microsoft.com/office/officeart/2005/8/layout/hProcess4"/>
    <dgm:cxn modelId="{92E11C3D-3486-430D-ADFE-E7E6108D5250}" type="presParOf" srcId="{A54883F1-4A12-4CFF-8B2B-A691D90706F8}" destId="{0CCB0E09-CF8F-45BC-9858-61A3A48966C7}" srcOrd="1" destOrd="0" presId="urn:microsoft.com/office/officeart/2005/8/layout/hProcess4"/>
    <dgm:cxn modelId="{465D945D-3E48-41E3-8DA6-B17C206819A5}" type="presParOf" srcId="{A54883F1-4A12-4CFF-8B2B-A691D90706F8}" destId="{C5A11E8F-BF5D-455D-90FC-39ECC364D783}" srcOrd="2" destOrd="0" presId="urn:microsoft.com/office/officeart/2005/8/layout/hProcess4"/>
    <dgm:cxn modelId="{7A4F000A-588E-45CE-9A19-A43C14570DA9}" type="presParOf" srcId="{C5A11E8F-BF5D-455D-90FC-39ECC364D783}" destId="{3F639F68-23E2-49ED-AE5F-208F3C4F443F}" srcOrd="0" destOrd="0" presId="urn:microsoft.com/office/officeart/2005/8/layout/hProcess4"/>
    <dgm:cxn modelId="{F69752A9-6685-4501-8452-0A02246789EE}" type="presParOf" srcId="{C5A11E8F-BF5D-455D-90FC-39ECC364D783}" destId="{E819E14D-A83D-46A0-AF08-CD5D00D24ED5}" srcOrd="1" destOrd="0" presId="urn:microsoft.com/office/officeart/2005/8/layout/hProcess4"/>
    <dgm:cxn modelId="{AB61CC43-60CC-4688-AA8E-4A6A7C845C00}" type="presParOf" srcId="{C5A11E8F-BF5D-455D-90FC-39ECC364D783}" destId="{1AC43985-EF3B-42A0-AC0E-091ABAE1399E}" srcOrd="2" destOrd="0" presId="urn:microsoft.com/office/officeart/2005/8/layout/hProcess4"/>
    <dgm:cxn modelId="{C80F53DF-D8EE-4219-8E61-5A7205972514}" type="presParOf" srcId="{C5A11E8F-BF5D-455D-90FC-39ECC364D783}" destId="{E7D91242-F415-4C7D-968A-6245E901A7D7}" srcOrd="3" destOrd="0" presId="urn:microsoft.com/office/officeart/2005/8/layout/hProcess4"/>
    <dgm:cxn modelId="{FE6EBDB4-0C07-4D2A-9F2F-5D9AA8B9ECC2}" type="presParOf" srcId="{C5A11E8F-BF5D-455D-90FC-39ECC364D783}" destId="{D58D5BEA-7FEA-49E7-97C9-37E7B4518FBC}" srcOrd="4" destOrd="0" presId="urn:microsoft.com/office/officeart/2005/8/layout/hProcess4"/>
    <dgm:cxn modelId="{0B85BC74-3A34-495D-8B31-7ADE718E6919}" type="presParOf" srcId="{A54883F1-4A12-4CFF-8B2B-A691D90706F8}" destId="{CE8E94AD-B8DA-439D-B305-C99E494DB78F}" srcOrd="3" destOrd="0" presId="urn:microsoft.com/office/officeart/2005/8/layout/hProcess4"/>
    <dgm:cxn modelId="{74EAB2CD-F997-43A6-BF41-749C3A482673}" type="presParOf" srcId="{A54883F1-4A12-4CFF-8B2B-A691D90706F8}" destId="{7FF8CE8F-08C9-401A-99E9-11A13A6342A9}" srcOrd="4" destOrd="0" presId="urn:microsoft.com/office/officeart/2005/8/layout/hProcess4"/>
    <dgm:cxn modelId="{7FF48085-B0E6-4103-B7BC-885E88463447}" type="presParOf" srcId="{7FF8CE8F-08C9-401A-99E9-11A13A6342A9}" destId="{1F5A50F5-CE2C-4FB9-A4F2-0F41C7CE5B0F}" srcOrd="0" destOrd="0" presId="urn:microsoft.com/office/officeart/2005/8/layout/hProcess4"/>
    <dgm:cxn modelId="{98910B0C-1511-441D-A993-CE532024F19F}" type="presParOf" srcId="{7FF8CE8F-08C9-401A-99E9-11A13A6342A9}" destId="{CBDED7E0-26B0-44D7-8CE4-337FAD4AC083}" srcOrd="1" destOrd="0" presId="urn:microsoft.com/office/officeart/2005/8/layout/hProcess4"/>
    <dgm:cxn modelId="{BCDDAC05-3C62-41D0-BCB6-C42B42748B2C}" type="presParOf" srcId="{7FF8CE8F-08C9-401A-99E9-11A13A6342A9}" destId="{87F70422-C7CF-4807-8DEC-969B055A78CF}" srcOrd="2" destOrd="0" presId="urn:microsoft.com/office/officeart/2005/8/layout/hProcess4"/>
    <dgm:cxn modelId="{176880C7-88E0-4BCF-856D-AD46CE73B530}" type="presParOf" srcId="{7FF8CE8F-08C9-401A-99E9-11A13A6342A9}" destId="{D55A185D-A963-44B5-8640-797F1C327303}" srcOrd="3" destOrd="0" presId="urn:microsoft.com/office/officeart/2005/8/layout/hProcess4"/>
    <dgm:cxn modelId="{56F15636-AA2F-488E-8005-CF7A740643F8}" type="presParOf" srcId="{7FF8CE8F-08C9-401A-99E9-11A13A6342A9}" destId="{143BAD8B-5567-4068-9111-B66F995CEE5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2C38F6-EF85-4D02-BD1D-6ADB4090F483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3547CB-35CF-402B-821E-DE514287A653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1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E8718EF7-35F8-40B8-AB93-D16A6BCC564B}" type="parTrans" cxnId="{3FF92AF1-2388-48E6-BAEF-D3D59526FEF8}">
      <dgm:prSet/>
      <dgm:spPr/>
      <dgm:t>
        <a:bodyPr/>
        <a:lstStyle/>
        <a:p>
          <a:endParaRPr lang="en-US"/>
        </a:p>
      </dgm:t>
    </dgm:pt>
    <dgm:pt modelId="{3C48015D-0A72-4E2A-826E-350BD228DFC9}" type="sibTrans" cxnId="{3FF92AF1-2388-48E6-BAEF-D3D59526FEF8}">
      <dgm:prSet/>
      <dgm:spPr/>
      <dgm:t>
        <a:bodyPr/>
        <a:lstStyle/>
        <a:p>
          <a:endParaRPr lang="en-US"/>
        </a:p>
      </dgm:t>
    </dgm:pt>
    <dgm:pt modelId="{75BE00B0-D78B-4747-824A-9E3073163C9A}">
      <dgm:prSet phldrT="[Text]" custT="1"/>
      <dgm:spPr/>
      <dgm:t>
        <a:bodyPr/>
        <a:lstStyle/>
        <a:p>
          <a:r>
            <a:rPr lang="en-US" sz="2800" b="1" dirty="0" smtClean="0">
              <a:latin typeface="Times New Roman" pitchFamily="18" charset="0"/>
              <a:cs typeface="Times New Roman" pitchFamily="18" charset="0"/>
            </a:rPr>
            <a:t>2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B94190FC-D520-44FA-A370-CC7A7E5B7661}" type="parTrans" cxnId="{E2382AC5-B957-46A8-BC20-250E2D9774F9}">
      <dgm:prSet/>
      <dgm:spPr/>
      <dgm:t>
        <a:bodyPr/>
        <a:lstStyle/>
        <a:p>
          <a:endParaRPr lang="en-US"/>
        </a:p>
      </dgm:t>
    </dgm:pt>
    <dgm:pt modelId="{EF001609-B6EC-4E1E-B78C-E535D6D4BE9E}" type="sibTrans" cxnId="{E2382AC5-B957-46A8-BC20-250E2D9774F9}">
      <dgm:prSet/>
      <dgm:spPr/>
      <dgm:t>
        <a:bodyPr/>
        <a:lstStyle/>
        <a:p>
          <a:endParaRPr lang="en-US"/>
        </a:p>
      </dgm:t>
    </dgm:pt>
    <dgm:pt modelId="{7931DCF0-53BB-425E-9148-644170EF7AEA}">
      <dgm:prSet phldrT="[Text]" custT="1"/>
      <dgm:spPr/>
      <dgm:t>
        <a:bodyPr/>
        <a:lstStyle/>
        <a:p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4FE251-E5A7-4B0A-BB08-D05C104D2E60}" type="parTrans" cxnId="{C04927EF-5295-4BC1-8DA5-4D1A462E6851}">
      <dgm:prSet/>
      <dgm:spPr/>
      <dgm:t>
        <a:bodyPr/>
        <a:lstStyle/>
        <a:p>
          <a:endParaRPr lang="en-US"/>
        </a:p>
      </dgm:t>
    </dgm:pt>
    <dgm:pt modelId="{228F253A-A16A-46EA-BEE6-376A32BFAAFF}" type="sibTrans" cxnId="{C04927EF-5295-4BC1-8DA5-4D1A462E6851}">
      <dgm:prSet/>
      <dgm:spPr/>
      <dgm:t>
        <a:bodyPr/>
        <a:lstStyle/>
        <a:p>
          <a:endParaRPr lang="en-US"/>
        </a:p>
      </dgm:t>
    </dgm:pt>
    <dgm:pt modelId="{994735ED-E080-427E-A60D-4A9AE6CB0309}">
      <dgm:prSet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CNXH</a:t>
          </a:r>
        </a:p>
      </dgm:t>
    </dgm:pt>
    <dgm:pt modelId="{37D99A87-DC2C-4536-BC60-7F545A641196}" type="parTrans" cxnId="{34E03E3E-8025-4129-97D0-DDB0105A455D}">
      <dgm:prSet/>
      <dgm:spPr/>
      <dgm:t>
        <a:bodyPr/>
        <a:lstStyle/>
        <a:p>
          <a:endParaRPr lang="en-US"/>
        </a:p>
      </dgm:t>
    </dgm:pt>
    <dgm:pt modelId="{6E57C3B8-CD2D-4D47-90FA-B42DFEE54C97}" type="sibTrans" cxnId="{34E03E3E-8025-4129-97D0-DDB0105A455D}">
      <dgm:prSet/>
      <dgm:spPr/>
      <dgm:t>
        <a:bodyPr/>
        <a:lstStyle/>
        <a:p>
          <a:endParaRPr lang="en-US"/>
        </a:p>
      </dgm:t>
    </dgm:pt>
    <dgm:pt modelId="{CC96F2E6-01CC-4FB7-A301-44E9471A824E}">
      <dgm:prSet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dưới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lãnh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đạo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Cộng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D0B4F1-29C4-4E03-912B-F026AD5689E2}" type="parTrans" cxnId="{EF8394CB-B043-480A-9BDD-9EAB4E3E744C}">
      <dgm:prSet/>
      <dgm:spPr/>
      <dgm:t>
        <a:bodyPr/>
        <a:lstStyle/>
        <a:p>
          <a:endParaRPr lang="en-US"/>
        </a:p>
      </dgm:t>
    </dgm:pt>
    <dgm:pt modelId="{3F8CFB20-DF3A-4506-BD40-BB382E426CAE}" type="sibTrans" cxnId="{EF8394CB-B043-480A-9BDD-9EAB4E3E744C}">
      <dgm:prSet/>
      <dgm:spPr/>
      <dgm:t>
        <a:bodyPr/>
        <a:lstStyle/>
        <a:p>
          <a:endParaRPr lang="en-US"/>
        </a:p>
      </dgm:t>
    </dgm:pt>
    <dgm:pt modelId="{78A4B716-EF88-49FA-8327-FD0E06707918}">
      <dgm:prSet custT="1"/>
      <dgm:spPr/>
      <dgm:t>
        <a:bodyPr/>
        <a:lstStyle/>
        <a:p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Chung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Mác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– Lê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nin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092D2-986B-4B96-8BAD-C529B444D53A}" type="parTrans" cxnId="{FD2310FE-F72F-496D-B166-8CEDA50ADD40}">
      <dgm:prSet/>
      <dgm:spPr/>
      <dgm:t>
        <a:bodyPr/>
        <a:lstStyle/>
        <a:p>
          <a:endParaRPr lang="en-US"/>
        </a:p>
      </dgm:t>
    </dgm:pt>
    <dgm:pt modelId="{89964476-8BDE-43ED-AC6C-293FC839F515}" type="sibTrans" cxnId="{FD2310FE-F72F-496D-B166-8CEDA50ADD40}">
      <dgm:prSet/>
      <dgm:spPr/>
      <dgm:t>
        <a:bodyPr/>
        <a:lstStyle/>
        <a:p>
          <a:endParaRPr lang="en-US"/>
        </a:p>
      </dgm:t>
    </dgm:pt>
    <dgm:pt modelId="{BC53FAEB-ECE4-4C86-BECF-2B38CA99964A}" type="pres">
      <dgm:prSet presAssocID="{5A2C38F6-EF85-4D02-BD1D-6ADB4090F48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C93C6B-5D38-4FD0-8B4B-9C37149EB21A}" type="pres">
      <dgm:prSet presAssocID="{D83547CB-35CF-402B-821E-DE514287A653}" presName="composite" presStyleCnt="0"/>
      <dgm:spPr/>
    </dgm:pt>
    <dgm:pt modelId="{DB67855B-FE38-4FD0-9D5E-CE4A02DEF45D}" type="pres">
      <dgm:prSet presAssocID="{D83547CB-35CF-402B-821E-DE514287A653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964727-14D7-4FC3-ACCD-66601981F261}" type="pres">
      <dgm:prSet presAssocID="{D83547CB-35CF-402B-821E-DE514287A653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D15EC-FB3A-44BC-B600-B01097BE6FAB}" type="pres">
      <dgm:prSet presAssocID="{3C48015D-0A72-4E2A-826E-350BD228DFC9}" presName="sp" presStyleCnt="0"/>
      <dgm:spPr/>
    </dgm:pt>
    <dgm:pt modelId="{8BF9FF9D-2836-4D35-BB6D-1BA7DFD70A1F}" type="pres">
      <dgm:prSet presAssocID="{75BE00B0-D78B-4747-824A-9E3073163C9A}" presName="composite" presStyleCnt="0"/>
      <dgm:spPr/>
    </dgm:pt>
    <dgm:pt modelId="{7601C26E-F267-4DBF-BD1B-0612C5B6D085}" type="pres">
      <dgm:prSet presAssocID="{75BE00B0-D78B-4747-824A-9E3073163C9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29D9A4-73A1-432F-8D41-72D6E2092ED3}" type="pres">
      <dgm:prSet presAssocID="{75BE00B0-D78B-4747-824A-9E3073163C9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87A47-AF31-416B-B37C-01FDE737E19C}" type="pres">
      <dgm:prSet presAssocID="{EF001609-B6EC-4E1E-B78C-E535D6D4BE9E}" presName="sp" presStyleCnt="0"/>
      <dgm:spPr/>
    </dgm:pt>
    <dgm:pt modelId="{62361B32-7408-4B55-813B-EC96C66E0527}" type="pres">
      <dgm:prSet presAssocID="{7931DCF0-53BB-425E-9148-644170EF7AEA}" presName="composite" presStyleCnt="0"/>
      <dgm:spPr/>
    </dgm:pt>
    <dgm:pt modelId="{DE88ECD5-50CD-4419-B238-92C643444A54}" type="pres">
      <dgm:prSet presAssocID="{7931DCF0-53BB-425E-9148-644170EF7A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376EE-0011-4ACB-B3CF-AE1ADB08D63A}" type="pres">
      <dgm:prSet presAssocID="{7931DCF0-53BB-425E-9148-644170EF7AE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E53A0D-307F-48B8-B554-5A7CFC057DC5}" type="presOf" srcId="{D83547CB-35CF-402B-821E-DE514287A653}" destId="{DB67855B-FE38-4FD0-9D5E-CE4A02DEF45D}" srcOrd="0" destOrd="0" presId="urn:microsoft.com/office/officeart/2005/8/layout/chevron2"/>
    <dgm:cxn modelId="{2A17BB13-3D5C-4013-BBCA-5421225C3013}" type="presOf" srcId="{5A2C38F6-EF85-4D02-BD1D-6ADB4090F483}" destId="{BC53FAEB-ECE4-4C86-BECF-2B38CA99964A}" srcOrd="0" destOrd="0" presId="urn:microsoft.com/office/officeart/2005/8/layout/chevron2"/>
    <dgm:cxn modelId="{3FF92AF1-2388-48E6-BAEF-D3D59526FEF8}" srcId="{5A2C38F6-EF85-4D02-BD1D-6ADB4090F483}" destId="{D83547CB-35CF-402B-821E-DE514287A653}" srcOrd="0" destOrd="0" parTransId="{E8718EF7-35F8-40B8-AB93-D16A6BCC564B}" sibTransId="{3C48015D-0A72-4E2A-826E-350BD228DFC9}"/>
    <dgm:cxn modelId="{FD2310FE-F72F-496D-B166-8CEDA50ADD40}" srcId="{7931DCF0-53BB-425E-9148-644170EF7AEA}" destId="{78A4B716-EF88-49FA-8327-FD0E06707918}" srcOrd="0" destOrd="0" parTransId="{75B092D2-986B-4B96-8BAD-C529B444D53A}" sibTransId="{89964476-8BDE-43ED-AC6C-293FC839F515}"/>
    <dgm:cxn modelId="{C32D7F0F-38DC-4A32-B75B-A738DF254977}" type="presOf" srcId="{CC96F2E6-01CC-4FB7-A301-44E9471A824E}" destId="{3C29D9A4-73A1-432F-8D41-72D6E2092ED3}" srcOrd="0" destOrd="0" presId="urn:microsoft.com/office/officeart/2005/8/layout/chevron2"/>
    <dgm:cxn modelId="{89BDF67A-AC44-4B5F-A04C-307C54124CDC}" type="presOf" srcId="{994735ED-E080-427E-A60D-4A9AE6CB0309}" destId="{BF964727-14D7-4FC3-ACCD-66601981F261}" srcOrd="0" destOrd="0" presId="urn:microsoft.com/office/officeart/2005/8/layout/chevron2"/>
    <dgm:cxn modelId="{EF8394CB-B043-480A-9BDD-9EAB4E3E744C}" srcId="{75BE00B0-D78B-4747-824A-9E3073163C9A}" destId="{CC96F2E6-01CC-4FB7-A301-44E9471A824E}" srcOrd="0" destOrd="0" parTransId="{91D0B4F1-29C4-4E03-912B-F026AD5689E2}" sibTransId="{3F8CFB20-DF3A-4506-BD40-BB382E426CAE}"/>
    <dgm:cxn modelId="{43429EE3-0BC6-4CDE-A1AB-3EB1071D93F3}" type="presOf" srcId="{75BE00B0-D78B-4747-824A-9E3073163C9A}" destId="{7601C26E-F267-4DBF-BD1B-0612C5B6D085}" srcOrd="0" destOrd="0" presId="urn:microsoft.com/office/officeart/2005/8/layout/chevron2"/>
    <dgm:cxn modelId="{262FA4D4-7BAE-4848-9018-98F5CDA20477}" type="presOf" srcId="{7931DCF0-53BB-425E-9148-644170EF7AEA}" destId="{DE88ECD5-50CD-4419-B238-92C643444A54}" srcOrd="0" destOrd="0" presId="urn:microsoft.com/office/officeart/2005/8/layout/chevron2"/>
    <dgm:cxn modelId="{4E48F653-177D-479F-820E-0F736BB26C3A}" type="presOf" srcId="{78A4B716-EF88-49FA-8327-FD0E06707918}" destId="{FB1376EE-0011-4ACB-B3CF-AE1ADB08D63A}" srcOrd="0" destOrd="0" presId="urn:microsoft.com/office/officeart/2005/8/layout/chevron2"/>
    <dgm:cxn modelId="{34E03E3E-8025-4129-97D0-DDB0105A455D}" srcId="{D83547CB-35CF-402B-821E-DE514287A653}" destId="{994735ED-E080-427E-A60D-4A9AE6CB0309}" srcOrd="0" destOrd="0" parTransId="{37D99A87-DC2C-4536-BC60-7F545A641196}" sibTransId="{6E57C3B8-CD2D-4D47-90FA-B42DFEE54C97}"/>
    <dgm:cxn modelId="{E2382AC5-B957-46A8-BC20-250E2D9774F9}" srcId="{5A2C38F6-EF85-4D02-BD1D-6ADB4090F483}" destId="{75BE00B0-D78B-4747-824A-9E3073163C9A}" srcOrd="1" destOrd="0" parTransId="{B94190FC-D520-44FA-A370-CC7A7E5B7661}" sibTransId="{EF001609-B6EC-4E1E-B78C-E535D6D4BE9E}"/>
    <dgm:cxn modelId="{C04927EF-5295-4BC1-8DA5-4D1A462E6851}" srcId="{5A2C38F6-EF85-4D02-BD1D-6ADB4090F483}" destId="{7931DCF0-53BB-425E-9148-644170EF7AEA}" srcOrd="2" destOrd="0" parTransId="{FE4FE251-E5A7-4B0A-BB08-D05C104D2E60}" sibTransId="{228F253A-A16A-46EA-BEE6-376A32BFAAFF}"/>
    <dgm:cxn modelId="{801D1C1E-3550-43A8-AAF6-98B9E32A04F8}" type="presParOf" srcId="{BC53FAEB-ECE4-4C86-BECF-2B38CA99964A}" destId="{D2C93C6B-5D38-4FD0-8B4B-9C37149EB21A}" srcOrd="0" destOrd="0" presId="urn:microsoft.com/office/officeart/2005/8/layout/chevron2"/>
    <dgm:cxn modelId="{46DC1237-8AFB-4C14-A6E5-05D038851E24}" type="presParOf" srcId="{D2C93C6B-5D38-4FD0-8B4B-9C37149EB21A}" destId="{DB67855B-FE38-4FD0-9D5E-CE4A02DEF45D}" srcOrd="0" destOrd="0" presId="urn:microsoft.com/office/officeart/2005/8/layout/chevron2"/>
    <dgm:cxn modelId="{05BE971A-6CEA-4FAF-A7F6-5B31523EFBA0}" type="presParOf" srcId="{D2C93C6B-5D38-4FD0-8B4B-9C37149EB21A}" destId="{BF964727-14D7-4FC3-ACCD-66601981F261}" srcOrd="1" destOrd="0" presId="urn:microsoft.com/office/officeart/2005/8/layout/chevron2"/>
    <dgm:cxn modelId="{C6EB1D1E-8A59-4436-AED7-F137A09C11A3}" type="presParOf" srcId="{BC53FAEB-ECE4-4C86-BECF-2B38CA99964A}" destId="{583D15EC-FB3A-44BC-B600-B01097BE6FAB}" srcOrd="1" destOrd="0" presId="urn:microsoft.com/office/officeart/2005/8/layout/chevron2"/>
    <dgm:cxn modelId="{96BDDA00-E035-4ECA-9A2A-98AFBF673712}" type="presParOf" srcId="{BC53FAEB-ECE4-4C86-BECF-2B38CA99964A}" destId="{8BF9FF9D-2836-4D35-BB6D-1BA7DFD70A1F}" srcOrd="2" destOrd="0" presId="urn:microsoft.com/office/officeart/2005/8/layout/chevron2"/>
    <dgm:cxn modelId="{F2FD2643-6DA9-458E-97D8-D7561514023B}" type="presParOf" srcId="{8BF9FF9D-2836-4D35-BB6D-1BA7DFD70A1F}" destId="{7601C26E-F267-4DBF-BD1B-0612C5B6D085}" srcOrd="0" destOrd="0" presId="urn:microsoft.com/office/officeart/2005/8/layout/chevron2"/>
    <dgm:cxn modelId="{52B4F987-934A-4414-A2BA-C3044173458C}" type="presParOf" srcId="{8BF9FF9D-2836-4D35-BB6D-1BA7DFD70A1F}" destId="{3C29D9A4-73A1-432F-8D41-72D6E2092ED3}" srcOrd="1" destOrd="0" presId="urn:microsoft.com/office/officeart/2005/8/layout/chevron2"/>
    <dgm:cxn modelId="{3E0BE3DC-8E55-47E2-B4D3-00CA9FDF2C89}" type="presParOf" srcId="{BC53FAEB-ECE4-4C86-BECF-2B38CA99964A}" destId="{05887A47-AF31-416B-B37C-01FDE737E19C}" srcOrd="3" destOrd="0" presId="urn:microsoft.com/office/officeart/2005/8/layout/chevron2"/>
    <dgm:cxn modelId="{780BFD04-47DC-4A53-A0C0-B9859639C6DA}" type="presParOf" srcId="{BC53FAEB-ECE4-4C86-BECF-2B38CA99964A}" destId="{62361B32-7408-4B55-813B-EC96C66E0527}" srcOrd="4" destOrd="0" presId="urn:microsoft.com/office/officeart/2005/8/layout/chevron2"/>
    <dgm:cxn modelId="{670DF624-C3FB-4E2F-B247-F98327D352CE}" type="presParOf" srcId="{62361B32-7408-4B55-813B-EC96C66E0527}" destId="{DE88ECD5-50CD-4419-B238-92C643444A54}" srcOrd="0" destOrd="0" presId="urn:microsoft.com/office/officeart/2005/8/layout/chevron2"/>
    <dgm:cxn modelId="{40953761-F78C-4308-B3BE-4210E01D3AB4}" type="presParOf" srcId="{62361B32-7408-4B55-813B-EC96C66E0527}" destId="{FB1376EE-0011-4ACB-B3CF-AE1ADB08D63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0AD66-F113-4F1A-BC0E-29014318A31B}">
      <dsp:nvSpPr>
        <dsp:cNvPr id="0" name=""/>
        <dsp:cNvSpPr/>
      </dsp:nvSpPr>
      <dsp:spPr>
        <a:xfrm>
          <a:off x="88162" y="865740"/>
          <a:ext cx="2507874" cy="1584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Liên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Xô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sau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CTTG 2</a:t>
          </a:r>
          <a:endParaRPr lang="en-US" sz="2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4635" y="902213"/>
        <a:ext cx="2434928" cy="1172343"/>
      </dsp:txXfrm>
    </dsp:sp>
    <dsp:sp modelId="{7072D347-2F99-4D20-B1D7-0245A07C675D}">
      <dsp:nvSpPr>
        <dsp:cNvPr id="0" name=""/>
        <dsp:cNvSpPr/>
      </dsp:nvSpPr>
      <dsp:spPr>
        <a:xfrm>
          <a:off x="1426057" y="589233"/>
          <a:ext cx="3010573" cy="3010573"/>
        </a:xfrm>
        <a:prstGeom prst="leftCircularArrow">
          <a:avLst>
            <a:gd name="adj1" fmla="val 4219"/>
            <a:gd name="adj2" fmla="val 532620"/>
            <a:gd name="adj3" fmla="val 2367301"/>
            <a:gd name="adj4" fmla="val 9083660"/>
            <a:gd name="adj5" fmla="val 492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7255A-56DE-4698-9B29-46400FFC80ED}">
      <dsp:nvSpPr>
        <dsp:cNvPr id="0" name=""/>
        <dsp:cNvSpPr/>
      </dsp:nvSpPr>
      <dsp:spPr>
        <a:xfrm>
          <a:off x="876558" y="2070092"/>
          <a:ext cx="1708084" cy="6792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</a:t>
          </a:r>
          <a:endParaRPr lang="en-US" sz="4000" kern="1200" dirty="0"/>
        </a:p>
      </dsp:txBody>
      <dsp:txXfrm>
        <a:off x="896452" y="2089986"/>
        <a:ext cx="1668296" cy="639460"/>
      </dsp:txXfrm>
    </dsp:sp>
    <dsp:sp modelId="{0E02529F-8494-467B-81BF-F7A789FCBB00}">
      <dsp:nvSpPr>
        <dsp:cNvPr id="0" name=""/>
        <dsp:cNvSpPr/>
      </dsp:nvSpPr>
      <dsp:spPr>
        <a:xfrm>
          <a:off x="3200859" y="865740"/>
          <a:ext cx="2648650" cy="1584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Biên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thực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hiện</a:t>
          </a:r>
          <a:endParaRPr lang="en-US" sz="2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7332" y="1241838"/>
        <a:ext cx="2575704" cy="1172343"/>
      </dsp:txXfrm>
    </dsp:sp>
    <dsp:sp modelId="{0390609F-44C1-4276-8819-BD94A4E6D58E}">
      <dsp:nvSpPr>
        <dsp:cNvPr id="0" name=""/>
        <dsp:cNvSpPr/>
      </dsp:nvSpPr>
      <dsp:spPr>
        <a:xfrm>
          <a:off x="4575034" y="-366528"/>
          <a:ext cx="3177251" cy="3177251"/>
        </a:xfrm>
        <a:prstGeom prst="circularArrow">
          <a:avLst>
            <a:gd name="adj1" fmla="val 3998"/>
            <a:gd name="adj2" fmla="val 501973"/>
            <a:gd name="adj3" fmla="val 19378288"/>
            <a:gd name="adj4" fmla="val 12631283"/>
            <a:gd name="adj5" fmla="val 466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523862-3B42-4414-8FA6-3D5606BDDE7C}">
      <dsp:nvSpPr>
        <dsp:cNvPr id="0" name=""/>
        <dsp:cNvSpPr/>
      </dsp:nvSpPr>
      <dsp:spPr>
        <a:xfrm>
          <a:off x="4059644" y="485177"/>
          <a:ext cx="1708084" cy="6792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2</a:t>
          </a:r>
          <a:endParaRPr lang="en-US" sz="4000" kern="1200" dirty="0"/>
        </a:p>
      </dsp:txBody>
      <dsp:txXfrm>
        <a:off x="4079538" y="505071"/>
        <a:ext cx="1668296" cy="639460"/>
      </dsp:txXfrm>
    </dsp:sp>
    <dsp:sp modelId="{A5C22C8F-43C6-4DBC-A540-387BA384063E}">
      <dsp:nvSpPr>
        <dsp:cNvPr id="0" name=""/>
        <dsp:cNvSpPr/>
      </dsp:nvSpPr>
      <dsp:spPr>
        <a:xfrm>
          <a:off x="6454333" y="865740"/>
          <a:ext cx="2370768" cy="1584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Thành</a:t>
          </a: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tựu</a:t>
          </a:r>
          <a:endParaRPr lang="en-US" sz="2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90806" y="902213"/>
        <a:ext cx="2297822" cy="1172343"/>
      </dsp:txXfrm>
    </dsp:sp>
    <dsp:sp modelId="{C178871F-2487-4517-B20D-A37278371C75}">
      <dsp:nvSpPr>
        <dsp:cNvPr id="0" name=""/>
        <dsp:cNvSpPr/>
      </dsp:nvSpPr>
      <dsp:spPr>
        <a:xfrm>
          <a:off x="7720030" y="658030"/>
          <a:ext cx="2890925" cy="2890925"/>
        </a:xfrm>
        <a:prstGeom prst="leftCircularArrow">
          <a:avLst>
            <a:gd name="adj1" fmla="val 4394"/>
            <a:gd name="adj2" fmla="val 557035"/>
            <a:gd name="adj3" fmla="val 2332546"/>
            <a:gd name="adj4" fmla="val 9024489"/>
            <a:gd name="adj5" fmla="val 512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6A541-6A4D-40BB-B7BA-F54B6305F93D}">
      <dsp:nvSpPr>
        <dsp:cNvPr id="0" name=""/>
        <dsp:cNvSpPr/>
      </dsp:nvSpPr>
      <dsp:spPr>
        <a:xfrm>
          <a:off x="7174176" y="2070092"/>
          <a:ext cx="1708084" cy="6792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3</a:t>
          </a:r>
          <a:endParaRPr lang="en-US" sz="4000" kern="1200" dirty="0"/>
        </a:p>
      </dsp:txBody>
      <dsp:txXfrm>
        <a:off x="7194070" y="2089986"/>
        <a:ext cx="1668296" cy="639460"/>
      </dsp:txXfrm>
    </dsp:sp>
    <dsp:sp modelId="{C31A0192-9E10-40D1-B2B7-57880E43AE10}">
      <dsp:nvSpPr>
        <dsp:cNvPr id="0" name=""/>
        <dsp:cNvSpPr/>
      </dsp:nvSpPr>
      <dsp:spPr>
        <a:xfrm>
          <a:off x="9498160" y="824802"/>
          <a:ext cx="2441905" cy="1584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Ý </a:t>
          </a:r>
          <a:r>
            <a:rPr lang="en-US" sz="2800" b="1" kern="1200" dirty="0" err="1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nghĩa</a:t>
          </a:r>
          <a:endParaRPr lang="en-US" sz="2800" b="1" kern="120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34633" y="1200899"/>
        <a:ext cx="2368959" cy="1172343"/>
      </dsp:txXfrm>
    </dsp:sp>
    <dsp:sp modelId="{2D4EC821-878B-4E34-870D-B51BC67C9AF5}">
      <dsp:nvSpPr>
        <dsp:cNvPr id="0" name=""/>
        <dsp:cNvSpPr/>
      </dsp:nvSpPr>
      <dsp:spPr>
        <a:xfrm>
          <a:off x="10185337" y="485177"/>
          <a:ext cx="1708084" cy="6792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4</a:t>
          </a:r>
          <a:endParaRPr lang="en-US" sz="4000" kern="1200" dirty="0"/>
        </a:p>
      </dsp:txBody>
      <dsp:txXfrm>
        <a:off x="10205231" y="505071"/>
        <a:ext cx="1668296" cy="639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6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9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10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1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2954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92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3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5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1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2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9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0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5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A7FD9-1AAC-447A-AB43-61F3762FA73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6E842B-6575-4416-A171-60AA10473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0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46" y="0"/>
            <a:ext cx="11614245" cy="6858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GÒ VẤP</a:t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BÀI GIẢNG LỊCH SỬ LỚP 9</a:t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4000" dirty="0">
                <a:solidFill>
                  <a:srgbClr val="C00000"/>
                </a:solidFill>
              </a:rPr>
              <a:t/>
            </a:r>
            <a:br>
              <a:rPr lang="en-US" sz="4000" dirty="0">
                <a:solidFill>
                  <a:srgbClr val="C00000"/>
                </a:solidFill>
              </a:rPr>
            </a:b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488" y="4337210"/>
            <a:ext cx="4326339" cy="242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8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9"/>
    </mc:Choice>
    <mc:Fallback xmlns="">
      <p:transition spd="slow" advTm="173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013743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chất-kĩ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TK XX)</a:t>
            </a:r>
          </a:p>
          <a:p>
            <a:pPr marL="0" indent="0">
              <a:buNone/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215"/>
            <a:ext cx="2681785" cy="26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071581" y="3589362"/>
            <a:ext cx="6614616" cy="2770496"/>
          </a:xfrm>
          <a:prstGeom prst="cloudCallout">
            <a:avLst>
              <a:gd name="adj1" fmla="val -67788"/>
              <a:gd name="adj2" fmla="val 3736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CNXH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1950 –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XX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7"/>
    </mc:Choice>
    <mc:Fallback xmlns="">
      <p:transition spd="slow" advTm="2050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013743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chất-kĩ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TK XX)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9,6%,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631" y="5318464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97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4"/>
    </mc:Choice>
    <mc:Fallback xmlns="">
      <p:transition spd="slow" advTm="3071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A6A9CC-4DFE-4FC0-A5E9-ABB1BB8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116" y="6036525"/>
            <a:ext cx="8596668" cy="1320800"/>
          </a:xfrm>
        </p:spPr>
        <p:txBody>
          <a:bodyPr/>
          <a:lstStyle/>
          <a:p>
            <a:pPr algn="ctr"/>
            <a:r>
              <a:rPr lang="en-US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Moskva </a:t>
            </a:r>
            <a:r>
              <a:rPr lang="en-US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C4ED0F7-6E67-4FEE-98DA-36C746A03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653" y="1"/>
            <a:ext cx="8164304" cy="60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4"/>
    </mc:Choice>
    <mc:Fallback xmlns="">
      <p:transition spd="slow" advTm="3867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285" y="1016486"/>
            <a:ext cx="11155276" cy="1546747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</a:t>
            </a:r>
            <a:r>
              <a:rPr lang="en-US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chất-kĩ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CNXH</a:t>
            </a:r>
            <a:b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1950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TK XX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77" y="2782871"/>
            <a:ext cx="6050444" cy="3657598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1957,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1961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(I. Gagarin)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58" y="2467698"/>
            <a:ext cx="5860475" cy="428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9977" y="157919"/>
            <a:ext cx="92503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/>
          </a:p>
        </p:txBody>
      </p:sp>
      <p:pic>
        <p:nvPicPr>
          <p:cNvPr id="10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331" y="5620875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8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6"/>
    </mc:Choice>
    <mc:Fallback xmlns="">
      <p:transition spd="slow" advTm="4370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7" y="0"/>
            <a:ext cx="9089407" cy="605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1821" y="6059605"/>
            <a:ext cx="745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6"/>
    </mc:Choice>
    <mc:Fallback xmlns="">
      <p:transition spd="slow" advTm="2008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35" y="4597067"/>
            <a:ext cx="10096437" cy="2247285"/>
          </a:xfrm>
        </p:spPr>
        <p:txBody>
          <a:bodyPr>
            <a:normAutofit/>
          </a:bodyPr>
          <a:lstStyle/>
          <a:p>
            <a:pPr algn="just"/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800" b="1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Gagarin</a:t>
            </a:r>
            <a:r>
              <a:rPr lang="vi-VN" sz="28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“Từ vũ trụ, tôi không còn nhìn thấy biên giới các quốc gia! Trái Đất xanh một màu xanh vĩnh cửu”. </a:t>
            </a:r>
            <a:endParaRPr lang="en-US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Đây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cũng chính là thông điệp hòa bình bất diệt mà Liên Xô thời đó đã chuyển tới con người trên khắp hành </a:t>
            </a:r>
            <a:r>
              <a:rPr lang="vi-VN" sz="28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0" y="0"/>
            <a:ext cx="8290611" cy="446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5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9"/>
    </mc:Choice>
    <mc:Fallback xmlns="">
      <p:transition spd="slow" advTm="2920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05" y="159223"/>
            <a:ext cx="11155276" cy="1860645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</a:t>
            </a:r>
            <a:r>
              <a:rPr lang="en-US" sz="3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chất-kĩ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CNXH</a:t>
            </a:r>
            <a:b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1950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TK XX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665027"/>
            <a:ext cx="10140286" cy="519297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9,6%,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1957,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1961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(I. Gagarin)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ngoại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: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trương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hoà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ủng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hộ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đấu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giải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phóng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Times New Roman"/>
            </a:endParaRPr>
          </a:p>
          <a:p>
            <a:pPr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19" y="5427647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3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6"/>
    </mc:Choice>
    <mc:Fallback xmlns="">
      <p:transition spd="slow" advTm="3576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265"/>
            <a:ext cx="2838734" cy="283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4">
            <a:extLst>
              <a:ext uri="{FF2B5EF4-FFF2-40B4-BE49-F238E27FC236}">
                <a16:creationId xmlns:a16="http://schemas.microsoft.com/office/drawing/2014/main" xmlns="" id="{CCB3B1CC-0EE4-43A6-B85B-E57369229960}"/>
              </a:ext>
            </a:extLst>
          </p:cNvPr>
          <p:cNvSpPr/>
          <p:nvPr/>
        </p:nvSpPr>
        <p:spPr>
          <a:xfrm>
            <a:off x="3435658" y="3125337"/>
            <a:ext cx="7182300" cy="3357349"/>
          </a:xfrm>
          <a:prstGeom prst="cloudCallout">
            <a:avLst>
              <a:gd name="adj1" fmla="val -59486"/>
              <a:gd name="adj2" fmla="val 5538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42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5"/>
    </mc:Choice>
    <mc:Fallback xmlns="">
      <p:transition spd="slow" advTm="2409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5593355" cy="376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26" y="2799251"/>
            <a:ext cx="6686473" cy="40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527" y="-1"/>
            <a:ext cx="6686473" cy="376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15358"/>
            <a:ext cx="5505527" cy="334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470244" y="3207220"/>
            <a:ext cx="8093123" cy="8734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Auschwitz-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Birkena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Ba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7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45"/>
    </mc:Choice>
    <mc:Fallback xmlns="">
      <p:transition spd="slow" advTm="2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70" y="1105469"/>
            <a:ext cx="10495128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xít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(Ba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1944,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– 1945, ...)</a:t>
            </a:r>
          </a:p>
          <a:p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(9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1949)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(10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1949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5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42" y="5168340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2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30"/>
    </mc:Choice>
    <mc:Fallback xmlns="">
      <p:transition spd="slow" advTm="890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" y="109182"/>
            <a:ext cx="11928143" cy="67488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1945. 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1950).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CNXH.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II- ĐÔNG ÂU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CNXH. 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III- SỰ HÌNH THÀNH HỆ THỐNG XHCN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Ý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2"/>
    </mc:Choice>
    <mc:Fallback xmlns="">
      <p:transition spd="slow" advTm="1349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LIÊN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 VÀ CÁC NƯỚC ĐÔNG ÂU TỪ NĂM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GIỮA NHỮNG NĂM 70 CỦA THẾ KỈ XX</a:t>
            </a: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265"/>
            <a:ext cx="2838734" cy="283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4">
            <a:extLst>
              <a:ext uri="{FF2B5EF4-FFF2-40B4-BE49-F238E27FC236}">
                <a16:creationId xmlns:a16="http://schemas.microsoft.com/office/drawing/2014/main" xmlns="" id="{CCB3B1CC-0EE4-43A6-B85B-E57369229960}"/>
              </a:ext>
            </a:extLst>
          </p:cNvPr>
          <p:cNvSpPr/>
          <p:nvPr/>
        </p:nvSpPr>
        <p:spPr>
          <a:xfrm>
            <a:off x="3435658" y="3125337"/>
            <a:ext cx="7182300" cy="3357349"/>
          </a:xfrm>
          <a:prstGeom prst="cloudCallout">
            <a:avLst>
              <a:gd name="adj1" fmla="val -59486"/>
              <a:gd name="adj2" fmla="val 5538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– SGK,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58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4"/>
    </mc:Choice>
    <mc:Fallback xmlns="">
      <p:transition spd="slow" advTm="947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F7A826D-DAE0-4351-AF75-D5E0941E0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94307" y="0"/>
            <a:ext cx="7097694" cy="68050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" y="6346212"/>
            <a:ext cx="1219200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6/SGK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9)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7106" y="941696"/>
            <a:ext cx="36575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7/1944</a:t>
            </a:r>
          </a:p>
          <a:p>
            <a:pPr algn="just"/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–ma–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8/1944</a:t>
            </a:r>
          </a:p>
          <a:p>
            <a:pPr algn="just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Hung-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4/1945</a:t>
            </a:r>
          </a:p>
          <a:p>
            <a:pPr algn="just"/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5/1945</a:t>
            </a:r>
          </a:p>
          <a:p>
            <a:pPr algn="just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11/1945</a:t>
            </a:r>
          </a:p>
          <a:p>
            <a:pPr algn="just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An-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12/1945</a:t>
            </a:r>
          </a:p>
          <a:p>
            <a:pPr algn="just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Bun-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9/1946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89" y="2171869"/>
            <a:ext cx="641477" cy="38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81" y="2182715"/>
            <a:ext cx="605323" cy="36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40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12"/>
    </mc:Choice>
    <mc:Fallback xmlns="">
      <p:transition spd="slow" advTm="101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265"/>
            <a:ext cx="2838734" cy="283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hought Bubble: Cloud 4">
            <a:extLst>
              <a:ext uri="{FF2B5EF4-FFF2-40B4-BE49-F238E27FC236}">
                <a16:creationId xmlns:a16="http://schemas.microsoft.com/office/drawing/2014/main" xmlns="" id="{CCB3B1CC-0EE4-43A6-B85B-E57369229960}"/>
              </a:ext>
            </a:extLst>
          </p:cNvPr>
          <p:cNvSpPr/>
          <p:nvPr/>
        </p:nvSpPr>
        <p:spPr>
          <a:xfrm>
            <a:off x="3435658" y="3125337"/>
            <a:ext cx="7182300" cy="3357349"/>
          </a:xfrm>
          <a:prstGeom prst="cloudCallout">
            <a:avLst>
              <a:gd name="adj1" fmla="val -59486"/>
              <a:gd name="adj2" fmla="val 5538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8"/>
    </mc:Choice>
    <mc:Fallback xmlns="">
      <p:transition spd="slow" advTm="2207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4" y="197418"/>
            <a:ext cx="10495128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</a:t>
            </a: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ÂU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3688D95B-51CD-4A7B-83F3-A5CB3BA778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188466"/>
              </p:ext>
            </p:extLst>
          </p:nvPr>
        </p:nvGraphicFramePr>
        <p:xfrm>
          <a:off x="109183" y="3725839"/>
          <a:ext cx="9689910" cy="313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404" y="5427648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3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7"/>
    </mc:Choice>
    <mc:Fallback xmlns="">
      <p:transition spd="slow" advTm="2816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CNXH (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1950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XX) 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2" y="4336420"/>
            <a:ext cx="2521579" cy="252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0884" y="4336421"/>
            <a:ext cx="931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1_mục II.2 (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9/SGK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9)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72"/>
    </mc:Choice>
    <mc:Fallback xmlns="">
      <p:transition spd="slow" advTm="3487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 SỰ HÌNH THÀNH HỆ THỐNG XHCN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579"/>
            <a:ext cx="2876420" cy="287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38299056"/>
              </p:ext>
            </p:extLst>
          </p:nvPr>
        </p:nvGraphicFramePr>
        <p:xfrm>
          <a:off x="2700740" y="2988860"/>
          <a:ext cx="8108287" cy="3763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39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3"/>
    </mc:Choice>
    <mc:Fallback xmlns="">
      <p:transition spd="slow" advTm="2251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3200" dirty="0">
                <a:solidFill>
                  <a:srgbClr val="002060"/>
                </a:solidFill>
              </a:rPr>
              <a:t/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 SỰ HÌNH THÀNH HỆ THỐNG XHCN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1579"/>
            <a:ext cx="2876420" cy="287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hought Bubble: Cloud 4">
            <a:extLst>
              <a:ext uri="{FF2B5EF4-FFF2-40B4-BE49-F238E27FC236}">
                <a16:creationId xmlns:a16="http://schemas.microsoft.com/office/drawing/2014/main" xmlns="" id="{CCB3B1CC-0EE4-43A6-B85B-E57369229960}"/>
              </a:ext>
            </a:extLst>
          </p:cNvPr>
          <p:cNvSpPr/>
          <p:nvPr/>
        </p:nvSpPr>
        <p:spPr>
          <a:xfrm>
            <a:off x="3435658" y="3027405"/>
            <a:ext cx="7277650" cy="2948654"/>
          </a:xfrm>
          <a:prstGeom prst="cloudCallout">
            <a:avLst>
              <a:gd name="adj1" fmla="val -59486"/>
              <a:gd name="adj2" fmla="val 5538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XHCN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83" y="996286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 SỰ HÌNH THÀNH HỆ THỐNG XHCN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xmlns="" id="{4697949F-D116-4B70-BCA7-7D35361771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216626"/>
              </p:ext>
            </p:extLst>
          </p:nvPr>
        </p:nvGraphicFramePr>
        <p:xfrm>
          <a:off x="0" y="3336324"/>
          <a:ext cx="9875408" cy="313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166" y="5482238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9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7"/>
    </mc:Choice>
    <mc:Fallback xmlns="">
      <p:transition spd="slow" advTm="3057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83" y="996286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 SỰ HÌNH THÀNH HỆ THỐNG XHCN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18303" y="3843409"/>
            <a:ext cx="10167643" cy="1764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8/1/1949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(SEV).</a:t>
            </a:r>
          </a:p>
          <a:p>
            <a:pPr lvl="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5/1955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Vác-sa-va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42" y="5168340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7"/>
    </mc:Choice>
    <mc:Fallback xmlns="">
      <p:transition spd="slow" advTm="2305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83" y="996286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 SỰ HÌNH THÀNH HỆ THỐNG XHCN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18303" y="3843409"/>
            <a:ext cx="6998043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SEV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(8/1/1949 )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Đẩy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hợp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lẫn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XHCN. 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70B5C4C-3AF0-4A53-A924-6E425C408AD0}"/>
              </a:ext>
            </a:extLst>
          </p:cNvPr>
          <p:cNvSpPr txBox="1">
            <a:spLocks/>
          </p:cNvSpPr>
          <p:nvPr/>
        </p:nvSpPr>
        <p:spPr>
          <a:xfrm>
            <a:off x="7971291" y="5781569"/>
            <a:ext cx="4220709" cy="9312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(SEV)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xmlns="" id="{30D26E20-8F97-4219-B0BA-A7BB301EC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291" y="2974653"/>
            <a:ext cx="4210374" cy="280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18"/>
    </mc:Choice>
    <mc:Fallback xmlns="">
      <p:transition spd="slow" advTm="4071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673" y="213815"/>
            <a:ext cx="11018797" cy="1320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76" y="1364777"/>
            <a:ext cx="9826388" cy="5602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 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-HS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8_bài 15: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II.2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CNXH</a:t>
            </a:r>
          </a:p>
          <a:p>
            <a:pPr marL="0" indent="0">
              <a:buNone/>
            </a:pP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21: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CTTG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1"/>
    </mc:Choice>
    <mc:Fallback xmlns="">
      <p:transition spd="slow" advTm="3077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25"/>
            <a:ext cx="6182436" cy="400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08" y="20234"/>
            <a:ext cx="6053492" cy="410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899" y="4450349"/>
            <a:ext cx="4967785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SEV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1361" y="4453802"/>
            <a:ext cx="515124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SEV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2"/>
    </mc:Choice>
    <mc:Fallback xmlns="">
      <p:transition spd="slow" advTm="3116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52" y="136477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83" y="996286"/>
            <a:ext cx="11122925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III- SỰ HÌNH THÀNH HỆ THỐNG XHCN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18303" y="3843409"/>
            <a:ext cx="7588216" cy="240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Vác-sa-va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.(5/1955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XHCN,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40F9163-7D6A-4A2A-8BE7-E7EC4EF2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8519" y="1710083"/>
            <a:ext cx="3653481" cy="432001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444E381-4E79-4106-B370-AB7FE3F13C49}"/>
              </a:ext>
            </a:extLst>
          </p:cNvPr>
          <p:cNvSpPr txBox="1">
            <a:spLocks/>
          </p:cNvSpPr>
          <p:nvPr/>
        </p:nvSpPr>
        <p:spPr>
          <a:xfrm>
            <a:off x="8250195" y="6030096"/>
            <a:ext cx="3941805" cy="670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ác-sa-va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06"/>
    </mc:Choice>
    <mc:Fallback xmlns="">
      <p:transition spd="slow" advTm="4470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52" y="3234520"/>
            <a:ext cx="7747379" cy="3336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Ý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SEV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Vác-sa-va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XHCN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XHCN &gt;&lt; TBCN,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238" y="4517409"/>
            <a:ext cx="2340592" cy="234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152" y="177057"/>
            <a:ext cx="106543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II-ĐÔNG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</a:p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III- SỰ HÌNH THÀNH HỆ THỐNG XHCN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7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88"/>
    </mc:Choice>
    <mc:Fallback xmlns="">
      <p:transition spd="slow" advTm="2618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17" y="213814"/>
            <a:ext cx="4831698" cy="8780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 CỐ KIẾN THỨC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9482973">
            <a:off x="2202248" y="1408154"/>
            <a:ext cx="4908662" cy="252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9411179">
            <a:off x="2681294" y="1289599"/>
            <a:ext cx="2497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1918-1945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3571" y="13648"/>
            <a:ext cx="538842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20282802">
            <a:off x="2469459" y="2248480"/>
            <a:ext cx="4044992" cy="221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169222">
            <a:off x="4089860" y="2297419"/>
            <a:ext cx="238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1945-1950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3571" y="920704"/>
            <a:ext cx="5388429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KT.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CT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bom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370754" y="1467282"/>
            <a:ext cx="432817" cy="203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4002509">
            <a:off x="5877084" y="2174298"/>
            <a:ext cx="1213637" cy="173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03572" y="2688107"/>
            <a:ext cx="538842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Ba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Hung-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-ma-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1187182">
            <a:off x="2595311" y="3767490"/>
            <a:ext cx="4229142" cy="2418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084720">
            <a:off x="3020275" y="3922781"/>
            <a:ext cx="2943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1950-1970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3569" y="4062956"/>
            <a:ext cx="538842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rở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TG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c/s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133129" y="3908142"/>
            <a:ext cx="532263" cy="481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8085" y="1836963"/>
            <a:ext cx="2742352" cy="20514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 XÔ VÀ ĐÔNG ÂU </a:t>
            </a:r>
          </a:p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4389697"/>
            <a:ext cx="3466532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1/1949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KT (SEV)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1180502" y="5284203"/>
            <a:ext cx="532263" cy="481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5765758"/>
            <a:ext cx="3438447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5/1955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Vác-sa-va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3466533" y="5991366"/>
            <a:ext cx="619506" cy="485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086038" y="5228849"/>
            <a:ext cx="3120630" cy="168137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CNXH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61"/>
    </mc:Choice>
    <mc:Fallback xmlns="">
      <p:transition spd="slow" advTm="10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68490"/>
            <a:ext cx="8807860" cy="95534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DẶN DÒ HỌC SINH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35" y="1082417"/>
            <a:ext cx="9531192" cy="3880773"/>
          </a:xfrm>
        </p:spPr>
        <p:txBody>
          <a:bodyPr>
            <a:normAutofit/>
          </a:bodyPr>
          <a:lstStyle/>
          <a:p>
            <a:pPr algn="just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CNXH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1950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XX.</a:t>
            </a:r>
          </a:p>
          <a:p>
            <a:pPr algn="just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LIÊN XÔ VÀ CÁC NƯỚC ĐÔNG ÂU TỪ GIỮA NHỮNG NĂM 70 ĐẾN ĐẦU NHỮNG NĂM 90 CỦA THẾ KỈ XX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25" y="4883362"/>
            <a:ext cx="1974639" cy="19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2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83"/>
    </mc:Choice>
    <mc:Fallback xmlns="">
      <p:transition spd="slow" advTm="49683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398" y="150124"/>
            <a:ext cx="8206558" cy="614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430" y="4454941"/>
            <a:ext cx="11054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!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"/>
    </mc:Choice>
    <mc:Fallback xmlns="">
      <p:transition spd="slow" advTm="47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0467831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1950)</a:t>
            </a:r>
          </a:p>
          <a:p>
            <a:pPr marL="0" indent="0">
              <a:buNone/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0080586"/>
              </p:ext>
            </p:extLst>
          </p:nvPr>
        </p:nvGraphicFramePr>
        <p:xfrm>
          <a:off x="0" y="3261815"/>
          <a:ext cx="12096465" cy="3234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263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6"/>
    </mc:Choice>
    <mc:Fallback xmlns="">
      <p:transition spd="slow" advTm="39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0467831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1950)</a:t>
            </a:r>
          </a:p>
          <a:p>
            <a:pPr marL="0" indent="0">
              <a:buNone/>
            </a:pPr>
            <a:endParaRPr lang="en-US" sz="4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72" y="2828937"/>
            <a:ext cx="4459028" cy="335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57913" y="6086932"/>
            <a:ext cx="4534087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869" y="3563164"/>
            <a:ext cx="42262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1.710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70.000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32.000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máy-xí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65.000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3" y="4028396"/>
            <a:ext cx="2831910" cy="283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51"/>
    </mc:Choice>
    <mc:Fallback xmlns="">
      <p:transition spd="slow" advTm="6705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0467831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1950)</a:t>
            </a:r>
          </a:p>
          <a:p>
            <a:pPr marL="0" indent="0">
              <a:buNone/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52" y="4176210"/>
            <a:ext cx="2681785" cy="26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hought Bubble: Cloud 7">
            <a:extLst>
              <a:ext uri="{FF2B5EF4-FFF2-40B4-BE49-F238E27FC236}">
                <a16:creationId xmlns:a16="http://schemas.microsoft.com/office/drawing/2014/main" xmlns="" id="{333AB5E2-5395-4100-90A5-3B5EF0E457C5}"/>
              </a:ext>
            </a:extLst>
          </p:cNvPr>
          <p:cNvSpPr/>
          <p:nvPr/>
        </p:nvSpPr>
        <p:spPr>
          <a:xfrm>
            <a:off x="0" y="3019561"/>
            <a:ext cx="6796585" cy="2780737"/>
          </a:xfrm>
          <a:prstGeom prst="cloudCallout">
            <a:avLst>
              <a:gd name="adj1" fmla="val 56972"/>
              <a:gd name="adj2" fmla="val 62545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5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7"/>
    </mc:Choice>
    <mc:Fallback xmlns="">
      <p:transition spd="slow" advTm="1700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7A8A2E-F96E-47F5-BBA3-8BB52A6F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5" y="128928"/>
            <a:ext cx="10215569" cy="3787450"/>
          </a:xfrm>
        </p:spPr>
        <p:txBody>
          <a:bodyPr>
            <a:normAutofit/>
          </a:bodyPr>
          <a:lstStyle/>
          <a:p>
            <a:r>
              <a:rPr lang="pt-B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Nhân dân Liên Xô thực hiện và hoàn thành thắng lợi kế hoạch 5 năm lần thứ tư (1946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pt-BR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1950) trước thời hạn</a:t>
            </a:r>
            <a:r>
              <a:rPr lang="pt-BR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1950, sản lượng CN tăng 73%, sản lượng nông nghiệp đạt mức trước chiến tranh. 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1949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C3B7F3-FC9F-47CF-BFE8-6433BA309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976" y="3144265"/>
            <a:ext cx="6217328" cy="3354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3B9203-B1C7-432B-BC23-B3A6B979F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" y="3103820"/>
            <a:ext cx="4580878" cy="343565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F921B2B-C8BF-47C3-8E54-820CC9267887}"/>
              </a:ext>
            </a:extLst>
          </p:cNvPr>
          <p:cNvSpPr/>
          <p:nvPr/>
        </p:nvSpPr>
        <p:spPr>
          <a:xfrm>
            <a:off x="1815152" y="6168788"/>
            <a:ext cx="9619288" cy="74138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BOM NGUYÊN TỬ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“First Lightning”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Tia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chớp 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đầu tiên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ha\Pictures\1-mau_slide_powerpoint_dep_ctu.vn_(11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118" y="1920172"/>
            <a:ext cx="1623727" cy="12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2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65"/>
    </mc:Choice>
    <mc:Fallback xmlns="">
      <p:transition spd="slow" advTm="6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0467831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1950)</a:t>
            </a:r>
          </a:p>
          <a:p>
            <a:pPr marL="0" indent="0">
              <a:buNone/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98" y="4176210"/>
            <a:ext cx="2681785" cy="26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751" y="3070747"/>
            <a:ext cx="69990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CNXH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6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6"/>
    </mc:Choice>
    <mc:Fallback xmlns="">
      <p:transition spd="slow" advTm="3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00" y="95534"/>
            <a:ext cx="11332697" cy="13208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LIÊN XÔ VÀ CÁC NƯỚC ĐÔNG ÂU TỪ NĂM 1945 ĐẾN GIỮA NHỮNG NĂM 70 CỦA THẾ KỈ XX 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105469"/>
            <a:ext cx="11013743" cy="586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I-LIÊN XÔ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1918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(1945 – 1950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chất-kĩ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CNXH (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TK XX)</a:t>
            </a:r>
          </a:p>
          <a:p>
            <a:pPr marL="0" indent="0">
              <a:buNone/>
            </a:pP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215"/>
            <a:ext cx="2681785" cy="26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2715" y="4093992"/>
            <a:ext cx="67237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5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84"/>
    </mc:Choice>
    <mc:Fallback xmlns="">
      <p:transition spd="slow" advTm="5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0.7|33.8|26|8.1|10.3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1680</TotalTime>
  <Words>2365</Words>
  <Application>Microsoft Office PowerPoint</Application>
  <PresentationFormat>Custom</PresentationFormat>
  <Paragraphs>220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Facet</vt:lpstr>
      <vt:lpstr> PHÒNG GIÁO DỤC VÀ ĐÀO TẠO QUẬN GÒ VẤP VIDEO BÀI GIẢNG LỊCH SỬ LỚP 9  BÀI 1: LIÊN XÔ VÀ CÁC NƯỚC ĐÔNG ÂU TỪ NĂM 1945 ĐẾN GIỮA NHỮNG NĂM 70 CỦA THẾ KỈ XX  </vt:lpstr>
      <vt:lpstr>PowerPoint Presentation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PowerPoint Presentation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Thủ đô Moskva năm 1970</vt:lpstr>
      <vt:lpstr>I-LIÊN XÔ 3. Tiếp tục công cuộc xây dựng cơ sở vật chất-kĩ thuật của CNXH  (từ 1950 đến đầu những năm 70 của TK XX) </vt:lpstr>
      <vt:lpstr>PowerPoint Presentation</vt:lpstr>
      <vt:lpstr>PowerPoint Presentation</vt:lpstr>
      <vt:lpstr>I-LIÊN XÔ 3. Tiếp tục công cuộc xây dựng cơ sở vật chất-kĩ thuật của CNXH  (từ 1950 đến đầu những năm 70 của TK XX) </vt:lpstr>
      <vt:lpstr>BÀI 1: LIÊN XÔ VÀ CÁC NƯỚC ĐÔNG ÂU TỪ NĂM 1945 ĐẾN GIỮA NHỮNG NĂM 70 CỦA THẾ KỈ XX  </vt:lpstr>
      <vt:lpstr>PowerPoint Presentation</vt:lpstr>
      <vt:lpstr>BÀI 1: LIÊN XÔ VÀ CÁC NƯỚC ĐÔNG ÂU TỪ NĂM 1945 ĐẾN GIỮA NHỮNG NĂM 70 CỦA THẾ KỈ XX  </vt:lpstr>
      <vt:lpstr>BÀI 1: LIÊN XÔ VÀ CÁC NƯỚC ĐÔNG ÂU TỪ NĂM  1945 ĐẾN GIỮA NHỮNG NĂM 70 CỦA THẾ KỈ XX</vt:lpstr>
      <vt:lpstr>PowerPoint Presentation</vt:lpstr>
      <vt:lpstr>BÀI 1: LIÊN XÔ VÀ CÁC NƯỚC ĐÔNG ÂU TỪ NĂM 1945 ĐẾN GIỮA NHỮNG NĂM 70 CỦA THẾ KỈ XX  </vt:lpstr>
      <vt:lpstr>PowerPoint Presentation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BÀI 1: LIÊN XÔ VÀ CÁC NƯỚC ĐÔNG ÂU TỪ NĂM 1945 ĐẾN GIỮA NHỮNG NĂM 70 CỦA THẾ KỈ XX  </vt:lpstr>
      <vt:lpstr>PowerPoint Presentation</vt:lpstr>
      <vt:lpstr>BÀI 1: LIÊN XÔ VÀ CÁC NƯỚC ĐÔNG ÂU TỪ NĂM 1945 ĐẾN GIỮA NHỮNG NĂM 70 CỦA THẾ KỈ XX  </vt:lpstr>
      <vt:lpstr>PowerPoint Presentation</vt:lpstr>
      <vt:lpstr>CỦNG CỐ KIẾN THỨC</vt:lpstr>
      <vt:lpstr>DẶN DÒ HỌC SINH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LỊCH SỬ THẾ GIỚI HIỆN ĐẠI TỪ NĂM 1945 ĐẾN NAY</dc:title>
  <dc:creator>HP</dc:creator>
  <cp:lastModifiedBy>DELL</cp:lastModifiedBy>
  <cp:revision>112</cp:revision>
  <dcterms:created xsi:type="dcterms:W3CDTF">2021-06-06T05:17:27Z</dcterms:created>
  <dcterms:modified xsi:type="dcterms:W3CDTF">2021-09-10T08:46:05Z</dcterms:modified>
</cp:coreProperties>
</file>