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5"/>
  </p:notesMasterIdLst>
  <p:sldIdLst>
    <p:sldId id="258" r:id="rId2"/>
    <p:sldId id="259" r:id="rId3"/>
    <p:sldId id="261" r:id="rId4"/>
    <p:sldId id="305" r:id="rId5"/>
    <p:sldId id="262" r:id="rId6"/>
    <p:sldId id="307" r:id="rId7"/>
    <p:sldId id="308" r:id="rId8"/>
    <p:sldId id="306" r:id="rId9"/>
    <p:sldId id="309" r:id="rId10"/>
    <p:sldId id="310" r:id="rId11"/>
    <p:sldId id="312" r:id="rId12"/>
    <p:sldId id="311" r:id="rId13"/>
    <p:sldId id="313" r:id="rId14"/>
  </p:sldIdLst>
  <p:sldSz cx="9144000" cy="5143500" type="screen16x9"/>
  <p:notesSz cx="17348200" cy="9753600"/>
  <p:embeddedFontLst>
    <p:embeddedFont>
      <p:font typeface="Barlow Semi Condensed Light" panose="020B0604020202020204" charset="0"/>
      <p:regular r:id="rId16"/>
      <p:bold r:id="rId17"/>
      <p:italic r:id="rId18"/>
      <p:boldItalic r:id="rId19"/>
    </p:embeddedFont>
    <p:embeddedFont>
      <p:font typeface="Joti One" panose="020B0604020202020204" charset="0"/>
      <p:regular r:id="rId20"/>
    </p:embeddedFont>
    <p:embeddedFont>
      <p:font typeface="Cambria Math" panose="02040503050406030204" pitchFamily="18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enchNine" panose="020B0604020202020204" charset="0"/>
      <p:regular r:id="rId26"/>
      <p:bold r:id="rId27"/>
    </p:embeddedFont>
    <p:embeddedFont>
      <p:font typeface="Sue Ellen Francisco" panose="020B0604020202020204" charset="0"/>
      <p:regular r:id="rId28"/>
    </p:embeddedFont>
    <p:embeddedFont>
      <p:font typeface="宋体" panose="02010600030101010101" pitchFamily="2" charset="-122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vis N" initials="MN" lastIdx="1" clrIdx="0">
    <p:extLst>
      <p:ext uri="{19B8F6BF-5375-455C-9EA6-DF929625EA0E}">
        <p15:presenceInfo xmlns:p15="http://schemas.microsoft.com/office/powerpoint/2012/main" userId="f14912bf983957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E9C124-E2C8-4F2F-B637-42521BDD2E08}">
  <a:tblStyle styleId="{40E9C124-E2C8-4F2F-B637-42521BDD2E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4284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61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c68a9785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c68a97855_0_8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26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39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39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567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813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86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60200" y="2984400"/>
            <a:ext cx="28236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600" i="0">
                <a:solidFill>
                  <a:srgbClr val="DD7E6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948925" y="2131725"/>
            <a:ext cx="52461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1356560" y="3186925"/>
            <a:ext cx="28686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033060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4933088" y="3186925"/>
            <a:ext cx="28686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3"/>
          </p:nvPr>
        </p:nvSpPr>
        <p:spPr>
          <a:xfrm>
            <a:off x="5609588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 idx="4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60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>
            <a:spLocks noGrp="1"/>
          </p:cNvSpPr>
          <p:nvPr>
            <p:ph type="subTitle" idx="1"/>
          </p:nvPr>
        </p:nvSpPr>
        <p:spPr>
          <a:xfrm>
            <a:off x="1209701" y="1900353"/>
            <a:ext cx="6876202" cy="13268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/>
              <a:t>DẤU HIỆU CHIA HẾT CHO 2, CHO 5</a:t>
            </a:r>
            <a:endParaRPr sz="6000" dirty="0"/>
          </a:p>
        </p:txBody>
      </p:sp>
      <p:grpSp>
        <p:nvGrpSpPr>
          <p:cNvPr id="246" name="Google Shape;246;p28"/>
          <p:cNvGrpSpPr/>
          <p:nvPr/>
        </p:nvGrpSpPr>
        <p:grpSpPr>
          <a:xfrm>
            <a:off x="646175" y="496497"/>
            <a:ext cx="8246369" cy="4015650"/>
            <a:chOff x="646175" y="496497"/>
            <a:chExt cx="8246369" cy="4015650"/>
          </a:xfrm>
        </p:grpSpPr>
        <p:grpSp>
          <p:nvGrpSpPr>
            <p:cNvPr id="247" name="Google Shape;247;p28"/>
            <p:cNvGrpSpPr/>
            <p:nvPr/>
          </p:nvGrpSpPr>
          <p:grpSpPr>
            <a:xfrm>
              <a:off x="6548464" y="589964"/>
              <a:ext cx="1102270" cy="1241171"/>
              <a:chOff x="6548464" y="589964"/>
              <a:chExt cx="1102270" cy="1241171"/>
            </a:xfrm>
          </p:grpSpPr>
          <p:sp>
            <p:nvSpPr>
              <p:cNvPr id="248" name="Google Shape;248;p28"/>
              <p:cNvSpPr/>
              <p:nvPr/>
            </p:nvSpPr>
            <p:spPr>
              <a:xfrm>
                <a:off x="6817747" y="1054489"/>
                <a:ext cx="594063" cy="612759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9" name="Google Shape;249;p28"/>
              <p:cNvGrpSpPr/>
              <p:nvPr/>
            </p:nvGrpSpPr>
            <p:grpSpPr>
              <a:xfrm rot="-463497">
                <a:off x="6619536" y="649401"/>
                <a:ext cx="960126" cy="1122298"/>
                <a:chOff x="6246600" y="3562450"/>
                <a:chExt cx="840768" cy="982780"/>
              </a:xfrm>
            </p:grpSpPr>
            <p:sp>
              <p:nvSpPr>
                <p:cNvPr id="250" name="Google Shape;250;p28"/>
                <p:cNvSpPr/>
                <p:nvPr/>
              </p:nvSpPr>
              <p:spPr>
                <a:xfrm>
                  <a:off x="6357979" y="3901087"/>
                  <a:ext cx="597582" cy="562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1" h="6989" extrusionOk="0">
                      <a:moveTo>
                        <a:pt x="4045" y="164"/>
                      </a:moveTo>
                      <a:cubicBezTo>
                        <a:pt x="4855" y="164"/>
                        <a:pt x="5844" y="566"/>
                        <a:pt x="6401" y="1126"/>
                      </a:cubicBezTo>
                      <a:cubicBezTo>
                        <a:pt x="7160" y="1895"/>
                        <a:pt x="7288" y="2821"/>
                        <a:pt x="7205" y="3843"/>
                      </a:cubicBezTo>
                      <a:cubicBezTo>
                        <a:pt x="7135" y="4689"/>
                        <a:pt x="7048" y="5354"/>
                        <a:pt x="6445" y="5970"/>
                      </a:cubicBezTo>
                      <a:cubicBezTo>
                        <a:pt x="5881" y="6549"/>
                        <a:pt x="5325" y="6822"/>
                        <a:pt x="4514" y="6822"/>
                      </a:cubicBezTo>
                      <a:cubicBezTo>
                        <a:pt x="4469" y="6822"/>
                        <a:pt x="4424" y="6821"/>
                        <a:pt x="4377" y="6819"/>
                      </a:cubicBezTo>
                      <a:cubicBezTo>
                        <a:pt x="3559" y="6792"/>
                        <a:pt x="2353" y="6629"/>
                        <a:pt x="1688" y="6119"/>
                      </a:cubicBezTo>
                      <a:cubicBezTo>
                        <a:pt x="885" y="5506"/>
                        <a:pt x="507" y="4331"/>
                        <a:pt x="479" y="3354"/>
                      </a:cubicBezTo>
                      <a:cubicBezTo>
                        <a:pt x="448" y="2298"/>
                        <a:pt x="808" y="1223"/>
                        <a:pt x="1789" y="690"/>
                      </a:cubicBezTo>
                      <a:cubicBezTo>
                        <a:pt x="2420" y="344"/>
                        <a:pt x="3231" y="243"/>
                        <a:pt x="3937" y="167"/>
                      </a:cubicBezTo>
                      <a:cubicBezTo>
                        <a:pt x="3973" y="165"/>
                        <a:pt x="4009" y="164"/>
                        <a:pt x="4045" y="164"/>
                      </a:cubicBezTo>
                      <a:close/>
                      <a:moveTo>
                        <a:pt x="4068" y="1"/>
                      </a:moveTo>
                      <a:cubicBezTo>
                        <a:pt x="4030" y="1"/>
                        <a:pt x="3991" y="1"/>
                        <a:pt x="3953" y="3"/>
                      </a:cubicBezTo>
                      <a:lnTo>
                        <a:pt x="3953" y="3"/>
                      </a:lnTo>
                      <a:cubicBezTo>
                        <a:pt x="3952" y="3"/>
                        <a:pt x="3951" y="3"/>
                        <a:pt x="3949" y="3"/>
                      </a:cubicBezTo>
                      <a:cubicBezTo>
                        <a:pt x="3946" y="3"/>
                        <a:pt x="3942" y="3"/>
                        <a:pt x="3937" y="4"/>
                      </a:cubicBezTo>
                      <a:cubicBezTo>
                        <a:pt x="3937" y="4"/>
                        <a:pt x="3937" y="4"/>
                        <a:pt x="3937" y="4"/>
                      </a:cubicBezTo>
                      <a:lnTo>
                        <a:pt x="3937" y="4"/>
                      </a:lnTo>
                      <a:cubicBezTo>
                        <a:pt x="3932" y="4"/>
                        <a:pt x="3928" y="4"/>
                        <a:pt x="3923" y="5"/>
                      </a:cubicBezTo>
                      <a:lnTo>
                        <a:pt x="3923" y="5"/>
                      </a:lnTo>
                      <a:cubicBezTo>
                        <a:pt x="2589" y="151"/>
                        <a:pt x="1112" y="453"/>
                        <a:pt x="559" y="1844"/>
                      </a:cubicBezTo>
                      <a:cubicBezTo>
                        <a:pt x="1" y="3247"/>
                        <a:pt x="362" y="5423"/>
                        <a:pt x="1671" y="6320"/>
                      </a:cubicBezTo>
                      <a:cubicBezTo>
                        <a:pt x="2295" y="6750"/>
                        <a:pt x="3210" y="6864"/>
                        <a:pt x="3944" y="6950"/>
                      </a:cubicBezTo>
                      <a:cubicBezTo>
                        <a:pt x="4142" y="6973"/>
                        <a:pt x="4352" y="6988"/>
                        <a:pt x="4564" y="6988"/>
                      </a:cubicBezTo>
                      <a:cubicBezTo>
                        <a:pt x="5071" y="6988"/>
                        <a:pt x="5591" y="6901"/>
                        <a:pt x="5999" y="6614"/>
                      </a:cubicBezTo>
                      <a:cubicBezTo>
                        <a:pt x="7218" y="5762"/>
                        <a:pt x="7426" y="4484"/>
                        <a:pt x="7430" y="3070"/>
                      </a:cubicBezTo>
                      <a:cubicBezTo>
                        <a:pt x="7430" y="1369"/>
                        <a:pt x="5701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8"/>
                <p:cNvSpPr/>
                <p:nvPr/>
              </p:nvSpPr>
              <p:spPr>
                <a:xfrm>
                  <a:off x="6276676" y="3845840"/>
                  <a:ext cx="754316" cy="677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0" h="8428" extrusionOk="0">
                      <a:moveTo>
                        <a:pt x="4917" y="164"/>
                      </a:moveTo>
                      <a:cubicBezTo>
                        <a:pt x="6119" y="202"/>
                        <a:pt x="7304" y="646"/>
                        <a:pt x="8163" y="1505"/>
                      </a:cubicBezTo>
                      <a:cubicBezTo>
                        <a:pt x="8832" y="2177"/>
                        <a:pt x="9106" y="3393"/>
                        <a:pt x="9092" y="4332"/>
                      </a:cubicBezTo>
                      <a:cubicBezTo>
                        <a:pt x="9078" y="5147"/>
                        <a:pt x="8774" y="6047"/>
                        <a:pt x="8344" y="6730"/>
                      </a:cubicBezTo>
                      <a:cubicBezTo>
                        <a:pt x="7668" y="7808"/>
                        <a:pt x="6524" y="8182"/>
                        <a:pt x="5309" y="8254"/>
                      </a:cubicBezTo>
                      <a:cubicBezTo>
                        <a:pt x="5108" y="8266"/>
                        <a:pt x="4905" y="8273"/>
                        <a:pt x="4702" y="8273"/>
                      </a:cubicBezTo>
                      <a:cubicBezTo>
                        <a:pt x="3662" y="8273"/>
                        <a:pt x="2613" y="8091"/>
                        <a:pt x="1813" y="7375"/>
                      </a:cubicBezTo>
                      <a:cubicBezTo>
                        <a:pt x="901" y="6553"/>
                        <a:pt x="475" y="5347"/>
                        <a:pt x="489" y="4138"/>
                      </a:cubicBezTo>
                      <a:cubicBezTo>
                        <a:pt x="496" y="3535"/>
                        <a:pt x="589" y="2923"/>
                        <a:pt x="783" y="2354"/>
                      </a:cubicBezTo>
                      <a:cubicBezTo>
                        <a:pt x="1023" y="1658"/>
                        <a:pt x="1567" y="1193"/>
                        <a:pt x="2152" y="781"/>
                      </a:cubicBezTo>
                      <a:cubicBezTo>
                        <a:pt x="2974" y="206"/>
                        <a:pt x="3961" y="268"/>
                        <a:pt x="4917" y="164"/>
                      </a:cubicBezTo>
                      <a:close/>
                      <a:moveTo>
                        <a:pt x="4929" y="0"/>
                      </a:moveTo>
                      <a:cubicBezTo>
                        <a:pt x="4925" y="0"/>
                        <a:pt x="4921" y="1"/>
                        <a:pt x="4917" y="1"/>
                      </a:cubicBezTo>
                      <a:cubicBezTo>
                        <a:pt x="4916" y="1"/>
                        <a:pt x="4915" y="1"/>
                        <a:pt x="4914" y="1"/>
                      </a:cubicBezTo>
                      <a:cubicBezTo>
                        <a:pt x="4906" y="1"/>
                        <a:pt x="4899" y="2"/>
                        <a:pt x="4893" y="4"/>
                      </a:cubicBezTo>
                      <a:lnTo>
                        <a:pt x="4893" y="4"/>
                      </a:lnTo>
                      <a:cubicBezTo>
                        <a:pt x="4125" y="83"/>
                        <a:pt x="3232" y="22"/>
                        <a:pt x="2526" y="365"/>
                      </a:cubicBezTo>
                      <a:cubicBezTo>
                        <a:pt x="1722" y="750"/>
                        <a:pt x="915" y="1453"/>
                        <a:pt x="624" y="2309"/>
                      </a:cubicBezTo>
                      <a:cubicBezTo>
                        <a:pt x="1" y="4162"/>
                        <a:pt x="308" y="6467"/>
                        <a:pt x="1951" y="7693"/>
                      </a:cubicBezTo>
                      <a:cubicBezTo>
                        <a:pt x="2775" y="8309"/>
                        <a:pt x="3776" y="8428"/>
                        <a:pt x="4777" y="8428"/>
                      </a:cubicBezTo>
                      <a:cubicBezTo>
                        <a:pt x="4795" y="8428"/>
                        <a:pt x="4813" y="8427"/>
                        <a:pt x="4830" y="8427"/>
                      </a:cubicBezTo>
                      <a:cubicBezTo>
                        <a:pt x="5752" y="8424"/>
                        <a:pt x="6819" y="8317"/>
                        <a:pt x="7599" y="7776"/>
                      </a:cubicBezTo>
                      <a:cubicBezTo>
                        <a:pt x="8680" y="7025"/>
                        <a:pt x="9380" y="5320"/>
                        <a:pt x="9244" y="4010"/>
                      </a:cubicBezTo>
                      <a:cubicBezTo>
                        <a:pt x="9130" y="2888"/>
                        <a:pt x="8873" y="1851"/>
                        <a:pt x="7976" y="1117"/>
                      </a:cubicBezTo>
                      <a:cubicBezTo>
                        <a:pt x="7114" y="409"/>
                        <a:pt x="6051" y="42"/>
                        <a:pt x="4946" y="2"/>
                      </a:cubicBezTo>
                      <a:lnTo>
                        <a:pt x="4946" y="2"/>
                      </a:lnTo>
                      <a:cubicBezTo>
                        <a:pt x="4940" y="1"/>
                        <a:pt x="4935" y="0"/>
                        <a:pt x="49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8"/>
                <p:cNvSpPr/>
                <p:nvPr/>
              </p:nvSpPr>
              <p:spPr>
                <a:xfrm>
                  <a:off x="6297987" y="3804345"/>
                  <a:ext cx="228547" cy="163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" h="2029" extrusionOk="0">
                      <a:moveTo>
                        <a:pt x="2733" y="0"/>
                      </a:moveTo>
                      <a:cubicBezTo>
                        <a:pt x="2726" y="0"/>
                        <a:pt x="2717" y="1"/>
                        <a:pt x="2709" y="4"/>
                      </a:cubicBezTo>
                      <a:cubicBezTo>
                        <a:pt x="1741" y="295"/>
                        <a:pt x="571" y="1013"/>
                        <a:pt x="37" y="1907"/>
                      </a:cubicBezTo>
                      <a:cubicBezTo>
                        <a:pt x="1" y="1969"/>
                        <a:pt x="57" y="2029"/>
                        <a:pt x="113" y="2029"/>
                      </a:cubicBezTo>
                      <a:cubicBezTo>
                        <a:pt x="137" y="2029"/>
                        <a:pt x="162" y="2017"/>
                        <a:pt x="179" y="1990"/>
                      </a:cubicBezTo>
                      <a:cubicBezTo>
                        <a:pt x="688" y="1134"/>
                        <a:pt x="1831" y="441"/>
                        <a:pt x="2750" y="161"/>
                      </a:cubicBezTo>
                      <a:cubicBezTo>
                        <a:pt x="2841" y="135"/>
                        <a:pt x="2815" y="0"/>
                        <a:pt x="27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8"/>
                <p:cNvSpPr/>
                <p:nvPr/>
              </p:nvSpPr>
              <p:spPr>
                <a:xfrm>
                  <a:off x="6246600" y="3738564"/>
                  <a:ext cx="278968" cy="228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2847" extrusionOk="0">
                      <a:moveTo>
                        <a:pt x="1999" y="1"/>
                      </a:moveTo>
                      <a:cubicBezTo>
                        <a:pt x="1606" y="1"/>
                        <a:pt x="1205" y="117"/>
                        <a:pt x="877" y="331"/>
                      </a:cubicBezTo>
                      <a:cubicBezTo>
                        <a:pt x="66" y="857"/>
                        <a:pt x="1" y="2146"/>
                        <a:pt x="690" y="2822"/>
                      </a:cubicBezTo>
                      <a:cubicBezTo>
                        <a:pt x="707" y="2839"/>
                        <a:pt x="726" y="2847"/>
                        <a:pt x="745" y="2847"/>
                      </a:cubicBezTo>
                      <a:cubicBezTo>
                        <a:pt x="808" y="2847"/>
                        <a:pt x="863" y="2764"/>
                        <a:pt x="804" y="2707"/>
                      </a:cubicBezTo>
                      <a:cubicBezTo>
                        <a:pt x="121" y="2032"/>
                        <a:pt x="298" y="822"/>
                        <a:pt x="1116" y="379"/>
                      </a:cubicBezTo>
                      <a:cubicBezTo>
                        <a:pt x="1379" y="237"/>
                        <a:pt x="1683" y="162"/>
                        <a:pt x="1983" y="162"/>
                      </a:cubicBezTo>
                      <a:cubicBezTo>
                        <a:pt x="2524" y="162"/>
                        <a:pt x="3051" y="406"/>
                        <a:pt x="3298" y="944"/>
                      </a:cubicBezTo>
                      <a:cubicBezTo>
                        <a:pt x="3311" y="973"/>
                        <a:pt x="3334" y="985"/>
                        <a:pt x="3358" y="985"/>
                      </a:cubicBezTo>
                      <a:cubicBezTo>
                        <a:pt x="3410" y="985"/>
                        <a:pt x="3468" y="925"/>
                        <a:pt x="3437" y="860"/>
                      </a:cubicBezTo>
                      <a:cubicBezTo>
                        <a:pt x="3166" y="266"/>
                        <a:pt x="2592" y="1"/>
                        <a:pt x="19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8"/>
                <p:cNvSpPr/>
                <p:nvPr/>
              </p:nvSpPr>
              <p:spPr>
                <a:xfrm>
                  <a:off x="6394810" y="4443341"/>
                  <a:ext cx="98431" cy="101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" h="1267" extrusionOk="0">
                      <a:moveTo>
                        <a:pt x="326" y="0"/>
                      </a:moveTo>
                      <a:cubicBezTo>
                        <a:pt x="302" y="0"/>
                        <a:pt x="279" y="12"/>
                        <a:pt x="264" y="41"/>
                      </a:cubicBezTo>
                      <a:cubicBezTo>
                        <a:pt x="153" y="270"/>
                        <a:pt x="80" y="506"/>
                        <a:pt x="56" y="755"/>
                      </a:cubicBezTo>
                      <a:cubicBezTo>
                        <a:pt x="42" y="893"/>
                        <a:pt x="0" y="1147"/>
                        <a:pt x="142" y="1234"/>
                      </a:cubicBezTo>
                      <a:cubicBezTo>
                        <a:pt x="182" y="1257"/>
                        <a:pt x="229" y="1267"/>
                        <a:pt x="278" y="1267"/>
                      </a:cubicBezTo>
                      <a:cubicBezTo>
                        <a:pt x="400" y="1267"/>
                        <a:pt x="539" y="1207"/>
                        <a:pt x="631" y="1160"/>
                      </a:cubicBezTo>
                      <a:cubicBezTo>
                        <a:pt x="843" y="1050"/>
                        <a:pt x="1009" y="873"/>
                        <a:pt x="1168" y="700"/>
                      </a:cubicBezTo>
                      <a:cubicBezTo>
                        <a:pt x="1224" y="641"/>
                        <a:pt x="1168" y="559"/>
                        <a:pt x="1108" y="559"/>
                      </a:cubicBezTo>
                      <a:cubicBezTo>
                        <a:pt x="1089" y="559"/>
                        <a:pt x="1070" y="567"/>
                        <a:pt x="1054" y="586"/>
                      </a:cubicBezTo>
                      <a:cubicBezTo>
                        <a:pt x="896" y="753"/>
                        <a:pt x="615" y="1093"/>
                        <a:pt x="353" y="1093"/>
                      </a:cubicBezTo>
                      <a:cubicBezTo>
                        <a:pt x="344" y="1093"/>
                        <a:pt x="335" y="1092"/>
                        <a:pt x="326" y="1091"/>
                      </a:cubicBezTo>
                      <a:cubicBezTo>
                        <a:pt x="310" y="1098"/>
                        <a:pt x="296" y="1101"/>
                        <a:pt x="283" y="1101"/>
                      </a:cubicBezTo>
                      <a:cubicBezTo>
                        <a:pt x="241" y="1101"/>
                        <a:pt x="217" y="1065"/>
                        <a:pt x="211" y="991"/>
                      </a:cubicBezTo>
                      <a:lnTo>
                        <a:pt x="211" y="914"/>
                      </a:lnTo>
                      <a:cubicBezTo>
                        <a:pt x="205" y="824"/>
                        <a:pt x="222" y="711"/>
                        <a:pt x="240" y="623"/>
                      </a:cubicBezTo>
                      <a:cubicBezTo>
                        <a:pt x="271" y="450"/>
                        <a:pt x="330" y="284"/>
                        <a:pt x="406" y="124"/>
                      </a:cubicBezTo>
                      <a:cubicBezTo>
                        <a:pt x="437" y="60"/>
                        <a:pt x="380" y="0"/>
                        <a:pt x="3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8"/>
                <p:cNvSpPr/>
                <p:nvPr/>
              </p:nvSpPr>
              <p:spPr>
                <a:xfrm>
                  <a:off x="6846356" y="4432484"/>
                  <a:ext cx="98270" cy="101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267" extrusionOk="0">
                      <a:moveTo>
                        <a:pt x="897" y="0"/>
                      </a:moveTo>
                      <a:cubicBezTo>
                        <a:pt x="843" y="0"/>
                        <a:pt x="786" y="60"/>
                        <a:pt x="820" y="125"/>
                      </a:cubicBezTo>
                      <a:cubicBezTo>
                        <a:pt x="896" y="284"/>
                        <a:pt x="955" y="446"/>
                        <a:pt x="986" y="624"/>
                      </a:cubicBezTo>
                      <a:cubicBezTo>
                        <a:pt x="999" y="703"/>
                        <a:pt x="1007" y="790"/>
                        <a:pt x="1010" y="873"/>
                      </a:cubicBezTo>
                      <a:cubicBezTo>
                        <a:pt x="1014" y="911"/>
                        <a:pt x="1014" y="949"/>
                        <a:pt x="1010" y="991"/>
                      </a:cubicBezTo>
                      <a:cubicBezTo>
                        <a:pt x="1005" y="1063"/>
                        <a:pt x="981" y="1100"/>
                        <a:pt x="938" y="1100"/>
                      </a:cubicBezTo>
                      <a:cubicBezTo>
                        <a:pt x="925" y="1100"/>
                        <a:pt x="911" y="1097"/>
                        <a:pt x="896" y="1091"/>
                      </a:cubicBezTo>
                      <a:cubicBezTo>
                        <a:pt x="888" y="1091"/>
                        <a:pt x="880" y="1092"/>
                        <a:pt x="872" y="1092"/>
                      </a:cubicBezTo>
                      <a:cubicBezTo>
                        <a:pt x="609" y="1092"/>
                        <a:pt x="330" y="753"/>
                        <a:pt x="172" y="582"/>
                      </a:cubicBezTo>
                      <a:cubicBezTo>
                        <a:pt x="155" y="564"/>
                        <a:pt x="136" y="557"/>
                        <a:pt x="117" y="557"/>
                      </a:cubicBezTo>
                      <a:cubicBezTo>
                        <a:pt x="56" y="557"/>
                        <a:pt x="1" y="639"/>
                        <a:pt x="54" y="700"/>
                      </a:cubicBezTo>
                      <a:cubicBezTo>
                        <a:pt x="217" y="870"/>
                        <a:pt x="383" y="1046"/>
                        <a:pt x="594" y="1157"/>
                      </a:cubicBezTo>
                      <a:cubicBezTo>
                        <a:pt x="684" y="1207"/>
                        <a:pt x="824" y="1266"/>
                        <a:pt x="946" y="1266"/>
                      </a:cubicBezTo>
                      <a:cubicBezTo>
                        <a:pt x="995" y="1266"/>
                        <a:pt x="1041" y="1257"/>
                        <a:pt x="1079" y="1233"/>
                      </a:cubicBezTo>
                      <a:cubicBezTo>
                        <a:pt x="1221" y="1143"/>
                        <a:pt x="1180" y="897"/>
                        <a:pt x="1166" y="755"/>
                      </a:cubicBezTo>
                      <a:cubicBezTo>
                        <a:pt x="1145" y="505"/>
                        <a:pt x="1069" y="267"/>
                        <a:pt x="958" y="41"/>
                      </a:cubicBezTo>
                      <a:cubicBezTo>
                        <a:pt x="944" y="12"/>
                        <a:pt x="921" y="0"/>
                        <a:pt x="89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8"/>
                <p:cNvSpPr/>
                <p:nvPr/>
              </p:nvSpPr>
              <p:spPr>
                <a:xfrm>
                  <a:off x="6637672" y="3990994"/>
                  <a:ext cx="21632" cy="222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2773" extrusionOk="0">
                      <a:moveTo>
                        <a:pt x="80" y="1"/>
                      </a:moveTo>
                      <a:cubicBezTo>
                        <a:pt x="40" y="1"/>
                        <a:pt x="0" y="28"/>
                        <a:pt x="2" y="81"/>
                      </a:cubicBezTo>
                      <a:cubicBezTo>
                        <a:pt x="23" y="951"/>
                        <a:pt x="68" y="1824"/>
                        <a:pt x="102" y="2693"/>
                      </a:cubicBezTo>
                      <a:cubicBezTo>
                        <a:pt x="104" y="2746"/>
                        <a:pt x="147" y="2773"/>
                        <a:pt x="189" y="2773"/>
                      </a:cubicBezTo>
                      <a:cubicBezTo>
                        <a:pt x="230" y="2773"/>
                        <a:pt x="269" y="2747"/>
                        <a:pt x="265" y="2693"/>
                      </a:cubicBezTo>
                      <a:cubicBezTo>
                        <a:pt x="231" y="1824"/>
                        <a:pt x="185" y="951"/>
                        <a:pt x="164" y="81"/>
                      </a:cubicBezTo>
                      <a:cubicBezTo>
                        <a:pt x="163" y="28"/>
                        <a:pt x="121" y="1"/>
                        <a:pt x="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8"/>
                <p:cNvSpPr/>
                <p:nvPr/>
              </p:nvSpPr>
              <p:spPr>
                <a:xfrm>
                  <a:off x="6566582" y="4216805"/>
                  <a:ext cx="93043" cy="108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1346" extrusionOk="0">
                      <a:moveTo>
                        <a:pt x="1042" y="1"/>
                      </a:moveTo>
                      <a:cubicBezTo>
                        <a:pt x="1024" y="1"/>
                        <a:pt x="1005" y="9"/>
                        <a:pt x="990" y="28"/>
                      </a:cubicBezTo>
                      <a:cubicBezTo>
                        <a:pt x="661" y="416"/>
                        <a:pt x="297" y="787"/>
                        <a:pt x="37" y="1223"/>
                      </a:cubicBezTo>
                      <a:cubicBezTo>
                        <a:pt x="1" y="1288"/>
                        <a:pt x="58" y="1346"/>
                        <a:pt x="114" y="1346"/>
                      </a:cubicBezTo>
                      <a:cubicBezTo>
                        <a:pt x="138" y="1346"/>
                        <a:pt x="163" y="1334"/>
                        <a:pt x="179" y="1306"/>
                      </a:cubicBezTo>
                      <a:cubicBezTo>
                        <a:pt x="432" y="880"/>
                        <a:pt x="786" y="520"/>
                        <a:pt x="1104" y="146"/>
                      </a:cubicBezTo>
                      <a:cubicBezTo>
                        <a:pt x="1157" y="84"/>
                        <a:pt x="1101" y="1"/>
                        <a:pt x="10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8"/>
                <p:cNvSpPr/>
                <p:nvPr/>
              </p:nvSpPr>
              <p:spPr>
                <a:xfrm>
                  <a:off x="6278365" y="3728029"/>
                  <a:ext cx="78487" cy="6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07" extrusionOk="0">
                      <a:moveTo>
                        <a:pt x="316" y="0"/>
                      </a:moveTo>
                      <a:cubicBezTo>
                        <a:pt x="267" y="0"/>
                        <a:pt x="221" y="14"/>
                        <a:pt x="180" y="49"/>
                      </a:cubicBezTo>
                      <a:cubicBezTo>
                        <a:pt x="1" y="209"/>
                        <a:pt x="215" y="545"/>
                        <a:pt x="236" y="729"/>
                      </a:cubicBezTo>
                      <a:cubicBezTo>
                        <a:pt x="241" y="781"/>
                        <a:pt x="284" y="807"/>
                        <a:pt x="325" y="807"/>
                      </a:cubicBezTo>
                      <a:cubicBezTo>
                        <a:pt x="366" y="807"/>
                        <a:pt x="404" y="781"/>
                        <a:pt x="399" y="729"/>
                      </a:cubicBezTo>
                      <a:cubicBezTo>
                        <a:pt x="388" y="645"/>
                        <a:pt x="367" y="566"/>
                        <a:pt x="343" y="489"/>
                      </a:cubicBezTo>
                      <a:cubicBezTo>
                        <a:pt x="319" y="417"/>
                        <a:pt x="277" y="330"/>
                        <a:pt x="281" y="257"/>
                      </a:cubicBezTo>
                      <a:cubicBezTo>
                        <a:pt x="283" y="199"/>
                        <a:pt x="309" y="180"/>
                        <a:pt x="344" y="180"/>
                      </a:cubicBezTo>
                      <a:cubicBezTo>
                        <a:pt x="403" y="180"/>
                        <a:pt x="490" y="238"/>
                        <a:pt x="534" y="264"/>
                      </a:cubicBezTo>
                      <a:cubicBezTo>
                        <a:pt x="624" y="320"/>
                        <a:pt x="711" y="382"/>
                        <a:pt x="811" y="427"/>
                      </a:cubicBezTo>
                      <a:cubicBezTo>
                        <a:pt x="823" y="432"/>
                        <a:pt x="834" y="434"/>
                        <a:pt x="845" y="434"/>
                      </a:cubicBezTo>
                      <a:cubicBezTo>
                        <a:pt x="922" y="434"/>
                        <a:pt x="975" y="321"/>
                        <a:pt x="890" y="285"/>
                      </a:cubicBezTo>
                      <a:cubicBezTo>
                        <a:pt x="752" y="224"/>
                        <a:pt x="510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8"/>
                <p:cNvSpPr/>
                <p:nvPr/>
              </p:nvSpPr>
              <p:spPr>
                <a:xfrm>
                  <a:off x="6710530" y="3804345"/>
                  <a:ext cx="251144" cy="12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3" h="1543" extrusionOk="0">
                      <a:moveTo>
                        <a:pt x="92" y="0"/>
                      </a:moveTo>
                      <a:cubicBezTo>
                        <a:pt x="0" y="0"/>
                        <a:pt x="4" y="154"/>
                        <a:pt x="104" y="164"/>
                      </a:cubicBezTo>
                      <a:cubicBezTo>
                        <a:pt x="1060" y="282"/>
                        <a:pt x="2301" y="763"/>
                        <a:pt x="2955" y="1515"/>
                      </a:cubicBezTo>
                      <a:cubicBezTo>
                        <a:pt x="2971" y="1534"/>
                        <a:pt x="2990" y="1542"/>
                        <a:pt x="3008" y="1542"/>
                      </a:cubicBezTo>
                      <a:cubicBezTo>
                        <a:pt x="3067" y="1542"/>
                        <a:pt x="3123" y="1461"/>
                        <a:pt x="3070" y="1401"/>
                      </a:cubicBezTo>
                      <a:cubicBezTo>
                        <a:pt x="2384" y="611"/>
                        <a:pt x="1108" y="126"/>
                        <a:pt x="104" y="1"/>
                      </a:cubicBezTo>
                      <a:cubicBezTo>
                        <a:pt x="100" y="0"/>
                        <a:pt x="96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8"/>
                <p:cNvSpPr/>
                <p:nvPr/>
              </p:nvSpPr>
              <p:spPr>
                <a:xfrm>
                  <a:off x="6711254" y="3717816"/>
                  <a:ext cx="289905" cy="210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5" h="2613" extrusionOk="0">
                      <a:moveTo>
                        <a:pt x="1644" y="0"/>
                      </a:moveTo>
                      <a:cubicBezTo>
                        <a:pt x="923" y="0"/>
                        <a:pt x="218" y="373"/>
                        <a:pt x="15" y="1136"/>
                      </a:cubicBezTo>
                      <a:cubicBezTo>
                        <a:pt x="1" y="1198"/>
                        <a:pt x="51" y="1238"/>
                        <a:pt x="100" y="1238"/>
                      </a:cubicBezTo>
                      <a:cubicBezTo>
                        <a:pt x="132" y="1238"/>
                        <a:pt x="164" y="1221"/>
                        <a:pt x="175" y="1181"/>
                      </a:cubicBezTo>
                      <a:cubicBezTo>
                        <a:pt x="357" y="496"/>
                        <a:pt x="998" y="162"/>
                        <a:pt x="1649" y="162"/>
                      </a:cubicBezTo>
                      <a:cubicBezTo>
                        <a:pt x="1876" y="162"/>
                        <a:pt x="2105" y="203"/>
                        <a:pt x="2316" y="284"/>
                      </a:cubicBezTo>
                      <a:cubicBezTo>
                        <a:pt x="3151" y="599"/>
                        <a:pt x="3449" y="1763"/>
                        <a:pt x="2933" y="2494"/>
                      </a:cubicBezTo>
                      <a:cubicBezTo>
                        <a:pt x="2889" y="2555"/>
                        <a:pt x="2946" y="2612"/>
                        <a:pt x="3005" y="2612"/>
                      </a:cubicBezTo>
                      <a:cubicBezTo>
                        <a:pt x="3030" y="2612"/>
                        <a:pt x="3056" y="2602"/>
                        <a:pt x="3074" y="2577"/>
                      </a:cubicBezTo>
                      <a:cubicBezTo>
                        <a:pt x="3605" y="1825"/>
                        <a:pt x="3359" y="589"/>
                        <a:pt x="2521" y="194"/>
                      </a:cubicBezTo>
                      <a:cubicBezTo>
                        <a:pt x="2249" y="65"/>
                        <a:pt x="1945" y="0"/>
                        <a:pt x="16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8"/>
                <p:cNvSpPr/>
                <p:nvPr/>
              </p:nvSpPr>
              <p:spPr>
                <a:xfrm>
                  <a:off x="6868230" y="3691439"/>
                  <a:ext cx="73904" cy="6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" h="801" extrusionOk="0">
                      <a:moveTo>
                        <a:pt x="623" y="1"/>
                      </a:moveTo>
                      <a:cubicBezTo>
                        <a:pt x="425" y="1"/>
                        <a:pt x="199" y="294"/>
                        <a:pt x="73" y="380"/>
                      </a:cubicBezTo>
                      <a:cubicBezTo>
                        <a:pt x="1" y="426"/>
                        <a:pt x="45" y="532"/>
                        <a:pt x="113" y="532"/>
                      </a:cubicBezTo>
                      <a:cubicBezTo>
                        <a:pt x="127" y="532"/>
                        <a:pt x="141" y="528"/>
                        <a:pt x="156" y="518"/>
                      </a:cubicBezTo>
                      <a:cubicBezTo>
                        <a:pt x="233" y="469"/>
                        <a:pt x="302" y="404"/>
                        <a:pt x="367" y="341"/>
                      </a:cubicBezTo>
                      <a:cubicBezTo>
                        <a:pt x="411" y="304"/>
                        <a:pt x="529" y="182"/>
                        <a:pt x="604" y="182"/>
                      </a:cubicBezTo>
                      <a:cubicBezTo>
                        <a:pt x="626" y="182"/>
                        <a:pt x="643" y="192"/>
                        <a:pt x="655" y="217"/>
                      </a:cubicBezTo>
                      <a:cubicBezTo>
                        <a:pt x="683" y="282"/>
                        <a:pt x="652" y="397"/>
                        <a:pt x="641" y="463"/>
                      </a:cubicBezTo>
                      <a:cubicBezTo>
                        <a:pt x="631" y="549"/>
                        <a:pt x="617" y="636"/>
                        <a:pt x="624" y="722"/>
                      </a:cubicBezTo>
                      <a:cubicBezTo>
                        <a:pt x="627" y="774"/>
                        <a:pt x="670" y="800"/>
                        <a:pt x="711" y="800"/>
                      </a:cubicBezTo>
                      <a:cubicBezTo>
                        <a:pt x="751" y="800"/>
                        <a:pt x="790" y="774"/>
                        <a:pt x="786" y="722"/>
                      </a:cubicBezTo>
                      <a:cubicBezTo>
                        <a:pt x="777" y="532"/>
                        <a:pt x="919" y="189"/>
                        <a:pt x="742" y="44"/>
                      </a:cubicBezTo>
                      <a:cubicBezTo>
                        <a:pt x="704" y="14"/>
                        <a:pt x="664" y="1"/>
                        <a:pt x="6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8"/>
                <p:cNvSpPr/>
                <p:nvPr/>
              </p:nvSpPr>
              <p:spPr>
                <a:xfrm>
                  <a:off x="6550258" y="3735830"/>
                  <a:ext cx="131643" cy="15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7" h="191" extrusionOk="0">
                      <a:moveTo>
                        <a:pt x="1529" y="0"/>
                      </a:moveTo>
                      <a:cubicBezTo>
                        <a:pt x="1054" y="4"/>
                        <a:pt x="583" y="15"/>
                        <a:pt x="108" y="29"/>
                      </a:cubicBezTo>
                      <a:cubicBezTo>
                        <a:pt x="2" y="32"/>
                        <a:pt x="1" y="191"/>
                        <a:pt x="104" y="191"/>
                      </a:cubicBezTo>
                      <a:cubicBezTo>
                        <a:pt x="105" y="191"/>
                        <a:pt x="107" y="191"/>
                        <a:pt x="108" y="191"/>
                      </a:cubicBezTo>
                      <a:cubicBezTo>
                        <a:pt x="583" y="178"/>
                        <a:pt x="1054" y="167"/>
                        <a:pt x="1529" y="163"/>
                      </a:cubicBezTo>
                      <a:cubicBezTo>
                        <a:pt x="1636" y="163"/>
                        <a:pt x="1636" y="0"/>
                        <a:pt x="15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8"/>
                <p:cNvSpPr/>
                <p:nvPr/>
              </p:nvSpPr>
              <p:spPr>
                <a:xfrm>
                  <a:off x="6551142" y="3797188"/>
                  <a:ext cx="133171" cy="20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" h="249" extrusionOk="0">
                      <a:moveTo>
                        <a:pt x="1541" y="0"/>
                      </a:moveTo>
                      <a:cubicBezTo>
                        <a:pt x="1534" y="0"/>
                        <a:pt x="1526" y="1"/>
                        <a:pt x="1518" y="3"/>
                      </a:cubicBezTo>
                      <a:cubicBezTo>
                        <a:pt x="1250" y="66"/>
                        <a:pt x="975" y="84"/>
                        <a:pt x="699" y="84"/>
                      </a:cubicBezTo>
                      <a:cubicBezTo>
                        <a:pt x="501" y="84"/>
                        <a:pt x="303" y="74"/>
                        <a:pt x="108" y="66"/>
                      </a:cubicBezTo>
                      <a:cubicBezTo>
                        <a:pt x="107" y="66"/>
                        <a:pt x="106" y="66"/>
                        <a:pt x="104" y="66"/>
                      </a:cubicBezTo>
                      <a:cubicBezTo>
                        <a:pt x="1" y="66"/>
                        <a:pt x="5" y="225"/>
                        <a:pt x="108" y="232"/>
                      </a:cubicBezTo>
                      <a:cubicBezTo>
                        <a:pt x="298" y="240"/>
                        <a:pt x="490" y="248"/>
                        <a:pt x="682" y="248"/>
                      </a:cubicBezTo>
                      <a:cubicBezTo>
                        <a:pt x="979" y="248"/>
                        <a:pt x="1275" y="229"/>
                        <a:pt x="1563" y="160"/>
                      </a:cubicBezTo>
                      <a:cubicBezTo>
                        <a:pt x="1656" y="137"/>
                        <a:pt x="1628" y="0"/>
                        <a:pt x="15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8"/>
                <p:cNvSpPr/>
                <p:nvPr/>
              </p:nvSpPr>
              <p:spPr>
                <a:xfrm>
                  <a:off x="6665657" y="3736714"/>
                  <a:ext cx="16888" cy="73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910" extrusionOk="0">
                      <a:moveTo>
                        <a:pt x="108" y="0"/>
                      </a:moveTo>
                      <a:cubicBezTo>
                        <a:pt x="76" y="0"/>
                        <a:pt x="47" y="18"/>
                        <a:pt x="42" y="59"/>
                      </a:cubicBezTo>
                      <a:cubicBezTo>
                        <a:pt x="3" y="319"/>
                        <a:pt x="0" y="572"/>
                        <a:pt x="35" y="832"/>
                      </a:cubicBezTo>
                      <a:cubicBezTo>
                        <a:pt x="42" y="884"/>
                        <a:pt x="86" y="910"/>
                        <a:pt x="127" y="910"/>
                      </a:cubicBezTo>
                      <a:cubicBezTo>
                        <a:pt x="167" y="910"/>
                        <a:pt x="205" y="884"/>
                        <a:pt x="198" y="832"/>
                      </a:cubicBezTo>
                      <a:cubicBezTo>
                        <a:pt x="166" y="589"/>
                        <a:pt x="166" y="346"/>
                        <a:pt x="201" y="101"/>
                      </a:cubicBezTo>
                      <a:cubicBezTo>
                        <a:pt x="210" y="40"/>
                        <a:pt x="156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8"/>
                <p:cNvSpPr/>
                <p:nvPr/>
              </p:nvSpPr>
              <p:spPr>
                <a:xfrm>
                  <a:off x="6551946" y="3738242"/>
                  <a:ext cx="15118" cy="74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927" extrusionOk="0">
                      <a:moveTo>
                        <a:pt x="80" y="1"/>
                      </a:moveTo>
                      <a:cubicBezTo>
                        <a:pt x="39" y="1"/>
                        <a:pt x="0" y="28"/>
                        <a:pt x="4" y="82"/>
                      </a:cubicBezTo>
                      <a:cubicBezTo>
                        <a:pt x="25" y="335"/>
                        <a:pt x="0" y="591"/>
                        <a:pt x="15" y="847"/>
                      </a:cubicBezTo>
                      <a:cubicBezTo>
                        <a:pt x="18" y="899"/>
                        <a:pt x="61" y="926"/>
                        <a:pt x="103" y="926"/>
                      </a:cubicBezTo>
                      <a:cubicBezTo>
                        <a:pt x="143" y="926"/>
                        <a:pt x="183" y="900"/>
                        <a:pt x="181" y="847"/>
                      </a:cubicBezTo>
                      <a:cubicBezTo>
                        <a:pt x="163" y="591"/>
                        <a:pt x="188" y="335"/>
                        <a:pt x="167" y="82"/>
                      </a:cubicBezTo>
                      <a:cubicBezTo>
                        <a:pt x="163" y="28"/>
                        <a:pt x="121" y="1"/>
                        <a:pt x="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8"/>
                <p:cNvSpPr/>
                <p:nvPr/>
              </p:nvSpPr>
              <p:spPr>
                <a:xfrm>
                  <a:off x="6612099" y="3806918"/>
                  <a:ext cx="17451" cy="56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705" extrusionOk="0">
                      <a:moveTo>
                        <a:pt x="132" y="1"/>
                      </a:moveTo>
                      <a:cubicBezTo>
                        <a:pt x="90" y="1"/>
                        <a:pt x="46" y="28"/>
                        <a:pt x="42" y="80"/>
                      </a:cubicBezTo>
                      <a:cubicBezTo>
                        <a:pt x="29" y="271"/>
                        <a:pt x="1" y="458"/>
                        <a:pt x="46" y="645"/>
                      </a:cubicBezTo>
                      <a:cubicBezTo>
                        <a:pt x="56" y="686"/>
                        <a:pt x="86" y="704"/>
                        <a:pt x="118" y="704"/>
                      </a:cubicBezTo>
                      <a:cubicBezTo>
                        <a:pt x="166" y="704"/>
                        <a:pt x="217" y="664"/>
                        <a:pt x="202" y="603"/>
                      </a:cubicBezTo>
                      <a:cubicBezTo>
                        <a:pt x="164" y="430"/>
                        <a:pt x="191" y="253"/>
                        <a:pt x="205" y="80"/>
                      </a:cubicBezTo>
                      <a:cubicBezTo>
                        <a:pt x="211" y="27"/>
                        <a:pt x="173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8"/>
                <p:cNvSpPr/>
                <p:nvPr/>
              </p:nvSpPr>
              <p:spPr>
                <a:xfrm>
                  <a:off x="6629469" y="4194771"/>
                  <a:ext cx="42380" cy="4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527" extrusionOk="0">
                      <a:moveTo>
                        <a:pt x="263" y="0"/>
                      </a:moveTo>
                      <a:cubicBezTo>
                        <a:pt x="117" y="0"/>
                        <a:pt x="0" y="118"/>
                        <a:pt x="0" y="263"/>
                      </a:cubicBezTo>
                      <a:cubicBezTo>
                        <a:pt x="0" y="409"/>
                        <a:pt x="117" y="527"/>
                        <a:pt x="263" y="527"/>
                      </a:cubicBezTo>
                      <a:cubicBezTo>
                        <a:pt x="408" y="527"/>
                        <a:pt x="527" y="409"/>
                        <a:pt x="527" y="263"/>
                      </a:cubicBezTo>
                      <a:cubicBezTo>
                        <a:pt x="527" y="118"/>
                        <a:pt x="408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8"/>
                <p:cNvSpPr/>
                <p:nvPr/>
              </p:nvSpPr>
              <p:spPr>
                <a:xfrm>
                  <a:off x="6629710" y="3912265"/>
                  <a:ext cx="16003" cy="35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445" extrusionOk="0">
                      <a:moveTo>
                        <a:pt x="98" y="0"/>
                      </a:moveTo>
                      <a:cubicBezTo>
                        <a:pt x="57" y="0"/>
                        <a:pt x="14" y="27"/>
                        <a:pt x="10" y="80"/>
                      </a:cubicBezTo>
                      <a:cubicBezTo>
                        <a:pt x="1" y="180"/>
                        <a:pt x="18" y="270"/>
                        <a:pt x="28" y="367"/>
                      </a:cubicBezTo>
                      <a:cubicBezTo>
                        <a:pt x="35" y="419"/>
                        <a:pt x="79" y="445"/>
                        <a:pt x="120" y="445"/>
                      </a:cubicBezTo>
                      <a:cubicBezTo>
                        <a:pt x="161" y="445"/>
                        <a:pt x="198" y="419"/>
                        <a:pt x="191" y="367"/>
                      </a:cubicBezTo>
                      <a:cubicBezTo>
                        <a:pt x="180" y="270"/>
                        <a:pt x="167" y="180"/>
                        <a:pt x="173" y="80"/>
                      </a:cubicBezTo>
                      <a:cubicBezTo>
                        <a:pt x="177" y="26"/>
                        <a:pt x="139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8"/>
                <p:cNvSpPr/>
                <p:nvPr/>
              </p:nvSpPr>
              <p:spPr>
                <a:xfrm>
                  <a:off x="6666220" y="4409967"/>
                  <a:ext cx="18416" cy="4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618" extrusionOk="0">
                      <a:moveTo>
                        <a:pt x="101" y="1"/>
                      </a:moveTo>
                      <a:cubicBezTo>
                        <a:pt x="60" y="1"/>
                        <a:pt x="18" y="27"/>
                        <a:pt x="14" y="79"/>
                      </a:cubicBezTo>
                      <a:cubicBezTo>
                        <a:pt x="1" y="242"/>
                        <a:pt x="14" y="401"/>
                        <a:pt x="55" y="560"/>
                      </a:cubicBezTo>
                      <a:cubicBezTo>
                        <a:pt x="65" y="600"/>
                        <a:pt x="96" y="618"/>
                        <a:pt x="128" y="618"/>
                      </a:cubicBezTo>
                      <a:cubicBezTo>
                        <a:pt x="177" y="618"/>
                        <a:pt x="228" y="578"/>
                        <a:pt x="212" y="515"/>
                      </a:cubicBezTo>
                      <a:cubicBezTo>
                        <a:pt x="177" y="370"/>
                        <a:pt x="167" y="227"/>
                        <a:pt x="177" y="79"/>
                      </a:cubicBezTo>
                      <a:cubicBezTo>
                        <a:pt x="180" y="27"/>
                        <a:pt x="14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8"/>
                <p:cNvSpPr/>
                <p:nvPr/>
              </p:nvSpPr>
              <p:spPr>
                <a:xfrm>
                  <a:off x="6388377" y="4164936"/>
                  <a:ext cx="55006" cy="11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40" extrusionOk="0">
                      <a:moveTo>
                        <a:pt x="136" y="1"/>
                      </a:moveTo>
                      <a:cubicBezTo>
                        <a:pt x="0" y="1"/>
                        <a:pt x="0" y="139"/>
                        <a:pt x="136" y="139"/>
                      </a:cubicBezTo>
                      <a:lnTo>
                        <a:pt x="548" y="139"/>
                      </a:lnTo>
                      <a:cubicBezTo>
                        <a:pt x="683" y="139"/>
                        <a:pt x="683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8"/>
                <p:cNvSpPr/>
                <p:nvPr/>
              </p:nvSpPr>
              <p:spPr>
                <a:xfrm>
                  <a:off x="6904418" y="4154080"/>
                  <a:ext cx="55006" cy="10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36" extrusionOk="0">
                      <a:moveTo>
                        <a:pt x="139" y="0"/>
                      </a:moveTo>
                      <a:cubicBezTo>
                        <a:pt x="1" y="0"/>
                        <a:pt x="1" y="136"/>
                        <a:pt x="139" y="136"/>
                      </a:cubicBezTo>
                      <a:lnTo>
                        <a:pt x="548" y="136"/>
                      </a:lnTo>
                      <a:cubicBezTo>
                        <a:pt x="683" y="136"/>
                        <a:pt x="683" y="0"/>
                        <a:pt x="5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8"/>
                <p:cNvSpPr/>
                <p:nvPr/>
              </p:nvSpPr>
              <p:spPr>
                <a:xfrm>
                  <a:off x="6437914" y="3992280"/>
                  <a:ext cx="39083" cy="31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" h="390" extrusionOk="0">
                      <a:moveTo>
                        <a:pt x="121" y="1"/>
                      </a:moveTo>
                      <a:cubicBezTo>
                        <a:pt x="57" y="1"/>
                        <a:pt x="1" y="85"/>
                        <a:pt x="60" y="141"/>
                      </a:cubicBezTo>
                      <a:cubicBezTo>
                        <a:pt x="147" y="224"/>
                        <a:pt x="237" y="301"/>
                        <a:pt x="334" y="374"/>
                      </a:cubicBezTo>
                      <a:cubicBezTo>
                        <a:pt x="349" y="385"/>
                        <a:pt x="364" y="389"/>
                        <a:pt x="378" y="389"/>
                      </a:cubicBezTo>
                      <a:cubicBezTo>
                        <a:pt x="443" y="389"/>
                        <a:pt x="486" y="283"/>
                        <a:pt x="417" y="232"/>
                      </a:cubicBezTo>
                      <a:cubicBezTo>
                        <a:pt x="331" y="169"/>
                        <a:pt x="251" y="99"/>
                        <a:pt x="174" y="24"/>
                      </a:cubicBezTo>
                      <a:cubicBezTo>
                        <a:pt x="158" y="8"/>
                        <a:pt x="139" y="1"/>
                        <a:pt x="12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8"/>
                <p:cNvSpPr/>
                <p:nvPr/>
              </p:nvSpPr>
              <p:spPr>
                <a:xfrm>
                  <a:off x="6836545" y="4327459"/>
                  <a:ext cx="56855" cy="6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771" extrusionOk="0">
                      <a:moveTo>
                        <a:pt x="113" y="0"/>
                      </a:moveTo>
                      <a:cubicBezTo>
                        <a:pt x="58" y="0"/>
                        <a:pt x="0" y="60"/>
                        <a:pt x="34" y="124"/>
                      </a:cubicBezTo>
                      <a:cubicBezTo>
                        <a:pt x="149" y="350"/>
                        <a:pt x="331" y="588"/>
                        <a:pt x="526" y="751"/>
                      </a:cubicBezTo>
                      <a:cubicBezTo>
                        <a:pt x="544" y="765"/>
                        <a:pt x="562" y="771"/>
                        <a:pt x="581" y="771"/>
                      </a:cubicBezTo>
                      <a:cubicBezTo>
                        <a:pt x="649" y="771"/>
                        <a:pt x="706" y="688"/>
                        <a:pt x="643" y="634"/>
                      </a:cubicBezTo>
                      <a:cubicBezTo>
                        <a:pt x="456" y="478"/>
                        <a:pt x="287" y="260"/>
                        <a:pt x="176" y="41"/>
                      </a:cubicBezTo>
                      <a:cubicBezTo>
                        <a:pt x="161" y="12"/>
                        <a:pt x="137" y="0"/>
                        <a:pt x="1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8"/>
                <p:cNvSpPr/>
                <p:nvPr/>
              </p:nvSpPr>
              <p:spPr>
                <a:xfrm>
                  <a:off x="6439924" y="4322876"/>
                  <a:ext cx="60554" cy="3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490" extrusionOk="0">
                      <a:moveTo>
                        <a:pt x="639" y="1"/>
                      </a:moveTo>
                      <a:cubicBezTo>
                        <a:pt x="625" y="1"/>
                        <a:pt x="611" y="5"/>
                        <a:pt x="597" y="15"/>
                      </a:cubicBezTo>
                      <a:cubicBezTo>
                        <a:pt x="430" y="130"/>
                        <a:pt x="258" y="240"/>
                        <a:pt x="80" y="338"/>
                      </a:cubicBezTo>
                      <a:cubicBezTo>
                        <a:pt x="1" y="379"/>
                        <a:pt x="50" y="489"/>
                        <a:pt x="125" y="489"/>
                      </a:cubicBezTo>
                      <a:cubicBezTo>
                        <a:pt x="137" y="489"/>
                        <a:pt x="150" y="486"/>
                        <a:pt x="164" y="479"/>
                      </a:cubicBezTo>
                      <a:cubicBezTo>
                        <a:pt x="341" y="382"/>
                        <a:pt x="510" y="271"/>
                        <a:pt x="680" y="157"/>
                      </a:cubicBezTo>
                      <a:cubicBezTo>
                        <a:pt x="752" y="108"/>
                        <a:pt x="706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8"/>
                <p:cNvSpPr/>
                <p:nvPr/>
              </p:nvSpPr>
              <p:spPr>
                <a:xfrm>
                  <a:off x="6798829" y="3981826"/>
                  <a:ext cx="41093" cy="3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382" extrusionOk="0">
                      <a:moveTo>
                        <a:pt x="392" y="1"/>
                      </a:moveTo>
                      <a:cubicBezTo>
                        <a:pt x="373" y="1"/>
                        <a:pt x="354" y="8"/>
                        <a:pt x="336" y="26"/>
                      </a:cubicBezTo>
                      <a:cubicBezTo>
                        <a:pt x="257" y="101"/>
                        <a:pt x="170" y="171"/>
                        <a:pt x="77" y="226"/>
                      </a:cubicBezTo>
                      <a:cubicBezTo>
                        <a:pt x="1" y="273"/>
                        <a:pt x="45" y="381"/>
                        <a:pt x="115" y="381"/>
                      </a:cubicBezTo>
                      <a:cubicBezTo>
                        <a:pt x="128" y="381"/>
                        <a:pt x="142" y="377"/>
                        <a:pt x="156" y="368"/>
                      </a:cubicBezTo>
                      <a:cubicBezTo>
                        <a:pt x="264" y="303"/>
                        <a:pt x="364" y="226"/>
                        <a:pt x="455" y="140"/>
                      </a:cubicBezTo>
                      <a:cubicBezTo>
                        <a:pt x="510" y="84"/>
                        <a:pt x="455" y="1"/>
                        <a:pt x="39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8"/>
                <p:cNvSpPr/>
                <p:nvPr/>
              </p:nvSpPr>
              <p:spPr>
                <a:xfrm>
                  <a:off x="6295333" y="3799279"/>
                  <a:ext cx="44551" cy="13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1633" extrusionOk="0">
                      <a:moveTo>
                        <a:pt x="316" y="0"/>
                      </a:moveTo>
                      <a:cubicBezTo>
                        <a:pt x="291" y="0"/>
                        <a:pt x="268" y="13"/>
                        <a:pt x="254" y="43"/>
                      </a:cubicBezTo>
                      <a:cubicBezTo>
                        <a:pt x="1" y="549"/>
                        <a:pt x="39" y="1132"/>
                        <a:pt x="367" y="1596"/>
                      </a:cubicBezTo>
                      <a:cubicBezTo>
                        <a:pt x="386" y="1621"/>
                        <a:pt x="412" y="1632"/>
                        <a:pt x="437" y="1632"/>
                      </a:cubicBezTo>
                      <a:cubicBezTo>
                        <a:pt x="496" y="1632"/>
                        <a:pt x="553" y="1573"/>
                        <a:pt x="510" y="1512"/>
                      </a:cubicBezTo>
                      <a:cubicBezTo>
                        <a:pt x="215" y="1100"/>
                        <a:pt x="167" y="580"/>
                        <a:pt x="396" y="126"/>
                      </a:cubicBezTo>
                      <a:cubicBezTo>
                        <a:pt x="427" y="60"/>
                        <a:pt x="369" y="0"/>
                        <a:pt x="3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8"/>
                <p:cNvSpPr/>
                <p:nvPr/>
              </p:nvSpPr>
              <p:spPr>
                <a:xfrm>
                  <a:off x="6917687" y="3808688"/>
                  <a:ext cx="30800" cy="8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1083" extrusionOk="0">
                      <a:moveTo>
                        <a:pt x="195" y="0"/>
                      </a:moveTo>
                      <a:cubicBezTo>
                        <a:pt x="145" y="0"/>
                        <a:pt x="96" y="40"/>
                        <a:pt x="117" y="100"/>
                      </a:cubicBezTo>
                      <a:cubicBezTo>
                        <a:pt x="213" y="394"/>
                        <a:pt x="186" y="692"/>
                        <a:pt x="37" y="959"/>
                      </a:cubicBezTo>
                      <a:cubicBezTo>
                        <a:pt x="1" y="1023"/>
                        <a:pt x="57" y="1083"/>
                        <a:pt x="113" y="1083"/>
                      </a:cubicBezTo>
                      <a:cubicBezTo>
                        <a:pt x="138" y="1083"/>
                        <a:pt x="163" y="1071"/>
                        <a:pt x="179" y="1042"/>
                      </a:cubicBezTo>
                      <a:cubicBezTo>
                        <a:pt x="349" y="737"/>
                        <a:pt x="383" y="391"/>
                        <a:pt x="275" y="58"/>
                      </a:cubicBezTo>
                      <a:cubicBezTo>
                        <a:pt x="262" y="18"/>
                        <a:pt x="228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8"/>
                <p:cNvSpPr/>
                <p:nvPr/>
              </p:nvSpPr>
              <p:spPr>
                <a:xfrm>
                  <a:off x="6553072" y="3769846"/>
                  <a:ext cx="66103" cy="10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36" extrusionOk="0">
                      <a:moveTo>
                        <a:pt x="135" y="1"/>
                      </a:moveTo>
                      <a:cubicBezTo>
                        <a:pt x="1" y="1"/>
                        <a:pt x="1" y="135"/>
                        <a:pt x="135" y="135"/>
                      </a:cubicBezTo>
                      <a:lnTo>
                        <a:pt x="683" y="135"/>
                      </a:lnTo>
                      <a:cubicBezTo>
                        <a:pt x="821" y="135"/>
                        <a:pt x="821" y="1"/>
                        <a:pt x="68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8"/>
                <p:cNvSpPr/>
                <p:nvPr/>
              </p:nvSpPr>
              <p:spPr>
                <a:xfrm>
                  <a:off x="6619095" y="3576684"/>
                  <a:ext cx="10937" cy="94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173" extrusionOk="0">
                      <a:moveTo>
                        <a:pt x="68" y="1"/>
                      </a:moveTo>
                      <a:cubicBezTo>
                        <a:pt x="34" y="1"/>
                        <a:pt x="0" y="27"/>
                        <a:pt x="0" y="81"/>
                      </a:cubicBezTo>
                      <a:lnTo>
                        <a:pt x="0" y="1172"/>
                      </a:lnTo>
                      <a:lnTo>
                        <a:pt x="136" y="1172"/>
                      </a:lnTo>
                      <a:lnTo>
                        <a:pt x="136" y="81"/>
                      </a:lnTo>
                      <a:cubicBezTo>
                        <a:pt x="136" y="27"/>
                        <a:pt x="102" y="1"/>
                        <a:pt x="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8"/>
                <p:cNvSpPr/>
                <p:nvPr/>
              </p:nvSpPr>
              <p:spPr>
                <a:xfrm>
                  <a:off x="6371006" y="3570572"/>
                  <a:ext cx="55890" cy="7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" h="969" extrusionOk="0">
                      <a:moveTo>
                        <a:pt x="113" y="0"/>
                      </a:moveTo>
                      <a:cubicBezTo>
                        <a:pt x="58" y="0"/>
                        <a:pt x="0" y="60"/>
                        <a:pt x="37" y="122"/>
                      </a:cubicBezTo>
                      <a:cubicBezTo>
                        <a:pt x="186" y="396"/>
                        <a:pt x="345" y="666"/>
                        <a:pt x="512" y="930"/>
                      </a:cubicBezTo>
                      <a:cubicBezTo>
                        <a:pt x="529" y="957"/>
                        <a:pt x="555" y="968"/>
                        <a:pt x="580" y="968"/>
                      </a:cubicBezTo>
                      <a:cubicBezTo>
                        <a:pt x="638" y="968"/>
                        <a:pt x="694" y="909"/>
                        <a:pt x="653" y="846"/>
                      </a:cubicBezTo>
                      <a:cubicBezTo>
                        <a:pt x="487" y="583"/>
                        <a:pt x="328" y="317"/>
                        <a:pt x="175" y="39"/>
                      </a:cubicBezTo>
                      <a:cubicBezTo>
                        <a:pt x="160" y="12"/>
                        <a:pt x="137" y="0"/>
                        <a:pt x="1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8"/>
                <p:cNvSpPr/>
                <p:nvPr/>
              </p:nvSpPr>
              <p:spPr>
                <a:xfrm>
                  <a:off x="6809123" y="3562450"/>
                  <a:ext cx="46964" cy="60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748" extrusionOk="0">
                      <a:moveTo>
                        <a:pt x="469" y="1"/>
                      </a:moveTo>
                      <a:cubicBezTo>
                        <a:pt x="444" y="1"/>
                        <a:pt x="419" y="12"/>
                        <a:pt x="402" y="39"/>
                      </a:cubicBezTo>
                      <a:cubicBezTo>
                        <a:pt x="282" y="234"/>
                        <a:pt x="160" y="431"/>
                        <a:pt x="39" y="626"/>
                      </a:cubicBezTo>
                      <a:cubicBezTo>
                        <a:pt x="0" y="688"/>
                        <a:pt x="57" y="747"/>
                        <a:pt x="114" y="747"/>
                      </a:cubicBezTo>
                      <a:cubicBezTo>
                        <a:pt x="139" y="747"/>
                        <a:pt x="164" y="736"/>
                        <a:pt x="181" y="709"/>
                      </a:cubicBezTo>
                      <a:cubicBezTo>
                        <a:pt x="302" y="514"/>
                        <a:pt x="423" y="317"/>
                        <a:pt x="544" y="123"/>
                      </a:cubicBezTo>
                      <a:cubicBezTo>
                        <a:pt x="583" y="60"/>
                        <a:pt x="526" y="1"/>
                        <a:pt x="4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8"/>
                <p:cNvSpPr/>
                <p:nvPr/>
              </p:nvSpPr>
              <p:spPr>
                <a:xfrm>
                  <a:off x="7014992" y="3836592"/>
                  <a:ext cx="72376" cy="3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395" extrusionOk="0">
                      <a:moveTo>
                        <a:pt x="794" y="1"/>
                      </a:moveTo>
                      <a:cubicBezTo>
                        <a:pt x="786" y="1"/>
                        <a:pt x="777" y="2"/>
                        <a:pt x="767" y="6"/>
                      </a:cubicBezTo>
                      <a:cubicBezTo>
                        <a:pt x="541" y="81"/>
                        <a:pt x="316" y="154"/>
                        <a:pt x="92" y="231"/>
                      </a:cubicBezTo>
                      <a:cubicBezTo>
                        <a:pt x="1" y="262"/>
                        <a:pt x="28" y="395"/>
                        <a:pt x="109" y="395"/>
                      </a:cubicBezTo>
                      <a:cubicBezTo>
                        <a:pt x="117" y="395"/>
                        <a:pt x="127" y="393"/>
                        <a:pt x="136" y="390"/>
                      </a:cubicBezTo>
                      <a:cubicBezTo>
                        <a:pt x="362" y="314"/>
                        <a:pt x="586" y="238"/>
                        <a:pt x="812" y="164"/>
                      </a:cubicBezTo>
                      <a:cubicBezTo>
                        <a:pt x="900" y="134"/>
                        <a:pt x="874" y="1"/>
                        <a:pt x="79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0" name="Google Shape;290;p28"/>
            <p:cNvGrpSpPr/>
            <p:nvPr/>
          </p:nvGrpSpPr>
          <p:grpSpPr>
            <a:xfrm>
              <a:off x="8125463" y="4298775"/>
              <a:ext cx="261775" cy="114725"/>
              <a:chOff x="8125463" y="4298775"/>
              <a:chExt cx="261775" cy="114725"/>
            </a:xfrm>
          </p:grpSpPr>
          <p:sp>
            <p:nvSpPr>
              <p:cNvPr id="291" name="Google Shape;291;p28"/>
              <p:cNvSpPr/>
              <p:nvPr/>
            </p:nvSpPr>
            <p:spPr>
              <a:xfrm>
                <a:off x="8221688" y="4322700"/>
                <a:ext cx="6665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3216" extrusionOk="0">
                    <a:moveTo>
                      <a:pt x="2526" y="2703"/>
                    </a:moveTo>
                    <a:cubicBezTo>
                      <a:pt x="2492" y="2668"/>
                      <a:pt x="2443" y="2640"/>
                      <a:pt x="2412" y="2606"/>
                    </a:cubicBezTo>
                    <a:cubicBezTo>
                      <a:pt x="2128" y="2298"/>
                      <a:pt x="1889" y="1961"/>
                      <a:pt x="1632" y="1601"/>
                    </a:cubicBezTo>
                    <a:cubicBezTo>
                      <a:pt x="1858" y="1238"/>
                      <a:pt x="2080" y="888"/>
                      <a:pt x="2298" y="534"/>
                    </a:cubicBezTo>
                    <a:cubicBezTo>
                      <a:pt x="2360" y="437"/>
                      <a:pt x="2436" y="344"/>
                      <a:pt x="2478" y="236"/>
                    </a:cubicBezTo>
                    <a:cubicBezTo>
                      <a:pt x="2499" y="191"/>
                      <a:pt x="2475" y="87"/>
                      <a:pt x="2436" y="63"/>
                    </a:cubicBezTo>
                    <a:cubicBezTo>
                      <a:pt x="2374" y="24"/>
                      <a:pt x="2284" y="21"/>
                      <a:pt x="2204" y="28"/>
                    </a:cubicBezTo>
                    <a:cubicBezTo>
                      <a:pt x="2163" y="32"/>
                      <a:pt x="2114" y="73"/>
                      <a:pt x="2083" y="111"/>
                    </a:cubicBezTo>
                    <a:cubicBezTo>
                      <a:pt x="1872" y="350"/>
                      <a:pt x="1664" y="589"/>
                      <a:pt x="1456" y="832"/>
                    </a:cubicBezTo>
                    <a:cubicBezTo>
                      <a:pt x="1383" y="918"/>
                      <a:pt x="1314" y="1009"/>
                      <a:pt x="1213" y="1130"/>
                    </a:cubicBezTo>
                    <a:cubicBezTo>
                      <a:pt x="1047" y="918"/>
                      <a:pt x="901" y="739"/>
                      <a:pt x="759" y="558"/>
                    </a:cubicBezTo>
                    <a:cubicBezTo>
                      <a:pt x="645" y="413"/>
                      <a:pt x="541" y="261"/>
                      <a:pt x="427" y="118"/>
                    </a:cubicBezTo>
                    <a:cubicBezTo>
                      <a:pt x="358" y="32"/>
                      <a:pt x="257" y="0"/>
                      <a:pt x="150" y="45"/>
                    </a:cubicBezTo>
                    <a:cubicBezTo>
                      <a:pt x="42" y="90"/>
                      <a:pt x="1" y="191"/>
                      <a:pt x="28" y="291"/>
                    </a:cubicBezTo>
                    <a:cubicBezTo>
                      <a:pt x="70" y="434"/>
                      <a:pt x="122" y="576"/>
                      <a:pt x="198" y="700"/>
                    </a:cubicBezTo>
                    <a:cubicBezTo>
                      <a:pt x="399" y="1026"/>
                      <a:pt x="617" y="1345"/>
                      <a:pt x="839" y="1681"/>
                    </a:cubicBezTo>
                    <a:cubicBezTo>
                      <a:pt x="721" y="1851"/>
                      <a:pt x="565" y="2013"/>
                      <a:pt x="486" y="2204"/>
                    </a:cubicBezTo>
                    <a:cubicBezTo>
                      <a:pt x="402" y="2398"/>
                      <a:pt x="399" y="2620"/>
                      <a:pt x="358" y="2831"/>
                    </a:cubicBezTo>
                    <a:cubicBezTo>
                      <a:pt x="351" y="2880"/>
                      <a:pt x="337" y="2928"/>
                      <a:pt x="330" y="2976"/>
                    </a:cubicBezTo>
                    <a:cubicBezTo>
                      <a:pt x="330" y="3008"/>
                      <a:pt x="326" y="3050"/>
                      <a:pt x="343" y="3070"/>
                    </a:cubicBezTo>
                    <a:cubicBezTo>
                      <a:pt x="382" y="3122"/>
                      <a:pt x="427" y="3184"/>
                      <a:pt x="479" y="3202"/>
                    </a:cubicBezTo>
                    <a:cubicBezTo>
                      <a:pt x="534" y="3216"/>
                      <a:pt x="614" y="3195"/>
                      <a:pt x="669" y="3167"/>
                    </a:cubicBezTo>
                    <a:cubicBezTo>
                      <a:pt x="708" y="3150"/>
                      <a:pt x="728" y="3091"/>
                      <a:pt x="759" y="3053"/>
                    </a:cubicBezTo>
                    <a:cubicBezTo>
                      <a:pt x="943" y="2807"/>
                      <a:pt x="1127" y="2557"/>
                      <a:pt x="1310" y="2308"/>
                    </a:cubicBezTo>
                    <a:cubicBezTo>
                      <a:pt x="1615" y="2522"/>
                      <a:pt x="1910" y="2693"/>
                      <a:pt x="2121" y="2959"/>
                    </a:cubicBezTo>
                    <a:cubicBezTo>
                      <a:pt x="2152" y="2997"/>
                      <a:pt x="2201" y="3021"/>
                      <a:pt x="2243" y="3050"/>
                    </a:cubicBezTo>
                    <a:cubicBezTo>
                      <a:pt x="2357" y="3125"/>
                      <a:pt x="2492" y="3125"/>
                      <a:pt x="2571" y="3053"/>
                    </a:cubicBezTo>
                    <a:cubicBezTo>
                      <a:pt x="2665" y="2970"/>
                      <a:pt x="2648" y="2828"/>
                      <a:pt x="2526" y="27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8"/>
              <p:cNvSpPr/>
              <p:nvPr/>
            </p:nvSpPr>
            <p:spPr>
              <a:xfrm>
                <a:off x="8125463" y="4298775"/>
                <a:ext cx="69925" cy="9662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3865" extrusionOk="0">
                    <a:moveTo>
                      <a:pt x="2616" y="1955"/>
                    </a:moveTo>
                    <a:cubicBezTo>
                      <a:pt x="2533" y="1931"/>
                      <a:pt x="2449" y="1914"/>
                      <a:pt x="2366" y="1893"/>
                    </a:cubicBezTo>
                    <a:cubicBezTo>
                      <a:pt x="2138" y="1830"/>
                      <a:pt x="1906" y="1779"/>
                      <a:pt x="1698" y="1675"/>
                    </a:cubicBezTo>
                    <a:cubicBezTo>
                      <a:pt x="1629" y="1498"/>
                      <a:pt x="1664" y="1335"/>
                      <a:pt x="1670" y="1169"/>
                    </a:cubicBezTo>
                    <a:cubicBezTo>
                      <a:pt x="1680" y="888"/>
                      <a:pt x="1698" y="607"/>
                      <a:pt x="1698" y="327"/>
                    </a:cubicBezTo>
                    <a:cubicBezTo>
                      <a:pt x="1698" y="250"/>
                      <a:pt x="1667" y="171"/>
                      <a:pt x="1635" y="95"/>
                    </a:cubicBezTo>
                    <a:cubicBezTo>
                      <a:pt x="1608" y="22"/>
                      <a:pt x="1466" y="1"/>
                      <a:pt x="1421" y="60"/>
                    </a:cubicBezTo>
                    <a:cubicBezTo>
                      <a:pt x="1379" y="112"/>
                      <a:pt x="1338" y="171"/>
                      <a:pt x="1324" y="230"/>
                    </a:cubicBezTo>
                    <a:cubicBezTo>
                      <a:pt x="1264" y="486"/>
                      <a:pt x="1223" y="749"/>
                      <a:pt x="1161" y="1006"/>
                    </a:cubicBezTo>
                    <a:cubicBezTo>
                      <a:pt x="1116" y="1210"/>
                      <a:pt x="1140" y="1432"/>
                      <a:pt x="1043" y="1623"/>
                    </a:cubicBezTo>
                    <a:cubicBezTo>
                      <a:pt x="970" y="1640"/>
                      <a:pt x="919" y="1667"/>
                      <a:pt x="874" y="1657"/>
                    </a:cubicBezTo>
                    <a:cubicBezTo>
                      <a:pt x="541" y="1592"/>
                      <a:pt x="333" y="1800"/>
                      <a:pt x="114" y="1983"/>
                    </a:cubicBezTo>
                    <a:cubicBezTo>
                      <a:pt x="1" y="2080"/>
                      <a:pt x="38" y="2260"/>
                      <a:pt x="180" y="2302"/>
                    </a:cubicBezTo>
                    <a:cubicBezTo>
                      <a:pt x="295" y="2336"/>
                      <a:pt x="416" y="2347"/>
                      <a:pt x="534" y="2361"/>
                    </a:cubicBezTo>
                    <a:cubicBezTo>
                      <a:pt x="666" y="2374"/>
                      <a:pt x="797" y="2382"/>
                      <a:pt x="963" y="2395"/>
                    </a:cubicBezTo>
                    <a:cubicBezTo>
                      <a:pt x="946" y="2569"/>
                      <a:pt x="925" y="2710"/>
                      <a:pt x="919" y="2856"/>
                    </a:cubicBezTo>
                    <a:cubicBezTo>
                      <a:pt x="904" y="3119"/>
                      <a:pt x="890" y="3383"/>
                      <a:pt x="894" y="3646"/>
                    </a:cubicBezTo>
                    <a:cubicBezTo>
                      <a:pt x="898" y="3791"/>
                      <a:pt x="1047" y="3864"/>
                      <a:pt x="1199" y="3820"/>
                    </a:cubicBezTo>
                    <a:cubicBezTo>
                      <a:pt x="1324" y="3785"/>
                      <a:pt x="1414" y="3716"/>
                      <a:pt x="1442" y="3591"/>
                    </a:cubicBezTo>
                    <a:cubicBezTo>
                      <a:pt x="1469" y="3476"/>
                      <a:pt x="1472" y="3359"/>
                      <a:pt x="1504" y="3247"/>
                    </a:cubicBezTo>
                    <a:cubicBezTo>
                      <a:pt x="1587" y="2967"/>
                      <a:pt x="1570" y="2662"/>
                      <a:pt x="1694" y="2382"/>
                    </a:cubicBezTo>
                    <a:cubicBezTo>
                      <a:pt x="1812" y="2371"/>
                      <a:pt x="1913" y="2361"/>
                      <a:pt x="2013" y="2357"/>
                    </a:cubicBezTo>
                    <a:cubicBezTo>
                      <a:pt x="2204" y="2350"/>
                      <a:pt x="2391" y="2357"/>
                      <a:pt x="2582" y="2347"/>
                    </a:cubicBezTo>
                    <a:cubicBezTo>
                      <a:pt x="2692" y="2343"/>
                      <a:pt x="2779" y="2284"/>
                      <a:pt x="2786" y="2170"/>
                    </a:cubicBezTo>
                    <a:cubicBezTo>
                      <a:pt x="2796" y="2056"/>
                      <a:pt x="2727" y="1983"/>
                      <a:pt x="2616" y="19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8"/>
              <p:cNvSpPr/>
              <p:nvPr/>
            </p:nvSpPr>
            <p:spPr>
              <a:xfrm>
                <a:off x="8314463" y="4355600"/>
                <a:ext cx="72775" cy="18925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757" extrusionOk="0">
                    <a:moveTo>
                      <a:pt x="2803" y="358"/>
                    </a:moveTo>
                    <a:cubicBezTo>
                      <a:pt x="2586" y="226"/>
                      <a:pt x="2353" y="122"/>
                      <a:pt x="2090" y="109"/>
                    </a:cubicBezTo>
                    <a:cubicBezTo>
                      <a:pt x="1594" y="80"/>
                      <a:pt x="1102" y="42"/>
                      <a:pt x="606" y="11"/>
                    </a:cubicBezTo>
                    <a:cubicBezTo>
                      <a:pt x="502" y="5"/>
                      <a:pt x="403" y="1"/>
                      <a:pt x="299" y="11"/>
                    </a:cubicBezTo>
                    <a:cubicBezTo>
                      <a:pt x="91" y="29"/>
                      <a:pt x="0" y="202"/>
                      <a:pt x="115" y="362"/>
                    </a:cubicBezTo>
                    <a:cubicBezTo>
                      <a:pt x="246" y="545"/>
                      <a:pt x="406" y="673"/>
                      <a:pt x="659" y="673"/>
                    </a:cubicBezTo>
                    <a:cubicBezTo>
                      <a:pt x="985" y="670"/>
                      <a:pt x="1310" y="697"/>
                      <a:pt x="1633" y="707"/>
                    </a:cubicBezTo>
                    <a:cubicBezTo>
                      <a:pt x="1871" y="725"/>
                      <a:pt x="2111" y="739"/>
                      <a:pt x="2349" y="749"/>
                    </a:cubicBezTo>
                    <a:cubicBezTo>
                      <a:pt x="2467" y="757"/>
                      <a:pt x="2589" y="757"/>
                      <a:pt x="2706" y="742"/>
                    </a:cubicBezTo>
                    <a:cubicBezTo>
                      <a:pt x="2818" y="732"/>
                      <a:pt x="2911" y="673"/>
                      <a:pt x="2907" y="562"/>
                    </a:cubicBezTo>
                    <a:cubicBezTo>
                      <a:pt x="2907" y="490"/>
                      <a:pt x="2862" y="392"/>
                      <a:pt x="2803" y="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8"/>
              <p:cNvSpPr/>
              <p:nvPr/>
            </p:nvSpPr>
            <p:spPr>
              <a:xfrm>
                <a:off x="8349538" y="4384300"/>
                <a:ext cx="2515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168" extrusionOk="0">
                    <a:moveTo>
                      <a:pt x="908" y="298"/>
                    </a:moveTo>
                    <a:cubicBezTo>
                      <a:pt x="884" y="242"/>
                      <a:pt x="829" y="187"/>
                      <a:pt x="773" y="159"/>
                    </a:cubicBezTo>
                    <a:cubicBezTo>
                      <a:pt x="441" y="0"/>
                      <a:pt x="108" y="90"/>
                      <a:pt x="32" y="464"/>
                    </a:cubicBezTo>
                    <a:cubicBezTo>
                      <a:pt x="18" y="530"/>
                      <a:pt x="11" y="592"/>
                      <a:pt x="4" y="627"/>
                    </a:cubicBezTo>
                    <a:cubicBezTo>
                      <a:pt x="1" y="890"/>
                      <a:pt x="84" y="1026"/>
                      <a:pt x="264" y="1088"/>
                    </a:cubicBezTo>
                    <a:cubicBezTo>
                      <a:pt x="500" y="1168"/>
                      <a:pt x="763" y="1115"/>
                      <a:pt x="860" y="952"/>
                    </a:cubicBezTo>
                    <a:cubicBezTo>
                      <a:pt x="985" y="749"/>
                      <a:pt x="1005" y="523"/>
                      <a:pt x="908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8"/>
              <p:cNvSpPr/>
              <p:nvPr/>
            </p:nvSpPr>
            <p:spPr>
              <a:xfrm>
                <a:off x="8345713" y="4324525"/>
                <a:ext cx="2360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711" extrusionOk="0">
                    <a:moveTo>
                      <a:pt x="230" y="63"/>
                    </a:moveTo>
                    <a:cubicBezTo>
                      <a:pt x="95" y="111"/>
                      <a:pt x="15" y="225"/>
                      <a:pt x="8" y="367"/>
                    </a:cubicBezTo>
                    <a:cubicBezTo>
                      <a:pt x="1" y="495"/>
                      <a:pt x="91" y="583"/>
                      <a:pt x="205" y="627"/>
                    </a:cubicBezTo>
                    <a:cubicBezTo>
                      <a:pt x="313" y="672"/>
                      <a:pt x="431" y="690"/>
                      <a:pt x="493" y="707"/>
                    </a:cubicBezTo>
                    <a:cubicBezTo>
                      <a:pt x="712" y="711"/>
                      <a:pt x="837" y="645"/>
                      <a:pt x="888" y="537"/>
                    </a:cubicBezTo>
                    <a:cubicBezTo>
                      <a:pt x="944" y="412"/>
                      <a:pt x="891" y="236"/>
                      <a:pt x="760" y="142"/>
                    </a:cubicBezTo>
                    <a:cubicBezTo>
                      <a:pt x="600" y="25"/>
                      <a:pt x="417" y="0"/>
                      <a:pt x="230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7" name="Google Shape;307;p28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" name="Google Shape;308;p28"/>
            <p:cNvGrpSpPr/>
            <p:nvPr/>
          </p:nvGrpSpPr>
          <p:grpSpPr>
            <a:xfrm>
              <a:off x="646175" y="496497"/>
              <a:ext cx="8246369" cy="4015650"/>
              <a:chOff x="646175" y="496497"/>
              <a:chExt cx="8246369" cy="4015650"/>
            </a:xfrm>
          </p:grpSpPr>
          <p:sp>
            <p:nvSpPr>
              <p:cNvPr id="309" name="Google Shape;309;p28"/>
              <p:cNvSpPr/>
              <p:nvPr/>
            </p:nvSpPr>
            <p:spPr>
              <a:xfrm>
                <a:off x="8331075" y="3066297"/>
                <a:ext cx="97897" cy="9347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8"/>
              <p:cNvSpPr/>
              <p:nvPr/>
            </p:nvSpPr>
            <p:spPr>
              <a:xfrm>
                <a:off x="2037446" y="4413496"/>
                <a:ext cx="103324" cy="98651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8"/>
              <p:cNvSpPr/>
              <p:nvPr/>
            </p:nvSpPr>
            <p:spPr>
              <a:xfrm>
                <a:off x="4636440" y="671345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8"/>
              <p:cNvSpPr/>
              <p:nvPr/>
            </p:nvSpPr>
            <p:spPr>
              <a:xfrm>
                <a:off x="2140780" y="2236655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8"/>
              <p:cNvSpPr/>
              <p:nvPr/>
            </p:nvSpPr>
            <p:spPr>
              <a:xfrm>
                <a:off x="6319091" y="1948597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8"/>
              <p:cNvSpPr/>
              <p:nvPr/>
            </p:nvSpPr>
            <p:spPr>
              <a:xfrm>
                <a:off x="5272191" y="3857397"/>
                <a:ext cx="168660" cy="161019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8"/>
              <p:cNvSpPr/>
              <p:nvPr/>
            </p:nvSpPr>
            <p:spPr>
              <a:xfrm>
                <a:off x="646175" y="496497"/>
                <a:ext cx="97897" cy="9347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8"/>
              <p:cNvSpPr/>
              <p:nvPr/>
            </p:nvSpPr>
            <p:spPr>
              <a:xfrm>
                <a:off x="8789221" y="702534"/>
                <a:ext cx="103324" cy="98651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3140" extrusionOk="0">
                    <a:moveTo>
                      <a:pt x="1637" y="309"/>
                    </a:moveTo>
                    <a:lnTo>
                      <a:pt x="2062" y="1152"/>
                    </a:lnTo>
                    <a:lnTo>
                      <a:pt x="2998" y="1280"/>
                    </a:lnTo>
                    <a:lnTo>
                      <a:pt x="2329" y="1942"/>
                    </a:lnTo>
                    <a:lnTo>
                      <a:pt x="2496" y="2870"/>
                    </a:lnTo>
                    <a:lnTo>
                      <a:pt x="1657" y="2440"/>
                    </a:lnTo>
                    <a:lnTo>
                      <a:pt x="829" y="2887"/>
                    </a:lnTo>
                    <a:lnTo>
                      <a:pt x="829" y="2887"/>
                    </a:lnTo>
                    <a:lnTo>
                      <a:pt x="978" y="1955"/>
                    </a:lnTo>
                    <a:lnTo>
                      <a:pt x="295" y="1304"/>
                    </a:lnTo>
                    <a:lnTo>
                      <a:pt x="1227" y="1162"/>
                    </a:lnTo>
                    <a:lnTo>
                      <a:pt x="1637" y="309"/>
                    </a:lnTo>
                    <a:close/>
                    <a:moveTo>
                      <a:pt x="1633" y="1"/>
                    </a:moveTo>
                    <a:lnTo>
                      <a:pt x="1138" y="1037"/>
                    </a:lnTo>
                    <a:lnTo>
                      <a:pt x="1" y="1214"/>
                    </a:lnTo>
                    <a:lnTo>
                      <a:pt x="832" y="2007"/>
                    </a:lnTo>
                    <a:lnTo>
                      <a:pt x="649" y="3140"/>
                    </a:lnTo>
                    <a:lnTo>
                      <a:pt x="1661" y="2593"/>
                    </a:lnTo>
                    <a:lnTo>
                      <a:pt x="2679" y="3119"/>
                    </a:lnTo>
                    <a:lnTo>
                      <a:pt x="2679" y="3119"/>
                    </a:lnTo>
                    <a:lnTo>
                      <a:pt x="2475" y="1990"/>
                    </a:lnTo>
                    <a:lnTo>
                      <a:pt x="3289" y="1179"/>
                    </a:lnTo>
                    <a:lnTo>
                      <a:pt x="2153" y="1027"/>
                    </a:lnTo>
                    <a:lnTo>
                      <a:pt x="1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01DA12E-D28C-4091-9B11-C28C48D0563A}"/>
              </a:ext>
            </a:extLst>
          </p:cNvPr>
          <p:cNvSpPr txBox="1"/>
          <p:nvPr/>
        </p:nvSpPr>
        <p:spPr>
          <a:xfrm>
            <a:off x="148855" y="97269"/>
            <a:ext cx="824023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marL="38100" indent="0">
              <a:buNone/>
            </a:pP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b)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88289E8-B799-44ED-88A0-B546455B1798}"/>
              </a:ext>
            </a:extLst>
          </p:cNvPr>
          <p:cNvSpPr txBox="1"/>
          <p:nvPr/>
        </p:nvSpPr>
        <p:spPr>
          <a:xfrm>
            <a:off x="148854" y="1792168"/>
            <a:ext cx="876122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8100"/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Chia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marL="38100"/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Chia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marL="38100"/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Chia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4B1BE5FF-3626-4FB9-A657-5D260D6BCFDC}"/>
                  </a:ext>
                </a:extLst>
              </p:cNvPr>
              <p:cNvSpPr txBox="1"/>
              <p:nvPr/>
            </p:nvSpPr>
            <p:spPr>
              <a:xfrm>
                <a:off x="5975500" y="1800122"/>
                <a:ext cx="776176" cy="447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3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sz="2300" i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acc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B1BE5FF-3626-4FB9-A657-5D260D6BC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00" y="1800122"/>
                <a:ext cx="776176" cy="447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3101650-6B06-4649-A8A2-A92E7EF15912}"/>
              </a:ext>
            </a:extLst>
          </p:cNvPr>
          <p:cNvSpPr txBox="1"/>
          <p:nvPr/>
        </p:nvSpPr>
        <p:spPr>
          <a:xfrm>
            <a:off x="393404" y="656178"/>
            <a:ext cx="441251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/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8100"/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2002;  2004</a:t>
            </a:r>
          </a:p>
          <a:p>
            <a:pPr marL="38100"/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151;  153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A45A79F-E59C-4EAD-94F8-512E33D47241}"/>
              </a:ext>
            </a:extLst>
          </p:cNvPr>
          <p:cNvSpPr txBox="1"/>
          <p:nvPr/>
        </p:nvSpPr>
        <p:spPr>
          <a:xfrm>
            <a:off x="393405" y="3514027"/>
            <a:ext cx="743747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/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8100"/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Chia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0, 2, 4, 6, 8.</a:t>
            </a:r>
          </a:p>
          <a:p>
            <a:pPr marL="38100"/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Chia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marL="38100"/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Chia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640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7DC49B-F2D6-4D23-9AF7-04923FFBCDC4}"/>
              </a:ext>
            </a:extLst>
          </p:cNvPr>
          <p:cNvSpPr txBox="1"/>
          <p:nvPr/>
        </p:nvSpPr>
        <p:spPr>
          <a:xfrm>
            <a:off x="138224" y="312548"/>
            <a:ext cx="844225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6A, 6B, 6C, 6D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45, 46, 49, 50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100" indent="0">
              <a:buNone/>
            </a:pP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8100" indent="0">
              <a:buNone/>
            </a:pP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F7ADFC9-055D-43D3-BF69-2CEDDB6E42E4}"/>
              </a:ext>
            </a:extLst>
          </p:cNvPr>
          <p:cNvSpPr txBox="1"/>
          <p:nvPr/>
        </p:nvSpPr>
        <p:spPr>
          <a:xfrm>
            <a:off x="0" y="1509809"/>
            <a:ext cx="925032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8100" indent="0">
              <a:buNone/>
            </a:pP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6D.</a:t>
            </a:r>
          </a:p>
          <a:p>
            <a:pPr marL="38100" indent="0">
              <a:buNone/>
            </a:pP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790D99-5C31-44F0-B5F1-A60A97F5B842}"/>
              </a:ext>
            </a:extLst>
          </p:cNvPr>
          <p:cNvSpPr txBox="1"/>
          <p:nvPr/>
        </p:nvSpPr>
        <p:spPr>
          <a:xfrm>
            <a:off x="138224" y="2721015"/>
            <a:ext cx="8910085" cy="1159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8D2944-6901-423C-B8B2-9213760F92CB}"/>
              </a:ext>
            </a:extLst>
          </p:cNvPr>
          <p:cNvSpPr txBox="1"/>
          <p:nvPr/>
        </p:nvSpPr>
        <p:spPr>
          <a:xfrm>
            <a:off x="0" y="3880210"/>
            <a:ext cx="699622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8100" indent="0">
              <a:buNone/>
            </a:pP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chia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2158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1"/>
          <p:cNvSpPr txBox="1">
            <a:spLocks noGrp="1"/>
          </p:cNvSpPr>
          <p:nvPr>
            <p:ph type="title"/>
          </p:nvPr>
        </p:nvSpPr>
        <p:spPr>
          <a:xfrm>
            <a:off x="2959636" y="1121727"/>
            <a:ext cx="3690964" cy="224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solidFill>
                  <a:schemeClr val="bg2"/>
                </a:solidFill>
              </a:rPr>
              <a:t>IV.</a:t>
            </a:r>
            <a:r>
              <a:rPr lang="en" dirty="0"/>
              <a:t/>
            </a:r>
            <a:br>
              <a:rPr lang="en" dirty="0"/>
            </a:b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sz="4500" dirty="0">
              <a:solidFill>
                <a:srgbClr val="EA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8" name="Google Shape;438;p31"/>
          <p:cNvSpPr txBox="1">
            <a:spLocks noGrp="1"/>
          </p:cNvSpPr>
          <p:nvPr>
            <p:ph type="subTitle" idx="1"/>
          </p:nvPr>
        </p:nvSpPr>
        <p:spPr>
          <a:xfrm>
            <a:off x="2346124" y="3527616"/>
            <a:ext cx="5093348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Hãy cùng ghi nhớ lại bài học ngày hôm nay nhé!</a:t>
            </a:r>
            <a:endParaRPr sz="2200" dirty="0"/>
          </a:p>
        </p:txBody>
      </p:sp>
      <p:grpSp>
        <p:nvGrpSpPr>
          <p:cNvPr id="439" name="Google Shape;439;p31"/>
          <p:cNvGrpSpPr/>
          <p:nvPr/>
        </p:nvGrpSpPr>
        <p:grpSpPr>
          <a:xfrm>
            <a:off x="646175" y="496497"/>
            <a:ext cx="8246370" cy="4015650"/>
            <a:chOff x="646175" y="496497"/>
            <a:chExt cx="8246370" cy="4015650"/>
          </a:xfrm>
        </p:grpSpPr>
        <p:sp>
          <p:nvSpPr>
            <p:cNvPr id="440" name="Google Shape;440;p31"/>
            <p:cNvSpPr/>
            <p:nvPr/>
          </p:nvSpPr>
          <p:spPr>
            <a:xfrm>
              <a:off x="8331075" y="30662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078705" y="27146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272191" y="3857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449;p31"/>
            <p:cNvGrpSpPr/>
            <p:nvPr/>
          </p:nvGrpSpPr>
          <p:grpSpPr>
            <a:xfrm rot="20610681">
              <a:off x="2106350" y="1893700"/>
              <a:ext cx="923158" cy="720540"/>
              <a:chOff x="3426425" y="2546050"/>
              <a:chExt cx="575100" cy="448875"/>
            </a:xfrm>
          </p:grpSpPr>
          <p:sp>
            <p:nvSpPr>
              <p:cNvPr id="450" name="Google Shape;450;p31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1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1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1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1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1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1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1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1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1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1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1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1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1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1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1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1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1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1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1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1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1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1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1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1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1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1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1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1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1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1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1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1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1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1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1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1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1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1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1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1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1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1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1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1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1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1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1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1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1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107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>
            <a:extLst>
              <a:ext uri="{FF2B5EF4-FFF2-40B4-BE49-F238E27FC236}">
                <a16:creationId xmlns:a16="http://schemas.microsoft.com/office/drawing/2014/main" xmlns="" id="{C863ADE5-72C8-4C84-9D42-141063878F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5054" y="541042"/>
            <a:ext cx="869156" cy="2000249"/>
            <a:chOff x="1449" y="1496"/>
            <a:chExt cx="730" cy="126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xmlns="" id="{C11AA917-5C21-4EC7-8291-9071311407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9" y="1496"/>
              <a:ext cx="730" cy="1260"/>
            </a:xfrm>
            <a:custGeom>
              <a:avLst/>
              <a:gdLst>
                <a:gd name="T0" fmla="*/ 609 w 684"/>
                <a:gd name="T1" fmla="*/ 553 h 1183"/>
                <a:gd name="T2" fmla="*/ 448 w 684"/>
                <a:gd name="T3" fmla="*/ 401 h 1183"/>
                <a:gd name="T4" fmla="*/ 269 w 684"/>
                <a:gd name="T5" fmla="*/ 315 h 1183"/>
                <a:gd name="T6" fmla="*/ 94 w 684"/>
                <a:gd name="T7" fmla="*/ 233 h 1183"/>
                <a:gd name="T8" fmla="*/ 88 w 684"/>
                <a:gd name="T9" fmla="*/ 655 h 1183"/>
                <a:gd name="T10" fmla="*/ 70 w 684"/>
                <a:gd name="T11" fmla="*/ 918 h 1183"/>
                <a:gd name="T12" fmla="*/ 139 w 684"/>
                <a:gd name="T13" fmla="*/ 1167 h 1183"/>
                <a:gd name="T14" fmla="*/ 202 w 684"/>
                <a:gd name="T15" fmla="*/ 975 h 1183"/>
                <a:gd name="T16" fmla="*/ 70 w 684"/>
                <a:gd name="T17" fmla="*/ 734 h 1183"/>
                <a:gd name="T18" fmla="*/ 278 w 684"/>
                <a:gd name="T19" fmla="*/ 562 h 1183"/>
                <a:gd name="T20" fmla="*/ 307 w 684"/>
                <a:gd name="T21" fmla="*/ 754 h 1183"/>
                <a:gd name="T22" fmla="*/ 323 w 684"/>
                <a:gd name="T23" fmla="*/ 769 h 1183"/>
                <a:gd name="T24" fmla="*/ 322 w 684"/>
                <a:gd name="T25" fmla="*/ 948 h 1183"/>
                <a:gd name="T26" fmla="*/ 345 w 684"/>
                <a:gd name="T27" fmla="*/ 765 h 1183"/>
                <a:gd name="T28" fmla="*/ 457 w 684"/>
                <a:gd name="T29" fmla="*/ 753 h 1183"/>
                <a:gd name="T30" fmla="*/ 553 w 684"/>
                <a:gd name="T31" fmla="*/ 815 h 1183"/>
                <a:gd name="T32" fmla="*/ 388 w 684"/>
                <a:gd name="T33" fmla="*/ 1179 h 1183"/>
                <a:gd name="T34" fmla="*/ 445 w 684"/>
                <a:gd name="T35" fmla="*/ 1002 h 1183"/>
                <a:gd name="T36" fmla="*/ 666 w 684"/>
                <a:gd name="T37" fmla="*/ 692 h 1183"/>
                <a:gd name="T38" fmla="*/ 200 w 684"/>
                <a:gd name="T39" fmla="*/ 558 h 1183"/>
                <a:gd name="T40" fmla="*/ 132 w 684"/>
                <a:gd name="T41" fmla="*/ 509 h 1183"/>
                <a:gd name="T42" fmla="*/ 123 w 684"/>
                <a:gd name="T43" fmla="*/ 61 h 1183"/>
                <a:gd name="T44" fmla="*/ 241 w 684"/>
                <a:gd name="T45" fmla="*/ 532 h 1183"/>
                <a:gd name="T46" fmla="*/ 388 w 684"/>
                <a:gd name="T47" fmla="*/ 620 h 1183"/>
                <a:gd name="T48" fmla="*/ 406 w 684"/>
                <a:gd name="T49" fmla="*/ 459 h 1183"/>
                <a:gd name="T50" fmla="*/ 305 w 684"/>
                <a:gd name="T51" fmla="*/ 567 h 1183"/>
                <a:gd name="T52" fmla="*/ 444 w 684"/>
                <a:gd name="T53" fmla="*/ 423 h 1183"/>
                <a:gd name="T54" fmla="*/ 423 w 684"/>
                <a:gd name="T55" fmla="*/ 643 h 1183"/>
                <a:gd name="T56" fmla="*/ 415 w 684"/>
                <a:gd name="T57" fmla="*/ 724 h 1183"/>
                <a:gd name="T58" fmla="*/ 428 w 684"/>
                <a:gd name="T59" fmla="*/ 654 h 1183"/>
                <a:gd name="T60" fmla="*/ 574 w 684"/>
                <a:gd name="T61" fmla="*/ 534 h 1183"/>
                <a:gd name="T62" fmla="*/ 415 w 684"/>
                <a:gd name="T63" fmla="*/ 724 h 1183"/>
                <a:gd name="T64" fmla="*/ 476 w 684"/>
                <a:gd name="T65" fmla="*/ 750 h 1183"/>
                <a:gd name="T66" fmla="*/ 607 w 684"/>
                <a:gd name="T67" fmla="*/ 631 h 1183"/>
                <a:gd name="T68" fmla="*/ 517 w 684"/>
                <a:gd name="T69" fmla="*/ 80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1183">
                  <a:moveTo>
                    <a:pt x="612" y="606"/>
                  </a:moveTo>
                  <a:cubicBezTo>
                    <a:pt x="615" y="584"/>
                    <a:pt x="613" y="565"/>
                    <a:pt x="609" y="553"/>
                  </a:cubicBezTo>
                  <a:cubicBezTo>
                    <a:pt x="599" y="516"/>
                    <a:pt x="568" y="479"/>
                    <a:pt x="517" y="483"/>
                  </a:cubicBezTo>
                  <a:cubicBezTo>
                    <a:pt x="514" y="445"/>
                    <a:pt x="477" y="404"/>
                    <a:pt x="448" y="401"/>
                  </a:cubicBezTo>
                  <a:cubicBezTo>
                    <a:pt x="329" y="387"/>
                    <a:pt x="263" y="490"/>
                    <a:pt x="263" y="490"/>
                  </a:cubicBezTo>
                  <a:cubicBezTo>
                    <a:pt x="263" y="490"/>
                    <a:pt x="253" y="433"/>
                    <a:pt x="269" y="315"/>
                  </a:cubicBezTo>
                  <a:cubicBezTo>
                    <a:pt x="290" y="158"/>
                    <a:pt x="232" y="0"/>
                    <a:pt x="116" y="36"/>
                  </a:cubicBezTo>
                  <a:cubicBezTo>
                    <a:pt x="0" y="72"/>
                    <a:pt x="71" y="136"/>
                    <a:pt x="94" y="233"/>
                  </a:cubicBezTo>
                  <a:cubicBezTo>
                    <a:pt x="117" y="330"/>
                    <a:pt x="117" y="454"/>
                    <a:pt x="110" y="505"/>
                  </a:cubicBezTo>
                  <a:cubicBezTo>
                    <a:pt x="104" y="546"/>
                    <a:pt x="92" y="624"/>
                    <a:pt x="88" y="655"/>
                  </a:cubicBezTo>
                  <a:cubicBezTo>
                    <a:pt x="69" y="678"/>
                    <a:pt x="57" y="697"/>
                    <a:pt x="54" y="711"/>
                  </a:cubicBezTo>
                  <a:cubicBezTo>
                    <a:pt x="45" y="741"/>
                    <a:pt x="31" y="868"/>
                    <a:pt x="70" y="918"/>
                  </a:cubicBezTo>
                  <a:cubicBezTo>
                    <a:pt x="109" y="969"/>
                    <a:pt x="148" y="980"/>
                    <a:pt x="177" y="979"/>
                  </a:cubicBezTo>
                  <a:cubicBezTo>
                    <a:pt x="203" y="1073"/>
                    <a:pt x="139" y="1167"/>
                    <a:pt x="139" y="1167"/>
                  </a:cubicBezTo>
                  <a:cubicBezTo>
                    <a:pt x="153" y="1174"/>
                    <a:pt x="153" y="1174"/>
                    <a:pt x="153" y="1174"/>
                  </a:cubicBezTo>
                  <a:cubicBezTo>
                    <a:pt x="220" y="1102"/>
                    <a:pt x="207" y="1002"/>
                    <a:pt x="202" y="975"/>
                  </a:cubicBezTo>
                  <a:cubicBezTo>
                    <a:pt x="215" y="971"/>
                    <a:pt x="223" y="966"/>
                    <a:pt x="223" y="966"/>
                  </a:cubicBezTo>
                  <a:cubicBezTo>
                    <a:pt x="50" y="954"/>
                    <a:pt x="64" y="794"/>
                    <a:pt x="70" y="734"/>
                  </a:cubicBezTo>
                  <a:cubicBezTo>
                    <a:pt x="76" y="674"/>
                    <a:pt x="155" y="611"/>
                    <a:pt x="205" y="572"/>
                  </a:cubicBezTo>
                  <a:cubicBezTo>
                    <a:pt x="254" y="533"/>
                    <a:pt x="270" y="550"/>
                    <a:pt x="278" y="562"/>
                  </a:cubicBezTo>
                  <a:cubicBezTo>
                    <a:pt x="326" y="637"/>
                    <a:pt x="384" y="625"/>
                    <a:pt x="408" y="655"/>
                  </a:cubicBezTo>
                  <a:cubicBezTo>
                    <a:pt x="432" y="685"/>
                    <a:pt x="388" y="757"/>
                    <a:pt x="307" y="754"/>
                  </a:cubicBezTo>
                  <a:cubicBezTo>
                    <a:pt x="226" y="751"/>
                    <a:pt x="207" y="675"/>
                    <a:pt x="207" y="675"/>
                  </a:cubicBezTo>
                  <a:cubicBezTo>
                    <a:pt x="216" y="753"/>
                    <a:pt x="271" y="775"/>
                    <a:pt x="323" y="769"/>
                  </a:cubicBezTo>
                  <a:cubicBezTo>
                    <a:pt x="342" y="782"/>
                    <a:pt x="376" y="814"/>
                    <a:pt x="370" y="868"/>
                  </a:cubicBezTo>
                  <a:cubicBezTo>
                    <a:pt x="363" y="933"/>
                    <a:pt x="322" y="948"/>
                    <a:pt x="322" y="948"/>
                  </a:cubicBezTo>
                  <a:cubicBezTo>
                    <a:pt x="322" y="948"/>
                    <a:pt x="390" y="939"/>
                    <a:pt x="390" y="866"/>
                  </a:cubicBezTo>
                  <a:cubicBezTo>
                    <a:pt x="390" y="808"/>
                    <a:pt x="363" y="777"/>
                    <a:pt x="345" y="765"/>
                  </a:cubicBezTo>
                  <a:cubicBezTo>
                    <a:pt x="366" y="759"/>
                    <a:pt x="386" y="749"/>
                    <a:pt x="400" y="738"/>
                  </a:cubicBezTo>
                  <a:cubicBezTo>
                    <a:pt x="409" y="745"/>
                    <a:pt x="427" y="755"/>
                    <a:pt x="457" y="753"/>
                  </a:cubicBezTo>
                  <a:cubicBezTo>
                    <a:pt x="456" y="773"/>
                    <a:pt x="463" y="815"/>
                    <a:pt x="523" y="817"/>
                  </a:cubicBezTo>
                  <a:cubicBezTo>
                    <a:pt x="534" y="817"/>
                    <a:pt x="544" y="816"/>
                    <a:pt x="553" y="815"/>
                  </a:cubicBezTo>
                  <a:cubicBezTo>
                    <a:pt x="559" y="845"/>
                    <a:pt x="569" y="952"/>
                    <a:pt x="418" y="982"/>
                  </a:cubicBezTo>
                  <a:cubicBezTo>
                    <a:pt x="418" y="982"/>
                    <a:pt x="425" y="1121"/>
                    <a:pt x="388" y="1179"/>
                  </a:cubicBezTo>
                  <a:cubicBezTo>
                    <a:pt x="408" y="1183"/>
                    <a:pt x="408" y="1183"/>
                    <a:pt x="408" y="1183"/>
                  </a:cubicBezTo>
                  <a:cubicBezTo>
                    <a:pt x="408" y="1183"/>
                    <a:pt x="446" y="1121"/>
                    <a:pt x="445" y="1002"/>
                  </a:cubicBezTo>
                  <a:cubicBezTo>
                    <a:pt x="445" y="1002"/>
                    <a:pt x="592" y="979"/>
                    <a:pt x="582" y="806"/>
                  </a:cubicBezTo>
                  <a:cubicBezTo>
                    <a:pt x="625" y="787"/>
                    <a:pt x="651" y="744"/>
                    <a:pt x="666" y="692"/>
                  </a:cubicBezTo>
                  <a:cubicBezTo>
                    <a:pt x="684" y="633"/>
                    <a:pt x="636" y="608"/>
                    <a:pt x="612" y="606"/>
                  </a:cubicBezTo>
                  <a:close/>
                  <a:moveTo>
                    <a:pt x="200" y="558"/>
                  </a:moveTo>
                  <a:cubicBezTo>
                    <a:pt x="162" y="583"/>
                    <a:pt x="132" y="608"/>
                    <a:pt x="109" y="632"/>
                  </a:cubicBezTo>
                  <a:cubicBezTo>
                    <a:pt x="111" y="609"/>
                    <a:pt x="122" y="580"/>
                    <a:pt x="132" y="509"/>
                  </a:cubicBezTo>
                  <a:cubicBezTo>
                    <a:pt x="146" y="422"/>
                    <a:pt x="128" y="293"/>
                    <a:pt x="113" y="228"/>
                  </a:cubicBezTo>
                  <a:cubicBezTo>
                    <a:pt x="100" y="171"/>
                    <a:pt x="31" y="75"/>
                    <a:pt x="123" y="61"/>
                  </a:cubicBezTo>
                  <a:cubicBezTo>
                    <a:pt x="254" y="41"/>
                    <a:pt x="256" y="256"/>
                    <a:pt x="250" y="311"/>
                  </a:cubicBezTo>
                  <a:cubicBezTo>
                    <a:pt x="244" y="359"/>
                    <a:pt x="241" y="500"/>
                    <a:pt x="241" y="532"/>
                  </a:cubicBezTo>
                  <a:cubicBezTo>
                    <a:pt x="230" y="538"/>
                    <a:pt x="217" y="546"/>
                    <a:pt x="200" y="558"/>
                  </a:cubicBezTo>
                  <a:close/>
                  <a:moveTo>
                    <a:pt x="388" y="620"/>
                  </a:moveTo>
                  <a:cubicBezTo>
                    <a:pt x="378" y="617"/>
                    <a:pt x="365" y="611"/>
                    <a:pt x="352" y="603"/>
                  </a:cubicBezTo>
                  <a:cubicBezTo>
                    <a:pt x="335" y="522"/>
                    <a:pt x="406" y="459"/>
                    <a:pt x="406" y="459"/>
                  </a:cubicBezTo>
                  <a:cubicBezTo>
                    <a:pt x="324" y="501"/>
                    <a:pt x="330" y="567"/>
                    <a:pt x="336" y="593"/>
                  </a:cubicBezTo>
                  <a:cubicBezTo>
                    <a:pt x="325" y="585"/>
                    <a:pt x="314" y="577"/>
                    <a:pt x="305" y="567"/>
                  </a:cubicBezTo>
                  <a:cubicBezTo>
                    <a:pt x="281" y="542"/>
                    <a:pt x="282" y="520"/>
                    <a:pt x="261" y="524"/>
                  </a:cubicBezTo>
                  <a:cubicBezTo>
                    <a:pt x="287" y="485"/>
                    <a:pt x="396" y="408"/>
                    <a:pt x="444" y="423"/>
                  </a:cubicBezTo>
                  <a:cubicBezTo>
                    <a:pt x="496" y="439"/>
                    <a:pt x="508" y="509"/>
                    <a:pt x="485" y="574"/>
                  </a:cubicBezTo>
                  <a:cubicBezTo>
                    <a:pt x="469" y="620"/>
                    <a:pt x="439" y="637"/>
                    <a:pt x="423" y="643"/>
                  </a:cubicBezTo>
                  <a:cubicBezTo>
                    <a:pt x="414" y="629"/>
                    <a:pt x="400" y="624"/>
                    <a:pt x="388" y="620"/>
                  </a:cubicBezTo>
                  <a:close/>
                  <a:moveTo>
                    <a:pt x="415" y="724"/>
                  </a:moveTo>
                  <a:cubicBezTo>
                    <a:pt x="420" y="717"/>
                    <a:pt x="424" y="710"/>
                    <a:pt x="426" y="703"/>
                  </a:cubicBezTo>
                  <a:cubicBezTo>
                    <a:pt x="431" y="681"/>
                    <a:pt x="431" y="666"/>
                    <a:pt x="428" y="654"/>
                  </a:cubicBezTo>
                  <a:cubicBezTo>
                    <a:pt x="510" y="623"/>
                    <a:pt x="514" y="552"/>
                    <a:pt x="516" y="508"/>
                  </a:cubicBezTo>
                  <a:cubicBezTo>
                    <a:pt x="531" y="508"/>
                    <a:pt x="558" y="512"/>
                    <a:pt x="574" y="534"/>
                  </a:cubicBezTo>
                  <a:cubicBezTo>
                    <a:pt x="597" y="567"/>
                    <a:pt x="601" y="681"/>
                    <a:pt x="508" y="721"/>
                  </a:cubicBezTo>
                  <a:cubicBezTo>
                    <a:pt x="444" y="748"/>
                    <a:pt x="422" y="735"/>
                    <a:pt x="415" y="724"/>
                  </a:cubicBezTo>
                  <a:close/>
                  <a:moveTo>
                    <a:pt x="517" y="804"/>
                  </a:moveTo>
                  <a:cubicBezTo>
                    <a:pt x="469" y="797"/>
                    <a:pt x="471" y="766"/>
                    <a:pt x="476" y="750"/>
                  </a:cubicBezTo>
                  <a:cubicBezTo>
                    <a:pt x="488" y="747"/>
                    <a:pt x="502" y="742"/>
                    <a:pt x="519" y="734"/>
                  </a:cubicBezTo>
                  <a:cubicBezTo>
                    <a:pt x="570" y="710"/>
                    <a:pt x="596" y="669"/>
                    <a:pt x="607" y="631"/>
                  </a:cubicBezTo>
                  <a:cubicBezTo>
                    <a:pt x="622" y="636"/>
                    <a:pt x="644" y="647"/>
                    <a:pt x="643" y="675"/>
                  </a:cubicBezTo>
                  <a:cubicBezTo>
                    <a:pt x="642" y="718"/>
                    <a:pt x="584" y="812"/>
                    <a:pt x="517" y="804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xmlns="" id="{2A0224FB-ED7D-44DA-B8A7-97BAA41E5EAE}"/>
                </a:ext>
              </a:extLst>
            </p:cNvPr>
            <p:cNvSpPr/>
            <p:nvPr/>
          </p:nvSpPr>
          <p:spPr bwMode="auto">
            <a:xfrm>
              <a:off x="1760" y="2545"/>
              <a:ext cx="57" cy="47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21">
            <a:extLst>
              <a:ext uri="{FF2B5EF4-FFF2-40B4-BE49-F238E27FC236}">
                <a16:creationId xmlns:a16="http://schemas.microsoft.com/office/drawing/2014/main" xmlns="" id="{60FA9B2B-5FD9-479A-A04A-20508C77F3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05982" y="579785"/>
            <a:ext cx="907256" cy="1979613"/>
            <a:chOff x="3270" y="1510"/>
            <a:chExt cx="762" cy="124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xmlns="" id="{7A06D092-F4FF-4519-A34E-D4D8D9375E1C}"/>
                </a:ext>
              </a:extLst>
            </p:cNvPr>
            <p:cNvSpPr/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xmlns="" id="{CE844F96-6024-4CB0-82EB-E71F925D92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EBE7B31A-0B5D-4FD9-8CF8-57D848E1D0A1}"/>
              </a:ext>
            </a:extLst>
          </p:cNvPr>
          <p:cNvSpPr txBox="1">
            <a:spLocks/>
          </p:cNvSpPr>
          <p:nvPr/>
        </p:nvSpPr>
        <p:spPr bwMode="auto">
          <a:xfrm rot="5778756">
            <a:off x="2372402" y="1475264"/>
            <a:ext cx="514400" cy="604663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26">
            <a:extLst>
              <a:ext uri="{FF2B5EF4-FFF2-40B4-BE49-F238E27FC236}">
                <a16:creationId xmlns:a16="http://schemas.microsoft.com/office/drawing/2014/main" xmlns="" id="{F32667B9-5B6F-48AD-B6F8-0966DFC13D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63913" y="586135"/>
            <a:ext cx="900112" cy="1973263"/>
            <a:chOff x="5100" y="1511"/>
            <a:chExt cx="756" cy="124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xmlns="" id="{9CFC9164-E036-4476-823D-95D7F0F386CF}"/>
                </a:ext>
              </a:extLst>
            </p:cNvPr>
            <p:cNvSpPr/>
            <p:nvPr/>
          </p:nvSpPr>
          <p:spPr bwMode="auto">
            <a:xfrm>
              <a:off x="5459" y="2603"/>
              <a:ext cx="57" cy="48"/>
            </a:xfrm>
            <a:custGeom>
              <a:avLst/>
              <a:gdLst>
                <a:gd name="T0" fmla="*/ 0 w 54"/>
                <a:gd name="T1" fmla="*/ 18 h 45"/>
                <a:gd name="T2" fmla="*/ 54 w 54"/>
                <a:gd name="T3" fmla="*/ 0 h 45"/>
                <a:gd name="T4" fmla="*/ 46 w 54"/>
                <a:gd name="T5" fmla="*/ 45 h 45"/>
                <a:gd name="T6" fmla="*/ 40 w 54"/>
                <a:gd name="T7" fmla="*/ 23 h 45"/>
                <a:gd name="T8" fmla="*/ 0 w 54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29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xmlns="" id="{CCF5FB53-FB44-4135-B64A-90FE92EB7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0" y="1511"/>
              <a:ext cx="756" cy="1243"/>
            </a:xfrm>
            <a:custGeom>
              <a:avLst/>
              <a:gdLst>
                <a:gd name="T0" fmla="*/ 638 w 716"/>
                <a:gd name="T1" fmla="*/ 356 h 1179"/>
                <a:gd name="T2" fmla="*/ 533 w 716"/>
                <a:gd name="T3" fmla="*/ 162 h 1179"/>
                <a:gd name="T4" fmla="*/ 380 w 716"/>
                <a:gd name="T5" fmla="*/ 2 h 1179"/>
                <a:gd name="T6" fmla="*/ 296 w 716"/>
                <a:gd name="T7" fmla="*/ 488 h 1179"/>
                <a:gd name="T8" fmla="*/ 92 w 716"/>
                <a:gd name="T9" fmla="*/ 55 h 1179"/>
                <a:gd name="T10" fmla="*/ 132 w 716"/>
                <a:gd name="T11" fmla="*/ 487 h 1179"/>
                <a:gd name="T12" fmla="*/ 232 w 716"/>
                <a:gd name="T13" fmla="*/ 1045 h 1179"/>
                <a:gd name="T14" fmla="*/ 181 w 716"/>
                <a:gd name="T15" fmla="*/ 1178 h 1179"/>
                <a:gd name="T16" fmla="*/ 260 w 716"/>
                <a:gd name="T17" fmla="*/ 1045 h 1179"/>
                <a:gd name="T18" fmla="*/ 105 w 716"/>
                <a:gd name="T19" fmla="*/ 852 h 1179"/>
                <a:gd name="T20" fmla="*/ 154 w 716"/>
                <a:gd name="T21" fmla="*/ 431 h 1179"/>
                <a:gd name="T22" fmla="*/ 99 w 716"/>
                <a:gd name="T23" fmla="*/ 84 h 1179"/>
                <a:gd name="T24" fmla="*/ 297 w 716"/>
                <a:gd name="T25" fmla="*/ 549 h 1179"/>
                <a:gd name="T26" fmla="*/ 161 w 716"/>
                <a:gd name="T27" fmla="*/ 656 h 1179"/>
                <a:gd name="T28" fmla="*/ 399 w 716"/>
                <a:gd name="T29" fmla="*/ 516 h 1179"/>
                <a:gd name="T30" fmla="*/ 553 w 716"/>
                <a:gd name="T31" fmla="*/ 619 h 1179"/>
                <a:gd name="T32" fmla="*/ 319 w 716"/>
                <a:gd name="T33" fmla="*/ 793 h 1179"/>
                <a:gd name="T34" fmla="*/ 415 w 716"/>
                <a:gd name="T35" fmla="*/ 798 h 1179"/>
                <a:gd name="T36" fmla="*/ 438 w 716"/>
                <a:gd name="T37" fmla="*/ 814 h 1179"/>
                <a:gd name="T38" fmla="*/ 569 w 716"/>
                <a:gd name="T39" fmla="*/ 720 h 1179"/>
                <a:gd name="T40" fmla="*/ 547 w 716"/>
                <a:gd name="T41" fmla="*/ 720 h 1179"/>
                <a:gd name="T42" fmla="*/ 561 w 716"/>
                <a:gd name="T43" fmla="*/ 729 h 1179"/>
                <a:gd name="T44" fmla="*/ 414 w 716"/>
                <a:gd name="T45" fmla="*/ 667 h 1179"/>
                <a:gd name="T46" fmla="*/ 574 w 716"/>
                <a:gd name="T47" fmla="*/ 577 h 1179"/>
                <a:gd name="T48" fmla="*/ 485 w 716"/>
                <a:gd name="T49" fmla="*/ 1018 h 1179"/>
                <a:gd name="T50" fmla="*/ 492 w 716"/>
                <a:gd name="T51" fmla="*/ 1175 h 1179"/>
                <a:gd name="T52" fmla="*/ 671 w 716"/>
                <a:gd name="T53" fmla="*/ 840 h 1179"/>
                <a:gd name="T54" fmla="*/ 325 w 716"/>
                <a:gd name="T55" fmla="*/ 522 h 1179"/>
                <a:gd name="T56" fmla="*/ 325 w 716"/>
                <a:gd name="T57" fmla="*/ 142 h 1179"/>
                <a:gd name="T58" fmla="*/ 423 w 716"/>
                <a:gd name="T59" fmla="*/ 507 h 1179"/>
                <a:gd name="T60" fmla="*/ 325 w 716"/>
                <a:gd name="T61" fmla="*/ 522 h 1179"/>
                <a:gd name="T62" fmla="*/ 483 w 716"/>
                <a:gd name="T63" fmla="*/ 355 h 1179"/>
                <a:gd name="T64" fmla="*/ 652 w 716"/>
                <a:gd name="T65" fmla="*/ 186 h 1179"/>
                <a:gd name="T66" fmla="*/ 553 w 716"/>
                <a:gd name="T67" fmla="*/ 552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6" h="1179">
                  <a:moveTo>
                    <a:pt x="580" y="551"/>
                  </a:moveTo>
                  <a:cubicBezTo>
                    <a:pt x="582" y="527"/>
                    <a:pt x="593" y="449"/>
                    <a:pt x="638" y="356"/>
                  </a:cubicBezTo>
                  <a:cubicBezTo>
                    <a:pt x="691" y="244"/>
                    <a:pt x="716" y="90"/>
                    <a:pt x="605" y="79"/>
                  </a:cubicBezTo>
                  <a:cubicBezTo>
                    <a:pt x="555" y="74"/>
                    <a:pt x="544" y="134"/>
                    <a:pt x="533" y="162"/>
                  </a:cubicBezTo>
                  <a:cubicBezTo>
                    <a:pt x="522" y="190"/>
                    <a:pt x="488" y="280"/>
                    <a:pt x="488" y="280"/>
                  </a:cubicBezTo>
                  <a:cubicBezTo>
                    <a:pt x="488" y="280"/>
                    <a:pt x="523" y="6"/>
                    <a:pt x="380" y="2"/>
                  </a:cubicBezTo>
                  <a:cubicBezTo>
                    <a:pt x="279" y="0"/>
                    <a:pt x="298" y="136"/>
                    <a:pt x="301" y="167"/>
                  </a:cubicBezTo>
                  <a:cubicBezTo>
                    <a:pt x="303" y="197"/>
                    <a:pt x="301" y="456"/>
                    <a:pt x="296" y="488"/>
                  </a:cubicBezTo>
                  <a:cubicBezTo>
                    <a:pt x="296" y="488"/>
                    <a:pt x="271" y="422"/>
                    <a:pt x="265" y="349"/>
                  </a:cubicBezTo>
                  <a:cubicBezTo>
                    <a:pt x="259" y="276"/>
                    <a:pt x="259" y="1"/>
                    <a:pt x="92" y="55"/>
                  </a:cubicBezTo>
                  <a:cubicBezTo>
                    <a:pt x="0" y="84"/>
                    <a:pt x="49" y="194"/>
                    <a:pt x="63" y="228"/>
                  </a:cubicBezTo>
                  <a:cubicBezTo>
                    <a:pt x="76" y="262"/>
                    <a:pt x="128" y="408"/>
                    <a:pt x="132" y="487"/>
                  </a:cubicBezTo>
                  <a:cubicBezTo>
                    <a:pt x="137" y="582"/>
                    <a:pt x="111" y="639"/>
                    <a:pt x="89" y="707"/>
                  </a:cubicBezTo>
                  <a:cubicBezTo>
                    <a:pt x="67" y="774"/>
                    <a:pt x="33" y="942"/>
                    <a:pt x="232" y="1045"/>
                  </a:cubicBezTo>
                  <a:cubicBezTo>
                    <a:pt x="232" y="1045"/>
                    <a:pt x="234" y="1122"/>
                    <a:pt x="180" y="1174"/>
                  </a:cubicBezTo>
                  <a:cubicBezTo>
                    <a:pt x="181" y="1178"/>
                    <a:pt x="181" y="1178"/>
                    <a:pt x="181" y="1178"/>
                  </a:cubicBezTo>
                  <a:cubicBezTo>
                    <a:pt x="208" y="1179"/>
                    <a:pt x="208" y="1179"/>
                    <a:pt x="208" y="1179"/>
                  </a:cubicBezTo>
                  <a:cubicBezTo>
                    <a:pt x="208" y="1179"/>
                    <a:pt x="269" y="1095"/>
                    <a:pt x="260" y="1045"/>
                  </a:cubicBezTo>
                  <a:cubicBezTo>
                    <a:pt x="273" y="1038"/>
                    <a:pt x="273" y="1038"/>
                    <a:pt x="273" y="1038"/>
                  </a:cubicBezTo>
                  <a:cubicBezTo>
                    <a:pt x="273" y="1038"/>
                    <a:pt x="129" y="974"/>
                    <a:pt x="105" y="852"/>
                  </a:cubicBezTo>
                  <a:cubicBezTo>
                    <a:pt x="82" y="730"/>
                    <a:pt x="129" y="686"/>
                    <a:pt x="142" y="637"/>
                  </a:cubicBezTo>
                  <a:cubicBezTo>
                    <a:pt x="155" y="588"/>
                    <a:pt x="174" y="515"/>
                    <a:pt x="154" y="431"/>
                  </a:cubicBezTo>
                  <a:cubicBezTo>
                    <a:pt x="135" y="346"/>
                    <a:pt x="93" y="234"/>
                    <a:pt x="77" y="200"/>
                  </a:cubicBezTo>
                  <a:cubicBezTo>
                    <a:pt x="61" y="166"/>
                    <a:pt x="39" y="112"/>
                    <a:pt x="99" y="84"/>
                  </a:cubicBezTo>
                  <a:cubicBezTo>
                    <a:pt x="159" y="56"/>
                    <a:pt x="229" y="158"/>
                    <a:pt x="237" y="251"/>
                  </a:cubicBezTo>
                  <a:cubicBezTo>
                    <a:pt x="246" y="343"/>
                    <a:pt x="247" y="488"/>
                    <a:pt x="297" y="549"/>
                  </a:cubicBezTo>
                  <a:cubicBezTo>
                    <a:pt x="277" y="569"/>
                    <a:pt x="260" y="583"/>
                    <a:pt x="242" y="595"/>
                  </a:cubicBezTo>
                  <a:cubicBezTo>
                    <a:pt x="217" y="612"/>
                    <a:pt x="165" y="643"/>
                    <a:pt x="161" y="656"/>
                  </a:cubicBezTo>
                  <a:cubicBezTo>
                    <a:pt x="160" y="660"/>
                    <a:pt x="260" y="603"/>
                    <a:pt x="289" y="574"/>
                  </a:cubicBezTo>
                  <a:cubicBezTo>
                    <a:pt x="317" y="544"/>
                    <a:pt x="371" y="494"/>
                    <a:pt x="399" y="516"/>
                  </a:cubicBezTo>
                  <a:cubicBezTo>
                    <a:pt x="428" y="538"/>
                    <a:pt x="498" y="570"/>
                    <a:pt x="527" y="570"/>
                  </a:cubicBezTo>
                  <a:cubicBezTo>
                    <a:pt x="555" y="570"/>
                    <a:pt x="562" y="575"/>
                    <a:pt x="553" y="619"/>
                  </a:cubicBezTo>
                  <a:cubicBezTo>
                    <a:pt x="542" y="671"/>
                    <a:pt x="453" y="701"/>
                    <a:pt x="401" y="633"/>
                  </a:cubicBezTo>
                  <a:cubicBezTo>
                    <a:pt x="401" y="633"/>
                    <a:pt x="403" y="759"/>
                    <a:pt x="319" y="793"/>
                  </a:cubicBezTo>
                  <a:cubicBezTo>
                    <a:pt x="319" y="793"/>
                    <a:pt x="364" y="794"/>
                    <a:pt x="391" y="755"/>
                  </a:cubicBezTo>
                  <a:cubicBezTo>
                    <a:pt x="391" y="755"/>
                    <a:pt x="396" y="779"/>
                    <a:pt x="415" y="798"/>
                  </a:cubicBezTo>
                  <a:cubicBezTo>
                    <a:pt x="416" y="829"/>
                    <a:pt x="415" y="914"/>
                    <a:pt x="367" y="983"/>
                  </a:cubicBezTo>
                  <a:cubicBezTo>
                    <a:pt x="367" y="983"/>
                    <a:pt x="432" y="943"/>
                    <a:pt x="438" y="814"/>
                  </a:cubicBezTo>
                  <a:cubicBezTo>
                    <a:pt x="455" y="820"/>
                    <a:pt x="476" y="823"/>
                    <a:pt x="504" y="816"/>
                  </a:cubicBezTo>
                  <a:cubicBezTo>
                    <a:pt x="601" y="794"/>
                    <a:pt x="572" y="732"/>
                    <a:pt x="569" y="720"/>
                  </a:cubicBezTo>
                  <a:cubicBezTo>
                    <a:pt x="569" y="720"/>
                    <a:pt x="588" y="711"/>
                    <a:pt x="602" y="708"/>
                  </a:cubicBezTo>
                  <a:cubicBezTo>
                    <a:pt x="602" y="708"/>
                    <a:pt x="595" y="687"/>
                    <a:pt x="547" y="720"/>
                  </a:cubicBezTo>
                  <a:cubicBezTo>
                    <a:pt x="498" y="753"/>
                    <a:pt x="514" y="756"/>
                    <a:pt x="514" y="756"/>
                  </a:cubicBezTo>
                  <a:cubicBezTo>
                    <a:pt x="514" y="756"/>
                    <a:pt x="550" y="733"/>
                    <a:pt x="561" y="729"/>
                  </a:cubicBezTo>
                  <a:cubicBezTo>
                    <a:pt x="561" y="729"/>
                    <a:pt x="570" y="795"/>
                    <a:pt x="497" y="801"/>
                  </a:cubicBezTo>
                  <a:cubicBezTo>
                    <a:pt x="425" y="808"/>
                    <a:pt x="387" y="749"/>
                    <a:pt x="414" y="667"/>
                  </a:cubicBezTo>
                  <a:cubicBezTo>
                    <a:pt x="414" y="667"/>
                    <a:pt x="461" y="713"/>
                    <a:pt x="528" y="682"/>
                  </a:cubicBezTo>
                  <a:cubicBezTo>
                    <a:pt x="596" y="651"/>
                    <a:pt x="574" y="577"/>
                    <a:pt x="574" y="577"/>
                  </a:cubicBezTo>
                  <a:cubicBezTo>
                    <a:pt x="574" y="577"/>
                    <a:pt x="626" y="558"/>
                    <a:pt x="650" y="626"/>
                  </a:cubicBezTo>
                  <a:cubicBezTo>
                    <a:pt x="674" y="694"/>
                    <a:pt x="687" y="923"/>
                    <a:pt x="485" y="1018"/>
                  </a:cubicBezTo>
                  <a:cubicBezTo>
                    <a:pt x="485" y="1018"/>
                    <a:pt x="486" y="1134"/>
                    <a:pt x="474" y="1171"/>
                  </a:cubicBezTo>
                  <a:cubicBezTo>
                    <a:pt x="492" y="1175"/>
                    <a:pt x="492" y="1175"/>
                    <a:pt x="492" y="1175"/>
                  </a:cubicBezTo>
                  <a:cubicBezTo>
                    <a:pt x="492" y="1175"/>
                    <a:pt x="517" y="1126"/>
                    <a:pt x="509" y="1032"/>
                  </a:cubicBezTo>
                  <a:cubicBezTo>
                    <a:pt x="509" y="1032"/>
                    <a:pt x="626" y="983"/>
                    <a:pt x="671" y="840"/>
                  </a:cubicBezTo>
                  <a:cubicBezTo>
                    <a:pt x="715" y="700"/>
                    <a:pt x="694" y="549"/>
                    <a:pt x="580" y="551"/>
                  </a:cubicBezTo>
                  <a:close/>
                  <a:moveTo>
                    <a:pt x="325" y="522"/>
                  </a:moveTo>
                  <a:cubicBezTo>
                    <a:pt x="322" y="525"/>
                    <a:pt x="319" y="528"/>
                    <a:pt x="316" y="532"/>
                  </a:cubicBezTo>
                  <a:cubicBezTo>
                    <a:pt x="317" y="487"/>
                    <a:pt x="327" y="174"/>
                    <a:pt x="325" y="142"/>
                  </a:cubicBezTo>
                  <a:cubicBezTo>
                    <a:pt x="323" y="108"/>
                    <a:pt x="313" y="36"/>
                    <a:pt x="384" y="28"/>
                  </a:cubicBezTo>
                  <a:cubicBezTo>
                    <a:pt x="454" y="19"/>
                    <a:pt x="506" y="187"/>
                    <a:pt x="423" y="507"/>
                  </a:cubicBezTo>
                  <a:cubicBezTo>
                    <a:pt x="422" y="506"/>
                    <a:pt x="421" y="505"/>
                    <a:pt x="420" y="504"/>
                  </a:cubicBezTo>
                  <a:cubicBezTo>
                    <a:pt x="403" y="489"/>
                    <a:pt x="360" y="487"/>
                    <a:pt x="325" y="522"/>
                  </a:cubicBezTo>
                  <a:close/>
                  <a:moveTo>
                    <a:pt x="433" y="515"/>
                  </a:moveTo>
                  <a:cubicBezTo>
                    <a:pt x="441" y="488"/>
                    <a:pt x="467" y="405"/>
                    <a:pt x="483" y="355"/>
                  </a:cubicBezTo>
                  <a:cubicBezTo>
                    <a:pt x="501" y="295"/>
                    <a:pt x="561" y="140"/>
                    <a:pt x="575" y="128"/>
                  </a:cubicBezTo>
                  <a:cubicBezTo>
                    <a:pt x="590" y="116"/>
                    <a:pt x="639" y="92"/>
                    <a:pt x="652" y="186"/>
                  </a:cubicBezTo>
                  <a:cubicBezTo>
                    <a:pt x="666" y="280"/>
                    <a:pt x="616" y="329"/>
                    <a:pt x="590" y="398"/>
                  </a:cubicBezTo>
                  <a:cubicBezTo>
                    <a:pt x="567" y="459"/>
                    <a:pt x="551" y="522"/>
                    <a:pt x="553" y="552"/>
                  </a:cubicBezTo>
                  <a:cubicBezTo>
                    <a:pt x="498" y="552"/>
                    <a:pt x="455" y="531"/>
                    <a:pt x="433" y="515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7" name="文本框 130">
            <a:extLst>
              <a:ext uri="{FF2B5EF4-FFF2-40B4-BE49-F238E27FC236}">
                <a16:creationId xmlns:a16="http://schemas.microsoft.com/office/drawing/2014/main" xmlns="" id="{B464D9F1-91ED-47A0-9B8B-B7576DF9FE42}"/>
              </a:ext>
            </a:extLst>
          </p:cNvPr>
          <p:cNvSpPr txBox="1"/>
          <p:nvPr/>
        </p:nvSpPr>
        <p:spPr>
          <a:xfrm>
            <a:off x="66875" y="2826437"/>
            <a:ext cx="2467634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hết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2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chữ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tận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cùng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chữ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chẵn</a:t>
            </a:r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en-US" altLang="zh-CN" sz="3200" dirty="0">
              <a:solidFill>
                <a:schemeClr val="accent2">
                  <a:lumMod val="75000"/>
                </a:schemeClr>
              </a:solidFill>
              <a:ea typeface="方正静蕾简体" panose="02000000000000000000" pitchFamily="2" charset="-122"/>
            </a:endParaRPr>
          </a:p>
        </p:txBody>
      </p:sp>
      <p:sp>
        <p:nvSpPr>
          <p:cNvPr id="18" name="文本框 131">
            <a:extLst>
              <a:ext uri="{FF2B5EF4-FFF2-40B4-BE49-F238E27FC236}">
                <a16:creationId xmlns:a16="http://schemas.microsoft.com/office/drawing/2014/main" xmlns="" id="{DE0C6D1E-E0DE-4028-BCA3-BE511100FF15}"/>
              </a:ext>
            </a:extLst>
          </p:cNvPr>
          <p:cNvSpPr txBox="1"/>
          <p:nvPr/>
        </p:nvSpPr>
        <p:spPr>
          <a:xfrm>
            <a:off x="3174553" y="2816196"/>
            <a:ext cx="25627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51103F99-6681-478C-9440-D2362FB1C87A}"/>
              </a:ext>
            </a:extLst>
          </p:cNvPr>
          <p:cNvSpPr txBox="1">
            <a:spLocks/>
          </p:cNvSpPr>
          <p:nvPr/>
        </p:nvSpPr>
        <p:spPr bwMode="auto">
          <a:xfrm rot="5778756">
            <a:off x="5432418" y="1475264"/>
            <a:ext cx="514400" cy="604663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D577D87-733B-428A-AB45-C59F3CDE9E70}"/>
              </a:ext>
            </a:extLst>
          </p:cNvPr>
          <p:cNvSpPr txBox="1"/>
          <p:nvPr/>
        </p:nvSpPr>
        <p:spPr>
          <a:xfrm>
            <a:off x="6284196" y="2774057"/>
            <a:ext cx="233804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0. </a:t>
            </a:r>
          </a:p>
        </p:txBody>
      </p:sp>
      <p:grpSp>
        <p:nvGrpSpPr>
          <p:cNvPr id="23" name="Google Shape;2703;p56">
            <a:extLst>
              <a:ext uri="{FF2B5EF4-FFF2-40B4-BE49-F238E27FC236}">
                <a16:creationId xmlns:a16="http://schemas.microsoft.com/office/drawing/2014/main" xmlns="" id="{3DBA0CD3-D833-45DB-8849-350208AD23CB}"/>
              </a:ext>
            </a:extLst>
          </p:cNvPr>
          <p:cNvGrpSpPr/>
          <p:nvPr/>
        </p:nvGrpSpPr>
        <p:grpSpPr>
          <a:xfrm>
            <a:off x="1525164" y="218170"/>
            <a:ext cx="1014562" cy="662524"/>
            <a:chOff x="2888394" y="2958116"/>
            <a:chExt cx="317421" cy="324209"/>
          </a:xfrm>
        </p:grpSpPr>
        <p:sp>
          <p:nvSpPr>
            <p:cNvPr id="24" name="Google Shape;2704;p56">
              <a:extLst>
                <a:ext uri="{FF2B5EF4-FFF2-40B4-BE49-F238E27FC236}">
                  <a16:creationId xmlns:a16="http://schemas.microsoft.com/office/drawing/2014/main" xmlns="" id="{E7863875-FC88-4777-972F-5F5656DDF2A3}"/>
                </a:ext>
              </a:extLst>
            </p:cNvPr>
            <p:cNvSpPr/>
            <p:nvPr/>
          </p:nvSpPr>
          <p:spPr>
            <a:xfrm>
              <a:off x="2888394" y="2958116"/>
              <a:ext cx="317421" cy="324209"/>
            </a:xfrm>
            <a:custGeom>
              <a:avLst/>
              <a:gdLst/>
              <a:ahLst/>
              <a:cxnLst/>
              <a:rect l="l" t="t" r="r" b="b"/>
              <a:pathLst>
                <a:path w="12345" h="12609" extrusionOk="0">
                  <a:moveTo>
                    <a:pt x="6396" y="139"/>
                  </a:moveTo>
                  <a:cubicBezTo>
                    <a:pt x="6712" y="139"/>
                    <a:pt x="6615" y="724"/>
                    <a:pt x="6648" y="952"/>
                  </a:cubicBezTo>
                  <a:lnTo>
                    <a:pt x="6106" y="928"/>
                  </a:lnTo>
                  <a:cubicBezTo>
                    <a:pt x="6106" y="923"/>
                    <a:pt x="6106" y="923"/>
                    <a:pt x="6106" y="918"/>
                  </a:cubicBezTo>
                  <a:cubicBezTo>
                    <a:pt x="6072" y="669"/>
                    <a:pt x="5984" y="196"/>
                    <a:pt x="6350" y="143"/>
                  </a:cubicBezTo>
                  <a:cubicBezTo>
                    <a:pt x="6367" y="140"/>
                    <a:pt x="6382" y="139"/>
                    <a:pt x="6396" y="139"/>
                  </a:cubicBezTo>
                  <a:close/>
                  <a:moveTo>
                    <a:pt x="9057" y="8209"/>
                  </a:moveTo>
                  <a:cubicBezTo>
                    <a:pt x="9108" y="8209"/>
                    <a:pt x="9160" y="8215"/>
                    <a:pt x="9199" y="8215"/>
                  </a:cubicBezTo>
                  <a:lnTo>
                    <a:pt x="9569" y="8225"/>
                  </a:lnTo>
                  <a:cubicBezTo>
                    <a:pt x="9577" y="8225"/>
                    <a:pt x="9584" y="8225"/>
                    <a:pt x="9592" y="8225"/>
                  </a:cubicBezTo>
                  <a:cubicBezTo>
                    <a:pt x="9654" y="8225"/>
                    <a:pt x="9731" y="8219"/>
                    <a:pt x="9807" y="8219"/>
                  </a:cubicBezTo>
                  <a:cubicBezTo>
                    <a:pt x="9928" y="8219"/>
                    <a:pt x="10047" y="8235"/>
                    <a:pt x="10101" y="8318"/>
                  </a:cubicBezTo>
                  <a:cubicBezTo>
                    <a:pt x="9930" y="8342"/>
                    <a:pt x="9740" y="8396"/>
                    <a:pt x="9589" y="8405"/>
                  </a:cubicBezTo>
                  <a:cubicBezTo>
                    <a:pt x="9528" y="8408"/>
                    <a:pt x="9468" y="8409"/>
                    <a:pt x="9408" y="8409"/>
                  </a:cubicBezTo>
                  <a:cubicBezTo>
                    <a:pt x="9234" y="8409"/>
                    <a:pt x="9061" y="8399"/>
                    <a:pt x="8891" y="8381"/>
                  </a:cubicBezTo>
                  <a:cubicBezTo>
                    <a:pt x="8855" y="8234"/>
                    <a:pt x="8954" y="8209"/>
                    <a:pt x="9057" y="8209"/>
                  </a:cubicBezTo>
                  <a:close/>
                  <a:moveTo>
                    <a:pt x="10311" y="8454"/>
                  </a:moveTo>
                  <a:lnTo>
                    <a:pt x="10301" y="8566"/>
                  </a:lnTo>
                  <a:cubicBezTo>
                    <a:pt x="10321" y="8640"/>
                    <a:pt x="10296" y="8752"/>
                    <a:pt x="10282" y="8844"/>
                  </a:cubicBezTo>
                  <a:cubicBezTo>
                    <a:pt x="9750" y="8849"/>
                    <a:pt x="9223" y="8859"/>
                    <a:pt x="8691" y="8859"/>
                  </a:cubicBezTo>
                  <a:cubicBezTo>
                    <a:pt x="8657" y="8703"/>
                    <a:pt x="8643" y="8542"/>
                    <a:pt x="8799" y="8513"/>
                  </a:cubicBezTo>
                  <a:cubicBezTo>
                    <a:pt x="8806" y="8511"/>
                    <a:pt x="8815" y="8511"/>
                    <a:pt x="8824" y="8511"/>
                  </a:cubicBezTo>
                  <a:cubicBezTo>
                    <a:pt x="8880" y="8511"/>
                    <a:pt x="8962" y="8534"/>
                    <a:pt x="9009" y="8542"/>
                  </a:cubicBezTo>
                  <a:cubicBezTo>
                    <a:pt x="9138" y="8554"/>
                    <a:pt x="9268" y="8560"/>
                    <a:pt x="9398" y="8560"/>
                  </a:cubicBezTo>
                  <a:cubicBezTo>
                    <a:pt x="9483" y="8560"/>
                    <a:pt x="9568" y="8558"/>
                    <a:pt x="9652" y="8552"/>
                  </a:cubicBezTo>
                  <a:cubicBezTo>
                    <a:pt x="9813" y="8547"/>
                    <a:pt x="9969" y="8527"/>
                    <a:pt x="10121" y="8498"/>
                  </a:cubicBezTo>
                  <a:cubicBezTo>
                    <a:pt x="10189" y="8488"/>
                    <a:pt x="10247" y="8474"/>
                    <a:pt x="10311" y="8454"/>
                  </a:cubicBezTo>
                  <a:close/>
                  <a:moveTo>
                    <a:pt x="219" y="846"/>
                  </a:moveTo>
                  <a:lnTo>
                    <a:pt x="219" y="846"/>
                  </a:lnTo>
                  <a:cubicBezTo>
                    <a:pt x="225" y="877"/>
                    <a:pt x="248" y="904"/>
                    <a:pt x="287" y="904"/>
                  </a:cubicBezTo>
                  <a:cubicBezTo>
                    <a:pt x="4175" y="1147"/>
                    <a:pt x="8082" y="1211"/>
                    <a:pt x="11974" y="1362"/>
                  </a:cubicBezTo>
                  <a:cubicBezTo>
                    <a:pt x="12003" y="1362"/>
                    <a:pt x="12033" y="1347"/>
                    <a:pt x="12047" y="1323"/>
                  </a:cubicBezTo>
                  <a:cubicBezTo>
                    <a:pt x="12077" y="1323"/>
                    <a:pt x="12106" y="1323"/>
                    <a:pt x="12140" y="1318"/>
                  </a:cubicBezTo>
                  <a:lnTo>
                    <a:pt x="12169" y="1318"/>
                  </a:lnTo>
                  <a:cubicBezTo>
                    <a:pt x="12130" y="4040"/>
                    <a:pt x="12052" y="6767"/>
                    <a:pt x="12091" y="9488"/>
                  </a:cubicBezTo>
                  <a:cubicBezTo>
                    <a:pt x="12077" y="9483"/>
                    <a:pt x="12062" y="9479"/>
                    <a:pt x="12047" y="9479"/>
                  </a:cubicBezTo>
                  <a:cubicBezTo>
                    <a:pt x="11812" y="9485"/>
                    <a:pt x="11576" y="9487"/>
                    <a:pt x="11340" y="9487"/>
                  </a:cubicBezTo>
                  <a:cubicBezTo>
                    <a:pt x="10825" y="9487"/>
                    <a:pt x="10309" y="9474"/>
                    <a:pt x="9794" y="9454"/>
                  </a:cubicBezTo>
                  <a:lnTo>
                    <a:pt x="9765" y="9400"/>
                  </a:lnTo>
                  <a:cubicBezTo>
                    <a:pt x="9758" y="9390"/>
                    <a:pt x="9749" y="9385"/>
                    <a:pt x="9740" y="9385"/>
                  </a:cubicBezTo>
                  <a:cubicBezTo>
                    <a:pt x="9721" y="9385"/>
                    <a:pt x="9701" y="9406"/>
                    <a:pt x="9711" y="9430"/>
                  </a:cubicBezTo>
                  <a:lnTo>
                    <a:pt x="9726" y="9454"/>
                  </a:lnTo>
                  <a:cubicBezTo>
                    <a:pt x="8530" y="9405"/>
                    <a:pt x="7340" y="9322"/>
                    <a:pt x="6145" y="9293"/>
                  </a:cubicBezTo>
                  <a:cubicBezTo>
                    <a:pt x="5815" y="9286"/>
                    <a:pt x="5486" y="9283"/>
                    <a:pt x="5158" y="9283"/>
                  </a:cubicBezTo>
                  <a:cubicBezTo>
                    <a:pt x="4483" y="9283"/>
                    <a:pt x="3811" y="9294"/>
                    <a:pt x="3139" y="9294"/>
                  </a:cubicBezTo>
                  <a:cubicBezTo>
                    <a:pt x="2168" y="9294"/>
                    <a:pt x="1198" y="9272"/>
                    <a:pt x="219" y="9166"/>
                  </a:cubicBezTo>
                  <a:cubicBezTo>
                    <a:pt x="224" y="9083"/>
                    <a:pt x="224" y="9001"/>
                    <a:pt x="229" y="8918"/>
                  </a:cubicBezTo>
                  <a:cubicBezTo>
                    <a:pt x="458" y="8908"/>
                    <a:pt x="687" y="8888"/>
                    <a:pt x="912" y="8869"/>
                  </a:cubicBezTo>
                  <a:cubicBezTo>
                    <a:pt x="926" y="8869"/>
                    <a:pt x="941" y="8854"/>
                    <a:pt x="941" y="8840"/>
                  </a:cubicBezTo>
                  <a:cubicBezTo>
                    <a:pt x="2942" y="8985"/>
                    <a:pt x="4970" y="9065"/>
                    <a:pt x="6994" y="9065"/>
                  </a:cubicBezTo>
                  <a:cubicBezTo>
                    <a:pt x="8555" y="9065"/>
                    <a:pt x="10115" y="9017"/>
                    <a:pt x="11657" y="8918"/>
                  </a:cubicBezTo>
                  <a:cubicBezTo>
                    <a:pt x="11719" y="8913"/>
                    <a:pt x="11720" y="8825"/>
                    <a:pt x="11662" y="8825"/>
                  </a:cubicBezTo>
                  <a:cubicBezTo>
                    <a:pt x="11660" y="8825"/>
                    <a:pt x="11659" y="8825"/>
                    <a:pt x="11657" y="8825"/>
                  </a:cubicBezTo>
                  <a:lnTo>
                    <a:pt x="11579" y="8825"/>
                  </a:lnTo>
                  <a:cubicBezTo>
                    <a:pt x="11584" y="8820"/>
                    <a:pt x="11589" y="8810"/>
                    <a:pt x="11589" y="8801"/>
                  </a:cubicBezTo>
                  <a:cubicBezTo>
                    <a:pt x="11535" y="6445"/>
                    <a:pt x="11467" y="4133"/>
                    <a:pt x="11745" y="1791"/>
                  </a:cubicBezTo>
                  <a:cubicBezTo>
                    <a:pt x="11750" y="1750"/>
                    <a:pt x="11719" y="1729"/>
                    <a:pt x="11686" y="1729"/>
                  </a:cubicBezTo>
                  <a:cubicBezTo>
                    <a:pt x="11653" y="1729"/>
                    <a:pt x="11618" y="1750"/>
                    <a:pt x="11613" y="1791"/>
                  </a:cubicBezTo>
                  <a:cubicBezTo>
                    <a:pt x="11340" y="4103"/>
                    <a:pt x="11199" y="6498"/>
                    <a:pt x="11535" y="8810"/>
                  </a:cubicBezTo>
                  <a:cubicBezTo>
                    <a:pt x="11535" y="8815"/>
                    <a:pt x="11540" y="8820"/>
                    <a:pt x="11545" y="8825"/>
                  </a:cubicBezTo>
                  <a:cubicBezTo>
                    <a:pt x="11174" y="8830"/>
                    <a:pt x="10803" y="8840"/>
                    <a:pt x="10433" y="8844"/>
                  </a:cubicBezTo>
                  <a:cubicBezTo>
                    <a:pt x="10467" y="8649"/>
                    <a:pt x="10555" y="8342"/>
                    <a:pt x="10316" y="8313"/>
                  </a:cubicBezTo>
                  <a:cubicBezTo>
                    <a:pt x="10291" y="8308"/>
                    <a:pt x="10262" y="8308"/>
                    <a:pt x="10238" y="8308"/>
                  </a:cubicBezTo>
                  <a:cubicBezTo>
                    <a:pt x="10233" y="8254"/>
                    <a:pt x="10228" y="8205"/>
                    <a:pt x="10218" y="8157"/>
                  </a:cubicBezTo>
                  <a:cubicBezTo>
                    <a:pt x="10213" y="8127"/>
                    <a:pt x="10184" y="8108"/>
                    <a:pt x="10155" y="8108"/>
                  </a:cubicBezTo>
                  <a:cubicBezTo>
                    <a:pt x="9906" y="8108"/>
                    <a:pt x="9657" y="8103"/>
                    <a:pt x="9408" y="8103"/>
                  </a:cubicBezTo>
                  <a:cubicBezTo>
                    <a:pt x="9296" y="8103"/>
                    <a:pt x="9171" y="8089"/>
                    <a:pt x="9051" y="8089"/>
                  </a:cubicBezTo>
                  <a:cubicBezTo>
                    <a:pt x="8968" y="8089"/>
                    <a:pt x="8887" y="8096"/>
                    <a:pt x="8813" y="8118"/>
                  </a:cubicBezTo>
                  <a:cubicBezTo>
                    <a:pt x="8794" y="8123"/>
                    <a:pt x="8779" y="8137"/>
                    <a:pt x="8779" y="8152"/>
                  </a:cubicBezTo>
                  <a:cubicBezTo>
                    <a:pt x="8765" y="8225"/>
                    <a:pt x="8769" y="8303"/>
                    <a:pt x="8799" y="8371"/>
                  </a:cubicBezTo>
                  <a:cubicBezTo>
                    <a:pt x="8750" y="8362"/>
                    <a:pt x="8696" y="8357"/>
                    <a:pt x="8648" y="8347"/>
                  </a:cubicBezTo>
                  <a:cubicBezTo>
                    <a:pt x="8642" y="8346"/>
                    <a:pt x="8637" y="8345"/>
                    <a:pt x="8632" y="8345"/>
                  </a:cubicBezTo>
                  <a:cubicBezTo>
                    <a:pt x="8594" y="8345"/>
                    <a:pt x="8560" y="8376"/>
                    <a:pt x="8560" y="8415"/>
                  </a:cubicBezTo>
                  <a:cubicBezTo>
                    <a:pt x="8540" y="8566"/>
                    <a:pt x="8550" y="8718"/>
                    <a:pt x="8594" y="8864"/>
                  </a:cubicBezTo>
                  <a:cubicBezTo>
                    <a:pt x="8092" y="8868"/>
                    <a:pt x="7591" y="8870"/>
                    <a:pt x="7090" y="8870"/>
                  </a:cubicBezTo>
                  <a:cubicBezTo>
                    <a:pt x="4989" y="8870"/>
                    <a:pt x="2892" y="8835"/>
                    <a:pt x="785" y="8757"/>
                  </a:cubicBezTo>
                  <a:cubicBezTo>
                    <a:pt x="746" y="8757"/>
                    <a:pt x="741" y="8786"/>
                    <a:pt x="751" y="8810"/>
                  </a:cubicBezTo>
                  <a:cubicBezTo>
                    <a:pt x="575" y="8820"/>
                    <a:pt x="404" y="8835"/>
                    <a:pt x="229" y="8854"/>
                  </a:cubicBezTo>
                  <a:cubicBezTo>
                    <a:pt x="234" y="8752"/>
                    <a:pt x="234" y="8649"/>
                    <a:pt x="238" y="8547"/>
                  </a:cubicBezTo>
                  <a:cubicBezTo>
                    <a:pt x="252" y="8547"/>
                    <a:pt x="265" y="8548"/>
                    <a:pt x="279" y="8548"/>
                  </a:cubicBezTo>
                  <a:cubicBezTo>
                    <a:pt x="398" y="8548"/>
                    <a:pt x="520" y="8529"/>
                    <a:pt x="638" y="8498"/>
                  </a:cubicBezTo>
                  <a:cubicBezTo>
                    <a:pt x="671" y="8489"/>
                    <a:pt x="659" y="8444"/>
                    <a:pt x="628" y="8444"/>
                  </a:cubicBezTo>
                  <a:cubicBezTo>
                    <a:pt x="627" y="8444"/>
                    <a:pt x="625" y="8444"/>
                    <a:pt x="624" y="8444"/>
                  </a:cubicBezTo>
                  <a:cubicBezTo>
                    <a:pt x="497" y="8464"/>
                    <a:pt x="365" y="8474"/>
                    <a:pt x="238" y="8474"/>
                  </a:cubicBezTo>
                  <a:cubicBezTo>
                    <a:pt x="243" y="8308"/>
                    <a:pt x="243" y="8142"/>
                    <a:pt x="248" y="7976"/>
                  </a:cubicBezTo>
                  <a:cubicBezTo>
                    <a:pt x="297" y="7971"/>
                    <a:pt x="346" y="7962"/>
                    <a:pt x="394" y="7942"/>
                  </a:cubicBezTo>
                  <a:cubicBezTo>
                    <a:pt x="426" y="7933"/>
                    <a:pt x="416" y="7887"/>
                    <a:pt x="388" y="7887"/>
                  </a:cubicBezTo>
                  <a:cubicBezTo>
                    <a:pt x="385" y="7887"/>
                    <a:pt x="383" y="7888"/>
                    <a:pt x="380" y="7888"/>
                  </a:cubicBezTo>
                  <a:cubicBezTo>
                    <a:pt x="336" y="7898"/>
                    <a:pt x="292" y="7903"/>
                    <a:pt x="248" y="7908"/>
                  </a:cubicBezTo>
                  <a:cubicBezTo>
                    <a:pt x="253" y="7732"/>
                    <a:pt x="253" y="7557"/>
                    <a:pt x="258" y="7376"/>
                  </a:cubicBezTo>
                  <a:cubicBezTo>
                    <a:pt x="321" y="7381"/>
                    <a:pt x="390" y="7381"/>
                    <a:pt x="458" y="7381"/>
                  </a:cubicBezTo>
                  <a:cubicBezTo>
                    <a:pt x="502" y="7381"/>
                    <a:pt x="502" y="7313"/>
                    <a:pt x="458" y="7313"/>
                  </a:cubicBezTo>
                  <a:cubicBezTo>
                    <a:pt x="390" y="7313"/>
                    <a:pt x="326" y="7313"/>
                    <a:pt x="258" y="7318"/>
                  </a:cubicBezTo>
                  <a:cubicBezTo>
                    <a:pt x="258" y="7181"/>
                    <a:pt x="258" y="7040"/>
                    <a:pt x="263" y="6898"/>
                  </a:cubicBezTo>
                  <a:cubicBezTo>
                    <a:pt x="331" y="6888"/>
                    <a:pt x="399" y="6879"/>
                    <a:pt x="468" y="6864"/>
                  </a:cubicBezTo>
                  <a:cubicBezTo>
                    <a:pt x="500" y="6855"/>
                    <a:pt x="493" y="6800"/>
                    <a:pt x="462" y="6800"/>
                  </a:cubicBezTo>
                  <a:cubicBezTo>
                    <a:pt x="461" y="6800"/>
                    <a:pt x="459" y="6800"/>
                    <a:pt x="458" y="6801"/>
                  </a:cubicBezTo>
                  <a:cubicBezTo>
                    <a:pt x="394" y="6810"/>
                    <a:pt x="326" y="6820"/>
                    <a:pt x="263" y="6835"/>
                  </a:cubicBezTo>
                  <a:cubicBezTo>
                    <a:pt x="263" y="6615"/>
                    <a:pt x="263" y="6401"/>
                    <a:pt x="268" y="6181"/>
                  </a:cubicBezTo>
                  <a:cubicBezTo>
                    <a:pt x="346" y="6176"/>
                    <a:pt x="424" y="6171"/>
                    <a:pt x="502" y="6162"/>
                  </a:cubicBezTo>
                  <a:cubicBezTo>
                    <a:pt x="535" y="6157"/>
                    <a:pt x="531" y="6098"/>
                    <a:pt x="496" y="6098"/>
                  </a:cubicBezTo>
                  <a:cubicBezTo>
                    <a:pt x="495" y="6098"/>
                    <a:pt x="493" y="6098"/>
                    <a:pt x="492" y="6098"/>
                  </a:cubicBezTo>
                  <a:cubicBezTo>
                    <a:pt x="419" y="6098"/>
                    <a:pt x="346" y="6108"/>
                    <a:pt x="268" y="6118"/>
                  </a:cubicBezTo>
                  <a:lnTo>
                    <a:pt x="268" y="5757"/>
                  </a:lnTo>
                  <a:cubicBezTo>
                    <a:pt x="331" y="5747"/>
                    <a:pt x="394" y="5737"/>
                    <a:pt x="453" y="5737"/>
                  </a:cubicBezTo>
                  <a:cubicBezTo>
                    <a:pt x="497" y="5732"/>
                    <a:pt x="502" y="5679"/>
                    <a:pt x="463" y="5669"/>
                  </a:cubicBezTo>
                  <a:cubicBezTo>
                    <a:pt x="431" y="5657"/>
                    <a:pt x="398" y="5651"/>
                    <a:pt x="365" y="5651"/>
                  </a:cubicBezTo>
                  <a:cubicBezTo>
                    <a:pt x="332" y="5651"/>
                    <a:pt x="299" y="5657"/>
                    <a:pt x="268" y="5669"/>
                  </a:cubicBezTo>
                  <a:lnTo>
                    <a:pt x="268" y="5045"/>
                  </a:lnTo>
                  <a:cubicBezTo>
                    <a:pt x="331" y="5045"/>
                    <a:pt x="394" y="5040"/>
                    <a:pt x="458" y="5035"/>
                  </a:cubicBezTo>
                  <a:cubicBezTo>
                    <a:pt x="512" y="5035"/>
                    <a:pt x="512" y="4957"/>
                    <a:pt x="458" y="4957"/>
                  </a:cubicBezTo>
                  <a:cubicBezTo>
                    <a:pt x="394" y="4952"/>
                    <a:pt x="331" y="4952"/>
                    <a:pt x="268" y="4952"/>
                  </a:cubicBezTo>
                  <a:cubicBezTo>
                    <a:pt x="268" y="4796"/>
                    <a:pt x="268" y="4640"/>
                    <a:pt x="263" y="4489"/>
                  </a:cubicBezTo>
                  <a:cubicBezTo>
                    <a:pt x="341" y="4489"/>
                    <a:pt x="414" y="4474"/>
                    <a:pt x="482" y="4445"/>
                  </a:cubicBezTo>
                  <a:cubicBezTo>
                    <a:pt x="522" y="4423"/>
                    <a:pt x="502" y="4360"/>
                    <a:pt x="461" y="4360"/>
                  </a:cubicBezTo>
                  <a:cubicBezTo>
                    <a:pt x="457" y="4360"/>
                    <a:pt x="453" y="4361"/>
                    <a:pt x="448" y="4362"/>
                  </a:cubicBezTo>
                  <a:cubicBezTo>
                    <a:pt x="390" y="4381"/>
                    <a:pt x="326" y="4391"/>
                    <a:pt x="268" y="4391"/>
                  </a:cubicBezTo>
                  <a:lnTo>
                    <a:pt x="268" y="4152"/>
                  </a:lnTo>
                  <a:cubicBezTo>
                    <a:pt x="341" y="4128"/>
                    <a:pt x="419" y="4118"/>
                    <a:pt x="497" y="4118"/>
                  </a:cubicBezTo>
                  <a:cubicBezTo>
                    <a:pt x="531" y="4118"/>
                    <a:pt x="541" y="4064"/>
                    <a:pt x="507" y="4055"/>
                  </a:cubicBezTo>
                  <a:cubicBezTo>
                    <a:pt x="472" y="4044"/>
                    <a:pt x="438" y="4039"/>
                    <a:pt x="403" y="4039"/>
                  </a:cubicBezTo>
                  <a:cubicBezTo>
                    <a:pt x="356" y="4039"/>
                    <a:pt x="308" y="4049"/>
                    <a:pt x="263" y="4069"/>
                  </a:cubicBezTo>
                  <a:cubicBezTo>
                    <a:pt x="263" y="3679"/>
                    <a:pt x="258" y="3284"/>
                    <a:pt x="253" y="2889"/>
                  </a:cubicBezTo>
                  <a:lnTo>
                    <a:pt x="463" y="2889"/>
                  </a:lnTo>
                  <a:cubicBezTo>
                    <a:pt x="507" y="2889"/>
                    <a:pt x="507" y="2825"/>
                    <a:pt x="463" y="2825"/>
                  </a:cubicBezTo>
                  <a:cubicBezTo>
                    <a:pt x="426" y="2823"/>
                    <a:pt x="391" y="2822"/>
                    <a:pt x="356" y="2822"/>
                  </a:cubicBezTo>
                  <a:cubicBezTo>
                    <a:pt x="321" y="2822"/>
                    <a:pt x="287" y="2823"/>
                    <a:pt x="253" y="2825"/>
                  </a:cubicBezTo>
                  <a:cubicBezTo>
                    <a:pt x="253" y="2699"/>
                    <a:pt x="248" y="2572"/>
                    <a:pt x="248" y="2445"/>
                  </a:cubicBezTo>
                  <a:cubicBezTo>
                    <a:pt x="336" y="2445"/>
                    <a:pt x="424" y="2435"/>
                    <a:pt x="507" y="2411"/>
                  </a:cubicBezTo>
                  <a:cubicBezTo>
                    <a:pt x="536" y="2391"/>
                    <a:pt x="521" y="2347"/>
                    <a:pt x="487" y="2347"/>
                  </a:cubicBezTo>
                  <a:cubicBezTo>
                    <a:pt x="409" y="2362"/>
                    <a:pt x="326" y="2372"/>
                    <a:pt x="243" y="2372"/>
                  </a:cubicBezTo>
                  <a:cubicBezTo>
                    <a:pt x="243" y="2211"/>
                    <a:pt x="238" y="2050"/>
                    <a:pt x="238" y="1884"/>
                  </a:cubicBezTo>
                  <a:cubicBezTo>
                    <a:pt x="292" y="1882"/>
                    <a:pt x="346" y="1880"/>
                    <a:pt x="400" y="1880"/>
                  </a:cubicBezTo>
                  <a:cubicBezTo>
                    <a:pt x="454" y="1880"/>
                    <a:pt x="509" y="1882"/>
                    <a:pt x="565" y="1884"/>
                  </a:cubicBezTo>
                  <a:cubicBezTo>
                    <a:pt x="604" y="1884"/>
                    <a:pt x="614" y="1825"/>
                    <a:pt x="575" y="1821"/>
                  </a:cubicBezTo>
                  <a:cubicBezTo>
                    <a:pt x="515" y="1810"/>
                    <a:pt x="455" y="1805"/>
                    <a:pt x="395" y="1805"/>
                  </a:cubicBezTo>
                  <a:cubicBezTo>
                    <a:pt x="343" y="1805"/>
                    <a:pt x="290" y="1809"/>
                    <a:pt x="238" y="1816"/>
                  </a:cubicBezTo>
                  <a:cubicBezTo>
                    <a:pt x="238" y="1635"/>
                    <a:pt x="229" y="1460"/>
                    <a:pt x="229" y="1279"/>
                  </a:cubicBezTo>
                  <a:lnTo>
                    <a:pt x="229" y="1279"/>
                  </a:lnTo>
                  <a:cubicBezTo>
                    <a:pt x="234" y="1284"/>
                    <a:pt x="243" y="1289"/>
                    <a:pt x="248" y="1289"/>
                  </a:cubicBezTo>
                  <a:cubicBezTo>
                    <a:pt x="440" y="1296"/>
                    <a:pt x="630" y="1298"/>
                    <a:pt x="820" y="1298"/>
                  </a:cubicBezTo>
                  <a:cubicBezTo>
                    <a:pt x="1051" y="1298"/>
                    <a:pt x="1281" y="1294"/>
                    <a:pt x="1511" y="1289"/>
                  </a:cubicBezTo>
                  <a:cubicBezTo>
                    <a:pt x="1560" y="1284"/>
                    <a:pt x="1560" y="1216"/>
                    <a:pt x="1511" y="1211"/>
                  </a:cubicBezTo>
                  <a:cubicBezTo>
                    <a:pt x="1302" y="1206"/>
                    <a:pt x="1092" y="1204"/>
                    <a:pt x="882" y="1204"/>
                  </a:cubicBezTo>
                  <a:cubicBezTo>
                    <a:pt x="671" y="1204"/>
                    <a:pt x="460" y="1206"/>
                    <a:pt x="248" y="1211"/>
                  </a:cubicBezTo>
                  <a:cubicBezTo>
                    <a:pt x="243" y="1211"/>
                    <a:pt x="234" y="1216"/>
                    <a:pt x="229" y="1221"/>
                  </a:cubicBezTo>
                  <a:cubicBezTo>
                    <a:pt x="229" y="1096"/>
                    <a:pt x="224" y="971"/>
                    <a:pt x="219" y="846"/>
                  </a:cubicBezTo>
                  <a:close/>
                  <a:moveTo>
                    <a:pt x="3306" y="9537"/>
                  </a:moveTo>
                  <a:cubicBezTo>
                    <a:pt x="3189" y="9732"/>
                    <a:pt x="3082" y="9937"/>
                    <a:pt x="2980" y="10147"/>
                  </a:cubicBezTo>
                  <a:cubicBezTo>
                    <a:pt x="2975" y="10132"/>
                    <a:pt x="2965" y="10122"/>
                    <a:pt x="2950" y="10122"/>
                  </a:cubicBezTo>
                  <a:cubicBezTo>
                    <a:pt x="2804" y="10132"/>
                    <a:pt x="2658" y="10152"/>
                    <a:pt x="2511" y="10186"/>
                  </a:cubicBezTo>
                  <a:cubicBezTo>
                    <a:pt x="2531" y="10127"/>
                    <a:pt x="2609" y="9961"/>
                    <a:pt x="2672" y="9810"/>
                  </a:cubicBezTo>
                  <a:cubicBezTo>
                    <a:pt x="2750" y="9810"/>
                    <a:pt x="2833" y="9810"/>
                    <a:pt x="2916" y="9805"/>
                  </a:cubicBezTo>
                  <a:cubicBezTo>
                    <a:pt x="2965" y="9805"/>
                    <a:pt x="2965" y="9732"/>
                    <a:pt x="2916" y="9732"/>
                  </a:cubicBezTo>
                  <a:cubicBezTo>
                    <a:pt x="2880" y="9730"/>
                    <a:pt x="2844" y="9728"/>
                    <a:pt x="2809" y="9728"/>
                  </a:cubicBezTo>
                  <a:cubicBezTo>
                    <a:pt x="2774" y="9728"/>
                    <a:pt x="2738" y="9730"/>
                    <a:pt x="2702" y="9732"/>
                  </a:cubicBezTo>
                  <a:cubicBezTo>
                    <a:pt x="2731" y="9674"/>
                    <a:pt x="2746" y="9610"/>
                    <a:pt x="2746" y="9547"/>
                  </a:cubicBezTo>
                  <a:cubicBezTo>
                    <a:pt x="2931" y="9547"/>
                    <a:pt x="3116" y="9542"/>
                    <a:pt x="3306" y="9537"/>
                  </a:cubicBezTo>
                  <a:close/>
                  <a:moveTo>
                    <a:pt x="9233" y="9615"/>
                  </a:moveTo>
                  <a:cubicBezTo>
                    <a:pt x="9428" y="9625"/>
                    <a:pt x="9623" y="9635"/>
                    <a:pt x="9818" y="9639"/>
                  </a:cubicBezTo>
                  <a:cubicBezTo>
                    <a:pt x="10038" y="10113"/>
                    <a:pt x="10267" y="10576"/>
                    <a:pt x="10501" y="11034"/>
                  </a:cubicBezTo>
                  <a:cubicBezTo>
                    <a:pt x="10618" y="11259"/>
                    <a:pt x="10803" y="11859"/>
                    <a:pt x="11018" y="12073"/>
                  </a:cubicBezTo>
                  <a:cubicBezTo>
                    <a:pt x="11003" y="12181"/>
                    <a:pt x="10989" y="12288"/>
                    <a:pt x="10896" y="12371"/>
                  </a:cubicBezTo>
                  <a:cubicBezTo>
                    <a:pt x="10851" y="12414"/>
                    <a:pt x="10786" y="12436"/>
                    <a:pt x="10722" y="12436"/>
                  </a:cubicBezTo>
                  <a:cubicBezTo>
                    <a:pt x="10614" y="12436"/>
                    <a:pt x="10512" y="12372"/>
                    <a:pt x="10530" y="12239"/>
                  </a:cubicBezTo>
                  <a:cubicBezTo>
                    <a:pt x="10530" y="12225"/>
                    <a:pt x="10519" y="12217"/>
                    <a:pt x="10508" y="12217"/>
                  </a:cubicBezTo>
                  <a:cubicBezTo>
                    <a:pt x="10500" y="12217"/>
                    <a:pt x="10493" y="12221"/>
                    <a:pt x="10491" y="12230"/>
                  </a:cubicBezTo>
                  <a:lnTo>
                    <a:pt x="10491" y="12239"/>
                  </a:lnTo>
                  <a:cubicBezTo>
                    <a:pt x="10165" y="11322"/>
                    <a:pt x="9740" y="10444"/>
                    <a:pt x="9233" y="9615"/>
                  </a:cubicBezTo>
                  <a:close/>
                  <a:moveTo>
                    <a:pt x="2960" y="10186"/>
                  </a:moveTo>
                  <a:cubicBezTo>
                    <a:pt x="2614" y="10908"/>
                    <a:pt x="2380" y="11678"/>
                    <a:pt x="2272" y="12469"/>
                  </a:cubicBezTo>
                  <a:lnTo>
                    <a:pt x="2268" y="12469"/>
                  </a:lnTo>
                  <a:cubicBezTo>
                    <a:pt x="2155" y="12429"/>
                    <a:pt x="2048" y="12454"/>
                    <a:pt x="1955" y="12361"/>
                  </a:cubicBezTo>
                  <a:cubicBezTo>
                    <a:pt x="1892" y="12293"/>
                    <a:pt x="1858" y="12205"/>
                    <a:pt x="1858" y="12117"/>
                  </a:cubicBezTo>
                  <a:lnTo>
                    <a:pt x="1858" y="12117"/>
                  </a:lnTo>
                  <a:lnTo>
                    <a:pt x="2141" y="12127"/>
                  </a:lnTo>
                  <a:cubicBezTo>
                    <a:pt x="2189" y="12117"/>
                    <a:pt x="2189" y="12044"/>
                    <a:pt x="2141" y="12039"/>
                  </a:cubicBezTo>
                  <a:lnTo>
                    <a:pt x="1868" y="12049"/>
                  </a:lnTo>
                  <a:cubicBezTo>
                    <a:pt x="1868" y="12039"/>
                    <a:pt x="1868" y="12025"/>
                    <a:pt x="1872" y="12015"/>
                  </a:cubicBezTo>
                  <a:cubicBezTo>
                    <a:pt x="1902" y="11942"/>
                    <a:pt x="1931" y="11864"/>
                    <a:pt x="1960" y="11786"/>
                  </a:cubicBezTo>
                  <a:cubicBezTo>
                    <a:pt x="1974" y="11786"/>
                    <a:pt x="1989" y="11787"/>
                    <a:pt x="2003" y="11787"/>
                  </a:cubicBezTo>
                  <a:cubicBezTo>
                    <a:pt x="2076" y="11787"/>
                    <a:pt x="2149" y="11776"/>
                    <a:pt x="2219" y="11752"/>
                  </a:cubicBezTo>
                  <a:cubicBezTo>
                    <a:pt x="2237" y="11742"/>
                    <a:pt x="2230" y="11717"/>
                    <a:pt x="2213" y="11717"/>
                  </a:cubicBezTo>
                  <a:cubicBezTo>
                    <a:pt x="2212" y="11717"/>
                    <a:pt x="2210" y="11717"/>
                    <a:pt x="2209" y="11717"/>
                  </a:cubicBezTo>
                  <a:cubicBezTo>
                    <a:pt x="2131" y="11737"/>
                    <a:pt x="2053" y="11747"/>
                    <a:pt x="1975" y="11747"/>
                  </a:cubicBezTo>
                  <a:cubicBezTo>
                    <a:pt x="2014" y="11644"/>
                    <a:pt x="2053" y="11537"/>
                    <a:pt x="2087" y="11430"/>
                  </a:cubicBezTo>
                  <a:cubicBezTo>
                    <a:pt x="2160" y="11408"/>
                    <a:pt x="2236" y="11397"/>
                    <a:pt x="2313" y="11397"/>
                  </a:cubicBezTo>
                  <a:cubicBezTo>
                    <a:pt x="2338" y="11397"/>
                    <a:pt x="2364" y="11398"/>
                    <a:pt x="2389" y="11400"/>
                  </a:cubicBezTo>
                  <a:cubicBezTo>
                    <a:pt x="2414" y="11400"/>
                    <a:pt x="2414" y="11361"/>
                    <a:pt x="2389" y="11361"/>
                  </a:cubicBezTo>
                  <a:cubicBezTo>
                    <a:pt x="2359" y="11357"/>
                    <a:pt x="2329" y="11355"/>
                    <a:pt x="2299" y="11355"/>
                  </a:cubicBezTo>
                  <a:cubicBezTo>
                    <a:pt x="2232" y="11355"/>
                    <a:pt x="2166" y="11365"/>
                    <a:pt x="2102" y="11386"/>
                  </a:cubicBezTo>
                  <a:lnTo>
                    <a:pt x="2233" y="10991"/>
                  </a:lnTo>
                  <a:cubicBezTo>
                    <a:pt x="2259" y="10993"/>
                    <a:pt x="2285" y="10994"/>
                    <a:pt x="2311" y="10994"/>
                  </a:cubicBezTo>
                  <a:cubicBezTo>
                    <a:pt x="2389" y="10994"/>
                    <a:pt x="2468" y="10983"/>
                    <a:pt x="2541" y="10961"/>
                  </a:cubicBezTo>
                  <a:cubicBezTo>
                    <a:pt x="2569" y="10952"/>
                    <a:pt x="2565" y="10907"/>
                    <a:pt x="2536" y="10907"/>
                  </a:cubicBezTo>
                  <a:cubicBezTo>
                    <a:pt x="2534" y="10907"/>
                    <a:pt x="2533" y="10907"/>
                    <a:pt x="2531" y="10908"/>
                  </a:cubicBezTo>
                  <a:cubicBezTo>
                    <a:pt x="2438" y="10917"/>
                    <a:pt x="2350" y="10927"/>
                    <a:pt x="2258" y="10932"/>
                  </a:cubicBezTo>
                  <a:lnTo>
                    <a:pt x="2287" y="10854"/>
                  </a:lnTo>
                  <a:lnTo>
                    <a:pt x="2360" y="10639"/>
                  </a:lnTo>
                  <a:cubicBezTo>
                    <a:pt x="2468" y="10635"/>
                    <a:pt x="2575" y="10630"/>
                    <a:pt x="2682" y="10610"/>
                  </a:cubicBezTo>
                  <a:cubicBezTo>
                    <a:pt x="2721" y="10605"/>
                    <a:pt x="2711" y="10542"/>
                    <a:pt x="2672" y="10542"/>
                  </a:cubicBezTo>
                  <a:cubicBezTo>
                    <a:pt x="2575" y="10547"/>
                    <a:pt x="2477" y="10556"/>
                    <a:pt x="2380" y="10571"/>
                  </a:cubicBezTo>
                  <a:lnTo>
                    <a:pt x="2492" y="10254"/>
                  </a:lnTo>
                  <a:cubicBezTo>
                    <a:pt x="2648" y="10239"/>
                    <a:pt x="2804" y="10220"/>
                    <a:pt x="2960" y="10186"/>
                  </a:cubicBezTo>
                  <a:close/>
                  <a:moveTo>
                    <a:pt x="6394" y="1"/>
                  </a:moveTo>
                  <a:cubicBezTo>
                    <a:pt x="6388" y="1"/>
                    <a:pt x="6381" y="1"/>
                    <a:pt x="6375" y="1"/>
                  </a:cubicBezTo>
                  <a:cubicBezTo>
                    <a:pt x="5901" y="31"/>
                    <a:pt x="5926" y="601"/>
                    <a:pt x="6033" y="928"/>
                  </a:cubicBezTo>
                  <a:cubicBezTo>
                    <a:pt x="4121" y="845"/>
                    <a:pt x="2204" y="777"/>
                    <a:pt x="287" y="757"/>
                  </a:cubicBezTo>
                  <a:cubicBezTo>
                    <a:pt x="242" y="757"/>
                    <a:pt x="218" y="793"/>
                    <a:pt x="218" y="829"/>
                  </a:cubicBezTo>
                  <a:lnTo>
                    <a:pt x="218" y="829"/>
                  </a:lnTo>
                  <a:cubicBezTo>
                    <a:pt x="213" y="807"/>
                    <a:pt x="194" y="796"/>
                    <a:pt x="175" y="796"/>
                  </a:cubicBezTo>
                  <a:cubicBezTo>
                    <a:pt x="153" y="796"/>
                    <a:pt x="131" y="811"/>
                    <a:pt x="131" y="840"/>
                  </a:cubicBezTo>
                  <a:cubicBezTo>
                    <a:pt x="121" y="1172"/>
                    <a:pt x="116" y="1499"/>
                    <a:pt x="112" y="1830"/>
                  </a:cubicBezTo>
                  <a:lnTo>
                    <a:pt x="63" y="1840"/>
                  </a:lnTo>
                  <a:cubicBezTo>
                    <a:pt x="25" y="1845"/>
                    <a:pt x="42" y="1899"/>
                    <a:pt x="78" y="1899"/>
                  </a:cubicBezTo>
                  <a:cubicBezTo>
                    <a:pt x="79" y="1899"/>
                    <a:pt x="81" y="1899"/>
                    <a:pt x="82" y="1899"/>
                  </a:cubicBezTo>
                  <a:lnTo>
                    <a:pt x="107" y="1899"/>
                  </a:lnTo>
                  <a:cubicBezTo>
                    <a:pt x="107" y="2060"/>
                    <a:pt x="102" y="2216"/>
                    <a:pt x="97" y="2377"/>
                  </a:cubicBezTo>
                  <a:cubicBezTo>
                    <a:pt x="68" y="2386"/>
                    <a:pt x="68" y="2430"/>
                    <a:pt x="97" y="2440"/>
                  </a:cubicBezTo>
                  <a:cubicBezTo>
                    <a:pt x="97" y="2577"/>
                    <a:pt x="92" y="2713"/>
                    <a:pt x="87" y="2850"/>
                  </a:cubicBezTo>
                  <a:cubicBezTo>
                    <a:pt x="77" y="2860"/>
                    <a:pt x="77" y="2879"/>
                    <a:pt x="87" y="2889"/>
                  </a:cubicBezTo>
                  <a:cubicBezTo>
                    <a:pt x="77" y="3586"/>
                    <a:pt x="68" y="4279"/>
                    <a:pt x="63" y="4976"/>
                  </a:cubicBezTo>
                  <a:cubicBezTo>
                    <a:pt x="34" y="4991"/>
                    <a:pt x="34" y="5030"/>
                    <a:pt x="63" y="5045"/>
                  </a:cubicBezTo>
                  <a:cubicBezTo>
                    <a:pt x="58" y="6006"/>
                    <a:pt x="58" y="6967"/>
                    <a:pt x="77" y="7927"/>
                  </a:cubicBezTo>
                  <a:lnTo>
                    <a:pt x="43" y="7927"/>
                  </a:lnTo>
                  <a:cubicBezTo>
                    <a:pt x="42" y="7927"/>
                    <a:pt x="41" y="7927"/>
                    <a:pt x="39" y="7927"/>
                  </a:cubicBezTo>
                  <a:cubicBezTo>
                    <a:pt x="8" y="7927"/>
                    <a:pt x="1" y="7981"/>
                    <a:pt x="34" y="7986"/>
                  </a:cubicBezTo>
                  <a:cubicBezTo>
                    <a:pt x="48" y="7986"/>
                    <a:pt x="63" y="7991"/>
                    <a:pt x="77" y="7991"/>
                  </a:cubicBezTo>
                  <a:cubicBezTo>
                    <a:pt x="82" y="8162"/>
                    <a:pt x="82" y="8327"/>
                    <a:pt x="87" y="8493"/>
                  </a:cubicBezTo>
                  <a:cubicBezTo>
                    <a:pt x="77" y="8508"/>
                    <a:pt x="77" y="8527"/>
                    <a:pt x="87" y="8542"/>
                  </a:cubicBezTo>
                  <a:cubicBezTo>
                    <a:pt x="97" y="8776"/>
                    <a:pt x="102" y="9005"/>
                    <a:pt x="112" y="9235"/>
                  </a:cubicBezTo>
                  <a:cubicBezTo>
                    <a:pt x="112" y="9269"/>
                    <a:pt x="136" y="9291"/>
                    <a:pt x="164" y="9291"/>
                  </a:cubicBezTo>
                  <a:cubicBezTo>
                    <a:pt x="175" y="9291"/>
                    <a:pt x="188" y="9287"/>
                    <a:pt x="199" y="9279"/>
                  </a:cubicBezTo>
                  <a:cubicBezTo>
                    <a:pt x="204" y="9279"/>
                    <a:pt x="204" y="9283"/>
                    <a:pt x="209" y="9288"/>
                  </a:cubicBezTo>
                  <a:cubicBezTo>
                    <a:pt x="994" y="9493"/>
                    <a:pt x="1804" y="9557"/>
                    <a:pt x="2619" y="9561"/>
                  </a:cubicBezTo>
                  <a:cubicBezTo>
                    <a:pt x="2238" y="10371"/>
                    <a:pt x="1941" y="11220"/>
                    <a:pt x="1736" y="12093"/>
                  </a:cubicBezTo>
                  <a:cubicBezTo>
                    <a:pt x="1731" y="12117"/>
                    <a:pt x="1741" y="12142"/>
                    <a:pt x="1765" y="12156"/>
                  </a:cubicBezTo>
                  <a:cubicBezTo>
                    <a:pt x="1755" y="12254"/>
                    <a:pt x="1780" y="12356"/>
                    <a:pt x="1843" y="12439"/>
                  </a:cubicBezTo>
                  <a:cubicBezTo>
                    <a:pt x="1909" y="12520"/>
                    <a:pt x="2049" y="12609"/>
                    <a:pt x="2171" y="12609"/>
                  </a:cubicBezTo>
                  <a:cubicBezTo>
                    <a:pt x="2211" y="12609"/>
                    <a:pt x="2249" y="12599"/>
                    <a:pt x="2282" y="12576"/>
                  </a:cubicBezTo>
                  <a:cubicBezTo>
                    <a:pt x="2292" y="12566"/>
                    <a:pt x="2297" y="12561"/>
                    <a:pt x="2302" y="12551"/>
                  </a:cubicBezTo>
                  <a:cubicBezTo>
                    <a:pt x="2312" y="12557"/>
                    <a:pt x="2323" y="12560"/>
                    <a:pt x="2334" y="12560"/>
                  </a:cubicBezTo>
                  <a:cubicBezTo>
                    <a:pt x="2359" y="12560"/>
                    <a:pt x="2384" y="12545"/>
                    <a:pt x="2394" y="12517"/>
                  </a:cubicBezTo>
                  <a:cubicBezTo>
                    <a:pt x="2663" y="11503"/>
                    <a:pt x="2994" y="10508"/>
                    <a:pt x="3385" y="9537"/>
                  </a:cubicBezTo>
                  <a:cubicBezTo>
                    <a:pt x="4143" y="9516"/>
                    <a:pt x="4905" y="9471"/>
                    <a:pt x="5650" y="9471"/>
                  </a:cubicBezTo>
                  <a:cubicBezTo>
                    <a:pt x="5749" y="9471"/>
                    <a:pt x="5847" y="9472"/>
                    <a:pt x="5945" y="9474"/>
                  </a:cubicBezTo>
                  <a:cubicBezTo>
                    <a:pt x="7018" y="9493"/>
                    <a:pt x="8087" y="9561"/>
                    <a:pt x="9160" y="9615"/>
                  </a:cubicBezTo>
                  <a:cubicBezTo>
                    <a:pt x="9560" y="10537"/>
                    <a:pt x="9960" y="11478"/>
                    <a:pt x="10404" y="12376"/>
                  </a:cubicBezTo>
                  <a:cubicBezTo>
                    <a:pt x="10416" y="12395"/>
                    <a:pt x="10437" y="12406"/>
                    <a:pt x="10458" y="12406"/>
                  </a:cubicBezTo>
                  <a:cubicBezTo>
                    <a:pt x="10469" y="12406"/>
                    <a:pt x="10481" y="12402"/>
                    <a:pt x="10491" y="12395"/>
                  </a:cubicBezTo>
                  <a:cubicBezTo>
                    <a:pt x="10531" y="12507"/>
                    <a:pt x="10640" y="12577"/>
                    <a:pt x="10756" y="12577"/>
                  </a:cubicBezTo>
                  <a:cubicBezTo>
                    <a:pt x="10781" y="12577"/>
                    <a:pt x="10807" y="12573"/>
                    <a:pt x="10833" y="12566"/>
                  </a:cubicBezTo>
                  <a:cubicBezTo>
                    <a:pt x="11018" y="12512"/>
                    <a:pt x="11140" y="12327"/>
                    <a:pt x="11169" y="12137"/>
                  </a:cubicBezTo>
                  <a:lnTo>
                    <a:pt x="11184" y="12127"/>
                  </a:lnTo>
                  <a:cubicBezTo>
                    <a:pt x="11218" y="12098"/>
                    <a:pt x="11213" y="12039"/>
                    <a:pt x="11169" y="12020"/>
                  </a:cubicBezTo>
                  <a:cubicBezTo>
                    <a:pt x="11169" y="12005"/>
                    <a:pt x="11169" y="11986"/>
                    <a:pt x="11164" y="11971"/>
                  </a:cubicBezTo>
                  <a:cubicBezTo>
                    <a:pt x="11160" y="11940"/>
                    <a:pt x="11132" y="11921"/>
                    <a:pt x="11102" y="11921"/>
                  </a:cubicBezTo>
                  <a:cubicBezTo>
                    <a:pt x="11098" y="11921"/>
                    <a:pt x="11095" y="11922"/>
                    <a:pt x="11091" y="11922"/>
                  </a:cubicBezTo>
                  <a:cubicBezTo>
                    <a:pt x="10964" y="11664"/>
                    <a:pt x="10594" y="10922"/>
                    <a:pt x="10525" y="10791"/>
                  </a:cubicBezTo>
                  <a:cubicBezTo>
                    <a:pt x="10321" y="10405"/>
                    <a:pt x="10116" y="10025"/>
                    <a:pt x="9901" y="9649"/>
                  </a:cubicBezTo>
                  <a:lnTo>
                    <a:pt x="9901" y="9649"/>
                  </a:lnTo>
                  <a:cubicBezTo>
                    <a:pt x="10356" y="9665"/>
                    <a:pt x="10813" y="9676"/>
                    <a:pt x="11269" y="9676"/>
                  </a:cubicBezTo>
                  <a:cubicBezTo>
                    <a:pt x="11527" y="9676"/>
                    <a:pt x="11785" y="9673"/>
                    <a:pt x="12042" y="9664"/>
                  </a:cubicBezTo>
                  <a:cubicBezTo>
                    <a:pt x="12077" y="9664"/>
                    <a:pt x="12106" y="9644"/>
                    <a:pt x="12120" y="9615"/>
                  </a:cubicBezTo>
                  <a:cubicBezTo>
                    <a:pt x="12129" y="9620"/>
                    <a:pt x="12138" y="9622"/>
                    <a:pt x="12146" y="9622"/>
                  </a:cubicBezTo>
                  <a:cubicBezTo>
                    <a:pt x="12174" y="9622"/>
                    <a:pt x="12200" y="9601"/>
                    <a:pt x="12203" y="9571"/>
                  </a:cubicBezTo>
                  <a:cubicBezTo>
                    <a:pt x="12316" y="6801"/>
                    <a:pt x="12306" y="4020"/>
                    <a:pt x="12345" y="1255"/>
                  </a:cubicBezTo>
                  <a:cubicBezTo>
                    <a:pt x="12345" y="1235"/>
                    <a:pt x="12340" y="1216"/>
                    <a:pt x="12330" y="1206"/>
                  </a:cubicBezTo>
                  <a:cubicBezTo>
                    <a:pt x="12330" y="1172"/>
                    <a:pt x="12311" y="1143"/>
                    <a:pt x="12281" y="1133"/>
                  </a:cubicBezTo>
                  <a:cubicBezTo>
                    <a:pt x="12240" y="1123"/>
                    <a:pt x="12198" y="1118"/>
                    <a:pt x="12156" y="1118"/>
                  </a:cubicBezTo>
                  <a:cubicBezTo>
                    <a:pt x="12075" y="1118"/>
                    <a:pt x="11995" y="1136"/>
                    <a:pt x="11920" y="1172"/>
                  </a:cubicBezTo>
                  <a:cubicBezTo>
                    <a:pt x="10204" y="1113"/>
                    <a:pt x="8487" y="1030"/>
                    <a:pt x="6770" y="957"/>
                  </a:cubicBezTo>
                  <a:cubicBezTo>
                    <a:pt x="6828" y="757"/>
                    <a:pt x="6784" y="470"/>
                    <a:pt x="6726" y="279"/>
                  </a:cubicBezTo>
                  <a:cubicBezTo>
                    <a:pt x="6679" y="124"/>
                    <a:pt x="6564" y="1"/>
                    <a:pt x="6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5;p56">
              <a:extLst>
                <a:ext uri="{FF2B5EF4-FFF2-40B4-BE49-F238E27FC236}">
                  <a16:creationId xmlns:a16="http://schemas.microsoft.com/office/drawing/2014/main" xmlns="" id="{76087BA3-FA4D-4A2B-8AC9-80E03FEE0BF3}"/>
                </a:ext>
              </a:extLst>
            </p:cNvPr>
            <p:cNvSpPr/>
            <p:nvPr/>
          </p:nvSpPr>
          <p:spPr>
            <a:xfrm>
              <a:off x="2898653" y="2996454"/>
              <a:ext cx="286926" cy="186956"/>
            </a:xfrm>
            <a:custGeom>
              <a:avLst/>
              <a:gdLst/>
              <a:ahLst/>
              <a:cxnLst/>
              <a:rect l="l" t="t" r="r" b="b"/>
              <a:pathLst>
                <a:path w="11159" h="7271" extrusionOk="0">
                  <a:moveTo>
                    <a:pt x="923" y="0"/>
                  </a:moveTo>
                  <a:cubicBezTo>
                    <a:pt x="754" y="0"/>
                    <a:pt x="584" y="1"/>
                    <a:pt x="415" y="3"/>
                  </a:cubicBezTo>
                  <a:cubicBezTo>
                    <a:pt x="386" y="3"/>
                    <a:pt x="371" y="27"/>
                    <a:pt x="376" y="56"/>
                  </a:cubicBezTo>
                  <a:cubicBezTo>
                    <a:pt x="373" y="56"/>
                    <a:pt x="371" y="56"/>
                    <a:pt x="368" y="56"/>
                  </a:cubicBezTo>
                  <a:cubicBezTo>
                    <a:pt x="337" y="56"/>
                    <a:pt x="308" y="83"/>
                    <a:pt x="308" y="115"/>
                  </a:cubicBezTo>
                  <a:cubicBezTo>
                    <a:pt x="171" y="2456"/>
                    <a:pt x="0" y="4910"/>
                    <a:pt x="293" y="7241"/>
                  </a:cubicBezTo>
                  <a:cubicBezTo>
                    <a:pt x="293" y="7261"/>
                    <a:pt x="308" y="7271"/>
                    <a:pt x="322" y="7271"/>
                  </a:cubicBezTo>
                  <a:cubicBezTo>
                    <a:pt x="337" y="7271"/>
                    <a:pt x="352" y="7261"/>
                    <a:pt x="352" y="7241"/>
                  </a:cubicBezTo>
                  <a:cubicBezTo>
                    <a:pt x="444" y="4866"/>
                    <a:pt x="303" y="2495"/>
                    <a:pt x="434" y="115"/>
                  </a:cubicBezTo>
                  <a:cubicBezTo>
                    <a:pt x="434" y="105"/>
                    <a:pt x="434" y="95"/>
                    <a:pt x="430" y="91"/>
                  </a:cubicBezTo>
                  <a:lnTo>
                    <a:pt x="430" y="91"/>
                  </a:lnTo>
                  <a:cubicBezTo>
                    <a:pt x="2464" y="135"/>
                    <a:pt x="4488" y="188"/>
                    <a:pt x="6517" y="359"/>
                  </a:cubicBezTo>
                  <a:cubicBezTo>
                    <a:pt x="7341" y="427"/>
                    <a:pt x="8171" y="364"/>
                    <a:pt x="8985" y="437"/>
                  </a:cubicBezTo>
                  <a:cubicBezTo>
                    <a:pt x="9326" y="468"/>
                    <a:pt x="9636" y="495"/>
                    <a:pt x="9941" y="495"/>
                  </a:cubicBezTo>
                  <a:cubicBezTo>
                    <a:pt x="10312" y="495"/>
                    <a:pt x="10676" y="455"/>
                    <a:pt x="11082" y="334"/>
                  </a:cubicBezTo>
                  <a:cubicBezTo>
                    <a:pt x="11158" y="312"/>
                    <a:pt x="11136" y="205"/>
                    <a:pt x="11065" y="205"/>
                  </a:cubicBezTo>
                  <a:cubicBezTo>
                    <a:pt x="11058" y="205"/>
                    <a:pt x="11051" y="206"/>
                    <a:pt x="11043" y="208"/>
                  </a:cubicBezTo>
                  <a:cubicBezTo>
                    <a:pt x="10707" y="303"/>
                    <a:pt x="10391" y="333"/>
                    <a:pt x="10080" y="333"/>
                  </a:cubicBezTo>
                  <a:cubicBezTo>
                    <a:pt x="9541" y="333"/>
                    <a:pt x="9020" y="242"/>
                    <a:pt x="8443" y="242"/>
                  </a:cubicBezTo>
                  <a:cubicBezTo>
                    <a:pt x="8434" y="242"/>
                    <a:pt x="8424" y="242"/>
                    <a:pt x="8414" y="242"/>
                  </a:cubicBezTo>
                  <a:cubicBezTo>
                    <a:pt x="8005" y="244"/>
                    <a:pt x="7616" y="253"/>
                    <a:pt x="7224" y="253"/>
                  </a:cubicBezTo>
                  <a:cubicBezTo>
                    <a:pt x="6861" y="253"/>
                    <a:pt x="6495" y="246"/>
                    <a:pt x="6107" y="217"/>
                  </a:cubicBezTo>
                  <a:cubicBezTo>
                    <a:pt x="4384" y="89"/>
                    <a:pt x="2652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6;p56">
              <a:extLst>
                <a:ext uri="{FF2B5EF4-FFF2-40B4-BE49-F238E27FC236}">
                  <a16:creationId xmlns:a16="http://schemas.microsoft.com/office/drawing/2014/main" xmlns="" id="{69BFCFC5-DEDE-4733-B1E7-03DC020D6058}"/>
                </a:ext>
              </a:extLst>
            </p:cNvPr>
            <p:cNvSpPr/>
            <p:nvPr/>
          </p:nvSpPr>
          <p:spPr>
            <a:xfrm>
              <a:off x="2937274" y="3050758"/>
              <a:ext cx="28387" cy="61787"/>
            </a:xfrm>
            <a:custGeom>
              <a:avLst/>
              <a:gdLst/>
              <a:ahLst/>
              <a:cxnLst/>
              <a:rect l="l" t="t" r="r" b="b"/>
              <a:pathLst>
                <a:path w="1104" h="2403" extrusionOk="0">
                  <a:moveTo>
                    <a:pt x="683" y="0"/>
                  </a:moveTo>
                  <a:cubicBezTo>
                    <a:pt x="366" y="0"/>
                    <a:pt x="45" y="183"/>
                    <a:pt x="15" y="539"/>
                  </a:cubicBezTo>
                  <a:cubicBezTo>
                    <a:pt x="1" y="744"/>
                    <a:pt x="113" y="871"/>
                    <a:pt x="259" y="1003"/>
                  </a:cubicBezTo>
                  <a:cubicBezTo>
                    <a:pt x="620" y="1320"/>
                    <a:pt x="1103" y="1998"/>
                    <a:pt x="367" y="2242"/>
                  </a:cubicBezTo>
                  <a:cubicBezTo>
                    <a:pt x="279" y="2266"/>
                    <a:pt x="298" y="2398"/>
                    <a:pt x="391" y="2403"/>
                  </a:cubicBezTo>
                  <a:cubicBezTo>
                    <a:pt x="737" y="2403"/>
                    <a:pt x="962" y="2076"/>
                    <a:pt x="957" y="1744"/>
                  </a:cubicBezTo>
                  <a:cubicBezTo>
                    <a:pt x="942" y="1539"/>
                    <a:pt x="869" y="1344"/>
                    <a:pt x="737" y="1188"/>
                  </a:cubicBezTo>
                  <a:cubicBezTo>
                    <a:pt x="679" y="1115"/>
                    <a:pt x="615" y="1047"/>
                    <a:pt x="547" y="983"/>
                  </a:cubicBezTo>
                  <a:cubicBezTo>
                    <a:pt x="484" y="930"/>
                    <a:pt x="415" y="876"/>
                    <a:pt x="352" y="822"/>
                  </a:cubicBezTo>
                  <a:cubicBezTo>
                    <a:pt x="297" y="358"/>
                    <a:pt x="428" y="132"/>
                    <a:pt x="749" y="132"/>
                  </a:cubicBezTo>
                  <a:cubicBezTo>
                    <a:pt x="769" y="132"/>
                    <a:pt x="789" y="133"/>
                    <a:pt x="810" y="135"/>
                  </a:cubicBezTo>
                  <a:cubicBezTo>
                    <a:pt x="874" y="135"/>
                    <a:pt x="898" y="27"/>
                    <a:pt x="825" y="13"/>
                  </a:cubicBezTo>
                  <a:cubicBezTo>
                    <a:pt x="779" y="4"/>
                    <a:pt x="731" y="0"/>
                    <a:pt x="6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7;p56">
              <a:extLst>
                <a:ext uri="{FF2B5EF4-FFF2-40B4-BE49-F238E27FC236}">
                  <a16:creationId xmlns:a16="http://schemas.microsoft.com/office/drawing/2014/main" xmlns="" id="{99603890-02FA-401D-892C-2D00005DD9A9}"/>
                </a:ext>
              </a:extLst>
            </p:cNvPr>
            <p:cNvSpPr/>
            <p:nvPr/>
          </p:nvSpPr>
          <p:spPr>
            <a:xfrm>
              <a:off x="2960852" y="3046876"/>
              <a:ext cx="27564" cy="66518"/>
            </a:xfrm>
            <a:custGeom>
              <a:avLst/>
              <a:gdLst/>
              <a:ahLst/>
              <a:cxnLst/>
              <a:rect l="l" t="t" r="r" b="b"/>
              <a:pathLst>
                <a:path w="1072" h="2587" extrusionOk="0">
                  <a:moveTo>
                    <a:pt x="967" y="1"/>
                  </a:moveTo>
                  <a:cubicBezTo>
                    <a:pt x="957" y="1"/>
                    <a:pt x="947" y="3"/>
                    <a:pt x="937" y="8"/>
                  </a:cubicBezTo>
                  <a:cubicBezTo>
                    <a:pt x="1" y="520"/>
                    <a:pt x="137" y="1944"/>
                    <a:pt x="845" y="2568"/>
                  </a:cubicBezTo>
                  <a:cubicBezTo>
                    <a:pt x="860" y="2581"/>
                    <a:pt x="876" y="2587"/>
                    <a:pt x="892" y="2587"/>
                  </a:cubicBezTo>
                  <a:cubicBezTo>
                    <a:pt x="947" y="2587"/>
                    <a:pt x="993" y="2519"/>
                    <a:pt x="947" y="2466"/>
                  </a:cubicBezTo>
                  <a:cubicBezTo>
                    <a:pt x="601" y="2071"/>
                    <a:pt x="386" y="1563"/>
                    <a:pt x="503" y="1032"/>
                  </a:cubicBezTo>
                  <a:cubicBezTo>
                    <a:pt x="586" y="656"/>
                    <a:pt x="815" y="407"/>
                    <a:pt x="1035" y="110"/>
                  </a:cubicBezTo>
                  <a:cubicBezTo>
                    <a:pt x="1071" y="57"/>
                    <a:pt x="1020" y="1"/>
                    <a:pt x="9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08;p56">
              <a:extLst>
                <a:ext uri="{FF2B5EF4-FFF2-40B4-BE49-F238E27FC236}">
                  <a16:creationId xmlns:a16="http://schemas.microsoft.com/office/drawing/2014/main" xmlns="" id="{22914398-B2C0-48E6-93AC-F3B73D208E9D}"/>
                </a:ext>
              </a:extLst>
            </p:cNvPr>
            <p:cNvSpPr/>
            <p:nvPr/>
          </p:nvSpPr>
          <p:spPr>
            <a:xfrm>
              <a:off x="3002506" y="3050476"/>
              <a:ext cx="6402" cy="64898"/>
            </a:xfrm>
            <a:custGeom>
              <a:avLst/>
              <a:gdLst/>
              <a:ahLst/>
              <a:cxnLst/>
              <a:rect l="l" t="t" r="r" b="b"/>
              <a:pathLst>
                <a:path w="249" h="2524" extrusionOk="0">
                  <a:moveTo>
                    <a:pt x="100" y="0"/>
                  </a:moveTo>
                  <a:cubicBezTo>
                    <a:pt x="74" y="0"/>
                    <a:pt x="49" y="16"/>
                    <a:pt x="39" y="48"/>
                  </a:cubicBezTo>
                  <a:cubicBezTo>
                    <a:pt x="0" y="843"/>
                    <a:pt x="0" y="1633"/>
                    <a:pt x="15" y="2428"/>
                  </a:cubicBezTo>
                  <a:cubicBezTo>
                    <a:pt x="15" y="2490"/>
                    <a:pt x="63" y="2524"/>
                    <a:pt x="113" y="2524"/>
                  </a:cubicBezTo>
                  <a:cubicBezTo>
                    <a:pt x="153" y="2524"/>
                    <a:pt x="194" y="2501"/>
                    <a:pt x="210" y="2453"/>
                  </a:cubicBezTo>
                  <a:lnTo>
                    <a:pt x="239" y="2350"/>
                  </a:lnTo>
                  <a:cubicBezTo>
                    <a:pt x="249" y="2316"/>
                    <a:pt x="234" y="2282"/>
                    <a:pt x="210" y="2267"/>
                  </a:cubicBezTo>
                  <a:cubicBezTo>
                    <a:pt x="190" y="1531"/>
                    <a:pt x="181" y="789"/>
                    <a:pt x="161" y="48"/>
                  </a:cubicBezTo>
                  <a:cubicBezTo>
                    <a:pt x="151" y="16"/>
                    <a:pt x="126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09;p56">
              <a:extLst>
                <a:ext uri="{FF2B5EF4-FFF2-40B4-BE49-F238E27FC236}">
                  <a16:creationId xmlns:a16="http://schemas.microsoft.com/office/drawing/2014/main" xmlns="" id="{FB1BEF1D-BEBF-4A48-B863-1D31C4EA1488}"/>
                </a:ext>
              </a:extLst>
            </p:cNvPr>
            <p:cNvSpPr/>
            <p:nvPr/>
          </p:nvSpPr>
          <p:spPr>
            <a:xfrm>
              <a:off x="3007392" y="3052070"/>
              <a:ext cx="18719" cy="60193"/>
            </a:xfrm>
            <a:custGeom>
              <a:avLst/>
              <a:gdLst/>
              <a:ahLst/>
              <a:cxnLst/>
              <a:rect l="l" t="t" r="r" b="b"/>
              <a:pathLst>
                <a:path w="728" h="2341" extrusionOk="0">
                  <a:moveTo>
                    <a:pt x="581" y="1"/>
                  </a:moveTo>
                  <a:cubicBezTo>
                    <a:pt x="553" y="1"/>
                    <a:pt x="525" y="20"/>
                    <a:pt x="527" y="59"/>
                  </a:cubicBezTo>
                  <a:cubicBezTo>
                    <a:pt x="508" y="440"/>
                    <a:pt x="469" y="840"/>
                    <a:pt x="449" y="1240"/>
                  </a:cubicBezTo>
                  <a:cubicBezTo>
                    <a:pt x="428" y="1238"/>
                    <a:pt x="406" y="1238"/>
                    <a:pt x="385" y="1238"/>
                  </a:cubicBezTo>
                  <a:cubicBezTo>
                    <a:pt x="333" y="1238"/>
                    <a:pt x="281" y="1241"/>
                    <a:pt x="230" y="1244"/>
                  </a:cubicBezTo>
                  <a:cubicBezTo>
                    <a:pt x="152" y="1254"/>
                    <a:pt x="74" y="1254"/>
                    <a:pt x="20" y="1313"/>
                  </a:cubicBezTo>
                  <a:cubicBezTo>
                    <a:pt x="0" y="1327"/>
                    <a:pt x="5" y="1361"/>
                    <a:pt x="25" y="1371"/>
                  </a:cubicBezTo>
                  <a:cubicBezTo>
                    <a:pt x="57" y="1392"/>
                    <a:pt x="92" y="1397"/>
                    <a:pt x="127" y="1397"/>
                  </a:cubicBezTo>
                  <a:cubicBezTo>
                    <a:pt x="167" y="1397"/>
                    <a:pt x="208" y="1391"/>
                    <a:pt x="249" y="1391"/>
                  </a:cubicBezTo>
                  <a:cubicBezTo>
                    <a:pt x="313" y="1391"/>
                    <a:pt x="376" y="1396"/>
                    <a:pt x="439" y="1400"/>
                  </a:cubicBezTo>
                  <a:cubicBezTo>
                    <a:pt x="430" y="1693"/>
                    <a:pt x="439" y="1981"/>
                    <a:pt x="469" y="2269"/>
                  </a:cubicBezTo>
                  <a:cubicBezTo>
                    <a:pt x="474" y="2311"/>
                    <a:pt x="516" y="2340"/>
                    <a:pt x="553" y="2340"/>
                  </a:cubicBezTo>
                  <a:cubicBezTo>
                    <a:pt x="580" y="2340"/>
                    <a:pt x="604" y="2325"/>
                    <a:pt x="610" y="2288"/>
                  </a:cubicBezTo>
                  <a:cubicBezTo>
                    <a:pt x="727" y="1571"/>
                    <a:pt x="649" y="781"/>
                    <a:pt x="639" y="59"/>
                  </a:cubicBezTo>
                  <a:cubicBezTo>
                    <a:pt x="639" y="20"/>
                    <a:pt x="610" y="1"/>
                    <a:pt x="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0;p56">
              <a:extLst>
                <a:ext uri="{FF2B5EF4-FFF2-40B4-BE49-F238E27FC236}">
                  <a16:creationId xmlns:a16="http://schemas.microsoft.com/office/drawing/2014/main" xmlns="" id="{37837007-F7A0-4CA3-B1A0-2B4DD6078E06}"/>
                </a:ext>
              </a:extLst>
            </p:cNvPr>
            <p:cNvSpPr/>
            <p:nvPr/>
          </p:nvSpPr>
          <p:spPr>
            <a:xfrm>
              <a:off x="3026110" y="3047801"/>
              <a:ext cx="47774" cy="68678"/>
            </a:xfrm>
            <a:custGeom>
              <a:avLst/>
              <a:gdLst/>
              <a:ahLst/>
              <a:cxnLst/>
              <a:rect l="l" t="t" r="r" b="b"/>
              <a:pathLst>
                <a:path w="1858" h="2671" extrusionOk="0">
                  <a:moveTo>
                    <a:pt x="1145" y="157"/>
                  </a:moveTo>
                  <a:cubicBezTo>
                    <a:pt x="1150" y="162"/>
                    <a:pt x="1155" y="162"/>
                    <a:pt x="1160" y="167"/>
                  </a:cubicBezTo>
                  <a:cubicBezTo>
                    <a:pt x="1858" y="264"/>
                    <a:pt x="1399" y="2454"/>
                    <a:pt x="911" y="2474"/>
                  </a:cubicBezTo>
                  <a:cubicBezTo>
                    <a:pt x="184" y="2098"/>
                    <a:pt x="419" y="440"/>
                    <a:pt x="1145" y="157"/>
                  </a:cubicBezTo>
                  <a:close/>
                  <a:moveTo>
                    <a:pt x="1177" y="0"/>
                  </a:moveTo>
                  <a:cubicBezTo>
                    <a:pt x="1141" y="0"/>
                    <a:pt x="1106" y="33"/>
                    <a:pt x="1106" y="69"/>
                  </a:cubicBezTo>
                  <a:cubicBezTo>
                    <a:pt x="122" y="311"/>
                    <a:pt x="1" y="2671"/>
                    <a:pt x="998" y="2671"/>
                  </a:cubicBezTo>
                  <a:cubicBezTo>
                    <a:pt x="1028" y="2671"/>
                    <a:pt x="1060" y="2668"/>
                    <a:pt x="1092" y="2664"/>
                  </a:cubicBezTo>
                  <a:cubicBezTo>
                    <a:pt x="1126" y="2654"/>
                    <a:pt x="1140" y="2615"/>
                    <a:pt x="1131" y="2581"/>
                  </a:cubicBezTo>
                  <a:cubicBezTo>
                    <a:pt x="1433" y="2440"/>
                    <a:pt x="1565" y="1786"/>
                    <a:pt x="1604" y="1532"/>
                  </a:cubicBezTo>
                  <a:cubicBezTo>
                    <a:pt x="1677" y="1093"/>
                    <a:pt x="1809" y="74"/>
                    <a:pt x="1184" y="1"/>
                  </a:cubicBezTo>
                  <a:cubicBezTo>
                    <a:pt x="1182" y="0"/>
                    <a:pt x="1179" y="0"/>
                    <a:pt x="1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1;p56">
              <a:extLst>
                <a:ext uri="{FF2B5EF4-FFF2-40B4-BE49-F238E27FC236}">
                  <a16:creationId xmlns:a16="http://schemas.microsoft.com/office/drawing/2014/main" xmlns="" id="{8E41543C-2BC7-4EA1-AFDC-B0AEFBCDDF02}"/>
                </a:ext>
              </a:extLst>
            </p:cNvPr>
            <p:cNvSpPr/>
            <p:nvPr/>
          </p:nvSpPr>
          <p:spPr>
            <a:xfrm>
              <a:off x="3064345" y="3049550"/>
              <a:ext cx="49934" cy="69732"/>
            </a:xfrm>
            <a:custGeom>
              <a:avLst/>
              <a:gdLst/>
              <a:ahLst/>
              <a:cxnLst/>
              <a:rect l="l" t="t" r="r" b="b"/>
              <a:pathLst>
                <a:path w="1942" h="2712" extrusionOk="0">
                  <a:moveTo>
                    <a:pt x="1312" y="138"/>
                  </a:moveTo>
                  <a:cubicBezTo>
                    <a:pt x="1531" y="494"/>
                    <a:pt x="1648" y="903"/>
                    <a:pt x="1644" y="1323"/>
                  </a:cubicBezTo>
                  <a:cubicBezTo>
                    <a:pt x="1639" y="1523"/>
                    <a:pt x="1614" y="1723"/>
                    <a:pt x="1566" y="1918"/>
                  </a:cubicBezTo>
                  <a:lnTo>
                    <a:pt x="1561" y="1918"/>
                  </a:lnTo>
                  <a:cubicBezTo>
                    <a:pt x="1545" y="1986"/>
                    <a:pt x="1365" y="2544"/>
                    <a:pt x="1178" y="2544"/>
                  </a:cubicBezTo>
                  <a:cubicBezTo>
                    <a:pt x="1136" y="2544"/>
                    <a:pt x="1094" y="2516"/>
                    <a:pt x="1053" y="2450"/>
                  </a:cubicBezTo>
                  <a:cubicBezTo>
                    <a:pt x="1043" y="2437"/>
                    <a:pt x="1030" y="2431"/>
                    <a:pt x="1016" y="2431"/>
                  </a:cubicBezTo>
                  <a:cubicBezTo>
                    <a:pt x="1004" y="2431"/>
                    <a:pt x="992" y="2436"/>
                    <a:pt x="980" y="2445"/>
                  </a:cubicBezTo>
                  <a:cubicBezTo>
                    <a:pt x="644" y="2108"/>
                    <a:pt x="610" y="1723"/>
                    <a:pt x="712" y="1201"/>
                  </a:cubicBezTo>
                  <a:cubicBezTo>
                    <a:pt x="750" y="984"/>
                    <a:pt x="937" y="154"/>
                    <a:pt x="1236" y="154"/>
                  </a:cubicBezTo>
                  <a:cubicBezTo>
                    <a:pt x="1246" y="154"/>
                    <a:pt x="1257" y="155"/>
                    <a:pt x="1268" y="157"/>
                  </a:cubicBezTo>
                  <a:cubicBezTo>
                    <a:pt x="1271" y="158"/>
                    <a:pt x="1275" y="158"/>
                    <a:pt x="1278" y="158"/>
                  </a:cubicBezTo>
                  <a:cubicBezTo>
                    <a:pt x="1294" y="158"/>
                    <a:pt x="1308" y="150"/>
                    <a:pt x="1312" y="138"/>
                  </a:cubicBezTo>
                  <a:close/>
                  <a:moveTo>
                    <a:pt x="1378" y="0"/>
                  </a:moveTo>
                  <a:cubicBezTo>
                    <a:pt x="1338" y="0"/>
                    <a:pt x="1298" y="29"/>
                    <a:pt x="1292" y="79"/>
                  </a:cubicBezTo>
                  <a:cubicBezTo>
                    <a:pt x="1292" y="79"/>
                    <a:pt x="1292" y="74"/>
                    <a:pt x="1288" y="74"/>
                  </a:cubicBezTo>
                  <a:cubicBezTo>
                    <a:pt x="1259" y="63"/>
                    <a:pt x="1231" y="57"/>
                    <a:pt x="1202" y="57"/>
                  </a:cubicBezTo>
                  <a:cubicBezTo>
                    <a:pt x="610" y="57"/>
                    <a:pt x="0" y="2448"/>
                    <a:pt x="1117" y="2708"/>
                  </a:cubicBezTo>
                  <a:cubicBezTo>
                    <a:pt x="1122" y="2710"/>
                    <a:pt x="1127" y="2711"/>
                    <a:pt x="1133" y="2711"/>
                  </a:cubicBezTo>
                  <a:cubicBezTo>
                    <a:pt x="1153" y="2711"/>
                    <a:pt x="1174" y="2698"/>
                    <a:pt x="1185" y="2679"/>
                  </a:cubicBezTo>
                  <a:cubicBezTo>
                    <a:pt x="1361" y="2674"/>
                    <a:pt x="1561" y="2430"/>
                    <a:pt x="1634" y="2259"/>
                  </a:cubicBezTo>
                  <a:cubicBezTo>
                    <a:pt x="1941" y="1538"/>
                    <a:pt x="1873" y="703"/>
                    <a:pt x="1448" y="40"/>
                  </a:cubicBezTo>
                  <a:cubicBezTo>
                    <a:pt x="1431" y="13"/>
                    <a:pt x="1404" y="0"/>
                    <a:pt x="1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12;p56">
              <a:extLst>
                <a:ext uri="{FF2B5EF4-FFF2-40B4-BE49-F238E27FC236}">
                  <a16:creationId xmlns:a16="http://schemas.microsoft.com/office/drawing/2014/main" xmlns="" id="{0AC36D2B-31B8-4842-94B9-1675CCA0C3AB}"/>
                </a:ext>
              </a:extLst>
            </p:cNvPr>
            <p:cNvSpPr/>
            <p:nvPr/>
          </p:nvSpPr>
          <p:spPr>
            <a:xfrm>
              <a:off x="3122969" y="3051324"/>
              <a:ext cx="23913" cy="66390"/>
            </a:xfrm>
            <a:custGeom>
              <a:avLst/>
              <a:gdLst/>
              <a:ahLst/>
              <a:cxnLst/>
              <a:rect l="l" t="t" r="r" b="b"/>
              <a:pathLst>
                <a:path w="930" h="2582" extrusionOk="0">
                  <a:moveTo>
                    <a:pt x="51" y="1"/>
                  </a:moveTo>
                  <a:cubicBezTo>
                    <a:pt x="25" y="1"/>
                    <a:pt x="0" y="18"/>
                    <a:pt x="3" y="54"/>
                  </a:cubicBezTo>
                  <a:cubicBezTo>
                    <a:pt x="17" y="771"/>
                    <a:pt x="51" y="1488"/>
                    <a:pt x="95" y="2205"/>
                  </a:cubicBezTo>
                  <a:cubicBezTo>
                    <a:pt x="111" y="2512"/>
                    <a:pt x="215" y="2582"/>
                    <a:pt x="411" y="2582"/>
                  </a:cubicBezTo>
                  <a:cubicBezTo>
                    <a:pt x="520" y="2582"/>
                    <a:pt x="657" y="2560"/>
                    <a:pt x="822" y="2546"/>
                  </a:cubicBezTo>
                  <a:cubicBezTo>
                    <a:pt x="929" y="2546"/>
                    <a:pt x="924" y="2386"/>
                    <a:pt x="822" y="2386"/>
                  </a:cubicBezTo>
                  <a:cubicBezTo>
                    <a:pt x="466" y="2381"/>
                    <a:pt x="344" y="2386"/>
                    <a:pt x="251" y="2020"/>
                  </a:cubicBezTo>
                  <a:cubicBezTo>
                    <a:pt x="207" y="1829"/>
                    <a:pt x="227" y="1595"/>
                    <a:pt x="212" y="1395"/>
                  </a:cubicBezTo>
                  <a:cubicBezTo>
                    <a:pt x="183" y="947"/>
                    <a:pt x="154" y="498"/>
                    <a:pt x="110" y="54"/>
                  </a:cubicBezTo>
                  <a:cubicBezTo>
                    <a:pt x="107" y="19"/>
                    <a:pt x="78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13;p56">
              <a:extLst>
                <a:ext uri="{FF2B5EF4-FFF2-40B4-BE49-F238E27FC236}">
                  <a16:creationId xmlns:a16="http://schemas.microsoft.com/office/drawing/2014/main" xmlns="" id="{E242587D-C91A-4517-A951-928831DF8F0D}"/>
                </a:ext>
              </a:extLst>
            </p:cNvPr>
            <p:cNvSpPr/>
            <p:nvPr/>
          </p:nvSpPr>
          <p:spPr>
            <a:xfrm>
              <a:off x="2895054" y="3042016"/>
              <a:ext cx="4474" cy="1568"/>
            </a:xfrm>
            <a:custGeom>
              <a:avLst/>
              <a:gdLst/>
              <a:ahLst/>
              <a:cxnLst/>
              <a:rect l="l" t="t" r="r" b="b"/>
              <a:pathLst>
                <a:path w="174" h="61" extrusionOk="0">
                  <a:moveTo>
                    <a:pt x="19" y="1"/>
                  </a:moveTo>
                  <a:cubicBezTo>
                    <a:pt x="3" y="1"/>
                    <a:pt x="0" y="26"/>
                    <a:pt x="18" y="31"/>
                  </a:cubicBezTo>
                  <a:cubicBezTo>
                    <a:pt x="62" y="40"/>
                    <a:pt x="111" y="55"/>
                    <a:pt x="155" y="60"/>
                  </a:cubicBezTo>
                  <a:cubicBezTo>
                    <a:pt x="157" y="60"/>
                    <a:pt x="158" y="61"/>
                    <a:pt x="159" y="61"/>
                  </a:cubicBezTo>
                  <a:cubicBezTo>
                    <a:pt x="171" y="61"/>
                    <a:pt x="173" y="45"/>
                    <a:pt x="165" y="40"/>
                  </a:cubicBezTo>
                  <a:cubicBezTo>
                    <a:pt x="116" y="26"/>
                    <a:pt x="72" y="16"/>
                    <a:pt x="23" y="1"/>
                  </a:cubicBezTo>
                  <a:cubicBezTo>
                    <a:pt x="22" y="1"/>
                    <a:pt x="20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770;p56">
            <a:extLst>
              <a:ext uri="{FF2B5EF4-FFF2-40B4-BE49-F238E27FC236}">
                <a16:creationId xmlns:a16="http://schemas.microsoft.com/office/drawing/2014/main" xmlns="" id="{E7C6D4BC-2325-4301-A43E-DFA2F1E6E2DD}"/>
              </a:ext>
            </a:extLst>
          </p:cNvPr>
          <p:cNvGrpSpPr/>
          <p:nvPr/>
        </p:nvGrpSpPr>
        <p:grpSpPr>
          <a:xfrm>
            <a:off x="4902370" y="0"/>
            <a:ext cx="877124" cy="687734"/>
            <a:chOff x="3426043" y="2978558"/>
            <a:chExt cx="370877" cy="281320"/>
          </a:xfrm>
        </p:grpSpPr>
        <p:sp>
          <p:nvSpPr>
            <p:cNvPr id="35" name="Google Shape;2771;p56">
              <a:extLst>
                <a:ext uri="{FF2B5EF4-FFF2-40B4-BE49-F238E27FC236}">
                  <a16:creationId xmlns:a16="http://schemas.microsoft.com/office/drawing/2014/main" xmlns="" id="{79DE63C0-2A9A-4FB5-99E8-222432EFC93A}"/>
                </a:ext>
              </a:extLst>
            </p:cNvPr>
            <p:cNvSpPr/>
            <p:nvPr/>
          </p:nvSpPr>
          <p:spPr>
            <a:xfrm>
              <a:off x="3426043" y="2978558"/>
              <a:ext cx="370877" cy="281320"/>
            </a:xfrm>
            <a:custGeom>
              <a:avLst/>
              <a:gdLst/>
              <a:ahLst/>
              <a:cxnLst/>
              <a:rect l="l" t="t" r="r" b="b"/>
              <a:pathLst>
                <a:path w="14424" h="10941" extrusionOk="0">
                  <a:moveTo>
                    <a:pt x="13734" y="1"/>
                  </a:moveTo>
                  <a:cubicBezTo>
                    <a:pt x="13731" y="1"/>
                    <a:pt x="13729" y="1"/>
                    <a:pt x="13726" y="1"/>
                  </a:cubicBezTo>
                  <a:cubicBezTo>
                    <a:pt x="11358" y="96"/>
                    <a:pt x="9000" y="134"/>
                    <a:pt x="6639" y="134"/>
                  </a:cubicBezTo>
                  <a:cubicBezTo>
                    <a:pt x="4642" y="134"/>
                    <a:pt x="2644" y="107"/>
                    <a:pt x="639" y="65"/>
                  </a:cubicBezTo>
                  <a:cubicBezTo>
                    <a:pt x="636" y="64"/>
                    <a:pt x="633" y="64"/>
                    <a:pt x="630" y="64"/>
                  </a:cubicBezTo>
                  <a:cubicBezTo>
                    <a:pt x="609" y="64"/>
                    <a:pt x="589" y="78"/>
                    <a:pt x="581" y="99"/>
                  </a:cubicBezTo>
                  <a:cubicBezTo>
                    <a:pt x="566" y="99"/>
                    <a:pt x="556" y="109"/>
                    <a:pt x="551" y="123"/>
                  </a:cubicBezTo>
                  <a:cubicBezTo>
                    <a:pt x="98" y="2918"/>
                    <a:pt x="0" y="5889"/>
                    <a:pt x="5" y="8771"/>
                  </a:cubicBezTo>
                  <a:cubicBezTo>
                    <a:pt x="5" y="8776"/>
                    <a:pt x="5" y="8781"/>
                    <a:pt x="5" y="8786"/>
                  </a:cubicBezTo>
                  <a:cubicBezTo>
                    <a:pt x="5" y="9391"/>
                    <a:pt x="10" y="9991"/>
                    <a:pt x="20" y="10586"/>
                  </a:cubicBezTo>
                  <a:cubicBezTo>
                    <a:pt x="22" y="10642"/>
                    <a:pt x="66" y="10670"/>
                    <a:pt x="110" y="10670"/>
                  </a:cubicBezTo>
                  <a:cubicBezTo>
                    <a:pt x="155" y="10670"/>
                    <a:pt x="200" y="10642"/>
                    <a:pt x="205" y="10586"/>
                  </a:cubicBezTo>
                  <a:lnTo>
                    <a:pt x="205" y="10503"/>
                  </a:lnTo>
                  <a:cubicBezTo>
                    <a:pt x="1341" y="10503"/>
                    <a:pt x="2454" y="10527"/>
                    <a:pt x="3585" y="10630"/>
                  </a:cubicBezTo>
                  <a:cubicBezTo>
                    <a:pt x="3614" y="10630"/>
                    <a:pt x="3624" y="10581"/>
                    <a:pt x="3590" y="10576"/>
                  </a:cubicBezTo>
                  <a:cubicBezTo>
                    <a:pt x="2821" y="10462"/>
                    <a:pt x="2043" y="10403"/>
                    <a:pt x="1263" y="10403"/>
                  </a:cubicBezTo>
                  <a:cubicBezTo>
                    <a:pt x="910" y="10403"/>
                    <a:pt x="557" y="10415"/>
                    <a:pt x="205" y="10439"/>
                  </a:cubicBezTo>
                  <a:cubicBezTo>
                    <a:pt x="210" y="10318"/>
                    <a:pt x="215" y="10200"/>
                    <a:pt x="220" y="10079"/>
                  </a:cubicBezTo>
                  <a:cubicBezTo>
                    <a:pt x="343" y="10079"/>
                    <a:pt x="467" y="10081"/>
                    <a:pt x="590" y="10081"/>
                  </a:cubicBezTo>
                  <a:cubicBezTo>
                    <a:pt x="652" y="10081"/>
                    <a:pt x="714" y="10080"/>
                    <a:pt x="776" y="10079"/>
                  </a:cubicBezTo>
                  <a:cubicBezTo>
                    <a:pt x="824" y="10079"/>
                    <a:pt x="824" y="10010"/>
                    <a:pt x="776" y="10010"/>
                  </a:cubicBezTo>
                  <a:cubicBezTo>
                    <a:pt x="685" y="10005"/>
                    <a:pt x="593" y="10004"/>
                    <a:pt x="499" y="10004"/>
                  </a:cubicBezTo>
                  <a:cubicBezTo>
                    <a:pt x="406" y="10004"/>
                    <a:pt x="312" y="10005"/>
                    <a:pt x="220" y="10005"/>
                  </a:cubicBezTo>
                  <a:cubicBezTo>
                    <a:pt x="224" y="9888"/>
                    <a:pt x="229" y="9776"/>
                    <a:pt x="229" y="9659"/>
                  </a:cubicBezTo>
                  <a:cubicBezTo>
                    <a:pt x="265" y="9661"/>
                    <a:pt x="300" y="9663"/>
                    <a:pt x="335" y="9663"/>
                  </a:cubicBezTo>
                  <a:cubicBezTo>
                    <a:pt x="441" y="9663"/>
                    <a:pt x="546" y="9652"/>
                    <a:pt x="649" y="9630"/>
                  </a:cubicBezTo>
                  <a:cubicBezTo>
                    <a:pt x="685" y="9616"/>
                    <a:pt x="671" y="9565"/>
                    <a:pt x="638" y="9565"/>
                  </a:cubicBezTo>
                  <a:cubicBezTo>
                    <a:pt x="635" y="9565"/>
                    <a:pt x="632" y="9566"/>
                    <a:pt x="629" y="9566"/>
                  </a:cubicBezTo>
                  <a:cubicBezTo>
                    <a:pt x="533" y="9581"/>
                    <a:pt x="436" y="9590"/>
                    <a:pt x="340" y="9590"/>
                  </a:cubicBezTo>
                  <a:cubicBezTo>
                    <a:pt x="305" y="9590"/>
                    <a:pt x="269" y="9588"/>
                    <a:pt x="234" y="9586"/>
                  </a:cubicBezTo>
                  <a:cubicBezTo>
                    <a:pt x="234" y="9483"/>
                    <a:pt x="239" y="9376"/>
                    <a:pt x="244" y="9274"/>
                  </a:cubicBezTo>
                  <a:cubicBezTo>
                    <a:pt x="244" y="9274"/>
                    <a:pt x="246" y="9276"/>
                    <a:pt x="249" y="9276"/>
                  </a:cubicBezTo>
                  <a:cubicBezTo>
                    <a:pt x="250" y="9276"/>
                    <a:pt x="252" y="9275"/>
                    <a:pt x="254" y="9274"/>
                  </a:cubicBezTo>
                  <a:cubicBezTo>
                    <a:pt x="429" y="9259"/>
                    <a:pt x="610" y="9235"/>
                    <a:pt x="785" y="9201"/>
                  </a:cubicBezTo>
                  <a:cubicBezTo>
                    <a:pt x="824" y="9191"/>
                    <a:pt x="815" y="9137"/>
                    <a:pt x="781" y="9137"/>
                  </a:cubicBezTo>
                  <a:cubicBezTo>
                    <a:pt x="600" y="9147"/>
                    <a:pt x="420" y="9171"/>
                    <a:pt x="244" y="9205"/>
                  </a:cubicBezTo>
                  <a:cubicBezTo>
                    <a:pt x="249" y="9069"/>
                    <a:pt x="249" y="8937"/>
                    <a:pt x="254" y="8805"/>
                  </a:cubicBezTo>
                  <a:cubicBezTo>
                    <a:pt x="371" y="8801"/>
                    <a:pt x="488" y="8791"/>
                    <a:pt x="600" y="8781"/>
                  </a:cubicBezTo>
                  <a:cubicBezTo>
                    <a:pt x="649" y="8776"/>
                    <a:pt x="654" y="8703"/>
                    <a:pt x="600" y="8703"/>
                  </a:cubicBezTo>
                  <a:cubicBezTo>
                    <a:pt x="488" y="8708"/>
                    <a:pt x="371" y="8713"/>
                    <a:pt x="259" y="8723"/>
                  </a:cubicBezTo>
                  <a:cubicBezTo>
                    <a:pt x="263" y="8518"/>
                    <a:pt x="268" y="8318"/>
                    <a:pt x="273" y="8113"/>
                  </a:cubicBezTo>
                  <a:cubicBezTo>
                    <a:pt x="355" y="8113"/>
                    <a:pt x="436" y="8115"/>
                    <a:pt x="517" y="8115"/>
                  </a:cubicBezTo>
                  <a:cubicBezTo>
                    <a:pt x="558" y="8115"/>
                    <a:pt x="598" y="8114"/>
                    <a:pt x="639" y="8113"/>
                  </a:cubicBezTo>
                  <a:cubicBezTo>
                    <a:pt x="668" y="8103"/>
                    <a:pt x="668" y="8059"/>
                    <a:pt x="639" y="8049"/>
                  </a:cubicBezTo>
                  <a:cubicBezTo>
                    <a:pt x="578" y="8047"/>
                    <a:pt x="517" y="8046"/>
                    <a:pt x="456" y="8046"/>
                  </a:cubicBezTo>
                  <a:cubicBezTo>
                    <a:pt x="395" y="8046"/>
                    <a:pt x="334" y="8047"/>
                    <a:pt x="273" y="8049"/>
                  </a:cubicBezTo>
                  <a:cubicBezTo>
                    <a:pt x="278" y="7869"/>
                    <a:pt x="283" y="7684"/>
                    <a:pt x="288" y="7503"/>
                  </a:cubicBezTo>
                  <a:cubicBezTo>
                    <a:pt x="376" y="7494"/>
                    <a:pt x="466" y="7488"/>
                    <a:pt x="557" y="7488"/>
                  </a:cubicBezTo>
                  <a:cubicBezTo>
                    <a:pt x="607" y="7488"/>
                    <a:pt x="657" y="7490"/>
                    <a:pt x="707" y="7493"/>
                  </a:cubicBezTo>
                  <a:cubicBezTo>
                    <a:pt x="746" y="7493"/>
                    <a:pt x="761" y="7425"/>
                    <a:pt x="717" y="7420"/>
                  </a:cubicBezTo>
                  <a:cubicBezTo>
                    <a:pt x="650" y="7411"/>
                    <a:pt x="582" y="7406"/>
                    <a:pt x="515" y="7406"/>
                  </a:cubicBezTo>
                  <a:cubicBezTo>
                    <a:pt x="439" y="7406"/>
                    <a:pt x="363" y="7412"/>
                    <a:pt x="288" y="7425"/>
                  </a:cubicBezTo>
                  <a:lnTo>
                    <a:pt x="302" y="7040"/>
                  </a:lnTo>
                  <a:cubicBezTo>
                    <a:pt x="402" y="7066"/>
                    <a:pt x="505" y="7077"/>
                    <a:pt x="608" y="7077"/>
                  </a:cubicBezTo>
                  <a:cubicBezTo>
                    <a:pt x="641" y="7077"/>
                    <a:pt x="674" y="7076"/>
                    <a:pt x="707" y="7074"/>
                  </a:cubicBezTo>
                  <a:cubicBezTo>
                    <a:pt x="756" y="7069"/>
                    <a:pt x="761" y="6991"/>
                    <a:pt x="707" y="6991"/>
                  </a:cubicBezTo>
                  <a:cubicBezTo>
                    <a:pt x="683" y="6992"/>
                    <a:pt x="659" y="6992"/>
                    <a:pt x="635" y="6992"/>
                  </a:cubicBezTo>
                  <a:cubicBezTo>
                    <a:pt x="523" y="6992"/>
                    <a:pt x="411" y="6984"/>
                    <a:pt x="302" y="6971"/>
                  </a:cubicBezTo>
                  <a:cubicBezTo>
                    <a:pt x="307" y="6815"/>
                    <a:pt x="312" y="6664"/>
                    <a:pt x="317" y="6508"/>
                  </a:cubicBezTo>
                  <a:cubicBezTo>
                    <a:pt x="389" y="6508"/>
                    <a:pt x="460" y="6510"/>
                    <a:pt x="530" y="6510"/>
                  </a:cubicBezTo>
                  <a:cubicBezTo>
                    <a:pt x="565" y="6510"/>
                    <a:pt x="600" y="6510"/>
                    <a:pt x="634" y="6508"/>
                  </a:cubicBezTo>
                  <a:cubicBezTo>
                    <a:pt x="683" y="6503"/>
                    <a:pt x="683" y="6435"/>
                    <a:pt x="634" y="6430"/>
                  </a:cubicBezTo>
                  <a:cubicBezTo>
                    <a:pt x="600" y="6428"/>
                    <a:pt x="566" y="6428"/>
                    <a:pt x="532" y="6428"/>
                  </a:cubicBezTo>
                  <a:cubicBezTo>
                    <a:pt x="463" y="6428"/>
                    <a:pt x="394" y="6430"/>
                    <a:pt x="322" y="6430"/>
                  </a:cubicBezTo>
                  <a:cubicBezTo>
                    <a:pt x="332" y="6206"/>
                    <a:pt x="337" y="5981"/>
                    <a:pt x="346" y="5757"/>
                  </a:cubicBezTo>
                  <a:cubicBezTo>
                    <a:pt x="502" y="5752"/>
                    <a:pt x="659" y="5742"/>
                    <a:pt x="810" y="5728"/>
                  </a:cubicBezTo>
                  <a:cubicBezTo>
                    <a:pt x="862" y="5723"/>
                    <a:pt x="863" y="5649"/>
                    <a:pt x="815" y="5649"/>
                  </a:cubicBezTo>
                  <a:cubicBezTo>
                    <a:pt x="813" y="5649"/>
                    <a:pt x="811" y="5649"/>
                    <a:pt x="810" y="5650"/>
                  </a:cubicBezTo>
                  <a:cubicBezTo>
                    <a:pt x="659" y="5654"/>
                    <a:pt x="502" y="5664"/>
                    <a:pt x="351" y="5674"/>
                  </a:cubicBezTo>
                  <a:cubicBezTo>
                    <a:pt x="351" y="5567"/>
                    <a:pt x="356" y="5459"/>
                    <a:pt x="361" y="5357"/>
                  </a:cubicBezTo>
                  <a:cubicBezTo>
                    <a:pt x="361" y="5294"/>
                    <a:pt x="366" y="5235"/>
                    <a:pt x="371" y="5172"/>
                  </a:cubicBezTo>
                  <a:cubicBezTo>
                    <a:pt x="384" y="5172"/>
                    <a:pt x="396" y="5173"/>
                    <a:pt x="409" y="5173"/>
                  </a:cubicBezTo>
                  <a:cubicBezTo>
                    <a:pt x="500" y="5173"/>
                    <a:pt x="593" y="5158"/>
                    <a:pt x="678" y="5128"/>
                  </a:cubicBezTo>
                  <a:cubicBezTo>
                    <a:pt x="711" y="5114"/>
                    <a:pt x="712" y="5059"/>
                    <a:pt x="678" y="5059"/>
                  </a:cubicBezTo>
                  <a:cubicBezTo>
                    <a:pt x="676" y="5059"/>
                    <a:pt x="675" y="5059"/>
                    <a:pt x="673" y="5059"/>
                  </a:cubicBezTo>
                  <a:cubicBezTo>
                    <a:pt x="571" y="5074"/>
                    <a:pt x="473" y="5084"/>
                    <a:pt x="376" y="5084"/>
                  </a:cubicBezTo>
                  <a:cubicBezTo>
                    <a:pt x="381" y="4957"/>
                    <a:pt x="390" y="4825"/>
                    <a:pt x="395" y="4694"/>
                  </a:cubicBezTo>
                  <a:cubicBezTo>
                    <a:pt x="447" y="4697"/>
                    <a:pt x="499" y="4698"/>
                    <a:pt x="551" y="4698"/>
                  </a:cubicBezTo>
                  <a:cubicBezTo>
                    <a:pt x="655" y="4698"/>
                    <a:pt x="758" y="4692"/>
                    <a:pt x="859" y="4679"/>
                  </a:cubicBezTo>
                  <a:cubicBezTo>
                    <a:pt x="902" y="4669"/>
                    <a:pt x="902" y="4606"/>
                    <a:pt x="859" y="4591"/>
                  </a:cubicBezTo>
                  <a:cubicBezTo>
                    <a:pt x="761" y="4582"/>
                    <a:pt x="663" y="4576"/>
                    <a:pt x="564" y="4576"/>
                  </a:cubicBezTo>
                  <a:cubicBezTo>
                    <a:pt x="510" y="4576"/>
                    <a:pt x="455" y="4578"/>
                    <a:pt x="400" y="4581"/>
                  </a:cubicBezTo>
                  <a:cubicBezTo>
                    <a:pt x="429" y="4157"/>
                    <a:pt x="459" y="3733"/>
                    <a:pt x="483" y="3308"/>
                  </a:cubicBezTo>
                  <a:cubicBezTo>
                    <a:pt x="551" y="3308"/>
                    <a:pt x="618" y="3310"/>
                    <a:pt x="685" y="3310"/>
                  </a:cubicBezTo>
                  <a:cubicBezTo>
                    <a:pt x="751" y="3310"/>
                    <a:pt x="817" y="3308"/>
                    <a:pt x="883" y="3303"/>
                  </a:cubicBezTo>
                  <a:cubicBezTo>
                    <a:pt x="927" y="3303"/>
                    <a:pt x="927" y="3235"/>
                    <a:pt x="883" y="3235"/>
                  </a:cubicBezTo>
                  <a:cubicBezTo>
                    <a:pt x="751" y="3225"/>
                    <a:pt x="620" y="3225"/>
                    <a:pt x="493" y="3225"/>
                  </a:cubicBezTo>
                  <a:cubicBezTo>
                    <a:pt x="502" y="3069"/>
                    <a:pt x="512" y="2908"/>
                    <a:pt x="522" y="2752"/>
                  </a:cubicBezTo>
                  <a:lnTo>
                    <a:pt x="985" y="2752"/>
                  </a:lnTo>
                  <a:cubicBezTo>
                    <a:pt x="1044" y="2752"/>
                    <a:pt x="1044" y="2669"/>
                    <a:pt x="985" y="2669"/>
                  </a:cubicBezTo>
                  <a:cubicBezTo>
                    <a:pt x="910" y="2667"/>
                    <a:pt x="834" y="2666"/>
                    <a:pt x="758" y="2666"/>
                  </a:cubicBezTo>
                  <a:cubicBezTo>
                    <a:pt x="682" y="2666"/>
                    <a:pt x="605" y="2667"/>
                    <a:pt x="527" y="2669"/>
                  </a:cubicBezTo>
                  <a:cubicBezTo>
                    <a:pt x="542" y="2469"/>
                    <a:pt x="551" y="2269"/>
                    <a:pt x="561" y="2069"/>
                  </a:cubicBezTo>
                  <a:cubicBezTo>
                    <a:pt x="727" y="2089"/>
                    <a:pt x="893" y="2104"/>
                    <a:pt x="1054" y="2113"/>
                  </a:cubicBezTo>
                  <a:cubicBezTo>
                    <a:pt x="1102" y="2113"/>
                    <a:pt x="1102" y="2045"/>
                    <a:pt x="1054" y="2040"/>
                  </a:cubicBezTo>
                  <a:cubicBezTo>
                    <a:pt x="893" y="2026"/>
                    <a:pt x="727" y="2016"/>
                    <a:pt x="566" y="2006"/>
                  </a:cubicBezTo>
                  <a:cubicBezTo>
                    <a:pt x="576" y="1796"/>
                    <a:pt x="585" y="1587"/>
                    <a:pt x="590" y="1377"/>
                  </a:cubicBezTo>
                  <a:cubicBezTo>
                    <a:pt x="705" y="1384"/>
                    <a:pt x="819" y="1388"/>
                    <a:pt x="931" y="1388"/>
                  </a:cubicBezTo>
                  <a:cubicBezTo>
                    <a:pt x="972" y="1388"/>
                    <a:pt x="1013" y="1388"/>
                    <a:pt x="1054" y="1387"/>
                  </a:cubicBezTo>
                  <a:cubicBezTo>
                    <a:pt x="1112" y="1387"/>
                    <a:pt x="1112" y="1304"/>
                    <a:pt x="1054" y="1304"/>
                  </a:cubicBezTo>
                  <a:cubicBezTo>
                    <a:pt x="902" y="1294"/>
                    <a:pt x="751" y="1294"/>
                    <a:pt x="595" y="1294"/>
                  </a:cubicBezTo>
                  <a:cubicBezTo>
                    <a:pt x="605" y="1079"/>
                    <a:pt x="610" y="865"/>
                    <a:pt x="615" y="655"/>
                  </a:cubicBezTo>
                  <a:cubicBezTo>
                    <a:pt x="654" y="655"/>
                    <a:pt x="693" y="655"/>
                    <a:pt x="732" y="655"/>
                  </a:cubicBezTo>
                  <a:cubicBezTo>
                    <a:pt x="1401" y="655"/>
                    <a:pt x="2073" y="694"/>
                    <a:pt x="2736" y="777"/>
                  </a:cubicBezTo>
                  <a:cubicBezTo>
                    <a:pt x="2738" y="777"/>
                    <a:pt x="2739" y="777"/>
                    <a:pt x="2741" y="777"/>
                  </a:cubicBezTo>
                  <a:cubicBezTo>
                    <a:pt x="2796" y="777"/>
                    <a:pt x="2808" y="684"/>
                    <a:pt x="2751" y="674"/>
                  </a:cubicBezTo>
                  <a:cubicBezTo>
                    <a:pt x="2163" y="581"/>
                    <a:pt x="1572" y="532"/>
                    <a:pt x="977" y="532"/>
                  </a:cubicBezTo>
                  <a:cubicBezTo>
                    <a:pt x="856" y="532"/>
                    <a:pt x="736" y="534"/>
                    <a:pt x="615" y="538"/>
                  </a:cubicBezTo>
                  <a:cubicBezTo>
                    <a:pt x="615" y="426"/>
                    <a:pt x="620" y="318"/>
                    <a:pt x="620" y="206"/>
                  </a:cubicBezTo>
                  <a:cubicBezTo>
                    <a:pt x="624" y="211"/>
                    <a:pt x="629" y="211"/>
                    <a:pt x="639" y="211"/>
                  </a:cubicBezTo>
                  <a:cubicBezTo>
                    <a:pt x="2789" y="373"/>
                    <a:pt x="4958" y="446"/>
                    <a:pt x="7127" y="446"/>
                  </a:cubicBezTo>
                  <a:cubicBezTo>
                    <a:pt x="9332" y="446"/>
                    <a:pt x="11538" y="371"/>
                    <a:pt x="13726" y="235"/>
                  </a:cubicBezTo>
                  <a:cubicBezTo>
                    <a:pt x="13755" y="231"/>
                    <a:pt x="13780" y="221"/>
                    <a:pt x="13799" y="201"/>
                  </a:cubicBezTo>
                  <a:cubicBezTo>
                    <a:pt x="14121" y="1933"/>
                    <a:pt x="13965" y="3811"/>
                    <a:pt x="13980" y="5567"/>
                  </a:cubicBezTo>
                  <a:cubicBezTo>
                    <a:pt x="13999" y="7254"/>
                    <a:pt x="13999" y="8947"/>
                    <a:pt x="14082" y="10635"/>
                  </a:cubicBezTo>
                  <a:cubicBezTo>
                    <a:pt x="14058" y="10610"/>
                    <a:pt x="14028" y="10600"/>
                    <a:pt x="13999" y="10600"/>
                  </a:cubicBezTo>
                  <a:cubicBezTo>
                    <a:pt x="9404" y="10688"/>
                    <a:pt x="4805" y="10630"/>
                    <a:pt x="210" y="10703"/>
                  </a:cubicBezTo>
                  <a:cubicBezTo>
                    <a:pt x="122" y="10713"/>
                    <a:pt x="122" y="10835"/>
                    <a:pt x="210" y="10844"/>
                  </a:cubicBezTo>
                  <a:cubicBezTo>
                    <a:pt x="2114" y="10915"/>
                    <a:pt x="4022" y="10941"/>
                    <a:pt x="5931" y="10941"/>
                  </a:cubicBezTo>
                  <a:cubicBezTo>
                    <a:pt x="8622" y="10941"/>
                    <a:pt x="11314" y="10890"/>
                    <a:pt x="13999" y="10844"/>
                  </a:cubicBezTo>
                  <a:cubicBezTo>
                    <a:pt x="14067" y="10844"/>
                    <a:pt x="14121" y="10786"/>
                    <a:pt x="14116" y="10717"/>
                  </a:cubicBezTo>
                  <a:lnTo>
                    <a:pt x="14116" y="10717"/>
                  </a:lnTo>
                  <a:cubicBezTo>
                    <a:pt x="14127" y="10724"/>
                    <a:pt x="14138" y="10726"/>
                    <a:pt x="14149" y="10726"/>
                  </a:cubicBezTo>
                  <a:cubicBezTo>
                    <a:pt x="14181" y="10726"/>
                    <a:pt x="14209" y="10702"/>
                    <a:pt x="14209" y="10669"/>
                  </a:cubicBezTo>
                  <a:cubicBezTo>
                    <a:pt x="14262" y="8835"/>
                    <a:pt x="14209" y="6996"/>
                    <a:pt x="14189" y="5157"/>
                  </a:cubicBezTo>
                  <a:cubicBezTo>
                    <a:pt x="14180" y="3562"/>
                    <a:pt x="14423" y="1708"/>
                    <a:pt x="13970" y="157"/>
                  </a:cubicBezTo>
                  <a:cubicBezTo>
                    <a:pt x="13960" y="118"/>
                    <a:pt x="13926" y="95"/>
                    <a:pt x="13891" y="95"/>
                  </a:cubicBezTo>
                  <a:cubicBezTo>
                    <a:pt x="13873" y="95"/>
                    <a:pt x="13854" y="100"/>
                    <a:pt x="13838" y="113"/>
                  </a:cubicBezTo>
                  <a:cubicBezTo>
                    <a:pt x="13843" y="53"/>
                    <a:pt x="13794" y="1"/>
                    <a:pt x="13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2772;p56">
              <a:extLst>
                <a:ext uri="{FF2B5EF4-FFF2-40B4-BE49-F238E27FC236}">
                  <a16:creationId xmlns:a16="http://schemas.microsoft.com/office/drawing/2014/main" xmlns="" id="{8C160C46-FAE1-4A58-841C-A27B9C98270F}"/>
                </a:ext>
              </a:extLst>
            </p:cNvPr>
            <p:cNvSpPr/>
            <p:nvPr/>
          </p:nvSpPr>
          <p:spPr>
            <a:xfrm>
              <a:off x="3439362" y="3004913"/>
              <a:ext cx="21676" cy="236632"/>
            </a:xfrm>
            <a:custGeom>
              <a:avLst/>
              <a:gdLst/>
              <a:ahLst/>
              <a:cxnLst/>
              <a:rect l="l" t="t" r="r" b="b"/>
              <a:pathLst>
                <a:path w="843" h="9203" extrusionOk="0">
                  <a:moveTo>
                    <a:pt x="797" y="1"/>
                  </a:moveTo>
                  <a:cubicBezTo>
                    <a:pt x="773" y="1"/>
                    <a:pt x="750" y="15"/>
                    <a:pt x="750" y="45"/>
                  </a:cubicBezTo>
                  <a:cubicBezTo>
                    <a:pt x="682" y="957"/>
                    <a:pt x="623" y="1864"/>
                    <a:pt x="570" y="2781"/>
                  </a:cubicBezTo>
                  <a:cubicBezTo>
                    <a:pt x="490" y="2797"/>
                    <a:pt x="410" y="2805"/>
                    <a:pt x="330" y="2805"/>
                  </a:cubicBezTo>
                  <a:cubicBezTo>
                    <a:pt x="240" y="2805"/>
                    <a:pt x="151" y="2794"/>
                    <a:pt x="63" y="2771"/>
                  </a:cubicBezTo>
                  <a:cubicBezTo>
                    <a:pt x="61" y="2771"/>
                    <a:pt x="59" y="2771"/>
                    <a:pt x="57" y="2771"/>
                  </a:cubicBezTo>
                  <a:cubicBezTo>
                    <a:pt x="13" y="2771"/>
                    <a:pt x="1" y="2830"/>
                    <a:pt x="43" y="2844"/>
                  </a:cubicBezTo>
                  <a:cubicBezTo>
                    <a:pt x="130" y="2875"/>
                    <a:pt x="222" y="2889"/>
                    <a:pt x="314" y="2889"/>
                  </a:cubicBezTo>
                  <a:cubicBezTo>
                    <a:pt x="399" y="2889"/>
                    <a:pt x="483" y="2877"/>
                    <a:pt x="565" y="2854"/>
                  </a:cubicBezTo>
                  <a:lnTo>
                    <a:pt x="565" y="2854"/>
                  </a:lnTo>
                  <a:cubicBezTo>
                    <a:pt x="443" y="4947"/>
                    <a:pt x="360" y="7044"/>
                    <a:pt x="326" y="9136"/>
                  </a:cubicBezTo>
                  <a:cubicBezTo>
                    <a:pt x="326" y="9180"/>
                    <a:pt x="360" y="9202"/>
                    <a:pt x="394" y="9202"/>
                  </a:cubicBezTo>
                  <a:cubicBezTo>
                    <a:pt x="428" y="9202"/>
                    <a:pt x="462" y="9180"/>
                    <a:pt x="462" y="9136"/>
                  </a:cubicBezTo>
                  <a:cubicBezTo>
                    <a:pt x="638" y="6112"/>
                    <a:pt x="750" y="3074"/>
                    <a:pt x="843" y="45"/>
                  </a:cubicBezTo>
                  <a:cubicBezTo>
                    <a:pt x="843" y="15"/>
                    <a:pt x="820" y="1"/>
                    <a:pt x="7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2773;p56">
              <a:extLst>
                <a:ext uri="{FF2B5EF4-FFF2-40B4-BE49-F238E27FC236}">
                  <a16:creationId xmlns:a16="http://schemas.microsoft.com/office/drawing/2014/main" xmlns="" id="{F3C4F871-D93B-4DF8-B2D7-1887177FFDC6}"/>
                </a:ext>
              </a:extLst>
            </p:cNvPr>
            <p:cNvSpPr/>
            <p:nvPr/>
          </p:nvSpPr>
          <p:spPr>
            <a:xfrm>
              <a:off x="3449724" y="3000362"/>
              <a:ext cx="320866" cy="243780"/>
            </a:xfrm>
            <a:custGeom>
              <a:avLst/>
              <a:gdLst/>
              <a:ahLst/>
              <a:cxnLst/>
              <a:rect l="l" t="t" r="r" b="b"/>
              <a:pathLst>
                <a:path w="12479" h="9481" extrusionOk="0">
                  <a:moveTo>
                    <a:pt x="10851" y="8352"/>
                  </a:moveTo>
                  <a:cubicBezTo>
                    <a:pt x="10965" y="8352"/>
                    <a:pt x="11073" y="8361"/>
                    <a:pt x="11166" y="8387"/>
                  </a:cubicBezTo>
                  <a:cubicBezTo>
                    <a:pt x="11454" y="8470"/>
                    <a:pt x="11366" y="8860"/>
                    <a:pt x="11366" y="9152"/>
                  </a:cubicBezTo>
                  <a:lnTo>
                    <a:pt x="8956" y="9172"/>
                  </a:lnTo>
                  <a:cubicBezTo>
                    <a:pt x="8956" y="8928"/>
                    <a:pt x="8883" y="8509"/>
                    <a:pt x="9098" y="8382"/>
                  </a:cubicBezTo>
                  <a:cubicBezTo>
                    <a:pt x="9123" y="8367"/>
                    <a:pt x="9185" y="8362"/>
                    <a:pt x="9260" y="8362"/>
                  </a:cubicBezTo>
                  <a:cubicBezTo>
                    <a:pt x="9413" y="8362"/>
                    <a:pt x="9622" y="8383"/>
                    <a:pt x="9688" y="8387"/>
                  </a:cubicBezTo>
                  <a:lnTo>
                    <a:pt x="10181" y="8387"/>
                  </a:lnTo>
                  <a:cubicBezTo>
                    <a:pt x="10373" y="8387"/>
                    <a:pt x="10623" y="8352"/>
                    <a:pt x="10851" y="8352"/>
                  </a:cubicBezTo>
                  <a:close/>
                  <a:moveTo>
                    <a:pt x="12021" y="1"/>
                  </a:moveTo>
                  <a:cubicBezTo>
                    <a:pt x="12005" y="1"/>
                    <a:pt x="11988" y="7"/>
                    <a:pt x="11976" y="22"/>
                  </a:cubicBezTo>
                  <a:lnTo>
                    <a:pt x="11961" y="22"/>
                  </a:lnTo>
                  <a:cubicBezTo>
                    <a:pt x="10054" y="192"/>
                    <a:pt x="8142" y="304"/>
                    <a:pt x="6230" y="329"/>
                  </a:cubicBezTo>
                  <a:cubicBezTo>
                    <a:pt x="6161" y="330"/>
                    <a:pt x="6093" y="330"/>
                    <a:pt x="6024" y="330"/>
                  </a:cubicBezTo>
                  <a:cubicBezTo>
                    <a:pt x="4512" y="330"/>
                    <a:pt x="2978" y="166"/>
                    <a:pt x="1464" y="166"/>
                  </a:cubicBezTo>
                  <a:cubicBezTo>
                    <a:pt x="1140" y="166"/>
                    <a:pt x="816" y="174"/>
                    <a:pt x="494" y="192"/>
                  </a:cubicBezTo>
                  <a:cubicBezTo>
                    <a:pt x="459" y="192"/>
                    <a:pt x="445" y="246"/>
                    <a:pt x="484" y="251"/>
                  </a:cubicBezTo>
                  <a:cubicBezTo>
                    <a:pt x="1563" y="467"/>
                    <a:pt x="2711" y="512"/>
                    <a:pt x="3850" y="512"/>
                  </a:cubicBezTo>
                  <a:cubicBezTo>
                    <a:pt x="4585" y="512"/>
                    <a:pt x="5317" y="494"/>
                    <a:pt x="6025" y="490"/>
                  </a:cubicBezTo>
                  <a:cubicBezTo>
                    <a:pt x="8005" y="480"/>
                    <a:pt x="9986" y="382"/>
                    <a:pt x="11961" y="202"/>
                  </a:cubicBezTo>
                  <a:cubicBezTo>
                    <a:pt x="11966" y="202"/>
                    <a:pt x="11971" y="197"/>
                    <a:pt x="11976" y="197"/>
                  </a:cubicBezTo>
                  <a:cubicBezTo>
                    <a:pt x="12132" y="3187"/>
                    <a:pt x="12278" y="6153"/>
                    <a:pt x="12185" y="9148"/>
                  </a:cubicBezTo>
                  <a:lnTo>
                    <a:pt x="11542" y="9152"/>
                  </a:lnTo>
                  <a:cubicBezTo>
                    <a:pt x="11576" y="8884"/>
                    <a:pt x="11664" y="8421"/>
                    <a:pt x="11459" y="8245"/>
                  </a:cubicBezTo>
                  <a:cubicBezTo>
                    <a:pt x="11408" y="8201"/>
                    <a:pt x="11327" y="8197"/>
                    <a:pt x="11254" y="8197"/>
                  </a:cubicBezTo>
                  <a:cubicBezTo>
                    <a:pt x="11237" y="8197"/>
                    <a:pt x="11221" y="8197"/>
                    <a:pt x="11206" y="8197"/>
                  </a:cubicBezTo>
                  <a:cubicBezTo>
                    <a:pt x="11192" y="8197"/>
                    <a:pt x="11178" y="8197"/>
                    <a:pt x="11166" y="8196"/>
                  </a:cubicBezTo>
                  <a:cubicBezTo>
                    <a:pt x="11057" y="8193"/>
                    <a:pt x="10948" y="8192"/>
                    <a:pt x="10838" y="8192"/>
                  </a:cubicBezTo>
                  <a:cubicBezTo>
                    <a:pt x="10619" y="8192"/>
                    <a:pt x="10399" y="8196"/>
                    <a:pt x="10181" y="8196"/>
                  </a:cubicBezTo>
                  <a:cubicBezTo>
                    <a:pt x="9883" y="8196"/>
                    <a:pt x="9591" y="8196"/>
                    <a:pt x="9293" y="8201"/>
                  </a:cubicBezTo>
                  <a:cubicBezTo>
                    <a:pt x="9262" y="8201"/>
                    <a:pt x="9200" y="8196"/>
                    <a:pt x="9133" y="8196"/>
                  </a:cubicBezTo>
                  <a:cubicBezTo>
                    <a:pt x="9045" y="8196"/>
                    <a:pt x="8947" y="8206"/>
                    <a:pt x="8903" y="8250"/>
                  </a:cubicBezTo>
                  <a:cubicBezTo>
                    <a:pt x="8703" y="8445"/>
                    <a:pt x="8820" y="8909"/>
                    <a:pt x="8849" y="9172"/>
                  </a:cubicBezTo>
                  <a:cubicBezTo>
                    <a:pt x="5918" y="9196"/>
                    <a:pt x="2986" y="9240"/>
                    <a:pt x="59" y="9357"/>
                  </a:cubicBezTo>
                  <a:cubicBezTo>
                    <a:pt x="1" y="9372"/>
                    <a:pt x="1" y="9455"/>
                    <a:pt x="59" y="9474"/>
                  </a:cubicBezTo>
                  <a:cubicBezTo>
                    <a:pt x="587" y="9479"/>
                    <a:pt x="1115" y="9481"/>
                    <a:pt x="1643" y="9481"/>
                  </a:cubicBezTo>
                  <a:cubicBezTo>
                    <a:pt x="5167" y="9481"/>
                    <a:pt x="8698" y="9390"/>
                    <a:pt x="12215" y="9313"/>
                  </a:cubicBezTo>
                  <a:cubicBezTo>
                    <a:pt x="12224" y="9309"/>
                    <a:pt x="12229" y="9309"/>
                    <a:pt x="12239" y="9309"/>
                  </a:cubicBezTo>
                  <a:cubicBezTo>
                    <a:pt x="12247" y="9311"/>
                    <a:pt x="12255" y="9312"/>
                    <a:pt x="12262" y="9312"/>
                  </a:cubicBezTo>
                  <a:cubicBezTo>
                    <a:pt x="12305" y="9312"/>
                    <a:pt x="12346" y="9280"/>
                    <a:pt x="12346" y="9231"/>
                  </a:cubicBezTo>
                  <a:cubicBezTo>
                    <a:pt x="12478" y="6187"/>
                    <a:pt x="12473" y="3075"/>
                    <a:pt x="12078" y="51"/>
                  </a:cubicBezTo>
                  <a:cubicBezTo>
                    <a:pt x="12075" y="20"/>
                    <a:pt x="12049" y="1"/>
                    <a:pt x="120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2774;p56">
              <a:extLst>
                <a:ext uri="{FF2B5EF4-FFF2-40B4-BE49-F238E27FC236}">
                  <a16:creationId xmlns:a16="http://schemas.microsoft.com/office/drawing/2014/main" xmlns="" id="{586EE064-8E3B-43F1-A100-77B09B193ECA}"/>
                </a:ext>
              </a:extLst>
            </p:cNvPr>
            <p:cNvSpPr/>
            <p:nvPr/>
          </p:nvSpPr>
          <p:spPr>
            <a:xfrm>
              <a:off x="3506806" y="3085265"/>
              <a:ext cx="10156" cy="45151"/>
            </a:xfrm>
            <a:custGeom>
              <a:avLst/>
              <a:gdLst/>
              <a:ahLst/>
              <a:cxnLst/>
              <a:rect l="l" t="t" r="r" b="b"/>
              <a:pathLst>
                <a:path w="395" h="1756" extrusionOk="0">
                  <a:moveTo>
                    <a:pt x="314" y="0"/>
                  </a:moveTo>
                  <a:cubicBezTo>
                    <a:pt x="289" y="0"/>
                    <a:pt x="266" y="14"/>
                    <a:pt x="259" y="46"/>
                  </a:cubicBezTo>
                  <a:cubicBezTo>
                    <a:pt x="137" y="534"/>
                    <a:pt x="0" y="1222"/>
                    <a:pt x="186" y="1704"/>
                  </a:cubicBezTo>
                  <a:cubicBezTo>
                    <a:pt x="197" y="1739"/>
                    <a:pt x="226" y="1756"/>
                    <a:pt x="256" y="1756"/>
                  </a:cubicBezTo>
                  <a:cubicBezTo>
                    <a:pt x="292" y="1756"/>
                    <a:pt x="329" y="1731"/>
                    <a:pt x="332" y="1685"/>
                  </a:cubicBezTo>
                  <a:cubicBezTo>
                    <a:pt x="361" y="1436"/>
                    <a:pt x="308" y="1178"/>
                    <a:pt x="308" y="929"/>
                  </a:cubicBezTo>
                  <a:cubicBezTo>
                    <a:pt x="312" y="646"/>
                    <a:pt x="337" y="363"/>
                    <a:pt x="386" y="85"/>
                  </a:cubicBezTo>
                  <a:cubicBezTo>
                    <a:pt x="395" y="34"/>
                    <a:pt x="352" y="0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2775;p56">
              <a:extLst>
                <a:ext uri="{FF2B5EF4-FFF2-40B4-BE49-F238E27FC236}">
                  <a16:creationId xmlns:a16="http://schemas.microsoft.com/office/drawing/2014/main" xmlns="" id="{30CD5F2E-BA79-44AE-A63D-390C63265D2F}"/>
                </a:ext>
              </a:extLst>
            </p:cNvPr>
            <p:cNvSpPr/>
            <p:nvPr/>
          </p:nvSpPr>
          <p:spPr>
            <a:xfrm>
              <a:off x="3536272" y="3098121"/>
              <a:ext cx="29595" cy="29184"/>
            </a:xfrm>
            <a:custGeom>
              <a:avLst/>
              <a:gdLst/>
              <a:ahLst/>
              <a:cxnLst/>
              <a:rect l="l" t="t" r="r" b="b"/>
              <a:pathLst>
                <a:path w="1151" h="1135" extrusionOk="0">
                  <a:moveTo>
                    <a:pt x="752" y="0"/>
                  </a:moveTo>
                  <a:cubicBezTo>
                    <a:pt x="730" y="0"/>
                    <a:pt x="709" y="10"/>
                    <a:pt x="698" y="34"/>
                  </a:cubicBezTo>
                  <a:cubicBezTo>
                    <a:pt x="654" y="141"/>
                    <a:pt x="620" y="248"/>
                    <a:pt x="596" y="366"/>
                  </a:cubicBezTo>
                  <a:cubicBezTo>
                    <a:pt x="430" y="351"/>
                    <a:pt x="259" y="341"/>
                    <a:pt x="93" y="327"/>
                  </a:cubicBezTo>
                  <a:cubicBezTo>
                    <a:pt x="90" y="326"/>
                    <a:pt x="87" y="326"/>
                    <a:pt x="85" y="326"/>
                  </a:cubicBezTo>
                  <a:cubicBezTo>
                    <a:pt x="1" y="326"/>
                    <a:pt x="4" y="464"/>
                    <a:pt x="93" y="478"/>
                  </a:cubicBezTo>
                  <a:cubicBezTo>
                    <a:pt x="249" y="497"/>
                    <a:pt x="401" y="522"/>
                    <a:pt x="557" y="546"/>
                  </a:cubicBezTo>
                  <a:cubicBezTo>
                    <a:pt x="522" y="726"/>
                    <a:pt x="493" y="912"/>
                    <a:pt x="469" y="1078"/>
                  </a:cubicBezTo>
                  <a:cubicBezTo>
                    <a:pt x="469" y="1113"/>
                    <a:pt x="498" y="1135"/>
                    <a:pt x="528" y="1135"/>
                  </a:cubicBezTo>
                  <a:cubicBezTo>
                    <a:pt x="548" y="1135"/>
                    <a:pt x="568" y="1126"/>
                    <a:pt x="581" y="1107"/>
                  </a:cubicBezTo>
                  <a:cubicBezTo>
                    <a:pt x="630" y="936"/>
                    <a:pt x="688" y="751"/>
                    <a:pt x="737" y="566"/>
                  </a:cubicBezTo>
                  <a:cubicBezTo>
                    <a:pt x="835" y="580"/>
                    <a:pt x="932" y="590"/>
                    <a:pt x="1030" y="590"/>
                  </a:cubicBezTo>
                  <a:cubicBezTo>
                    <a:pt x="1031" y="590"/>
                    <a:pt x="1033" y="590"/>
                    <a:pt x="1034" y="590"/>
                  </a:cubicBezTo>
                  <a:cubicBezTo>
                    <a:pt x="1128" y="590"/>
                    <a:pt x="1150" y="438"/>
                    <a:pt x="1054" y="419"/>
                  </a:cubicBezTo>
                  <a:cubicBezTo>
                    <a:pt x="966" y="405"/>
                    <a:pt x="874" y="390"/>
                    <a:pt x="781" y="380"/>
                  </a:cubicBezTo>
                  <a:cubicBezTo>
                    <a:pt x="805" y="278"/>
                    <a:pt x="820" y="175"/>
                    <a:pt x="825" y="68"/>
                  </a:cubicBezTo>
                  <a:cubicBezTo>
                    <a:pt x="828" y="28"/>
                    <a:pt x="789" y="0"/>
                    <a:pt x="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2776;p56">
              <a:extLst>
                <a:ext uri="{FF2B5EF4-FFF2-40B4-BE49-F238E27FC236}">
                  <a16:creationId xmlns:a16="http://schemas.microsoft.com/office/drawing/2014/main" xmlns="" id="{73DB1BA9-8D58-4D69-810F-213C5A0E8305}"/>
                </a:ext>
              </a:extLst>
            </p:cNvPr>
            <p:cNvSpPr/>
            <p:nvPr/>
          </p:nvSpPr>
          <p:spPr>
            <a:xfrm>
              <a:off x="3588186" y="3076368"/>
              <a:ext cx="10465" cy="52274"/>
            </a:xfrm>
            <a:custGeom>
              <a:avLst/>
              <a:gdLst/>
              <a:ahLst/>
              <a:cxnLst/>
              <a:rect l="l" t="t" r="r" b="b"/>
              <a:pathLst>
                <a:path w="407" h="2033" extrusionOk="0">
                  <a:moveTo>
                    <a:pt x="210" y="1"/>
                  </a:moveTo>
                  <a:cubicBezTo>
                    <a:pt x="180" y="1"/>
                    <a:pt x="152" y="16"/>
                    <a:pt x="147" y="51"/>
                  </a:cubicBezTo>
                  <a:cubicBezTo>
                    <a:pt x="55" y="651"/>
                    <a:pt x="1" y="1402"/>
                    <a:pt x="235" y="1972"/>
                  </a:cubicBezTo>
                  <a:cubicBezTo>
                    <a:pt x="251" y="2012"/>
                    <a:pt x="291" y="2032"/>
                    <a:pt x="328" y="2032"/>
                  </a:cubicBezTo>
                  <a:cubicBezTo>
                    <a:pt x="369" y="2032"/>
                    <a:pt x="406" y="2007"/>
                    <a:pt x="401" y="1953"/>
                  </a:cubicBezTo>
                  <a:cubicBezTo>
                    <a:pt x="381" y="1636"/>
                    <a:pt x="294" y="1333"/>
                    <a:pt x="274" y="1016"/>
                  </a:cubicBezTo>
                  <a:cubicBezTo>
                    <a:pt x="255" y="699"/>
                    <a:pt x="255" y="382"/>
                    <a:pt x="284" y="70"/>
                  </a:cubicBezTo>
                  <a:cubicBezTo>
                    <a:pt x="289" y="26"/>
                    <a:pt x="249" y="1"/>
                    <a:pt x="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2777;p56">
              <a:extLst>
                <a:ext uri="{FF2B5EF4-FFF2-40B4-BE49-F238E27FC236}">
                  <a16:creationId xmlns:a16="http://schemas.microsoft.com/office/drawing/2014/main" xmlns="" id="{40B02898-146E-471B-B146-91A70526424F}"/>
                </a:ext>
              </a:extLst>
            </p:cNvPr>
            <p:cNvSpPr/>
            <p:nvPr/>
          </p:nvSpPr>
          <p:spPr>
            <a:xfrm>
              <a:off x="3612715" y="3106940"/>
              <a:ext cx="24658" cy="6762"/>
            </a:xfrm>
            <a:custGeom>
              <a:avLst/>
              <a:gdLst/>
              <a:ahLst/>
              <a:cxnLst/>
              <a:rect l="l" t="t" r="r" b="b"/>
              <a:pathLst>
                <a:path w="959" h="263" extrusionOk="0">
                  <a:moveTo>
                    <a:pt x="94" y="0"/>
                  </a:moveTo>
                  <a:cubicBezTo>
                    <a:pt x="22" y="0"/>
                    <a:pt x="0" y="113"/>
                    <a:pt x="76" y="140"/>
                  </a:cubicBezTo>
                  <a:cubicBezTo>
                    <a:pt x="235" y="195"/>
                    <a:pt x="458" y="262"/>
                    <a:pt x="655" y="262"/>
                  </a:cubicBezTo>
                  <a:cubicBezTo>
                    <a:pt x="737" y="262"/>
                    <a:pt x="814" y="251"/>
                    <a:pt x="881" y="223"/>
                  </a:cubicBezTo>
                  <a:cubicBezTo>
                    <a:pt x="939" y="198"/>
                    <a:pt x="959" y="96"/>
                    <a:pt x="881" y="81"/>
                  </a:cubicBezTo>
                  <a:cubicBezTo>
                    <a:pt x="846" y="75"/>
                    <a:pt x="812" y="73"/>
                    <a:pt x="778" y="73"/>
                  </a:cubicBezTo>
                  <a:cubicBezTo>
                    <a:pt x="706" y="73"/>
                    <a:pt x="634" y="82"/>
                    <a:pt x="563" y="82"/>
                  </a:cubicBezTo>
                  <a:cubicBezTo>
                    <a:pt x="552" y="82"/>
                    <a:pt x="541" y="82"/>
                    <a:pt x="530" y="81"/>
                  </a:cubicBezTo>
                  <a:cubicBezTo>
                    <a:pt x="388" y="71"/>
                    <a:pt x="252" y="47"/>
                    <a:pt x="115" y="3"/>
                  </a:cubicBezTo>
                  <a:cubicBezTo>
                    <a:pt x="108" y="1"/>
                    <a:pt x="101" y="0"/>
                    <a:pt x="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2778;p56">
              <a:extLst>
                <a:ext uri="{FF2B5EF4-FFF2-40B4-BE49-F238E27FC236}">
                  <a16:creationId xmlns:a16="http://schemas.microsoft.com/office/drawing/2014/main" xmlns="" id="{E3538161-72D5-42F2-93AB-1C3F33CE3A45}"/>
                </a:ext>
              </a:extLst>
            </p:cNvPr>
            <p:cNvSpPr/>
            <p:nvPr/>
          </p:nvSpPr>
          <p:spPr>
            <a:xfrm>
              <a:off x="3610838" y="3093698"/>
              <a:ext cx="33452" cy="7199"/>
            </a:xfrm>
            <a:custGeom>
              <a:avLst/>
              <a:gdLst/>
              <a:ahLst/>
              <a:cxnLst/>
              <a:rect l="l" t="t" r="r" b="b"/>
              <a:pathLst>
                <a:path w="1301" h="280" extrusionOk="0">
                  <a:moveTo>
                    <a:pt x="78" y="0"/>
                  </a:moveTo>
                  <a:cubicBezTo>
                    <a:pt x="16" y="0"/>
                    <a:pt x="1" y="114"/>
                    <a:pt x="71" y="123"/>
                  </a:cubicBezTo>
                  <a:cubicBezTo>
                    <a:pt x="437" y="181"/>
                    <a:pt x="822" y="279"/>
                    <a:pt x="1193" y="279"/>
                  </a:cubicBezTo>
                  <a:cubicBezTo>
                    <a:pt x="1281" y="279"/>
                    <a:pt x="1300" y="157"/>
                    <a:pt x="1217" y="133"/>
                  </a:cubicBezTo>
                  <a:cubicBezTo>
                    <a:pt x="856" y="40"/>
                    <a:pt x="456" y="40"/>
                    <a:pt x="86" y="1"/>
                  </a:cubicBezTo>
                  <a:cubicBezTo>
                    <a:pt x="83" y="1"/>
                    <a:pt x="81" y="0"/>
                    <a:pt x="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2779;p56">
              <a:extLst>
                <a:ext uri="{FF2B5EF4-FFF2-40B4-BE49-F238E27FC236}">
                  <a16:creationId xmlns:a16="http://schemas.microsoft.com/office/drawing/2014/main" xmlns="" id="{D399D369-EAF0-48B3-B5DE-AB8A19BFA8F4}"/>
                </a:ext>
              </a:extLst>
            </p:cNvPr>
            <p:cNvSpPr/>
            <p:nvPr/>
          </p:nvSpPr>
          <p:spPr>
            <a:xfrm>
              <a:off x="3655295" y="3082308"/>
              <a:ext cx="42246" cy="48442"/>
            </a:xfrm>
            <a:custGeom>
              <a:avLst/>
              <a:gdLst/>
              <a:ahLst/>
              <a:cxnLst/>
              <a:rect l="l" t="t" r="r" b="b"/>
              <a:pathLst>
                <a:path w="1643" h="1884" extrusionOk="0">
                  <a:moveTo>
                    <a:pt x="348" y="1"/>
                  </a:moveTo>
                  <a:cubicBezTo>
                    <a:pt x="240" y="1"/>
                    <a:pt x="133" y="45"/>
                    <a:pt x="49" y="151"/>
                  </a:cubicBezTo>
                  <a:cubicBezTo>
                    <a:pt x="1" y="207"/>
                    <a:pt x="49" y="283"/>
                    <a:pt x="105" y="283"/>
                  </a:cubicBezTo>
                  <a:cubicBezTo>
                    <a:pt x="122" y="283"/>
                    <a:pt x="140" y="276"/>
                    <a:pt x="157" y="259"/>
                  </a:cubicBezTo>
                  <a:cubicBezTo>
                    <a:pt x="220" y="186"/>
                    <a:pt x="284" y="156"/>
                    <a:pt x="344" y="156"/>
                  </a:cubicBezTo>
                  <a:cubicBezTo>
                    <a:pt x="518" y="156"/>
                    <a:pt x="664" y="401"/>
                    <a:pt x="679" y="571"/>
                  </a:cubicBezTo>
                  <a:cubicBezTo>
                    <a:pt x="683" y="693"/>
                    <a:pt x="674" y="815"/>
                    <a:pt x="649" y="937"/>
                  </a:cubicBezTo>
                  <a:cubicBezTo>
                    <a:pt x="600" y="1205"/>
                    <a:pt x="518" y="1468"/>
                    <a:pt x="396" y="1722"/>
                  </a:cubicBezTo>
                  <a:cubicBezTo>
                    <a:pt x="367" y="1784"/>
                    <a:pt x="399" y="1883"/>
                    <a:pt x="482" y="1883"/>
                  </a:cubicBezTo>
                  <a:cubicBezTo>
                    <a:pt x="484" y="1883"/>
                    <a:pt x="486" y="1883"/>
                    <a:pt x="488" y="1883"/>
                  </a:cubicBezTo>
                  <a:cubicBezTo>
                    <a:pt x="835" y="1844"/>
                    <a:pt x="1191" y="1824"/>
                    <a:pt x="1532" y="1756"/>
                  </a:cubicBezTo>
                  <a:cubicBezTo>
                    <a:pt x="1643" y="1732"/>
                    <a:pt x="1616" y="1561"/>
                    <a:pt x="1512" y="1561"/>
                  </a:cubicBezTo>
                  <a:cubicBezTo>
                    <a:pt x="1511" y="1561"/>
                    <a:pt x="1509" y="1561"/>
                    <a:pt x="1508" y="1561"/>
                  </a:cubicBezTo>
                  <a:cubicBezTo>
                    <a:pt x="1225" y="1571"/>
                    <a:pt x="942" y="1600"/>
                    <a:pt x="659" y="1644"/>
                  </a:cubicBezTo>
                  <a:cubicBezTo>
                    <a:pt x="825" y="1244"/>
                    <a:pt x="971" y="737"/>
                    <a:pt x="820" y="342"/>
                  </a:cubicBezTo>
                  <a:cubicBezTo>
                    <a:pt x="745" y="147"/>
                    <a:pt x="544" y="1"/>
                    <a:pt x="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2820;p56">
            <a:extLst>
              <a:ext uri="{FF2B5EF4-FFF2-40B4-BE49-F238E27FC236}">
                <a16:creationId xmlns:a16="http://schemas.microsoft.com/office/drawing/2014/main" xmlns="" id="{98DA99E8-A611-48E5-9D43-5E2AB048FD8C}"/>
              </a:ext>
            </a:extLst>
          </p:cNvPr>
          <p:cNvGrpSpPr/>
          <p:nvPr/>
        </p:nvGrpSpPr>
        <p:grpSpPr>
          <a:xfrm>
            <a:off x="8293374" y="74355"/>
            <a:ext cx="516900" cy="1465504"/>
            <a:chOff x="925193" y="2372771"/>
            <a:chExt cx="223287" cy="296979"/>
          </a:xfrm>
        </p:grpSpPr>
        <p:sp>
          <p:nvSpPr>
            <p:cNvPr id="45" name="Google Shape;2821;p56">
              <a:extLst>
                <a:ext uri="{FF2B5EF4-FFF2-40B4-BE49-F238E27FC236}">
                  <a16:creationId xmlns:a16="http://schemas.microsoft.com/office/drawing/2014/main" xmlns="" id="{D9F565A7-482D-43AD-86B4-81EBC9F46ECC}"/>
                </a:ext>
              </a:extLst>
            </p:cNvPr>
            <p:cNvSpPr/>
            <p:nvPr/>
          </p:nvSpPr>
          <p:spPr>
            <a:xfrm>
              <a:off x="925193" y="2372771"/>
              <a:ext cx="223287" cy="296979"/>
            </a:xfrm>
            <a:custGeom>
              <a:avLst/>
              <a:gdLst/>
              <a:ahLst/>
              <a:cxnLst/>
              <a:rect l="l" t="t" r="r" b="b"/>
              <a:pathLst>
                <a:path w="8684" h="11550" extrusionOk="0">
                  <a:moveTo>
                    <a:pt x="2732" y="451"/>
                  </a:moveTo>
                  <a:cubicBezTo>
                    <a:pt x="2762" y="646"/>
                    <a:pt x="2776" y="846"/>
                    <a:pt x="2781" y="1046"/>
                  </a:cubicBezTo>
                  <a:cubicBezTo>
                    <a:pt x="2254" y="1353"/>
                    <a:pt x="1732" y="1656"/>
                    <a:pt x="1201" y="1944"/>
                  </a:cubicBezTo>
                  <a:cubicBezTo>
                    <a:pt x="1196" y="1948"/>
                    <a:pt x="1191" y="1953"/>
                    <a:pt x="1191" y="1958"/>
                  </a:cubicBezTo>
                  <a:cubicBezTo>
                    <a:pt x="1030" y="1748"/>
                    <a:pt x="937" y="1495"/>
                    <a:pt x="928" y="1231"/>
                  </a:cubicBezTo>
                  <a:cubicBezTo>
                    <a:pt x="931" y="1231"/>
                    <a:pt x="934" y="1234"/>
                    <a:pt x="937" y="1234"/>
                  </a:cubicBezTo>
                  <a:cubicBezTo>
                    <a:pt x="939" y="1234"/>
                    <a:pt x="941" y="1233"/>
                    <a:pt x="942" y="1231"/>
                  </a:cubicBezTo>
                  <a:cubicBezTo>
                    <a:pt x="1547" y="988"/>
                    <a:pt x="2142" y="724"/>
                    <a:pt x="2732" y="451"/>
                  </a:cubicBezTo>
                  <a:close/>
                  <a:moveTo>
                    <a:pt x="2781" y="1173"/>
                  </a:moveTo>
                  <a:cubicBezTo>
                    <a:pt x="2781" y="1349"/>
                    <a:pt x="2766" y="1519"/>
                    <a:pt x="2742" y="1695"/>
                  </a:cubicBezTo>
                  <a:cubicBezTo>
                    <a:pt x="2727" y="1787"/>
                    <a:pt x="2708" y="1880"/>
                    <a:pt x="2684" y="1973"/>
                  </a:cubicBezTo>
                  <a:cubicBezTo>
                    <a:pt x="2532" y="2022"/>
                    <a:pt x="2396" y="2119"/>
                    <a:pt x="2259" y="2192"/>
                  </a:cubicBezTo>
                  <a:cubicBezTo>
                    <a:pt x="2074" y="2280"/>
                    <a:pt x="1889" y="2363"/>
                    <a:pt x="1698" y="2441"/>
                  </a:cubicBezTo>
                  <a:lnTo>
                    <a:pt x="1698" y="2436"/>
                  </a:lnTo>
                  <a:cubicBezTo>
                    <a:pt x="1518" y="2309"/>
                    <a:pt x="1357" y="2158"/>
                    <a:pt x="1215" y="1983"/>
                  </a:cubicBezTo>
                  <a:lnTo>
                    <a:pt x="1225" y="1983"/>
                  </a:lnTo>
                  <a:cubicBezTo>
                    <a:pt x="1762" y="1753"/>
                    <a:pt x="2284" y="1485"/>
                    <a:pt x="2781" y="1173"/>
                  </a:cubicBezTo>
                  <a:close/>
                  <a:moveTo>
                    <a:pt x="2649" y="2085"/>
                  </a:moveTo>
                  <a:lnTo>
                    <a:pt x="2649" y="2085"/>
                  </a:lnTo>
                  <a:cubicBezTo>
                    <a:pt x="2576" y="2348"/>
                    <a:pt x="2484" y="2607"/>
                    <a:pt x="2420" y="2875"/>
                  </a:cubicBezTo>
                  <a:cubicBezTo>
                    <a:pt x="2191" y="2763"/>
                    <a:pt x="1971" y="2631"/>
                    <a:pt x="1762" y="2485"/>
                  </a:cubicBezTo>
                  <a:cubicBezTo>
                    <a:pt x="2049" y="2387"/>
                    <a:pt x="2401" y="2275"/>
                    <a:pt x="2649" y="2085"/>
                  </a:cubicBezTo>
                  <a:close/>
                  <a:moveTo>
                    <a:pt x="3129" y="137"/>
                  </a:moveTo>
                  <a:cubicBezTo>
                    <a:pt x="3184" y="137"/>
                    <a:pt x="3239" y="155"/>
                    <a:pt x="3293" y="178"/>
                  </a:cubicBezTo>
                  <a:cubicBezTo>
                    <a:pt x="3537" y="1153"/>
                    <a:pt x="3245" y="2183"/>
                    <a:pt x="2888" y="3095"/>
                  </a:cubicBezTo>
                  <a:cubicBezTo>
                    <a:pt x="2742" y="3031"/>
                    <a:pt x="2596" y="2963"/>
                    <a:pt x="2454" y="2895"/>
                  </a:cubicBezTo>
                  <a:cubicBezTo>
                    <a:pt x="2810" y="2412"/>
                    <a:pt x="2927" y="1734"/>
                    <a:pt x="2918" y="1095"/>
                  </a:cubicBezTo>
                  <a:cubicBezTo>
                    <a:pt x="2952" y="1075"/>
                    <a:pt x="2952" y="1022"/>
                    <a:pt x="2918" y="1002"/>
                  </a:cubicBezTo>
                  <a:cubicBezTo>
                    <a:pt x="2908" y="797"/>
                    <a:pt x="2888" y="592"/>
                    <a:pt x="2854" y="388"/>
                  </a:cubicBezTo>
                  <a:cubicBezTo>
                    <a:pt x="2869" y="295"/>
                    <a:pt x="2927" y="212"/>
                    <a:pt x="3010" y="168"/>
                  </a:cubicBezTo>
                  <a:cubicBezTo>
                    <a:pt x="3051" y="146"/>
                    <a:pt x="3090" y="137"/>
                    <a:pt x="3129" y="137"/>
                  </a:cubicBezTo>
                  <a:close/>
                  <a:moveTo>
                    <a:pt x="2796" y="3753"/>
                  </a:moveTo>
                  <a:cubicBezTo>
                    <a:pt x="3030" y="3826"/>
                    <a:pt x="3269" y="3895"/>
                    <a:pt x="3503" y="3982"/>
                  </a:cubicBezTo>
                  <a:cubicBezTo>
                    <a:pt x="3532" y="3992"/>
                    <a:pt x="3557" y="4002"/>
                    <a:pt x="3581" y="4012"/>
                  </a:cubicBezTo>
                  <a:cubicBezTo>
                    <a:pt x="3249" y="4236"/>
                    <a:pt x="2927" y="4495"/>
                    <a:pt x="2606" y="4743"/>
                  </a:cubicBezTo>
                  <a:cubicBezTo>
                    <a:pt x="2615" y="4402"/>
                    <a:pt x="2679" y="4070"/>
                    <a:pt x="2796" y="3753"/>
                  </a:cubicBezTo>
                  <a:close/>
                  <a:moveTo>
                    <a:pt x="3684" y="4051"/>
                  </a:moveTo>
                  <a:cubicBezTo>
                    <a:pt x="3962" y="4168"/>
                    <a:pt x="4225" y="4324"/>
                    <a:pt x="4464" y="4504"/>
                  </a:cubicBezTo>
                  <a:cubicBezTo>
                    <a:pt x="3844" y="4758"/>
                    <a:pt x="3279" y="5119"/>
                    <a:pt x="2796" y="5577"/>
                  </a:cubicBezTo>
                  <a:cubicBezTo>
                    <a:pt x="2679" y="5338"/>
                    <a:pt x="2610" y="5080"/>
                    <a:pt x="2606" y="4812"/>
                  </a:cubicBezTo>
                  <a:cubicBezTo>
                    <a:pt x="2986" y="4592"/>
                    <a:pt x="3347" y="4339"/>
                    <a:pt x="3684" y="4051"/>
                  </a:cubicBezTo>
                  <a:close/>
                  <a:moveTo>
                    <a:pt x="4552" y="4578"/>
                  </a:moveTo>
                  <a:cubicBezTo>
                    <a:pt x="4825" y="4802"/>
                    <a:pt x="5044" y="5085"/>
                    <a:pt x="5200" y="5402"/>
                  </a:cubicBezTo>
                  <a:cubicBezTo>
                    <a:pt x="4591" y="5660"/>
                    <a:pt x="4040" y="6046"/>
                    <a:pt x="3449" y="6329"/>
                  </a:cubicBezTo>
                  <a:cubicBezTo>
                    <a:pt x="3196" y="6148"/>
                    <a:pt x="2986" y="5914"/>
                    <a:pt x="2830" y="5651"/>
                  </a:cubicBezTo>
                  <a:cubicBezTo>
                    <a:pt x="3337" y="5207"/>
                    <a:pt x="3908" y="4851"/>
                    <a:pt x="4532" y="4592"/>
                  </a:cubicBezTo>
                  <a:lnTo>
                    <a:pt x="4532" y="4597"/>
                  </a:lnTo>
                  <a:cubicBezTo>
                    <a:pt x="4537" y="4592"/>
                    <a:pt x="4547" y="4587"/>
                    <a:pt x="4552" y="4578"/>
                  </a:cubicBezTo>
                  <a:close/>
                  <a:moveTo>
                    <a:pt x="5244" y="5499"/>
                  </a:moveTo>
                  <a:cubicBezTo>
                    <a:pt x="5352" y="5758"/>
                    <a:pt x="5410" y="6036"/>
                    <a:pt x="5420" y="6319"/>
                  </a:cubicBezTo>
                  <a:cubicBezTo>
                    <a:pt x="5103" y="6490"/>
                    <a:pt x="4815" y="6685"/>
                    <a:pt x="4469" y="6821"/>
                  </a:cubicBezTo>
                  <a:cubicBezTo>
                    <a:pt x="4444" y="6826"/>
                    <a:pt x="4435" y="6855"/>
                    <a:pt x="4444" y="6880"/>
                  </a:cubicBezTo>
                  <a:cubicBezTo>
                    <a:pt x="4122" y="6748"/>
                    <a:pt x="3815" y="6582"/>
                    <a:pt x="3527" y="6382"/>
                  </a:cubicBezTo>
                  <a:cubicBezTo>
                    <a:pt x="3742" y="6343"/>
                    <a:pt x="4005" y="6177"/>
                    <a:pt x="4157" y="6094"/>
                  </a:cubicBezTo>
                  <a:cubicBezTo>
                    <a:pt x="4522" y="5899"/>
                    <a:pt x="4864" y="5670"/>
                    <a:pt x="5244" y="5499"/>
                  </a:cubicBezTo>
                  <a:close/>
                  <a:moveTo>
                    <a:pt x="5415" y="6451"/>
                  </a:moveTo>
                  <a:lnTo>
                    <a:pt x="5415" y="6451"/>
                  </a:lnTo>
                  <a:cubicBezTo>
                    <a:pt x="5410" y="6704"/>
                    <a:pt x="5366" y="6958"/>
                    <a:pt x="5288" y="7202"/>
                  </a:cubicBezTo>
                  <a:cubicBezTo>
                    <a:pt x="5020" y="7104"/>
                    <a:pt x="4757" y="7007"/>
                    <a:pt x="4498" y="6899"/>
                  </a:cubicBezTo>
                  <a:cubicBezTo>
                    <a:pt x="4805" y="6792"/>
                    <a:pt x="5147" y="6651"/>
                    <a:pt x="5415" y="6451"/>
                  </a:cubicBezTo>
                  <a:close/>
                  <a:moveTo>
                    <a:pt x="688" y="494"/>
                  </a:moveTo>
                  <a:cubicBezTo>
                    <a:pt x="695" y="494"/>
                    <a:pt x="701" y="495"/>
                    <a:pt x="708" y="495"/>
                  </a:cubicBezTo>
                  <a:cubicBezTo>
                    <a:pt x="786" y="500"/>
                    <a:pt x="864" y="529"/>
                    <a:pt x="928" y="578"/>
                  </a:cubicBezTo>
                  <a:cubicBezTo>
                    <a:pt x="464" y="1617"/>
                    <a:pt x="1318" y="2505"/>
                    <a:pt x="2235" y="2934"/>
                  </a:cubicBezTo>
                  <a:cubicBezTo>
                    <a:pt x="3025" y="3309"/>
                    <a:pt x="3888" y="3524"/>
                    <a:pt x="4640" y="3982"/>
                  </a:cubicBezTo>
                  <a:cubicBezTo>
                    <a:pt x="5864" y="4729"/>
                    <a:pt x="6420" y="6055"/>
                    <a:pt x="5820" y="7382"/>
                  </a:cubicBezTo>
                  <a:lnTo>
                    <a:pt x="5425" y="7246"/>
                  </a:lnTo>
                  <a:cubicBezTo>
                    <a:pt x="5508" y="7050"/>
                    <a:pt x="5566" y="6836"/>
                    <a:pt x="5596" y="6621"/>
                  </a:cubicBezTo>
                  <a:cubicBezTo>
                    <a:pt x="5596" y="6645"/>
                    <a:pt x="5609" y="6669"/>
                    <a:pt x="5629" y="6669"/>
                  </a:cubicBezTo>
                  <a:cubicBezTo>
                    <a:pt x="5634" y="6669"/>
                    <a:pt x="5639" y="6668"/>
                    <a:pt x="5644" y="6665"/>
                  </a:cubicBezTo>
                  <a:cubicBezTo>
                    <a:pt x="5737" y="6626"/>
                    <a:pt x="5835" y="6592"/>
                    <a:pt x="5927" y="6543"/>
                  </a:cubicBezTo>
                  <a:cubicBezTo>
                    <a:pt x="5959" y="6521"/>
                    <a:pt x="5941" y="6474"/>
                    <a:pt x="5907" y="6474"/>
                  </a:cubicBezTo>
                  <a:cubicBezTo>
                    <a:pt x="5904" y="6474"/>
                    <a:pt x="5901" y="6474"/>
                    <a:pt x="5898" y="6475"/>
                  </a:cubicBezTo>
                  <a:cubicBezTo>
                    <a:pt x="5800" y="6509"/>
                    <a:pt x="5708" y="6553"/>
                    <a:pt x="5610" y="6597"/>
                  </a:cubicBezTo>
                  <a:cubicBezTo>
                    <a:pt x="5606" y="6601"/>
                    <a:pt x="5598" y="6605"/>
                    <a:pt x="5596" y="6613"/>
                  </a:cubicBezTo>
                  <a:lnTo>
                    <a:pt x="5596" y="6613"/>
                  </a:lnTo>
                  <a:cubicBezTo>
                    <a:pt x="5630" y="6317"/>
                    <a:pt x="5605" y="6015"/>
                    <a:pt x="5522" y="5724"/>
                  </a:cubicBezTo>
                  <a:cubicBezTo>
                    <a:pt x="5600" y="5714"/>
                    <a:pt x="5674" y="5690"/>
                    <a:pt x="5742" y="5655"/>
                  </a:cubicBezTo>
                  <a:cubicBezTo>
                    <a:pt x="5764" y="5642"/>
                    <a:pt x="5754" y="5610"/>
                    <a:pt x="5731" y="5610"/>
                  </a:cubicBezTo>
                  <a:cubicBezTo>
                    <a:pt x="5729" y="5610"/>
                    <a:pt x="5726" y="5611"/>
                    <a:pt x="5722" y="5612"/>
                  </a:cubicBezTo>
                  <a:cubicBezTo>
                    <a:pt x="5649" y="5631"/>
                    <a:pt x="5576" y="5651"/>
                    <a:pt x="5503" y="5665"/>
                  </a:cubicBezTo>
                  <a:cubicBezTo>
                    <a:pt x="5454" y="5504"/>
                    <a:pt x="5391" y="5348"/>
                    <a:pt x="5308" y="5202"/>
                  </a:cubicBezTo>
                  <a:cubicBezTo>
                    <a:pt x="5371" y="5197"/>
                    <a:pt x="5430" y="5187"/>
                    <a:pt x="5493" y="5173"/>
                  </a:cubicBezTo>
                  <a:cubicBezTo>
                    <a:pt x="5531" y="5168"/>
                    <a:pt x="5523" y="5109"/>
                    <a:pt x="5488" y="5109"/>
                  </a:cubicBezTo>
                  <a:cubicBezTo>
                    <a:pt x="5486" y="5109"/>
                    <a:pt x="5485" y="5109"/>
                    <a:pt x="5483" y="5109"/>
                  </a:cubicBezTo>
                  <a:cubicBezTo>
                    <a:pt x="5410" y="5114"/>
                    <a:pt x="5342" y="5124"/>
                    <a:pt x="5274" y="5148"/>
                  </a:cubicBezTo>
                  <a:cubicBezTo>
                    <a:pt x="5230" y="5070"/>
                    <a:pt x="5186" y="4997"/>
                    <a:pt x="5132" y="4929"/>
                  </a:cubicBezTo>
                  <a:cubicBezTo>
                    <a:pt x="5196" y="4914"/>
                    <a:pt x="5254" y="4899"/>
                    <a:pt x="5318" y="4885"/>
                  </a:cubicBezTo>
                  <a:cubicBezTo>
                    <a:pt x="5344" y="4876"/>
                    <a:pt x="5335" y="4839"/>
                    <a:pt x="5311" y="4839"/>
                  </a:cubicBezTo>
                  <a:cubicBezTo>
                    <a:pt x="5309" y="4839"/>
                    <a:pt x="5306" y="4840"/>
                    <a:pt x="5303" y="4841"/>
                  </a:cubicBezTo>
                  <a:cubicBezTo>
                    <a:pt x="5239" y="4856"/>
                    <a:pt x="5176" y="4870"/>
                    <a:pt x="5108" y="4890"/>
                  </a:cubicBezTo>
                  <a:cubicBezTo>
                    <a:pt x="5020" y="4768"/>
                    <a:pt x="4918" y="4656"/>
                    <a:pt x="4805" y="4548"/>
                  </a:cubicBezTo>
                  <a:cubicBezTo>
                    <a:pt x="4883" y="4534"/>
                    <a:pt x="4957" y="4519"/>
                    <a:pt x="5035" y="4495"/>
                  </a:cubicBezTo>
                  <a:cubicBezTo>
                    <a:pt x="5062" y="4490"/>
                    <a:pt x="5051" y="4450"/>
                    <a:pt x="5024" y="4450"/>
                  </a:cubicBezTo>
                  <a:cubicBezTo>
                    <a:pt x="5023" y="4450"/>
                    <a:pt x="5022" y="4450"/>
                    <a:pt x="5020" y="4451"/>
                  </a:cubicBezTo>
                  <a:cubicBezTo>
                    <a:pt x="4932" y="4465"/>
                    <a:pt x="4844" y="4485"/>
                    <a:pt x="4757" y="4504"/>
                  </a:cubicBezTo>
                  <a:cubicBezTo>
                    <a:pt x="4742" y="4490"/>
                    <a:pt x="4722" y="4475"/>
                    <a:pt x="4708" y="4460"/>
                  </a:cubicBezTo>
                  <a:cubicBezTo>
                    <a:pt x="4601" y="4368"/>
                    <a:pt x="4493" y="4285"/>
                    <a:pt x="4376" y="4217"/>
                  </a:cubicBezTo>
                  <a:cubicBezTo>
                    <a:pt x="4498" y="4207"/>
                    <a:pt x="4625" y="4202"/>
                    <a:pt x="4747" y="4187"/>
                  </a:cubicBezTo>
                  <a:cubicBezTo>
                    <a:pt x="4775" y="4183"/>
                    <a:pt x="4780" y="4138"/>
                    <a:pt x="4751" y="4138"/>
                  </a:cubicBezTo>
                  <a:cubicBezTo>
                    <a:pt x="4750" y="4138"/>
                    <a:pt x="4748" y="4138"/>
                    <a:pt x="4747" y="4139"/>
                  </a:cubicBezTo>
                  <a:cubicBezTo>
                    <a:pt x="4601" y="4143"/>
                    <a:pt x="4454" y="4163"/>
                    <a:pt x="4313" y="4178"/>
                  </a:cubicBezTo>
                  <a:cubicBezTo>
                    <a:pt x="4210" y="4119"/>
                    <a:pt x="4108" y="4065"/>
                    <a:pt x="4001" y="4017"/>
                  </a:cubicBezTo>
                  <a:cubicBezTo>
                    <a:pt x="4020" y="4012"/>
                    <a:pt x="4040" y="4007"/>
                    <a:pt x="4054" y="4002"/>
                  </a:cubicBezTo>
                  <a:cubicBezTo>
                    <a:pt x="4076" y="3989"/>
                    <a:pt x="4067" y="3957"/>
                    <a:pt x="4044" y="3957"/>
                  </a:cubicBezTo>
                  <a:cubicBezTo>
                    <a:pt x="4041" y="3957"/>
                    <a:pt x="4038" y="3957"/>
                    <a:pt x="4035" y="3958"/>
                  </a:cubicBezTo>
                  <a:cubicBezTo>
                    <a:pt x="4001" y="3968"/>
                    <a:pt x="3957" y="3978"/>
                    <a:pt x="3918" y="3982"/>
                  </a:cubicBezTo>
                  <a:cubicBezTo>
                    <a:pt x="3576" y="3846"/>
                    <a:pt x="3230" y="3724"/>
                    <a:pt x="2879" y="3621"/>
                  </a:cubicBezTo>
                  <a:cubicBezTo>
                    <a:pt x="2820" y="3607"/>
                    <a:pt x="2771" y="3587"/>
                    <a:pt x="2718" y="3568"/>
                  </a:cubicBezTo>
                  <a:cubicBezTo>
                    <a:pt x="2791" y="3553"/>
                    <a:pt x="2864" y="3534"/>
                    <a:pt x="2932" y="3514"/>
                  </a:cubicBezTo>
                  <a:cubicBezTo>
                    <a:pt x="2960" y="3505"/>
                    <a:pt x="2953" y="3460"/>
                    <a:pt x="2922" y="3460"/>
                  </a:cubicBezTo>
                  <a:cubicBezTo>
                    <a:pt x="2921" y="3460"/>
                    <a:pt x="2919" y="3460"/>
                    <a:pt x="2918" y="3461"/>
                  </a:cubicBezTo>
                  <a:cubicBezTo>
                    <a:pt x="2815" y="3480"/>
                    <a:pt x="2713" y="3504"/>
                    <a:pt x="2606" y="3529"/>
                  </a:cubicBezTo>
                  <a:cubicBezTo>
                    <a:pt x="2479" y="3480"/>
                    <a:pt x="2352" y="3431"/>
                    <a:pt x="2225" y="3373"/>
                  </a:cubicBezTo>
                  <a:cubicBezTo>
                    <a:pt x="2303" y="3368"/>
                    <a:pt x="2381" y="3343"/>
                    <a:pt x="2449" y="3304"/>
                  </a:cubicBezTo>
                  <a:cubicBezTo>
                    <a:pt x="2470" y="3292"/>
                    <a:pt x="2456" y="3262"/>
                    <a:pt x="2436" y="3262"/>
                  </a:cubicBezTo>
                  <a:cubicBezTo>
                    <a:pt x="2433" y="3262"/>
                    <a:pt x="2429" y="3263"/>
                    <a:pt x="2425" y="3265"/>
                  </a:cubicBezTo>
                  <a:cubicBezTo>
                    <a:pt x="2337" y="3305"/>
                    <a:pt x="2242" y="3325"/>
                    <a:pt x="2149" y="3325"/>
                  </a:cubicBezTo>
                  <a:cubicBezTo>
                    <a:pt x="2138" y="3325"/>
                    <a:pt x="2128" y="3324"/>
                    <a:pt x="2118" y="3324"/>
                  </a:cubicBezTo>
                  <a:cubicBezTo>
                    <a:pt x="1845" y="3202"/>
                    <a:pt x="1591" y="3051"/>
                    <a:pt x="1357" y="2870"/>
                  </a:cubicBezTo>
                  <a:lnTo>
                    <a:pt x="1357" y="2870"/>
                  </a:lnTo>
                  <a:cubicBezTo>
                    <a:pt x="1396" y="2885"/>
                    <a:pt x="1438" y="2894"/>
                    <a:pt x="1481" y="2894"/>
                  </a:cubicBezTo>
                  <a:cubicBezTo>
                    <a:pt x="1496" y="2894"/>
                    <a:pt x="1512" y="2892"/>
                    <a:pt x="1528" y="2890"/>
                  </a:cubicBezTo>
                  <a:cubicBezTo>
                    <a:pt x="1562" y="2885"/>
                    <a:pt x="1552" y="2836"/>
                    <a:pt x="1523" y="2836"/>
                  </a:cubicBezTo>
                  <a:cubicBezTo>
                    <a:pt x="1454" y="2836"/>
                    <a:pt x="1381" y="2822"/>
                    <a:pt x="1318" y="2797"/>
                  </a:cubicBezTo>
                  <a:cubicBezTo>
                    <a:pt x="1315" y="2796"/>
                    <a:pt x="1313" y="2796"/>
                    <a:pt x="1310" y="2796"/>
                  </a:cubicBezTo>
                  <a:cubicBezTo>
                    <a:pt x="1298" y="2796"/>
                    <a:pt x="1288" y="2805"/>
                    <a:pt x="1284" y="2817"/>
                  </a:cubicBezTo>
                  <a:cubicBezTo>
                    <a:pt x="1206" y="2753"/>
                    <a:pt x="1128" y="2685"/>
                    <a:pt x="1054" y="2612"/>
                  </a:cubicBezTo>
                  <a:cubicBezTo>
                    <a:pt x="1171" y="2612"/>
                    <a:pt x="1293" y="2622"/>
                    <a:pt x="1410" y="2641"/>
                  </a:cubicBezTo>
                  <a:cubicBezTo>
                    <a:pt x="1412" y="2641"/>
                    <a:pt x="1414" y="2641"/>
                    <a:pt x="1415" y="2641"/>
                  </a:cubicBezTo>
                  <a:cubicBezTo>
                    <a:pt x="1446" y="2641"/>
                    <a:pt x="1458" y="2596"/>
                    <a:pt x="1425" y="2583"/>
                  </a:cubicBezTo>
                  <a:cubicBezTo>
                    <a:pt x="1352" y="2555"/>
                    <a:pt x="1275" y="2541"/>
                    <a:pt x="1197" y="2541"/>
                  </a:cubicBezTo>
                  <a:cubicBezTo>
                    <a:pt x="1139" y="2541"/>
                    <a:pt x="1081" y="2548"/>
                    <a:pt x="1025" y="2563"/>
                  </a:cubicBezTo>
                  <a:cubicBezTo>
                    <a:pt x="1020" y="2563"/>
                    <a:pt x="1015" y="2568"/>
                    <a:pt x="1011" y="2573"/>
                  </a:cubicBezTo>
                  <a:cubicBezTo>
                    <a:pt x="903" y="2461"/>
                    <a:pt x="811" y="2344"/>
                    <a:pt x="723" y="2217"/>
                  </a:cubicBezTo>
                  <a:lnTo>
                    <a:pt x="723" y="2217"/>
                  </a:lnTo>
                  <a:cubicBezTo>
                    <a:pt x="729" y="2218"/>
                    <a:pt x="736" y="2218"/>
                    <a:pt x="743" y="2218"/>
                  </a:cubicBezTo>
                  <a:cubicBezTo>
                    <a:pt x="778" y="2218"/>
                    <a:pt x="821" y="2206"/>
                    <a:pt x="856" y="2206"/>
                  </a:cubicBezTo>
                  <a:cubicBezTo>
                    <a:pt x="873" y="2206"/>
                    <a:pt x="887" y="2208"/>
                    <a:pt x="898" y="2217"/>
                  </a:cubicBezTo>
                  <a:cubicBezTo>
                    <a:pt x="906" y="2221"/>
                    <a:pt x="913" y="2223"/>
                    <a:pt x="920" y="2223"/>
                  </a:cubicBezTo>
                  <a:cubicBezTo>
                    <a:pt x="949" y="2223"/>
                    <a:pt x="962" y="2182"/>
                    <a:pt x="942" y="2158"/>
                  </a:cubicBezTo>
                  <a:cubicBezTo>
                    <a:pt x="913" y="2129"/>
                    <a:pt x="873" y="2121"/>
                    <a:pt x="831" y="2121"/>
                  </a:cubicBezTo>
                  <a:cubicBezTo>
                    <a:pt x="802" y="2121"/>
                    <a:pt x="773" y="2125"/>
                    <a:pt x="747" y="2129"/>
                  </a:cubicBezTo>
                  <a:cubicBezTo>
                    <a:pt x="775" y="2124"/>
                    <a:pt x="772" y="2075"/>
                    <a:pt x="742" y="2075"/>
                  </a:cubicBezTo>
                  <a:cubicBezTo>
                    <a:pt x="740" y="2075"/>
                    <a:pt x="739" y="2075"/>
                    <a:pt x="737" y="2075"/>
                  </a:cubicBezTo>
                  <a:cubicBezTo>
                    <a:pt x="708" y="2075"/>
                    <a:pt x="679" y="2100"/>
                    <a:pt x="674" y="2129"/>
                  </a:cubicBezTo>
                  <a:cubicBezTo>
                    <a:pt x="620" y="2036"/>
                    <a:pt x="572" y="1939"/>
                    <a:pt x="533" y="1841"/>
                  </a:cubicBezTo>
                  <a:cubicBezTo>
                    <a:pt x="625" y="1841"/>
                    <a:pt x="718" y="1851"/>
                    <a:pt x="811" y="1870"/>
                  </a:cubicBezTo>
                  <a:cubicBezTo>
                    <a:pt x="812" y="1871"/>
                    <a:pt x="814" y="1871"/>
                    <a:pt x="815" y="1871"/>
                  </a:cubicBezTo>
                  <a:cubicBezTo>
                    <a:pt x="846" y="1871"/>
                    <a:pt x="858" y="1826"/>
                    <a:pt x="825" y="1822"/>
                  </a:cubicBezTo>
                  <a:cubicBezTo>
                    <a:pt x="739" y="1789"/>
                    <a:pt x="652" y="1777"/>
                    <a:pt x="562" y="1777"/>
                  </a:cubicBezTo>
                  <a:cubicBezTo>
                    <a:pt x="546" y="1777"/>
                    <a:pt x="530" y="1777"/>
                    <a:pt x="513" y="1778"/>
                  </a:cubicBezTo>
                  <a:cubicBezTo>
                    <a:pt x="479" y="1685"/>
                    <a:pt x="454" y="1592"/>
                    <a:pt x="435" y="1495"/>
                  </a:cubicBezTo>
                  <a:lnTo>
                    <a:pt x="435" y="1495"/>
                  </a:lnTo>
                  <a:cubicBezTo>
                    <a:pt x="528" y="1509"/>
                    <a:pt x="620" y="1519"/>
                    <a:pt x="713" y="1524"/>
                  </a:cubicBezTo>
                  <a:cubicBezTo>
                    <a:pt x="747" y="1524"/>
                    <a:pt x="747" y="1480"/>
                    <a:pt x="713" y="1475"/>
                  </a:cubicBezTo>
                  <a:cubicBezTo>
                    <a:pt x="620" y="1461"/>
                    <a:pt x="523" y="1456"/>
                    <a:pt x="425" y="1451"/>
                  </a:cubicBezTo>
                  <a:cubicBezTo>
                    <a:pt x="411" y="1358"/>
                    <a:pt x="401" y="1266"/>
                    <a:pt x="396" y="1173"/>
                  </a:cubicBezTo>
                  <a:lnTo>
                    <a:pt x="396" y="1173"/>
                  </a:lnTo>
                  <a:cubicBezTo>
                    <a:pt x="479" y="1183"/>
                    <a:pt x="562" y="1197"/>
                    <a:pt x="645" y="1207"/>
                  </a:cubicBezTo>
                  <a:cubicBezTo>
                    <a:pt x="669" y="1207"/>
                    <a:pt x="674" y="1163"/>
                    <a:pt x="650" y="1158"/>
                  </a:cubicBezTo>
                  <a:cubicBezTo>
                    <a:pt x="567" y="1144"/>
                    <a:pt x="479" y="1139"/>
                    <a:pt x="396" y="1129"/>
                  </a:cubicBezTo>
                  <a:cubicBezTo>
                    <a:pt x="391" y="1036"/>
                    <a:pt x="396" y="949"/>
                    <a:pt x="406" y="861"/>
                  </a:cubicBezTo>
                  <a:cubicBezTo>
                    <a:pt x="453" y="881"/>
                    <a:pt x="502" y="892"/>
                    <a:pt x="551" y="892"/>
                  </a:cubicBezTo>
                  <a:cubicBezTo>
                    <a:pt x="573" y="892"/>
                    <a:pt x="594" y="890"/>
                    <a:pt x="615" y="885"/>
                  </a:cubicBezTo>
                  <a:cubicBezTo>
                    <a:pt x="645" y="880"/>
                    <a:pt x="635" y="836"/>
                    <a:pt x="611" y="836"/>
                  </a:cubicBezTo>
                  <a:cubicBezTo>
                    <a:pt x="542" y="831"/>
                    <a:pt x="479" y="822"/>
                    <a:pt x="415" y="797"/>
                  </a:cubicBezTo>
                  <a:cubicBezTo>
                    <a:pt x="425" y="724"/>
                    <a:pt x="435" y="651"/>
                    <a:pt x="450" y="578"/>
                  </a:cubicBezTo>
                  <a:cubicBezTo>
                    <a:pt x="518" y="524"/>
                    <a:pt x="602" y="494"/>
                    <a:pt x="688" y="494"/>
                  </a:cubicBezTo>
                  <a:close/>
                  <a:moveTo>
                    <a:pt x="5776" y="8094"/>
                  </a:moveTo>
                  <a:cubicBezTo>
                    <a:pt x="6137" y="8202"/>
                    <a:pt x="6483" y="8353"/>
                    <a:pt x="6810" y="8538"/>
                  </a:cubicBezTo>
                  <a:cubicBezTo>
                    <a:pt x="6600" y="8650"/>
                    <a:pt x="6396" y="8763"/>
                    <a:pt x="6191" y="8875"/>
                  </a:cubicBezTo>
                  <a:cubicBezTo>
                    <a:pt x="6093" y="8928"/>
                    <a:pt x="5996" y="8982"/>
                    <a:pt x="5898" y="9041"/>
                  </a:cubicBezTo>
                  <a:cubicBezTo>
                    <a:pt x="5874" y="9055"/>
                    <a:pt x="5620" y="9182"/>
                    <a:pt x="5620" y="9182"/>
                  </a:cubicBezTo>
                  <a:cubicBezTo>
                    <a:pt x="5620" y="9166"/>
                    <a:pt x="5607" y="9156"/>
                    <a:pt x="5594" y="9156"/>
                  </a:cubicBezTo>
                  <a:cubicBezTo>
                    <a:pt x="5591" y="9156"/>
                    <a:pt x="5588" y="9157"/>
                    <a:pt x="5586" y="9158"/>
                  </a:cubicBezTo>
                  <a:cubicBezTo>
                    <a:pt x="5620" y="8797"/>
                    <a:pt x="5683" y="8441"/>
                    <a:pt x="5776" y="8094"/>
                  </a:cubicBezTo>
                  <a:close/>
                  <a:moveTo>
                    <a:pt x="6888" y="8582"/>
                  </a:moveTo>
                  <a:cubicBezTo>
                    <a:pt x="7239" y="8802"/>
                    <a:pt x="7527" y="9119"/>
                    <a:pt x="7703" y="9499"/>
                  </a:cubicBezTo>
                  <a:cubicBezTo>
                    <a:pt x="7434" y="9611"/>
                    <a:pt x="7161" y="9723"/>
                    <a:pt x="6893" y="9840"/>
                  </a:cubicBezTo>
                  <a:lnTo>
                    <a:pt x="6893" y="9836"/>
                  </a:lnTo>
                  <a:cubicBezTo>
                    <a:pt x="6661" y="9938"/>
                    <a:pt x="6060" y="10302"/>
                    <a:pt x="5747" y="10302"/>
                  </a:cubicBezTo>
                  <a:cubicBezTo>
                    <a:pt x="5731" y="10302"/>
                    <a:pt x="5717" y="10301"/>
                    <a:pt x="5703" y="10299"/>
                  </a:cubicBezTo>
                  <a:cubicBezTo>
                    <a:pt x="5600" y="9958"/>
                    <a:pt x="5557" y="9606"/>
                    <a:pt x="5581" y="9250"/>
                  </a:cubicBezTo>
                  <a:lnTo>
                    <a:pt x="5581" y="9250"/>
                  </a:lnTo>
                  <a:cubicBezTo>
                    <a:pt x="5599" y="9264"/>
                    <a:pt x="5619" y="9269"/>
                    <a:pt x="5641" y="9269"/>
                  </a:cubicBezTo>
                  <a:cubicBezTo>
                    <a:pt x="5731" y="9269"/>
                    <a:pt x="5845" y="9174"/>
                    <a:pt x="5908" y="9143"/>
                  </a:cubicBezTo>
                  <a:cubicBezTo>
                    <a:pt x="6230" y="8967"/>
                    <a:pt x="6552" y="8787"/>
                    <a:pt x="6869" y="8606"/>
                  </a:cubicBezTo>
                  <a:cubicBezTo>
                    <a:pt x="6878" y="8602"/>
                    <a:pt x="6883" y="8592"/>
                    <a:pt x="6888" y="8582"/>
                  </a:cubicBezTo>
                  <a:close/>
                  <a:moveTo>
                    <a:pt x="2171" y="3548"/>
                  </a:moveTo>
                  <a:lnTo>
                    <a:pt x="2171" y="3548"/>
                  </a:lnTo>
                  <a:cubicBezTo>
                    <a:pt x="2342" y="3612"/>
                    <a:pt x="2513" y="3665"/>
                    <a:pt x="2688" y="3719"/>
                  </a:cubicBezTo>
                  <a:cubicBezTo>
                    <a:pt x="2152" y="4860"/>
                    <a:pt x="2591" y="6065"/>
                    <a:pt x="3644" y="6738"/>
                  </a:cubicBezTo>
                  <a:cubicBezTo>
                    <a:pt x="4254" y="7124"/>
                    <a:pt x="5015" y="7343"/>
                    <a:pt x="5757" y="7572"/>
                  </a:cubicBezTo>
                  <a:cubicBezTo>
                    <a:pt x="5766" y="7606"/>
                    <a:pt x="5797" y="7623"/>
                    <a:pt x="5827" y="7623"/>
                  </a:cubicBezTo>
                  <a:cubicBezTo>
                    <a:pt x="5842" y="7623"/>
                    <a:pt x="5856" y="7619"/>
                    <a:pt x="5869" y="7611"/>
                  </a:cubicBezTo>
                  <a:cubicBezTo>
                    <a:pt x="7234" y="8050"/>
                    <a:pt x="8498" y="8572"/>
                    <a:pt x="8532" y="10353"/>
                  </a:cubicBezTo>
                  <a:cubicBezTo>
                    <a:pt x="8532" y="10362"/>
                    <a:pt x="8537" y="10372"/>
                    <a:pt x="8537" y="10377"/>
                  </a:cubicBezTo>
                  <a:cubicBezTo>
                    <a:pt x="8502" y="10423"/>
                    <a:pt x="8396" y="10439"/>
                    <a:pt x="8330" y="10439"/>
                  </a:cubicBezTo>
                  <a:cubicBezTo>
                    <a:pt x="8312" y="10439"/>
                    <a:pt x="8297" y="10438"/>
                    <a:pt x="8288" y="10436"/>
                  </a:cubicBezTo>
                  <a:cubicBezTo>
                    <a:pt x="8200" y="10421"/>
                    <a:pt x="8122" y="10377"/>
                    <a:pt x="8064" y="10314"/>
                  </a:cubicBezTo>
                  <a:cubicBezTo>
                    <a:pt x="8064" y="10304"/>
                    <a:pt x="8064" y="10294"/>
                    <a:pt x="8064" y="10284"/>
                  </a:cubicBezTo>
                  <a:cubicBezTo>
                    <a:pt x="7917" y="9119"/>
                    <a:pt x="7200" y="8363"/>
                    <a:pt x="6093" y="8026"/>
                  </a:cubicBezTo>
                  <a:cubicBezTo>
                    <a:pt x="5108" y="7728"/>
                    <a:pt x="4088" y="7626"/>
                    <a:pt x="3210" y="7041"/>
                  </a:cubicBezTo>
                  <a:cubicBezTo>
                    <a:pt x="1913" y="6172"/>
                    <a:pt x="1747" y="4943"/>
                    <a:pt x="2171" y="3548"/>
                  </a:cubicBezTo>
                  <a:close/>
                  <a:moveTo>
                    <a:pt x="5230" y="7938"/>
                  </a:moveTo>
                  <a:cubicBezTo>
                    <a:pt x="5391" y="7982"/>
                    <a:pt x="5547" y="8026"/>
                    <a:pt x="5698" y="8075"/>
                  </a:cubicBezTo>
                  <a:cubicBezTo>
                    <a:pt x="5308" y="9065"/>
                    <a:pt x="5225" y="10362"/>
                    <a:pt x="6030" y="11172"/>
                  </a:cubicBezTo>
                  <a:lnTo>
                    <a:pt x="6030" y="11177"/>
                  </a:lnTo>
                  <a:cubicBezTo>
                    <a:pt x="6020" y="11331"/>
                    <a:pt x="5893" y="11428"/>
                    <a:pt x="5762" y="11428"/>
                  </a:cubicBezTo>
                  <a:cubicBezTo>
                    <a:pt x="5694" y="11428"/>
                    <a:pt x="5625" y="11401"/>
                    <a:pt x="5571" y="11343"/>
                  </a:cubicBezTo>
                  <a:cubicBezTo>
                    <a:pt x="5571" y="11338"/>
                    <a:pt x="5571" y="11333"/>
                    <a:pt x="5566" y="11323"/>
                  </a:cubicBezTo>
                  <a:cubicBezTo>
                    <a:pt x="5527" y="11275"/>
                    <a:pt x="5488" y="11221"/>
                    <a:pt x="5454" y="11167"/>
                  </a:cubicBezTo>
                  <a:lnTo>
                    <a:pt x="5698" y="11167"/>
                  </a:lnTo>
                  <a:cubicBezTo>
                    <a:pt x="5722" y="11167"/>
                    <a:pt x="5722" y="11128"/>
                    <a:pt x="5698" y="11128"/>
                  </a:cubicBezTo>
                  <a:cubicBezTo>
                    <a:pt x="5654" y="11126"/>
                    <a:pt x="5609" y="11125"/>
                    <a:pt x="5564" y="11125"/>
                  </a:cubicBezTo>
                  <a:cubicBezTo>
                    <a:pt x="5519" y="11125"/>
                    <a:pt x="5474" y="11126"/>
                    <a:pt x="5430" y="11128"/>
                  </a:cubicBezTo>
                  <a:cubicBezTo>
                    <a:pt x="5371" y="11031"/>
                    <a:pt x="5313" y="10933"/>
                    <a:pt x="5259" y="10836"/>
                  </a:cubicBezTo>
                  <a:cubicBezTo>
                    <a:pt x="5371" y="10836"/>
                    <a:pt x="5483" y="10840"/>
                    <a:pt x="5591" y="10855"/>
                  </a:cubicBezTo>
                  <a:cubicBezTo>
                    <a:pt x="5615" y="10855"/>
                    <a:pt x="5620" y="10821"/>
                    <a:pt x="5596" y="10816"/>
                  </a:cubicBezTo>
                  <a:cubicBezTo>
                    <a:pt x="5516" y="10799"/>
                    <a:pt x="5433" y="10792"/>
                    <a:pt x="5352" y="10792"/>
                  </a:cubicBezTo>
                  <a:cubicBezTo>
                    <a:pt x="5314" y="10792"/>
                    <a:pt x="5277" y="10793"/>
                    <a:pt x="5239" y="10797"/>
                  </a:cubicBezTo>
                  <a:cubicBezTo>
                    <a:pt x="5186" y="10699"/>
                    <a:pt x="5147" y="10601"/>
                    <a:pt x="5108" y="10504"/>
                  </a:cubicBezTo>
                  <a:lnTo>
                    <a:pt x="5347" y="10504"/>
                  </a:lnTo>
                  <a:cubicBezTo>
                    <a:pt x="5371" y="10504"/>
                    <a:pt x="5381" y="10465"/>
                    <a:pt x="5352" y="10460"/>
                  </a:cubicBezTo>
                  <a:cubicBezTo>
                    <a:pt x="5308" y="10453"/>
                    <a:pt x="5264" y="10449"/>
                    <a:pt x="5219" y="10449"/>
                  </a:cubicBezTo>
                  <a:cubicBezTo>
                    <a:pt x="5175" y="10449"/>
                    <a:pt x="5130" y="10453"/>
                    <a:pt x="5083" y="10460"/>
                  </a:cubicBezTo>
                  <a:cubicBezTo>
                    <a:pt x="5049" y="10358"/>
                    <a:pt x="5015" y="10260"/>
                    <a:pt x="4986" y="10158"/>
                  </a:cubicBezTo>
                  <a:lnTo>
                    <a:pt x="4986" y="10158"/>
                  </a:lnTo>
                  <a:cubicBezTo>
                    <a:pt x="5014" y="10159"/>
                    <a:pt x="5042" y="10160"/>
                    <a:pt x="5070" y="10160"/>
                  </a:cubicBezTo>
                  <a:cubicBezTo>
                    <a:pt x="5118" y="10160"/>
                    <a:pt x="5166" y="10157"/>
                    <a:pt x="5215" y="10148"/>
                  </a:cubicBezTo>
                  <a:cubicBezTo>
                    <a:pt x="5235" y="10143"/>
                    <a:pt x="5235" y="10114"/>
                    <a:pt x="5215" y="10109"/>
                  </a:cubicBezTo>
                  <a:cubicBezTo>
                    <a:pt x="5163" y="10099"/>
                    <a:pt x="5112" y="10096"/>
                    <a:pt x="5061" y="10096"/>
                  </a:cubicBezTo>
                  <a:cubicBezTo>
                    <a:pt x="5031" y="10096"/>
                    <a:pt x="5002" y="10097"/>
                    <a:pt x="4971" y="10099"/>
                  </a:cubicBezTo>
                  <a:cubicBezTo>
                    <a:pt x="4957" y="10026"/>
                    <a:pt x="4942" y="9953"/>
                    <a:pt x="4927" y="9880"/>
                  </a:cubicBezTo>
                  <a:lnTo>
                    <a:pt x="4927" y="9880"/>
                  </a:lnTo>
                  <a:cubicBezTo>
                    <a:pt x="4953" y="9882"/>
                    <a:pt x="4978" y="9883"/>
                    <a:pt x="5003" y="9883"/>
                  </a:cubicBezTo>
                  <a:cubicBezTo>
                    <a:pt x="5075" y="9883"/>
                    <a:pt x="5148" y="9873"/>
                    <a:pt x="5220" y="9855"/>
                  </a:cubicBezTo>
                  <a:cubicBezTo>
                    <a:pt x="5248" y="9846"/>
                    <a:pt x="5245" y="9796"/>
                    <a:pt x="5214" y="9796"/>
                  </a:cubicBezTo>
                  <a:cubicBezTo>
                    <a:pt x="5213" y="9796"/>
                    <a:pt x="5212" y="9796"/>
                    <a:pt x="5210" y="9797"/>
                  </a:cubicBezTo>
                  <a:cubicBezTo>
                    <a:pt x="5113" y="9811"/>
                    <a:pt x="5015" y="9821"/>
                    <a:pt x="4918" y="9826"/>
                  </a:cubicBezTo>
                  <a:cubicBezTo>
                    <a:pt x="4903" y="9723"/>
                    <a:pt x="4893" y="9621"/>
                    <a:pt x="4888" y="9519"/>
                  </a:cubicBezTo>
                  <a:lnTo>
                    <a:pt x="4888" y="9519"/>
                  </a:lnTo>
                  <a:cubicBezTo>
                    <a:pt x="4957" y="9524"/>
                    <a:pt x="5025" y="9527"/>
                    <a:pt x="5095" y="9527"/>
                  </a:cubicBezTo>
                  <a:cubicBezTo>
                    <a:pt x="5144" y="9527"/>
                    <a:pt x="5194" y="9525"/>
                    <a:pt x="5244" y="9523"/>
                  </a:cubicBezTo>
                  <a:cubicBezTo>
                    <a:pt x="5277" y="9523"/>
                    <a:pt x="5278" y="9469"/>
                    <a:pt x="5248" y="9469"/>
                  </a:cubicBezTo>
                  <a:cubicBezTo>
                    <a:pt x="5247" y="9469"/>
                    <a:pt x="5246" y="9470"/>
                    <a:pt x="5244" y="9470"/>
                  </a:cubicBezTo>
                  <a:cubicBezTo>
                    <a:pt x="5194" y="9468"/>
                    <a:pt x="5144" y="9467"/>
                    <a:pt x="5095" y="9467"/>
                  </a:cubicBezTo>
                  <a:cubicBezTo>
                    <a:pt x="5025" y="9467"/>
                    <a:pt x="4957" y="9469"/>
                    <a:pt x="4888" y="9475"/>
                  </a:cubicBezTo>
                  <a:lnTo>
                    <a:pt x="4888" y="9241"/>
                  </a:lnTo>
                  <a:cubicBezTo>
                    <a:pt x="4901" y="9241"/>
                    <a:pt x="4913" y="9241"/>
                    <a:pt x="4925" y="9241"/>
                  </a:cubicBezTo>
                  <a:cubicBezTo>
                    <a:pt x="5059" y="9241"/>
                    <a:pt x="5192" y="9217"/>
                    <a:pt x="5318" y="9172"/>
                  </a:cubicBezTo>
                  <a:cubicBezTo>
                    <a:pt x="5358" y="9163"/>
                    <a:pt x="5345" y="9113"/>
                    <a:pt x="5311" y="9113"/>
                  </a:cubicBezTo>
                  <a:cubicBezTo>
                    <a:pt x="5309" y="9113"/>
                    <a:pt x="5306" y="9113"/>
                    <a:pt x="5303" y="9114"/>
                  </a:cubicBezTo>
                  <a:cubicBezTo>
                    <a:pt x="5166" y="9153"/>
                    <a:pt x="5030" y="9177"/>
                    <a:pt x="4888" y="9187"/>
                  </a:cubicBezTo>
                  <a:cubicBezTo>
                    <a:pt x="4898" y="9050"/>
                    <a:pt x="4918" y="8919"/>
                    <a:pt x="4942" y="8792"/>
                  </a:cubicBezTo>
                  <a:cubicBezTo>
                    <a:pt x="4981" y="8794"/>
                    <a:pt x="5019" y="8795"/>
                    <a:pt x="5057" y="8795"/>
                  </a:cubicBezTo>
                  <a:cubicBezTo>
                    <a:pt x="5094" y="8795"/>
                    <a:pt x="5132" y="8794"/>
                    <a:pt x="5171" y="8792"/>
                  </a:cubicBezTo>
                  <a:cubicBezTo>
                    <a:pt x="5210" y="8792"/>
                    <a:pt x="5210" y="8728"/>
                    <a:pt x="5171" y="8728"/>
                  </a:cubicBezTo>
                  <a:cubicBezTo>
                    <a:pt x="5135" y="8726"/>
                    <a:pt x="5099" y="8725"/>
                    <a:pt x="5064" y="8725"/>
                  </a:cubicBezTo>
                  <a:cubicBezTo>
                    <a:pt x="5029" y="8725"/>
                    <a:pt x="4993" y="8726"/>
                    <a:pt x="4957" y="8728"/>
                  </a:cubicBezTo>
                  <a:cubicBezTo>
                    <a:pt x="4966" y="8675"/>
                    <a:pt x="4981" y="8621"/>
                    <a:pt x="4996" y="8567"/>
                  </a:cubicBezTo>
                  <a:lnTo>
                    <a:pt x="5000" y="8567"/>
                  </a:lnTo>
                  <a:cubicBezTo>
                    <a:pt x="5093" y="8551"/>
                    <a:pt x="5190" y="8542"/>
                    <a:pt x="5287" y="8542"/>
                  </a:cubicBezTo>
                  <a:cubicBezTo>
                    <a:pt x="5307" y="8542"/>
                    <a:pt x="5327" y="8542"/>
                    <a:pt x="5347" y="8543"/>
                  </a:cubicBezTo>
                  <a:cubicBezTo>
                    <a:pt x="5371" y="8538"/>
                    <a:pt x="5381" y="8499"/>
                    <a:pt x="5352" y="8489"/>
                  </a:cubicBezTo>
                  <a:cubicBezTo>
                    <a:pt x="5310" y="8481"/>
                    <a:pt x="5268" y="8476"/>
                    <a:pt x="5227" y="8476"/>
                  </a:cubicBezTo>
                  <a:cubicBezTo>
                    <a:pt x="5152" y="8476"/>
                    <a:pt x="5079" y="8490"/>
                    <a:pt x="5010" y="8519"/>
                  </a:cubicBezTo>
                  <a:cubicBezTo>
                    <a:pt x="5064" y="8319"/>
                    <a:pt x="5137" y="8124"/>
                    <a:pt x="5230" y="7938"/>
                  </a:cubicBezTo>
                  <a:close/>
                  <a:moveTo>
                    <a:pt x="3144" y="1"/>
                  </a:moveTo>
                  <a:cubicBezTo>
                    <a:pt x="3084" y="1"/>
                    <a:pt x="3026" y="14"/>
                    <a:pt x="2971" y="41"/>
                  </a:cubicBezTo>
                  <a:cubicBezTo>
                    <a:pt x="2893" y="80"/>
                    <a:pt x="2830" y="149"/>
                    <a:pt x="2796" y="227"/>
                  </a:cubicBezTo>
                  <a:cubicBezTo>
                    <a:pt x="2789" y="225"/>
                    <a:pt x="2783" y="224"/>
                    <a:pt x="2777" y="224"/>
                  </a:cubicBezTo>
                  <a:cubicBezTo>
                    <a:pt x="2739" y="224"/>
                    <a:pt x="2704" y="258"/>
                    <a:pt x="2713" y="300"/>
                  </a:cubicBezTo>
                  <a:cubicBezTo>
                    <a:pt x="2713" y="314"/>
                    <a:pt x="2713" y="329"/>
                    <a:pt x="2718" y="349"/>
                  </a:cubicBezTo>
                  <a:cubicBezTo>
                    <a:pt x="2113" y="607"/>
                    <a:pt x="1508" y="875"/>
                    <a:pt x="918" y="1168"/>
                  </a:cubicBezTo>
                  <a:cubicBezTo>
                    <a:pt x="918" y="973"/>
                    <a:pt x="957" y="783"/>
                    <a:pt x="1025" y="607"/>
                  </a:cubicBezTo>
                  <a:cubicBezTo>
                    <a:pt x="1045" y="597"/>
                    <a:pt x="1059" y="573"/>
                    <a:pt x="1050" y="553"/>
                  </a:cubicBezTo>
                  <a:cubicBezTo>
                    <a:pt x="1050" y="553"/>
                    <a:pt x="1050" y="549"/>
                    <a:pt x="1045" y="544"/>
                  </a:cubicBezTo>
                  <a:cubicBezTo>
                    <a:pt x="1040" y="539"/>
                    <a:pt x="1054" y="524"/>
                    <a:pt x="1059" y="510"/>
                  </a:cubicBezTo>
                  <a:cubicBezTo>
                    <a:pt x="1071" y="479"/>
                    <a:pt x="1041" y="455"/>
                    <a:pt x="1010" y="455"/>
                  </a:cubicBezTo>
                  <a:cubicBezTo>
                    <a:pt x="1002" y="455"/>
                    <a:pt x="994" y="456"/>
                    <a:pt x="986" y="461"/>
                  </a:cubicBezTo>
                  <a:cubicBezTo>
                    <a:pt x="908" y="406"/>
                    <a:pt x="818" y="373"/>
                    <a:pt x="723" y="373"/>
                  </a:cubicBezTo>
                  <a:cubicBezTo>
                    <a:pt x="716" y="373"/>
                    <a:pt x="710" y="373"/>
                    <a:pt x="703" y="373"/>
                  </a:cubicBezTo>
                  <a:cubicBezTo>
                    <a:pt x="601" y="373"/>
                    <a:pt x="498" y="412"/>
                    <a:pt x="425" y="485"/>
                  </a:cubicBezTo>
                  <a:cubicBezTo>
                    <a:pt x="423" y="484"/>
                    <a:pt x="421" y="484"/>
                    <a:pt x="419" y="484"/>
                  </a:cubicBezTo>
                  <a:cubicBezTo>
                    <a:pt x="409" y="484"/>
                    <a:pt x="395" y="493"/>
                    <a:pt x="391" y="505"/>
                  </a:cubicBezTo>
                  <a:cubicBezTo>
                    <a:pt x="381" y="524"/>
                    <a:pt x="376" y="544"/>
                    <a:pt x="367" y="563"/>
                  </a:cubicBezTo>
                  <a:cubicBezTo>
                    <a:pt x="367" y="568"/>
                    <a:pt x="362" y="568"/>
                    <a:pt x="362" y="573"/>
                  </a:cubicBezTo>
                  <a:cubicBezTo>
                    <a:pt x="362" y="578"/>
                    <a:pt x="362" y="583"/>
                    <a:pt x="362" y="588"/>
                  </a:cubicBezTo>
                  <a:cubicBezTo>
                    <a:pt x="1" y="1563"/>
                    <a:pt x="572" y="2592"/>
                    <a:pt x="1396" y="3163"/>
                  </a:cubicBezTo>
                  <a:cubicBezTo>
                    <a:pt x="1610" y="3309"/>
                    <a:pt x="1849" y="3431"/>
                    <a:pt x="2098" y="3524"/>
                  </a:cubicBezTo>
                  <a:cubicBezTo>
                    <a:pt x="1542" y="4777"/>
                    <a:pt x="1762" y="6075"/>
                    <a:pt x="2874" y="6958"/>
                  </a:cubicBezTo>
                  <a:cubicBezTo>
                    <a:pt x="3498" y="7460"/>
                    <a:pt x="4342" y="7685"/>
                    <a:pt x="5157" y="7914"/>
                  </a:cubicBezTo>
                  <a:cubicBezTo>
                    <a:pt x="4752" y="8572"/>
                    <a:pt x="4625" y="9367"/>
                    <a:pt x="4800" y="10119"/>
                  </a:cubicBezTo>
                  <a:cubicBezTo>
                    <a:pt x="4800" y="10128"/>
                    <a:pt x="4800" y="10133"/>
                    <a:pt x="4805" y="10138"/>
                  </a:cubicBezTo>
                  <a:cubicBezTo>
                    <a:pt x="4918" y="10606"/>
                    <a:pt x="5147" y="11036"/>
                    <a:pt x="5474" y="11387"/>
                  </a:cubicBezTo>
                  <a:cubicBezTo>
                    <a:pt x="5485" y="11398"/>
                    <a:pt x="5496" y="11403"/>
                    <a:pt x="5509" y="11403"/>
                  </a:cubicBezTo>
                  <a:cubicBezTo>
                    <a:pt x="5513" y="11403"/>
                    <a:pt x="5518" y="11403"/>
                    <a:pt x="5522" y="11401"/>
                  </a:cubicBezTo>
                  <a:cubicBezTo>
                    <a:pt x="5590" y="11503"/>
                    <a:pt x="5695" y="11549"/>
                    <a:pt x="5802" y="11549"/>
                  </a:cubicBezTo>
                  <a:cubicBezTo>
                    <a:pt x="5995" y="11549"/>
                    <a:pt x="6190" y="11398"/>
                    <a:pt x="6161" y="11162"/>
                  </a:cubicBezTo>
                  <a:cubicBezTo>
                    <a:pt x="6161" y="11128"/>
                    <a:pt x="6132" y="11104"/>
                    <a:pt x="6103" y="11099"/>
                  </a:cubicBezTo>
                  <a:cubicBezTo>
                    <a:pt x="5947" y="10884"/>
                    <a:pt x="5825" y="10655"/>
                    <a:pt x="5737" y="10406"/>
                  </a:cubicBezTo>
                  <a:lnTo>
                    <a:pt x="5737" y="10406"/>
                  </a:lnTo>
                  <a:cubicBezTo>
                    <a:pt x="5756" y="10410"/>
                    <a:pt x="5776" y="10412"/>
                    <a:pt x="5795" y="10412"/>
                  </a:cubicBezTo>
                  <a:cubicBezTo>
                    <a:pt x="5946" y="10412"/>
                    <a:pt x="6110" y="10306"/>
                    <a:pt x="6244" y="10245"/>
                  </a:cubicBezTo>
                  <a:cubicBezTo>
                    <a:pt x="6747" y="10036"/>
                    <a:pt x="7244" y="9816"/>
                    <a:pt x="7747" y="9597"/>
                  </a:cubicBezTo>
                  <a:cubicBezTo>
                    <a:pt x="7839" y="9816"/>
                    <a:pt x="7898" y="10050"/>
                    <a:pt x="7927" y="10289"/>
                  </a:cubicBezTo>
                  <a:cubicBezTo>
                    <a:pt x="7932" y="10309"/>
                    <a:pt x="7947" y="10333"/>
                    <a:pt x="7966" y="10343"/>
                  </a:cubicBezTo>
                  <a:cubicBezTo>
                    <a:pt x="8047" y="10480"/>
                    <a:pt x="8198" y="10564"/>
                    <a:pt x="8355" y="10564"/>
                  </a:cubicBezTo>
                  <a:cubicBezTo>
                    <a:pt x="8388" y="10564"/>
                    <a:pt x="8421" y="10560"/>
                    <a:pt x="8454" y="10553"/>
                  </a:cubicBezTo>
                  <a:cubicBezTo>
                    <a:pt x="8537" y="10538"/>
                    <a:pt x="8605" y="10489"/>
                    <a:pt x="8649" y="10416"/>
                  </a:cubicBezTo>
                  <a:cubicBezTo>
                    <a:pt x="8673" y="10406"/>
                    <a:pt x="8683" y="10382"/>
                    <a:pt x="8683" y="10358"/>
                  </a:cubicBezTo>
                  <a:cubicBezTo>
                    <a:pt x="8669" y="9070"/>
                    <a:pt x="7932" y="8226"/>
                    <a:pt x="6781" y="7738"/>
                  </a:cubicBezTo>
                  <a:cubicBezTo>
                    <a:pt x="6527" y="7631"/>
                    <a:pt x="6244" y="7533"/>
                    <a:pt x="5957" y="7436"/>
                  </a:cubicBezTo>
                  <a:cubicBezTo>
                    <a:pt x="6425" y="6368"/>
                    <a:pt x="6249" y="5129"/>
                    <a:pt x="5357" y="4319"/>
                  </a:cubicBezTo>
                  <a:cubicBezTo>
                    <a:pt x="4859" y="3870"/>
                    <a:pt x="3893" y="3534"/>
                    <a:pt x="2981" y="3139"/>
                  </a:cubicBezTo>
                  <a:cubicBezTo>
                    <a:pt x="3391" y="2231"/>
                    <a:pt x="3679" y="1124"/>
                    <a:pt x="3420" y="144"/>
                  </a:cubicBezTo>
                  <a:cubicBezTo>
                    <a:pt x="3420" y="134"/>
                    <a:pt x="3415" y="129"/>
                    <a:pt x="3415" y="119"/>
                  </a:cubicBezTo>
                  <a:cubicBezTo>
                    <a:pt x="3405" y="100"/>
                    <a:pt x="3401" y="75"/>
                    <a:pt x="3396" y="51"/>
                  </a:cubicBezTo>
                  <a:cubicBezTo>
                    <a:pt x="3387" y="24"/>
                    <a:pt x="3361" y="8"/>
                    <a:pt x="3334" y="8"/>
                  </a:cubicBezTo>
                  <a:cubicBezTo>
                    <a:pt x="3318" y="8"/>
                    <a:pt x="3301" y="14"/>
                    <a:pt x="3288" y="27"/>
                  </a:cubicBezTo>
                  <a:cubicBezTo>
                    <a:pt x="3241" y="9"/>
                    <a:pt x="3192" y="1"/>
                    <a:pt x="3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2822;p56">
              <a:extLst>
                <a:ext uri="{FF2B5EF4-FFF2-40B4-BE49-F238E27FC236}">
                  <a16:creationId xmlns:a16="http://schemas.microsoft.com/office/drawing/2014/main" xmlns="" id="{55CA62CE-DBA6-4293-BD21-F2F6E6B101B0}"/>
                </a:ext>
              </a:extLst>
            </p:cNvPr>
            <p:cNvSpPr/>
            <p:nvPr/>
          </p:nvSpPr>
          <p:spPr>
            <a:xfrm>
              <a:off x="966976" y="2450140"/>
              <a:ext cx="10054" cy="1517"/>
            </a:xfrm>
            <a:custGeom>
              <a:avLst/>
              <a:gdLst/>
              <a:ahLst/>
              <a:cxnLst/>
              <a:rect l="l" t="t" r="r" b="b"/>
              <a:pathLst>
                <a:path w="391" h="59" extrusionOk="0">
                  <a:moveTo>
                    <a:pt x="248" y="1"/>
                  </a:moveTo>
                  <a:cubicBezTo>
                    <a:pt x="178" y="1"/>
                    <a:pt x="107" y="3"/>
                    <a:pt x="39" y="3"/>
                  </a:cubicBezTo>
                  <a:cubicBezTo>
                    <a:pt x="0" y="3"/>
                    <a:pt x="0" y="56"/>
                    <a:pt x="39" y="56"/>
                  </a:cubicBezTo>
                  <a:cubicBezTo>
                    <a:pt x="107" y="56"/>
                    <a:pt x="178" y="59"/>
                    <a:pt x="248" y="59"/>
                  </a:cubicBezTo>
                  <a:cubicBezTo>
                    <a:pt x="282" y="59"/>
                    <a:pt x="317" y="58"/>
                    <a:pt x="351" y="56"/>
                  </a:cubicBezTo>
                  <a:cubicBezTo>
                    <a:pt x="390" y="56"/>
                    <a:pt x="390" y="3"/>
                    <a:pt x="351" y="3"/>
                  </a:cubicBezTo>
                  <a:cubicBezTo>
                    <a:pt x="317" y="1"/>
                    <a:pt x="282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2823;p56">
              <a:extLst>
                <a:ext uri="{FF2B5EF4-FFF2-40B4-BE49-F238E27FC236}">
                  <a16:creationId xmlns:a16="http://schemas.microsoft.com/office/drawing/2014/main" xmlns="" id="{488B3E34-BD38-4A69-8C7E-676E3CDADC0D}"/>
                </a:ext>
              </a:extLst>
            </p:cNvPr>
            <p:cNvSpPr/>
            <p:nvPr/>
          </p:nvSpPr>
          <p:spPr>
            <a:xfrm>
              <a:off x="1002845" y="2464616"/>
              <a:ext cx="7791" cy="2160"/>
            </a:xfrm>
            <a:custGeom>
              <a:avLst/>
              <a:gdLst/>
              <a:ahLst/>
              <a:cxnLst/>
              <a:rect l="l" t="t" r="r" b="b"/>
              <a:pathLst>
                <a:path w="303" h="84" extrusionOk="0">
                  <a:moveTo>
                    <a:pt x="263" y="0"/>
                  </a:moveTo>
                  <a:cubicBezTo>
                    <a:pt x="261" y="0"/>
                    <a:pt x="260" y="1"/>
                    <a:pt x="259" y="1"/>
                  </a:cubicBezTo>
                  <a:cubicBezTo>
                    <a:pt x="185" y="1"/>
                    <a:pt x="117" y="6"/>
                    <a:pt x="49" y="15"/>
                  </a:cubicBezTo>
                  <a:cubicBezTo>
                    <a:pt x="5" y="20"/>
                    <a:pt x="0" y="84"/>
                    <a:pt x="49" y="84"/>
                  </a:cubicBezTo>
                  <a:cubicBezTo>
                    <a:pt x="117" y="84"/>
                    <a:pt x="185" y="79"/>
                    <a:pt x="259" y="69"/>
                  </a:cubicBezTo>
                  <a:cubicBezTo>
                    <a:pt x="301" y="69"/>
                    <a:pt x="303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2824;p56">
              <a:extLst>
                <a:ext uri="{FF2B5EF4-FFF2-40B4-BE49-F238E27FC236}">
                  <a16:creationId xmlns:a16="http://schemas.microsoft.com/office/drawing/2014/main" xmlns="" id="{9AB749C0-C6C5-462B-85AC-7CFD32131F46}"/>
                </a:ext>
              </a:extLst>
            </p:cNvPr>
            <p:cNvSpPr/>
            <p:nvPr/>
          </p:nvSpPr>
          <p:spPr>
            <a:xfrm>
              <a:off x="1009968" y="2465336"/>
              <a:ext cx="11365" cy="4243"/>
            </a:xfrm>
            <a:custGeom>
              <a:avLst/>
              <a:gdLst/>
              <a:ahLst/>
              <a:cxnLst/>
              <a:rect l="l" t="t" r="r" b="b"/>
              <a:pathLst>
                <a:path w="442" h="165" extrusionOk="0">
                  <a:moveTo>
                    <a:pt x="401" y="1"/>
                  </a:moveTo>
                  <a:cubicBezTo>
                    <a:pt x="398" y="1"/>
                    <a:pt x="395" y="1"/>
                    <a:pt x="391" y="2"/>
                  </a:cubicBezTo>
                  <a:cubicBezTo>
                    <a:pt x="269" y="26"/>
                    <a:pt x="152" y="61"/>
                    <a:pt x="40" y="100"/>
                  </a:cubicBezTo>
                  <a:cubicBezTo>
                    <a:pt x="1" y="108"/>
                    <a:pt x="9" y="165"/>
                    <a:pt x="43" y="165"/>
                  </a:cubicBezTo>
                  <a:cubicBezTo>
                    <a:pt x="47" y="165"/>
                    <a:pt x="51" y="164"/>
                    <a:pt x="55" y="163"/>
                  </a:cubicBezTo>
                  <a:cubicBezTo>
                    <a:pt x="177" y="134"/>
                    <a:pt x="294" y="100"/>
                    <a:pt x="406" y="61"/>
                  </a:cubicBezTo>
                  <a:cubicBezTo>
                    <a:pt x="442" y="47"/>
                    <a:pt x="432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2825;p56">
              <a:extLst>
                <a:ext uri="{FF2B5EF4-FFF2-40B4-BE49-F238E27FC236}">
                  <a16:creationId xmlns:a16="http://schemas.microsoft.com/office/drawing/2014/main" xmlns="" id="{37FE54B2-5C6F-41C7-9EAC-6B94B3FDED49}"/>
                </a:ext>
              </a:extLst>
            </p:cNvPr>
            <p:cNvSpPr/>
            <p:nvPr/>
          </p:nvSpPr>
          <p:spPr>
            <a:xfrm>
              <a:off x="1068746" y="2525889"/>
              <a:ext cx="9179" cy="3188"/>
            </a:xfrm>
            <a:custGeom>
              <a:avLst/>
              <a:gdLst/>
              <a:ahLst/>
              <a:cxnLst/>
              <a:rect l="l" t="t" r="r" b="b"/>
              <a:pathLst>
                <a:path w="357" h="124" extrusionOk="0">
                  <a:moveTo>
                    <a:pt x="317" y="1"/>
                  </a:moveTo>
                  <a:cubicBezTo>
                    <a:pt x="313" y="1"/>
                    <a:pt x="309" y="2"/>
                    <a:pt x="305" y="3"/>
                  </a:cubicBezTo>
                  <a:cubicBezTo>
                    <a:pt x="253" y="41"/>
                    <a:pt x="188" y="62"/>
                    <a:pt x="124" y="62"/>
                  </a:cubicBezTo>
                  <a:cubicBezTo>
                    <a:pt x="98" y="62"/>
                    <a:pt x="72" y="59"/>
                    <a:pt x="47" y="52"/>
                  </a:cubicBezTo>
                  <a:cubicBezTo>
                    <a:pt x="44" y="51"/>
                    <a:pt x="41" y="50"/>
                    <a:pt x="39" y="50"/>
                  </a:cubicBezTo>
                  <a:cubicBezTo>
                    <a:pt x="10" y="50"/>
                    <a:pt x="1" y="96"/>
                    <a:pt x="32" y="105"/>
                  </a:cubicBezTo>
                  <a:cubicBezTo>
                    <a:pt x="66" y="118"/>
                    <a:pt x="101" y="124"/>
                    <a:pt x="135" y="124"/>
                  </a:cubicBezTo>
                  <a:cubicBezTo>
                    <a:pt x="210" y="124"/>
                    <a:pt x="283" y="95"/>
                    <a:pt x="339" y="42"/>
                  </a:cubicBezTo>
                  <a:cubicBezTo>
                    <a:pt x="356" y="25"/>
                    <a:pt x="340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2826;p56">
              <a:extLst>
                <a:ext uri="{FF2B5EF4-FFF2-40B4-BE49-F238E27FC236}">
                  <a16:creationId xmlns:a16="http://schemas.microsoft.com/office/drawing/2014/main" xmlns="" id="{D5AF12A2-FBB4-43D4-A32B-6ACE0075FAA1}"/>
                </a:ext>
              </a:extLst>
            </p:cNvPr>
            <p:cNvSpPr/>
            <p:nvPr/>
          </p:nvSpPr>
          <p:spPr>
            <a:xfrm>
              <a:off x="1067255" y="2549596"/>
              <a:ext cx="10002" cy="4757"/>
            </a:xfrm>
            <a:custGeom>
              <a:avLst/>
              <a:gdLst/>
              <a:ahLst/>
              <a:cxnLst/>
              <a:rect l="l" t="t" r="r" b="b"/>
              <a:pathLst>
                <a:path w="389" h="185" extrusionOk="0">
                  <a:moveTo>
                    <a:pt x="354" y="0"/>
                  </a:moveTo>
                  <a:cubicBezTo>
                    <a:pt x="351" y="0"/>
                    <a:pt x="347" y="1"/>
                    <a:pt x="344" y="3"/>
                  </a:cubicBezTo>
                  <a:cubicBezTo>
                    <a:pt x="236" y="47"/>
                    <a:pt x="129" y="95"/>
                    <a:pt x="22" y="144"/>
                  </a:cubicBezTo>
                  <a:cubicBezTo>
                    <a:pt x="0" y="153"/>
                    <a:pt x="9" y="185"/>
                    <a:pt x="29" y="185"/>
                  </a:cubicBezTo>
                  <a:cubicBezTo>
                    <a:pt x="31" y="185"/>
                    <a:pt x="34" y="184"/>
                    <a:pt x="36" y="183"/>
                  </a:cubicBezTo>
                  <a:cubicBezTo>
                    <a:pt x="144" y="144"/>
                    <a:pt x="251" y="105"/>
                    <a:pt x="358" y="56"/>
                  </a:cubicBezTo>
                  <a:cubicBezTo>
                    <a:pt x="389" y="48"/>
                    <a:pt x="380" y="0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21855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19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>
            <a:spLocks noGrp="1"/>
          </p:cNvSpPr>
          <p:nvPr>
            <p:ph type="subTitle" idx="1"/>
          </p:nvPr>
        </p:nvSpPr>
        <p:spPr>
          <a:xfrm>
            <a:off x="1611505" y="2228073"/>
            <a:ext cx="6057341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Làm thế nào để biết một số có chia hết cho 2, cho 5 hay không?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1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solidFill>
                  <a:schemeClr val="bg2"/>
                </a:solidFill>
              </a:rPr>
              <a:t>I.</a:t>
            </a:r>
            <a:r>
              <a:rPr lang="en" dirty="0"/>
              <a:t/>
            </a:r>
            <a:br>
              <a:rPr lang="en" dirty="0"/>
            </a:b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</a:t>
            </a:r>
            <a:endParaRPr sz="4500" dirty="0">
              <a:solidFill>
                <a:srgbClr val="EA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8" name="Google Shape;438;p31"/>
          <p:cNvSpPr txBox="1">
            <a:spLocks noGrp="1"/>
          </p:cNvSpPr>
          <p:nvPr>
            <p:ph type="subTitle" idx="1"/>
          </p:nvPr>
        </p:nvSpPr>
        <p:spPr>
          <a:xfrm>
            <a:off x="2318969" y="3826535"/>
            <a:ext cx="4494858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Làm sao để biết một số luôn chia hết cho 2?</a:t>
            </a:r>
            <a:endParaRPr sz="2000" dirty="0"/>
          </a:p>
        </p:txBody>
      </p:sp>
      <p:grpSp>
        <p:nvGrpSpPr>
          <p:cNvPr id="439" name="Google Shape;439;p31"/>
          <p:cNvGrpSpPr/>
          <p:nvPr/>
        </p:nvGrpSpPr>
        <p:grpSpPr>
          <a:xfrm>
            <a:off x="646175" y="496497"/>
            <a:ext cx="8246370" cy="4015650"/>
            <a:chOff x="646175" y="496497"/>
            <a:chExt cx="8246370" cy="4015650"/>
          </a:xfrm>
        </p:grpSpPr>
        <p:sp>
          <p:nvSpPr>
            <p:cNvPr id="440" name="Google Shape;440;p31"/>
            <p:cNvSpPr/>
            <p:nvPr/>
          </p:nvSpPr>
          <p:spPr>
            <a:xfrm>
              <a:off x="8331075" y="30662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078705" y="27146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3090854" y="3394683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449;p31"/>
            <p:cNvGrpSpPr/>
            <p:nvPr/>
          </p:nvGrpSpPr>
          <p:grpSpPr>
            <a:xfrm rot="20610681">
              <a:off x="2106350" y="1893700"/>
              <a:ext cx="923158" cy="720540"/>
              <a:chOff x="3426425" y="2546050"/>
              <a:chExt cx="575100" cy="448875"/>
            </a:xfrm>
          </p:grpSpPr>
          <p:sp>
            <p:nvSpPr>
              <p:cNvPr id="450" name="Google Shape;450;p31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1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1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1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1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1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1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1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1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1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1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1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1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1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1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1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1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1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1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1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1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1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1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1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1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1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1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1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1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1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1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1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1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1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1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1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1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1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1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1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1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1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1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1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1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1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1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1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1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1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xmlns="" id="{D51A7975-DA21-4DE7-A828-598CF68D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7712" y="0"/>
            <a:ext cx="9441712" cy="404037"/>
          </a:xfrm>
        </p:spPr>
        <p:txBody>
          <a:bodyPr/>
          <a:lstStyle/>
          <a:p>
            <a:r>
              <a:rPr lang="vi-VN" sz="2300" dirty="0">
                <a:latin typeface="+mj-lt"/>
              </a:rPr>
              <a:t>Trong một đại hội thể thao có các đội và số người tham gia trong bảng sau:</a:t>
            </a:r>
            <a:br>
              <a:rPr lang="vi-VN" sz="2300" dirty="0">
                <a:latin typeface="+mj-lt"/>
              </a:rPr>
            </a:br>
            <a:endParaRPr lang="en-US" sz="23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14CB709-FCB8-4631-8940-928062405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81" y="497435"/>
            <a:ext cx="6320769" cy="8991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8A6518-D728-439F-85E3-89E5300AF4B2}"/>
              </a:ext>
            </a:extLst>
          </p:cNvPr>
          <p:cNvSpPr txBox="1"/>
          <p:nvPr/>
        </p:nvSpPr>
        <p:spPr>
          <a:xfrm>
            <a:off x="0" y="1490021"/>
            <a:ext cx="88462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vi-VN" sz="2300" dirty="0">
                <a:solidFill>
                  <a:schemeClr val="bg1"/>
                </a:solidFill>
                <a:latin typeface="+mj-lt"/>
              </a:rPr>
              <a:t>1. Trong các đội đã cho, đội nào xếp được thành hai hàng có số người bằng nhau?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1634CD6-72B4-461E-BD80-C47902764EE4}"/>
              </a:ext>
            </a:extLst>
          </p:cNvPr>
          <p:cNvSpPr txBox="1"/>
          <p:nvPr/>
        </p:nvSpPr>
        <p:spPr>
          <a:xfrm>
            <a:off x="0" y="289224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vi-VN" sz="2300" dirty="0">
                <a:solidFill>
                  <a:schemeClr val="bg1"/>
                </a:solidFill>
                <a:latin typeface="+mj-lt"/>
              </a:rPr>
              <a:t>3. Những số chẵn có chia hết cho 2 không?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F27FCAF-8C38-4E6E-8E1F-153104ED0848}"/>
              </a:ext>
            </a:extLst>
          </p:cNvPr>
          <p:cNvSpPr txBox="1"/>
          <p:nvPr/>
        </p:nvSpPr>
        <p:spPr>
          <a:xfrm>
            <a:off x="0" y="2182657"/>
            <a:ext cx="88462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vi-VN" sz="2300" dirty="0">
                <a:solidFill>
                  <a:schemeClr val="bg1"/>
                </a:solidFill>
                <a:latin typeface="+mj-lt"/>
              </a:rPr>
              <a:t>2. Số người ở các đội được chia thành hai hàng bằng nhau là số chẵn hay số lẻ?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A10FC9F-13BC-411E-B565-A3AE988D62A5}"/>
              </a:ext>
            </a:extLst>
          </p:cNvPr>
          <p:cNvSpPr txBox="1"/>
          <p:nvPr/>
        </p:nvSpPr>
        <p:spPr>
          <a:xfrm>
            <a:off x="881349" y="2504641"/>
            <a:ext cx="207117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7CD23E6-C7EB-48FA-B24B-A073910655C8}"/>
              </a:ext>
            </a:extLst>
          </p:cNvPr>
          <p:cNvSpPr txBox="1"/>
          <p:nvPr/>
        </p:nvSpPr>
        <p:spPr>
          <a:xfrm>
            <a:off x="292681" y="3240234"/>
            <a:ext cx="477401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vi-VN" sz="2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9002516-0E4C-4E6A-A857-6CF286AA4FC1}"/>
              </a:ext>
            </a:extLst>
          </p:cNvPr>
          <p:cNvSpPr txBox="1"/>
          <p:nvPr/>
        </p:nvSpPr>
        <p:spPr>
          <a:xfrm>
            <a:off x="0" y="3602080"/>
            <a:ext cx="91440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vi-VN" sz="2300" dirty="0">
                <a:solidFill>
                  <a:schemeClr val="bg1"/>
                </a:solidFill>
                <a:latin typeface="+mj-lt"/>
              </a:rPr>
              <a:t>4. Chữ số tận cùng của những số chẵn là những chữ số nào?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0E4A500-727C-4DC5-B89E-4DD9D8A082F2}"/>
              </a:ext>
            </a:extLst>
          </p:cNvPr>
          <p:cNvSpPr txBox="1"/>
          <p:nvPr/>
        </p:nvSpPr>
        <p:spPr>
          <a:xfrm>
            <a:off x="7176702" y="3613001"/>
            <a:ext cx="477401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0, 2, 4, 6, 8</a:t>
            </a:r>
            <a:endParaRPr lang="vi-VN" sz="2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5B9EAFF-BF0C-4B53-96C0-E8381FED5820}"/>
              </a:ext>
            </a:extLst>
          </p:cNvPr>
          <p:cNvSpPr txBox="1"/>
          <p:nvPr/>
        </p:nvSpPr>
        <p:spPr>
          <a:xfrm>
            <a:off x="0" y="3954885"/>
            <a:ext cx="616944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vi-VN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Vậy những số chia hết chia 2 có đặc điểm gì?</a:t>
            </a:r>
            <a:endParaRPr lang="en-US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9941E74-36EC-441C-AD6E-DE2578C9CE9B}"/>
              </a:ext>
            </a:extLst>
          </p:cNvPr>
          <p:cNvSpPr txBox="1"/>
          <p:nvPr/>
        </p:nvSpPr>
        <p:spPr>
          <a:xfrm>
            <a:off x="182512" y="4307447"/>
            <a:ext cx="71326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2, 4, 6, 8.  (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AC325DC-0917-4712-9D94-F899569D1E8C}"/>
              </a:ext>
            </a:extLst>
          </p:cNvPr>
          <p:cNvSpPr txBox="1"/>
          <p:nvPr/>
        </p:nvSpPr>
        <p:spPr>
          <a:xfrm>
            <a:off x="1509311" y="1842594"/>
            <a:ext cx="612537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 H, I.</a:t>
            </a:r>
          </a:p>
        </p:txBody>
      </p:sp>
    </p:spTree>
    <p:extLst>
      <p:ext uri="{BB962C8B-B14F-4D97-AF65-F5344CB8AC3E}">
        <p14:creationId xmlns:p14="http://schemas.microsoft.com/office/powerpoint/2010/main" val="433989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20" grpId="0"/>
      <p:bldP spid="23" grpId="0"/>
      <p:bldP spid="24" grpId="0"/>
      <p:bldP spid="25" grpId="0"/>
      <p:bldP spid="26" grpId="0"/>
      <p:bldP spid="28" grpId="0"/>
      <p:bldP spid="30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2"/>
          <p:cNvSpPr txBox="1">
            <a:spLocks noGrp="1"/>
          </p:cNvSpPr>
          <p:nvPr>
            <p:ph type="subTitle" idx="1"/>
          </p:nvPr>
        </p:nvSpPr>
        <p:spPr>
          <a:xfrm>
            <a:off x="163630" y="1758899"/>
            <a:ext cx="7353900" cy="6737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3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  <a:endParaRPr sz="2300" dirty="0">
              <a:solidFill>
                <a:srgbClr val="F3F3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9" name="Google Shape;509;p32"/>
          <p:cNvSpPr txBox="1">
            <a:spLocks noGrp="1"/>
          </p:cNvSpPr>
          <p:nvPr>
            <p:ph type="title"/>
          </p:nvPr>
        </p:nvSpPr>
        <p:spPr>
          <a:xfrm>
            <a:off x="365114" y="1320647"/>
            <a:ext cx="5664300" cy="34000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95000"/>
                  </a:schemeClr>
                </a:solidFill>
                <a:latin typeface="Joti One" panose="020B0604020202020204" charset="0"/>
              </a:rPr>
              <a:t>CHÚNG TA CỦNG CỐ LẠI NHÉ</a:t>
            </a:r>
            <a:endParaRPr dirty="0">
              <a:solidFill>
                <a:schemeClr val="bg1">
                  <a:lumMod val="95000"/>
                </a:schemeClr>
              </a:solidFill>
              <a:latin typeface="Joti One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2005CCD1-681C-4A99-8D4C-22A19E21CC31}"/>
                  </a:ext>
                </a:extLst>
              </p:cNvPr>
              <p:cNvSpPr txBox="1"/>
              <p:nvPr/>
            </p:nvSpPr>
            <p:spPr>
              <a:xfrm>
                <a:off x="1532957" y="1718466"/>
                <a:ext cx="1854689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24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05CCD1-681C-4A99-8D4C-22A19E21C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957" y="1718466"/>
                <a:ext cx="1854689" cy="462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91C7AEF-FF1B-4853-8607-1945B4B958A8}"/>
              </a:ext>
            </a:extLst>
          </p:cNvPr>
          <p:cNvSpPr txBox="1"/>
          <p:nvPr/>
        </p:nvSpPr>
        <p:spPr>
          <a:xfrm>
            <a:off x="72551" y="2533690"/>
            <a:ext cx="819068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300" b="1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300" b="1" dirty="0">
              <a:solidFill>
                <a:srgbClr val="F3F3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0, 2, 4, 6, 8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3, 5, 7, 9 (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rgbClr val="F3F3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0EED0C1-AD0B-4016-8BA6-14548E01C280}"/>
              </a:ext>
            </a:extLst>
          </p:cNvPr>
          <p:cNvSpPr txBox="1"/>
          <p:nvPr/>
        </p:nvSpPr>
        <p:spPr>
          <a:xfrm>
            <a:off x="1800008" y="58800"/>
            <a:ext cx="7025768" cy="115416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3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2, 4, 6, 8 (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grpSp>
        <p:nvGrpSpPr>
          <p:cNvPr id="45" name="Google Shape;12311;p69">
            <a:extLst>
              <a:ext uri="{FF2B5EF4-FFF2-40B4-BE49-F238E27FC236}">
                <a16:creationId xmlns:a16="http://schemas.microsoft.com/office/drawing/2014/main" xmlns="" id="{1599E05E-E9FC-4649-8A77-2A7718791A8F}"/>
              </a:ext>
            </a:extLst>
          </p:cNvPr>
          <p:cNvGrpSpPr/>
          <p:nvPr/>
        </p:nvGrpSpPr>
        <p:grpSpPr>
          <a:xfrm>
            <a:off x="909967" y="187166"/>
            <a:ext cx="729473" cy="861088"/>
            <a:chOff x="3541011" y="1508594"/>
            <a:chExt cx="350166" cy="349434"/>
          </a:xfrm>
        </p:grpSpPr>
        <p:sp>
          <p:nvSpPr>
            <p:cNvPr id="46" name="Google Shape;12312;p69">
              <a:extLst>
                <a:ext uri="{FF2B5EF4-FFF2-40B4-BE49-F238E27FC236}">
                  <a16:creationId xmlns:a16="http://schemas.microsoft.com/office/drawing/2014/main" xmlns="" id="{78B33993-30FC-4CB2-AEF7-0C58E8BC253D}"/>
                </a:ext>
              </a:extLst>
            </p:cNvPr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47" name="Google Shape;12313;p69">
              <a:extLst>
                <a:ext uri="{FF2B5EF4-FFF2-40B4-BE49-F238E27FC236}">
                  <a16:creationId xmlns:a16="http://schemas.microsoft.com/office/drawing/2014/main" xmlns="" id="{D010100A-71BA-4B4A-A36E-DDE595ED8EA7}"/>
                </a:ext>
              </a:extLst>
            </p:cNvPr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" name="Google Shape;12314;p69">
              <a:extLst>
                <a:ext uri="{FF2B5EF4-FFF2-40B4-BE49-F238E27FC236}">
                  <a16:creationId xmlns:a16="http://schemas.microsoft.com/office/drawing/2014/main" xmlns="" id="{003EEC1F-F412-4544-B75B-565B40615046}"/>
                </a:ext>
              </a:extLst>
            </p:cNvPr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" name="Google Shape;12315;p69">
              <a:extLst>
                <a:ext uri="{FF2B5EF4-FFF2-40B4-BE49-F238E27FC236}">
                  <a16:creationId xmlns:a16="http://schemas.microsoft.com/office/drawing/2014/main" xmlns="" id="{0EE50746-5C4A-4847-8EF5-BADC47DFCDA1}"/>
                </a:ext>
              </a:extLst>
            </p:cNvPr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0" name="Google Shape;12316;p69">
              <a:extLst>
                <a:ext uri="{FF2B5EF4-FFF2-40B4-BE49-F238E27FC236}">
                  <a16:creationId xmlns:a16="http://schemas.microsoft.com/office/drawing/2014/main" xmlns="" id="{5D5EDE00-FA19-4454-A152-AA465AD807FD}"/>
                </a:ext>
              </a:extLst>
            </p:cNvPr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1" name="Google Shape;12317;p69">
              <a:extLst>
                <a:ext uri="{FF2B5EF4-FFF2-40B4-BE49-F238E27FC236}">
                  <a16:creationId xmlns:a16="http://schemas.microsoft.com/office/drawing/2014/main" xmlns="" id="{4206F985-6A39-401D-AD01-BBBFBD4BE480}"/>
                </a:ext>
              </a:extLst>
            </p:cNvPr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2" name="Google Shape;12318;p69">
              <a:extLst>
                <a:ext uri="{FF2B5EF4-FFF2-40B4-BE49-F238E27FC236}">
                  <a16:creationId xmlns:a16="http://schemas.microsoft.com/office/drawing/2014/main" xmlns="" id="{9B247C77-C177-4E86-A585-967FB36E2FE2}"/>
                </a:ext>
              </a:extLst>
            </p:cNvPr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3" name="Google Shape;12319;p69">
              <a:extLst>
                <a:ext uri="{FF2B5EF4-FFF2-40B4-BE49-F238E27FC236}">
                  <a16:creationId xmlns:a16="http://schemas.microsoft.com/office/drawing/2014/main" xmlns="" id="{88A6CBD1-9645-479C-A5B5-21F7350E1C06}"/>
                </a:ext>
              </a:extLst>
            </p:cNvPr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4" name="Google Shape;12320;p69">
              <a:extLst>
                <a:ext uri="{FF2B5EF4-FFF2-40B4-BE49-F238E27FC236}">
                  <a16:creationId xmlns:a16="http://schemas.microsoft.com/office/drawing/2014/main" xmlns="" id="{67E68213-4E22-4EBC-9FF9-EF13288BF9A5}"/>
                </a:ext>
              </a:extLst>
            </p:cNvPr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5" name="Google Shape;12321;p69">
              <a:extLst>
                <a:ext uri="{FF2B5EF4-FFF2-40B4-BE49-F238E27FC236}">
                  <a16:creationId xmlns:a16="http://schemas.microsoft.com/office/drawing/2014/main" xmlns="" id="{5B937BAE-2FD9-4A95-A33E-24AB77BC16BE}"/>
                </a:ext>
              </a:extLst>
            </p:cNvPr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6" name="Google Shape;12322;p69">
              <a:extLst>
                <a:ext uri="{FF2B5EF4-FFF2-40B4-BE49-F238E27FC236}">
                  <a16:creationId xmlns:a16="http://schemas.microsoft.com/office/drawing/2014/main" xmlns="" id="{11E4486C-E2E4-44CF-89EE-A975D75B7CCB}"/>
                </a:ext>
              </a:extLst>
            </p:cNvPr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7" name="Google Shape;12323;p69">
              <a:extLst>
                <a:ext uri="{FF2B5EF4-FFF2-40B4-BE49-F238E27FC236}">
                  <a16:creationId xmlns:a16="http://schemas.microsoft.com/office/drawing/2014/main" xmlns="" id="{661CACB2-CC88-4752-A12D-88B4D6533153}"/>
                </a:ext>
              </a:extLst>
            </p:cNvPr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8" name="Google Shape;12324;p69">
              <a:extLst>
                <a:ext uri="{FF2B5EF4-FFF2-40B4-BE49-F238E27FC236}">
                  <a16:creationId xmlns:a16="http://schemas.microsoft.com/office/drawing/2014/main" xmlns="" id="{E04C18C8-9353-4C47-A019-06311CF9677A}"/>
                </a:ext>
              </a:extLst>
            </p:cNvPr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 build="p"/>
      <p:bldP spid="509" grpId="0"/>
      <p:bldP spid="40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1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solidFill>
                  <a:schemeClr val="bg2"/>
                </a:solidFill>
              </a:rPr>
              <a:t>II.</a:t>
            </a:r>
            <a:r>
              <a:rPr lang="en" dirty="0"/>
              <a:t/>
            </a:r>
            <a:br>
              <a:rPr lang="en" dirty="0"/>
            </a:b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  <a:endParaRPr sz="4500" dirty="0">
              <a:solidFill>
                <a:srgbClr val="EA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8" name="Google Shape;438;p31"/>
          <p:cNvSpPr txBox="1">
            <a:spLocks noGrp="1"/>
          </p:cNvSpPr>
          <p:nvPr>
            <p:ph type="subTitle" idx="1"/>
          </p:nvPr>
        </p:nvSpPr>
        <p:spPr>
          <a:xfrm>
            <a:off x="2438743" y="3876912"/>
            <a:ext cx="4271573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Làm sao để biết một số luôn chia hết cho 5?</a:t>
            </a:r>
            <a:endParaRPr sz="2000" dirty="0"/>
          </a:p>
        </p:txBody>
      </p:sp>
      <p:grpSp>
        <p:nvGrpSpPr>
          <p:cNvPr id="439" name="Google Shape;439;p31"/>
          <p:cNvGrpSpPr/>
          <p:nvPr/>
        </p:nvGrpSpPr>
        <p:grpSpPr>
          <a:xfrm>
            <a:off x="676998" y="475948"/>
            <a:ext cx="8246370" cy="4015650"/>
            <a:chOff x="646175" y="496497"/>
            <a:chExt cx="8246370" cy="4015650"/>
          </a:xfrm>
        </p:grpSpPr>
        <p:sp>
          <p:nvSpPr>
            <p:cNvPr id="440" name="Google Shape;440;p31"/>
            <p:cNvSpPr/>
            <p:nvPr/>
          </p:nvSpPr>
          <p:spPr>
            <a:xfrm>
              <a:off x="8331075" y="30662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078705" y="27146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6234761" y="357502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449;p31"/>
            <p:cNvGrpSpPr/>
            <p:nvPr/>
          </p:nvGrpSpPr>
          <p:grpSpPr>
            <a:xfrm rot="20610681">
              <a:off x="2106350" y="1893700"/>
              <a:ext cx="923158" cy="720540"/>
              <a:chOff x="3426425" y="2546050"/>
              <a:chExt cx="575100" cy="448875"/>
            </a:xfrm>
          </p:grpSpPr>
          <p:sp>
            <p:nvSpPr>
              <p:cNvPr id="450" name="Google Shape;450;p31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1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1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1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1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1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1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1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1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1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1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1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1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1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1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1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1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1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1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1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1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1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1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1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1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1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1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1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1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1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1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1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1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1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1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1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1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1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1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1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1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1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1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1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1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1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1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1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1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1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13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FF2A7A7-781F-4E97-BF2E-AAC1AC43849C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85061" y="154513"/>
            <a:ext cx="5923664" cy="757265"/>
          </a:xfrm>
        </p:spPr>
        <p:txBody>
          <a:bodyPr/>
          <a:lstStyle/>
          <a:p>
            <a:pPr marL="38100" indent="0"/>
            <a:r>
              <a:rPr lang="vi-VN" sz="2300" dirty="0">
                <a:latin typeface="+mj-lt"/>
              </a:rPr>
              <a:t>1. Em hãy chọn các số chia hết cho 5 dưới đây:</a:t>
            </a:r>
            <a:br>
              <a:rPr lang="vi-VN" sz="2300" dirty="0">
                <a:latin typeface="+mj-lt"/>
              </a:rPr>
            </a:br>
            <a:r>
              <a:rPr lang="vi-VN" sz="2300" dirty="0">
                <a:latin typeface="+mj-lt"/>
              </a:rPr>
              <a:t>10</a:t>
            </a:r>
            <a:r>
              <a:rPr lang="en-US" sz="2300" dirty="0">
                <a:latin typeface="+mj-lt"/>
              </a:rPr>
              <a:t>; </a:t>
            </a:r>
            <a:r>
              <a:rPr lang="vi-VN" sz="2300" dirty="0">
                <a:latin typeface="+mj-lt"/>
              </a:rPr>
              <a:t> 22</a:t>
            </a:r>
            <a:r>
              <a:rPr lang="en-US" sz="2300" dirty="0">
                <a:latin typeface="+mj-lt"/>
              </a:rPr>
              <a:t>; </a:t>
            </a:r>
            <a:r>
              <a:rPr lang="vi-VN" sz="2300" dirty="0">
                <a:latin typeface="+mj-lt"/>
              </a:rPr>
              <a:t> 15</a:t>
            </a:r>
            <a:r>
              <a:rPr lang="en-US" sz="2300" dirty="0">
                <a:latin typeface="+mj-lt"/>
              </a:rPr>
              <a:t>; </a:t>
            </a:r>
            <a:r>
              <a:rPr lang="vi-VN" sz="2300" dirty="0">
                <a:latin typeface="+mj-lt"/>
              </a:rPr>
              <a:t> 27</a:t>
            </a:r>
            <a:r>
              <a:rPr lang="en-US" sz="2300" dirty="0">
                <a:latin typeface="+mj-lt"/>
              </a:rPr>
              <a:t>; </a:t>
            </a:r>
            <a:r>
              <a:rPr lang="vi-VN" sz="2300" dirty="0">
                <a:latin typeface="+mj-lt"/>
              </a:rPr>
              <a:t> 33</a:t>
            </a:r>
            <a:r>
              <a:rPr lang="en-US" sz="2300" dirty="0">
                <a:latin typeface="+mj-lt"/>
              </a:rPr>
              <a:t>; </a:t>
            </a:r>
            <a:r>
              <a:rPr lang="vi-VN" sz="2300" dirty="0">
                <a:latin typeface="+mj-lt"/>
              </a:rPr>
              <a:t> 25</a:t>
            </a:r>
            <a:r>
              <a:rPr lang="en-US" sz="2300" dirty="0">
                <a:latin typeface="+mj-lt"/>
              </a:rPr>
              <a:t>; </a:t>
            </a:r>
            <a:r>
              <a:rPr lang="vi-VN" sz="2300" dirty="0">
                <a:latin typeface="+mj-lt"/>
              </a:rPr>
              <a:t> 19</a:t>
            </a:r>
            <a:r>
              <a:rPr lang="en-US" sz="2300" dirty="0">
                <a:latin typeface="+mj-lt"/>
              </a:rPr>
              <a:t>;</a:t>
            </a:r>
            <a:r>
              <a:rPr lang="vi-VN" sz="2300" dirty="0">
                <a:latin typeface="+mj-lt"/>
              </a:rPr>
              <a:t> </a:t>
            </a:r>
            <a:r>
              <a:rPr lang="en-US" sz="2300" dirty="0">
                <a:latin typeface="+mj-lt"/>
              </a:rPr>
              <a:t> </a:t>
            </a:r>
            <a:r>
              <a:rPr lang="vi-VN" sz="2300" dirty="0">
                <a:latin typeface="+mj-lt"/>
              </a:rPr>
              <a:t>36</a:t>
            </a:r>
            <a:r>
              <a:rPr lang="en-US" sz="2300" dirty="0">
                <a:latin typeface="+mj-lt"/>
              </a:rPr>
              <a:t>;</a:t>
            </a:r>
            <a:r>
              <a:rPr lang="vi-VN" sz="2300" dirty="0">
                <a:latin typeface="+mj-lt"/>
              </a:rPr>
              <a:t> </a:t>
            </a:r>
            <a:r>
              <a:rPr lang="en-US" sz="2300" dirty="0">
                <a:latin typeface="+mj-lt"/>
              </a:rPr>
              <a:t> </a:t>
            </a:r>
            <a:r>
              <a:rPr lang="vi-VN" sz="2300" dirty="0">
                <a:latin typeface="+mj-lt"/>
              </a:rPr>
              <a:t>95</a:t>
            </a:r>
            <a:r>
              <a:rPr lang="en-US" sz="2300" dirty="0">
                <a:latin typeface="+mj-lt"/>
              </a:rPr>
              <a:t>.</a:t>
            </a:r>
            <a:r>
              <a:rPr lang="vi-VN" sz="2300" dirty="0">
                <a:latin typeface="+mj-lt"/>
              </a:rPr>
              <a:t/>
            </a:r>
            <a:br>
              <a:rPr lang="vi-VN" sz="2300" dirty="0">
                <a:latin typeface="+mj-lt"/>
              </a:rPr>
            </a:br>
            <a:endParaRPr lang="en-US" sz="2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D7D1A5-6B45-4E90-92B7-F7744C5F8E49}"/>
              </a:ext>
            </a:extLst>
          </p:cNvPr>
          <p:cNvSpPr txBox="1"/>
          <p:nvPr/>
        </p:nvSpPr>
        <p:spPr>
          <a:xfrm>
            <a:off x="284421" y="876074"/>
            <a:ext cx="535349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10; 15; 25; 95.</a:t>
            </a:r>
            <a:endParaRPr lang="vi-VN" sz="2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59121F2-48F5-451E-8AD3-5F2F7E9074BB}"/>
              </a:ext>
            </a:extLst>
          </p:cNvPr>
          <p:cNvSpPr txBox="1"/>
          <p:nvPr/>
        </p:nvSpPr>
        <p:spPr>
          <a:xfrm>
            <a:off x="1" y="1322350"/>
            <a:ext cx="86868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vi-VN" sz="2300" dirty="0">
                <a:solidFill>
                  <a:schemeClr val="bg1"/>
                </a:solidFill>
                <a:latin typeface="+mj-lt"/>
              </a:rPr>
              <a:t>2. Cho biết chữ số tận cùng của những số chia hết cho 5 mà em vừa chọn ở câu 1</a:t>
            </a:r>
            <a:r>
              <a:rPr lang="en-US" sz="2300" dirty="0">
                <a:solidFill>
                  <a:schemeClr val="bg1"/>
                </a:solidFill>
                <a:latin typeface="+mj-lt"/>
              </a:rPr>
              <a:t>.</a:t>
            </a:r>
            <a:endParaRPr lang="vi-VN" sz="2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C9BEF2-28E4-4114-A7CF-1FFE6C599541}"/>
              </a:ext>
            </a:extLst>
          </p:cNvPr>
          <p:cNvSpPr txBox="1"/>
          <p:nvPr/>
        </p:nvSpPr>
        <p:spPr>
          <a:xfrm>
            <a:off x="284421" y="2058689"/>
            <a:ext cx="535880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vi-VN" sz="2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1DDD0F-F5A2-467E-98AE-E29B14BD0860}"/>
              </a:ext>
            </a:extLst>
          </p:cNvPr>
          <p:cNvSpPr txBox="1"/>
          <p:nvPr/>
        </p:nvSpPr>
        <p:spPr>
          <a:xfrm>
            <a:off x="0" y="2568845"/>
            <a:ext cx="774316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vi-VN" sz="2300" dirty="0">
                <a:solidFill>
                  <a:schemeClr val="bg1"/>
                </a:solidFill>
                <a:latin typeface="+mj-lt"/>
              </a:rPr>
              <a:t>3. Vậy những số chia hết cho 5 có đặc điểm gì?</a:t>
            </a:r>
            <a:endParaRPr lang="en-US" sz="2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6F03B3B-CA87-407E-A57E-D71434333696}"/>
              </a:ext>
            </a:extLst>
          </p:cNvPr>
          <p:cNvSpPr txBox="1"/>
          <p:nvPr/>
        </p:nvSpPr>
        <p:spPr>
          <a:xfrm>
            <a:off x="202018" y="3098043"/>
            <a:ext cx="810200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3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26814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BCD203B-310D-48D1-B7AC-EB8C8F6C8C56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732900" y="225977"/>
            <a:ext cx="6917125" cy="722273"/>
          </a:xfrm>
          <a:solidFill>
            <a:schemeClr val="accent3"/>
          </a:solidFill>
        </p:spPr>
        <p:txBody>
          <a:bodyPr/>
          <a:lstStyle/>
          <a:p>
            <a:r>
              <a:rPr lang="en-US" sz="23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3490AD-FEFC-4D8A-9E53-E308EA4F5753}"/>
              </a:ext>
            </a:extLst>
          </p:cNvPr>
          <p:cNvSpPr txBox="1"/>
          <p:nvPr/>
        </p:nvSpPr>
        <p:spPr>
          <a:xfrm>
            <a:off x="125279" y="1664397"/>
            <a:ext cx="816832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3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.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FCF8D0A1-ABA7-481B-BFFD-AA26E1D24C86}"/>
                  </a:ext>
                </a:extLst>
              </p:cNvPr>
              <p:cNvSpPr txBox="1"/>
              <p:nvPr/>
            </p:nvSpPr>
            <p:spPr>
              <a:xfrm>
                <a:off x="1732900" y="1663634"/>
                <a:ext cx="1371206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300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3∗</m:t>
                          </m:r>
                        </m:e>
                      </m:acc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F8D0A1-ABA7-481B-BFFD-AA26E1D24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900" y="1663634"/>
                <a:ext cx="1371206" cy="446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59ED3C-8CBF-4E62-8EF8-F1035D940A86}"/>
              </a:ext>
            </a:extLst>
          </p:cNvPr>
          <p:cNvSpPr txBox="1"/>
          <p:nvPr/>
        </p:nvSpPr>
        <p:spPr>
          <a:xfrm>
            <a:off x="135707" y="2571750"/>
            <a:ext cx="699622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indent="0">
              <a:buNone/>
            </a:pP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" indent="0">
              <a:buNone/>
            </a:pP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marL="38100" indent="0">
              <a:buNone/>
            </a:pP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1, 2, 3, 4, 6, 7, 8, 9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65398D8-0755-4DAF-907D-8FF3FD207940}"/>
              </a:ext>
            </a:extLst>
          </p:cNvPr>
          <p:cNvSpPr txBox="1"/>
          <p:nvPr/>
        </p:nvSpPr>
        <p:spPr>
          <a:xfrm>
            <a:off x="427961" y="1135107"/>
            <a:ext cx="459858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300" dirty="0">
                <a:solidFill>
                  <a:schemeClr val="bg1">
                    <a:lumMod val="95000"/>
                  </a:schemeClr>
                </a:solidFill>
                <a:latin typeface="Joti One" panose="020B0604020202020204" charset="0"/>
              </a:rPr>
              <a:t>CHÚNG TA CỦNG CỐ LẠI NHÉ</a:t>
            </a:r>
            <a:endParaRPr lang="en-US" sz="2300" dirty="0"/>
          </a:p>
        </p:txBody>
      </p:sp>
      <p:grpSp>
        <p:nvGrpSpPr>
          <p:cNvPr id="156" name="Google Shape;12311;p69">
            <a:extLst>
              <a:ext uri="{FF2B5EF4-FFF2-40B4-BE49-F238E27FC236}">
                <a16:creationId xmlns:a16="http://schemas.microsoft.com/office/drawing/2014/main" xmlns="" id="{0EDF14E7-05D4-4D44-9D01-3F8C8829317C}"/>
              </a:ext>
            </a:extLst>
          </p:cNvPr>
          <p:cNvGrpSpPr/>
          <p:nvPr/>
        </p:nvGrpSpPr>
        <p:grpSpPr>
          <a:xfrm>
            <a:off x="727859" y="114739"/>
            <a:ext cx="729473" cy="861088"/>
            <a:chOff x="3541011" y="1508594"/>
            <a:chExt cx="350166" cy="349434"/>
          </a:xfrm>
        </p:grpSpPr>
        <p:sp>
          <p:nvSpPr>
            <p:cNvPr id="157" name="Google Shape;12312;p69">
              <a:extLst>
                <a:ext uri="{FF2B5EF4-FFF2-40B4-BE49-F238E27FC236}">
                  <a16:creationId xmlns:a16="http://schemas.microsoft.com/office/drawing/2014/main" xmlns="" id="{0FAB4DD0-E29F-476E-A45B-98689F9ED76C}"/>
                </a:ext>
              </a:extLst>
            </p:cNvPr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58" name="Google Shape;12313;p69">
              <a:extLst>
                <a:ext uri="{FF2B5EF4-FFF2-40B4-BE49-F238E27FC236}">
                  <a16:creationId xmlns:a16="http://schemas.microsoft.com/office/drawing/2014/main" xmlns="" id="{A2E6C177-E8F3-4B04-B010-8B11A74616D0}"/>
                </a:ext>
              </a:extLst>
            </p:cNvPr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9" name="Google Shape;12314;p69">
              <a:extLst>
                <a:ext uri="{FF2B5EF4-FFF2-40B4-BE49-F238E27FC236}">
                  <a16:creationId xmlns:a16="http://schemas.microsoft.com/office/drawing/2014/main" xmlns="" id="{5FA5DA59-A38B-469C-9FC8-1DC35AAF8FBB}"/>
                </a:ext>
              </a:extLst>
            </p:cNvPr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0" name="Google Shape;12315;p69">
              <a:extLst>
                <a:ext uri="{FF2B5EF4-FFF2-40B4-BE49-F238E27FC236}">
                  <a16:creationId xmlns:a16="http://schemas.microsoft.com/office/drawing/2014/main" xmlns="" id="{17679400-6984-45BD-B691-6A2131ABE58E}"/>
                </a:ext>
              </a:extLst>
            </p:cNvPr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1" name="Google Shape;12316;p69">
              <a:extLst>
                <a:ext uri="{FF2B5EF4-FFF2-40B4-BE49-F238E27FC236}">
                  <a16:creationId xmlns:a16="http://schemas.microsoft.com/office/drawing/2014/main" xmlns="" id="{15E45AC6-9011-49EA-AFD6-FAEE6C093756}"/>
                </a:ext>
              </a:extLst>
            </p:cNvPr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2" name="Google Shape;12317;p69">
              <a:extLst>
                <a:ext uri="{FF2B5EF4-FFF2-40B4-BE49-F238E27FC236}">
                  <a16:creationId xmlns:a16="http://schemas.microsoft.com/office/drawing/2014/main" xmlns="" id="{B8020F00-3291-48A6-8157-517549F3091F}"/>
                </a:ext>
              </a:extLst>
            </p:cNvPr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3" name="Google Shape;12318;p69">
              <a:extLst>
                <a:ext uri="{FF2B5EF4-FFF2-40B4-BE49-F238E27FC236}">
                  <a16:creationId xmlns:a16="http://schemas.microsoft.com/office/drawing/2014/main" xmlns="" id="{E1AF1D46-61AB-420E-BF61-A0B78098CD14}"/>
                </a:ext>
              </a:extLst>
            </p:cNvPr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4" name="Google Shape;12319;p69">
              <a:extLst>
                <a:ext uri="{FF2B5EF4-FFF2-40B4-BE49-F238E27FC236}">
                  <a16:creationId xmlns:a16="http://schemas.microsoft.com/office/drawing/2014/main" xmlns="" id="{30746D20-1A72-4CC0-883A-8C5003BB5EB5}"/>
                </a:ext>
              </a:extLst>
            </p:cNvPr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5" name="Google Shape;12320;p69">
              <a:extLst>
                <a:ext uri="{FF2B5EF4-FFF2-40B4-BE49-F238E27FC236}">
                  <a16:creationId xmlns:a16="http://schemas.microsoft.com/office/drawing/2014/main" xmlns="" id="{692B76BB-3B9B-4668-9E34-AACFD38F55AB}"/>
                </a:ext>
              </a:extLst>
            </p:cNvPr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6" name="Google Shape;12321;p69">
              <a:extLst>
                <a:ext uri="{FF2B5EF4-FFF2-40B4-BE49-F238E27FC236}">
                  <a16:creationId xmlns:a16="http://schemas.microsoft.com/office/drawing/2014/main" xmlns="" id="{F86B91D0-A8F1-446A-95EF-C5774415D3E5}"/>
                </a:ext>
              </a:extLst>
            </p:cNvPr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7" name="Google Shape;12322;p69">
              <a:extLst>
                <a:ext uri="{FF2B5EF4-FFF2-40B4-BE49-F238E27FC236}">
                  <a16:creationId xmlns:a16="http://schemas.microsoft.com/office/drawing/2014/main" xmlns="" id="{FEB36A0E-CC36-4206-A116-64658EAB7352}"/>
                </a:ext>
              </a:extLst>
            </p:cNvPr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8" name="Google Shape;12323;p69">
              <a:extLst>
                <a:ext uri="{FF2B5EF4-FFF2-40B4-BE49-F238E27FC236}">
                  <a16:creationId xmlns:a16="http://schemas.microsoft.com/office/drawing/2014/main" xmlns="" id="{B43EDB98-E2E9-4F97-99A1-D52CF8D31ECC}"/>
                </a:ext>
              </a:extLst>
            </p:cNvPr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9" name="Google Shape;12324;p69">
              <a:extLst>
                <a:ext uri="{FF2B5EF4-FFF2-40B4-BE49-F238E27FC236}">
                  <a16:creationId xmlns:a16="http://schemas.microsoft.com/office/drawing/2014/main" xmlns="" id="{6ECCD354-A996-4298-A29A-B6E45265C8AB}"/>
                </a:ext>
              </a:extLst>
            </p:cNvPr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67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1"/>
          <p:cNvSpPr txBox="1">
            <a:spLocks noGrp="1"/>
          </p:cNvSpPr>
          <p:nvPr>
            <p:ph type="title"/>
          </p:nvPr>
        </p:nvSpPr>
        <p:spPr>
          <a:xfrm>
            <a:off x="2959636" y="1121727"/>
            <a:ext cx="3690964" cy="224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solidFill>
                  <a:schemeClr val="bg2"/>
                </a:solidFill>
              </a:rPr>
              <a:t>III.</a:t>
            </a:r>
            <a:r>
              <a:rPr lang="en" dirty="0"/>
              <a:t/>
            </a:r>
            <a:br>
              <a:rPr lang="en" dirty="0"/>
            </a:b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  <a:endParaRPr sz="4500" dirty="0">
              <a:solidFill>
                <a:srgbClr val="EA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8" name="Google Shape;438;p31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Hãy củng cố lại kiến thức nhé!</a:t>
            </a:r>
            <a:endParaRPr sz="2000" dirty="0"/>
          </a:p>
        </p:txBody>
      </p:sp>
      <p:grpSp>
        <p:nvGrpSpPr>
          <p:cNvPr id="439" name="Google Shape;439;p31"/>
          <p:cNvGrpSpPr/>
          <p:nvPr/>
        </p:nvGrpSpPr>
        <p:grpSpPr>
          <a:xfrm>
            <a:off x="676997" y="475948"/>
            <a:ext cx="8246370" cy="4015650"/>
            <a:chOff x="646175" y="496497"/>
            <a:chExt cx="8246370" cy="4015650"/>
          </a:xfrm>
        </p:grpSpPr>
        <p:sp>
          <p:nvSpPr>
            <p:cNvPr id="440" name="Google Shape;440;p31"/>
            <p:cNvSpPr/>
            <p:nvPr/>
          </p:nvSpPr>
          <p:spPr>
            <a:xfrm>
              <a:off x="8331075" y="30662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078705" y="27146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272191" y="3953094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449;p31"/>
            <p:cNvGrpSpPr/>
            <p:nvPr/>
          </p:nvGrpSpPr>
          <p:grpSpPr>
            <a:xfrm rot="20610681">
              <a:off x="2106350" y="1893700"/>
              <a:ext cx="923158" cy="720540"/>
              <a:chOff x="3426425" y="2546050"/>
              <a:chExt cx="575100" cy="448875"/>
            </a:xfrm>
          </p:grpSpPr>
          <p:sp>
            <p:nvSpPr>
              <p:cNvPr id="450" name="Google Shape;450;p31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1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1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1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1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1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1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1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1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1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1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1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1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1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1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1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1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1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1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1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1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1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1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1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1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1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1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1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1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1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1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1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1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1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1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1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1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1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1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1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1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1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1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1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1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1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1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1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1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1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4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954</Words>
  <Application>Microsoft Office PowerPoint</Application>
  <PresentationFormat>On-screen Show (16:9)</PresentationFormat>
  <Paragraphs>67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Barlow Semi Condensed Light</vt:lpstr>
      <vt:lpstr>Joti One</vt:lpstr>
      <vt:lpstr>Cambria Math</vt:lpstr>
      <vt:lpstr>Calibri</vt:lpstr>
      <vt:lpstr>Arial</vt:lpstr>
      <vt:lpstr>方正静蕾简体</vt:lpstr>
      <vt:lpstr>Times New Roman</vt:lpstr>
      <vt:lpstr>BenchNine</vt:lpstr>
      <vt:lpstr>Sue Ellen Francisco</vt:lpstr>
      <vt:lpstr>宋体</vt:lpstr>
      <vt:lpstr>Chalkboard by Slidesgo</vt:lpstr>
      <vt:lpstr>PowerPoint Presentation</vt:lpstr>
      <vt:lpstr>PowerPoint Presentation</vt:lpstr>
      <vt:lpstr>I. Dấu hiệu chia hết cho 2</vt:lpstr>
      <vt:lpstr>Trong một đại hội thể thao có các đội và số người tham gia trong bảng sau: </vt:lpstr>
      <vt:lpstr>CHÚNG TA CỦNG CỐ LẠI NHÉ</vt:lpstr>
      <vt:lpstr>II. Dấu hiệu chia hết cho 5</vt:lpstr>
      <vt:lpstr>1. Em hãy chọn các số chia hết cho 5 dưới đây: 10;  22;  15;  27;  33;  25;  19;  36;  95. </vt:lpstr>
      <vt:lpstr>Ghi nhớ: Các số có chữ số tận cùng là 0 và 5 thì chia hết cho 5 và chỉ những số đó mới chia hết cho 5. </vt:lpstr>
      <vt:lpstr>III. Bài tập củng cố</vt:lpstr>
      <vt:lpstr>PowerPoint Presentation</vt:lpstr>
      <vt:lpstr>PowerPoint Presentation</vt:lpstr>
      <vt:lpstr>IV. Ghi nhớ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Hello!!!</dc:title>
  <dc:creator>HP</dc:creator>
  <cp:lastModifiedBy>truc</cp:lastModifiedBy>
  <cp:revision>86</cp:revision>
  <dcterms:modified xsi:type="dcterms:W3CDTF">2021-09-19T09:43:52Z</dcterms:modified>
</cp:coreProperties>
</file>