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2" r:id="rId6"/>
    <p:sldId id="275" r:id="rId7"/>
    <p:sldId id="273" r:id="rId8"/>
    <p:sldId id="282" r:id="rId9"/>
    <p:sldId id="287" r:id="rId10"/>
    <p:sldId id="288" r:id="rId11"/>
    <p:sldId id="283" r:id="rId12"/>
    <p:sldId id="289" r:id="rId13"/>
    <p:sldId id="290" r:id="rId14"/>
    <p:sldId id="274" r:id="rId15"/>
    <p:sldId id="277" r:id="rId16"/>
    <p:sldId id="278" r:id="rId17"/>
    <p:sldId id="280" r:id="rId18"/>
    <p:sldId id="291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FEC91-B3A2-46E5-AD4D-7CCC14A12979}" v="703" dt="2021-07-10T15:58:47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ông Toãn Thái" userId="f9d9c1280762ea63" providerId="LiveId" clId="{C61FEC91-B3A2-46E5-AD4D-7CCC14A12979}"/>
    <pc:docChg chg="undo custSel addSld delSld modSld sldOrd">
      <pc:chgData name="Công Toãn Thái" userId="f9d9c1280762ea63" providerId="LiveId" clId="{C61FEC91-B3A2-46E5-AD4D-7CCC14A12979}" dt="2021-07-10T15:58:47.047" v="3281"/>
      <pc:docMkLst>
        <pc:docMk/>
      </pc:docMkLst>
      <pc:sldChg chg="addSp delSp modSp mod modTransition setBg">
        <pc:chgData name="Công Toãn Thái" userId="f9d9c1280762ea63" providerId="LiveId" clId="{C61FEC91-B3A2-46E5-AD4D-7CCC14A12979}" dt="2021-07-10T15:57:14.852" v="3268"/>
        <pc:sldMkLst>
          <pc:docMk/>
          <pc:sldMk cId="2283965872" sldId="256"/>
        </pc:sldMkLst>
        <pc:picChg chg="add mod">
          <ac:chgData name="Công Toãn Thái" userId="f9d9c1280762ea63" providerId="LiveId" clId="{C61FEC91-B3A2-46E5-AD4D-7CCC14A12979}" dt="2021-07-10T13:52:42.567" v="1022" actId="1076"/>
          <ac:picMkLst>
            <pc:docMk/>
            <pc:sldMk cId="2283965872" sldId="256"/>
            <ac:picMk id="3" creationId="{109352A7-B6A1-4E33-9093-550AAB9364B4}"/>
          </ac:picMkLst>
        </pc:picChg>
        <pc:picChg chg="del">
          <ac:chgData name="Công Toãn Thái" userId="f9d9c1280762ea63" providerId="LiveId" clId="{C61FEC91-B3A2-46E5-AD4D-7CCC14A12979}" dt="2021-07-10T13:51:05.285" v="1014" actId="478"/>
          <ac:picMkLst>
            <pc:docMk/>
            <pc:sldMk cId="2283965872" sldId="256"/>
            <ac:picMk id="5" creationId="{4EA7DDF6-BCFA-4D36-93F3-E7D9E4815B7A}"/>
          </ac:picMkLst>
        </pc:picChg>
      </pc:sldChg>
      <pc:sldChg chg="addSp delSp modSp new add del mod modTransition setBg modAnim">
        <pc:chgData name="Công Toãn Thái" userId="f9d9c1280762ea63" providerId="LiveId" clId="{C61FEC91-B3A2-46E5-AD4D-7CCC14A12979}" dt="2021-07-10T15:58:47.047" v="3281"/>
        <pc:sldMkLst>
          <pc:docMk/>
          <pc:sldMk cId="1102029371" sldId="257"/>
        </pc:sldMkLst>
        <pc:spChg chg="del">
          <ac:chgData name="Công Toãn Thái" userId="f9d9c1280762ea63" providerId="LiveId" clId="{C61FEC91-B3A2-46E5-AD4D-7CCC14A12979}" dt="2021-07-09T18:17:58.242" v="1" actId="478"/>
          <ac:spMkLst>
            <pc:docMk/>
            <pc:sldMk cId="1102029371" sldId="257"/>
            <ac:spMk id="2" creationId="{3CD702EE-2B8D-429F-9D86-55CE49FCE9B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2" creationId="{CFBDF858-01CB-4C0A-890F-DBEB2EF4B40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3" creationId="{3F8D1B55-B39D-45AB-91BF-A563720F984E}"/>
          </ac:spMkLst>
        </pc:spChg>
        <pc:spChg chg="del">
          <ac:chgData name="Công Toãn Thái" userId="f9d9c1280762ea63" providerId="LiveId" clId="{C61FEC91-B3A2-46E5-AD4D-7CCC14A12979}" dt="2021-07-09T18:17:58.242" v="1" actId="478"/>
          <ac:spMkLst>
            <pc:docMk/>
            <pc:sldMk cId="1102029371" sldId="257"/>
            <ac:spMk id="3" creationId="{F35473B8-3C07-4F74-8371-F2A59526959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4" creationId="{48FB1DBC-80AB-439C-AD23-D4E334BD3B59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5" creationId="{BDDA4172-2403-4A79-AD28-52ED7A1E2194}"/>
          </ac:spMkLst>
        </pc:spChg>
        <pc:grpChg chg="add del mod">
          <ac:chgData name="Công Toãn Thái" userId="f9d9c1280762ea63" providerId="LiveId" clId="{C61FEC91-B3A2-46E5-AD4D-7CCC14A12979}" dt="2021-07-10T13:05:08.855" v="675" actId="165"/>
          <ac:grpSpMkLst>
            <pc:docMk/>
            <pc:sldMk cId="1102029371" sldId="257"/>
            <ac:grpSpMk id="6" creationId="{B321ACA7-19EC-4238-BB35-E69FDD36B5C1}"/>
          </ac:grpSpMkLst>
        </pc:grpChg>
        <pc:picChg chg="add mod">
          <ac:chgData name="Công Toãn Thái" userId="f9d9c1280762ea63" providerId="LiveId" clId="{C61FEC91-B3A2-46E5-AD4D-7CCC14A12979}" dt="2021-07-10T13:06:32.087" v="683" actId="1076"/>
          <ac:picMkLst>
            <pc:docMk/>
            <pc:sldMk cId="1102029371" sldId="257"/>
            <ac:picMk id="8" creationId="{C455620F-BA64-4937-839C-9926FA231C26}"/>
          </ac:picMkLst>
        </pc:picChg>
        <pc:picChg chg="add del mod topLvl">
          <ac:chgData name="Công Toãn Thái" userId="f9d9c1280762ea63" providerId="LiveId" clId="{C61FEC91-B3A2-46E5-AD4D-7CCC14A12979}" dt="2021-07-10T13:06:14.727" v="676" actId="478"/>
          <ac:picMkLst>
            <pc:docMk/>
            <pc:sldMk cId="1102029371" sldId="257"/>
            <ac:picMk id="1026" creationId="{92ADC30E-8EA3-43F2-BC52-F2C29C338964}"/>
          </ac:picMkLst>
        </pc:picChg>
        <pc:picChg chg="add del mod topLvl">
          <ac:chgData name="Công Toãn Thái" userId="f9d9c1280762ea63" providerId="LiveId" clId="{C61FEC91-B3A2-46E5-AD4D-7CCC14A12979}" dt="2021-07-10T13:06:14.727" v="676" actId="478"/>
          <ac:picMkLst>
            <pc:docMk/>
            <pc:sldMk cId="1102029371" sldId="257"/>
            <ac:picMk id="1028" creationId="{216022DC-A188-4E0C-B5A7-19C4D1586619}"/>
          </ac:picMkLst>
        </pc:picChg>
      </pc:sldChg>
      <pc:sldChg chg="addSp delSp modSp add del mod modTransition">
        <pc:chgData name="Công Toãn Thái" userId="f9d9c1280762ea63" providerId="LiveId" clId="{C61FEC91-B3A2-46E5-AD4D-7CCC14A12979}" dt="2021-07-10T15:57:14.852" v="3268"/>
        <pc:sldMkLst>
          <pc:docMk/>
          <pc:sldMk cId="246432291" sldId="258"/>
        </pc:sldMkLst>
        <pc:spChg chg="add mod">
          <ac:chgData name="Công Toãn Thái" userId="f9d9c1280762ea63" providerId="LiveId" clId="{C61FEC91-B3A2-46E5-AD4D-7CCC14A12979}" dt="2021-07-10T02:42:15.054" v="75" actId="1076"/>
          <ac:spMkLst>
            <pc:docMk/>
            <pc:sldMk cId="246432291" sldId="258"/>
            <ac:spMk id="2" creationId="{25AC8E03-E4F8-419D-9C34-65F3CAACF523}"/>
          </ac:spMkLst>
        </pc:spChg>
        <pc:spChg chg="add mod">
          <ac:chgData name="Công Toãn Thái" userId="f9d9c1280762ea63" providerId="LiveId" clId="{C61FEC91-B3A2-46E5-AD4D-7CCC14A12979}" dt="2021-07-10T13:09:27.753" v="697" actId="1076"/>
          <ac:spMkLst>
            <pc:docMk/>
            <pc:sldMk cId="246432291" sldId="258"/>
            <ac:spMk id="13" creationId="{49668780-1F67-42D8-BE55-A1D5ECD16C67}"/>
          </ac:spMkLst>
        </pc:spChg>
        <pc:spChg chg="add mod">
          <ac:chgData name="Công Toãn Thái" userId="f9d9c1280762ea63" providerId="LiveId" clId="{C61FEC91-B3A2-46E5-AD4D-7CCC14A12979}" dt="2021-07-10T13:09:25.512" v="696" actId="1076"/>
          <ac:spMkLst>
            <pc:docMk/>
            <pc:sldMk cId="246432291" sldId="258"/>
            <ac:spMk id="14" creationId="{2DCBF897-116A-4548-B928-2EE157FB0E85}"/>
          </ac:spMkLst>
        </pc:spChg>
        <pc:spChg chg="add mod">
          <ac:chgData name="Công Toãn Thái" userId="f9d9c1280762ea63" providerId="LiveId" clId="{C61FEC91-B3A2-46E5-AD4D-7CCC14A12979}" dt="2021-07-10T13:09:21.640" v="695" actId="1076"/>
          <ac:spMkLst>
            <pc:docMk/>
            <pc:sldMk cId="246432291" sldId="258"/>
            <ac:spMk id="15" creationId="{C7426C11-F26A-402B-9671-BB635D87C37F}"/>
          </ac:spMkLst>
        </pc:spChg>
        <pc:spChg chg="add mod">
          <ac:chgData name="Công Toãn Thái" userId="f9d9c1280762ea63" providerId="LiveId" clId="{C61FEC91-B3A2-46E5-AD4D-7CCC14A12979}" dt="2021-07-10T13:09:48.048" v="700" actId="1076"/>
          <ac:spMkLst>
            <pc:docMk/>
            <pc:sldMk cId="246432291" sldId="258"/>
            <ac:spMk id="16" creationId="{C25479B8-2A87-4F9C-BF09-12D83E77699A}"/>
          </ac:spMkLst>
        </pc:spChg>
        <pc:spChg chg="add mod">
          <ac:chgData name="Công Toãn Thái" userId="f9d9c1280762ea63" providerId="LiveId" clId="{C61FEC91-B3A2-46E5-AD4D-7CCC14A12979}" dt="2021-07-10T13:09:45.351" v="699" actId="1076"/>
          <ac:spMkLst>
            <pc:docMk/>
            <pc:sldMk cId="246432291" sldId="258"/>
            <ac:spMk id="17" creationId="{A611EF32-0AB9-4E40-9FAA-643FE5F46ADB}"/>
          </ac:spMkLst>
        </pc:spChg>
        <pc:spChg chg="add mod">
          <ac:chgData name="Công Toãn Thái" userId="f9d9c1280762ea63" providerId="LiveId" clId="{C61FEC91-B3A2-46E5-AD4D-7CCC14A12979}" dt="2021-07-10T13:09:41.049" v="698" actId="1076"/>
          <ac:spMkLst>
            <pc:docMk/>
            <pc:sldMk cId="246432291" sldId="258"/>
            <ac:spMk id="18" creationId="{756D4AB0-7D53-4277-A013-C7B815778DF5}"/>
          </ac:spMkLst>
        </pc:spChg>
        <pc:spChg chg="add mod">
          <ac:chgData name="Công Toãn Thái" userId="f9d9c1280762ea63" providerId="LiveId" clId="{C61FEC91-B3A2-46E5-AD4D-7CCC14A12979}" dt="2021-07-10T13:04:47.646" v="674" actId="404"/>
          <ac:spMkLst>
            <pc:docMk/>
            <pc:sldMk cId="246432291" sldId="258"/>
            <ac:spMk id="26" creationId="{4C0133A9-327A-424F-8229-F57F61578AA6}"/>
          </ac:spMkLst>
        </pc:spChg>
        <pc:graphicFrameChg chg="add del mod">
          <ac:chgData name="Công Toãn Thái" userId="f9d9c1280762ea63" providerId="LiveId" clId="{C61FEC91-B3A2-46E5-AD4D-7CCC14A12979}" dt="2021-07-10T13:04:24.182" v="653" actId="478"/>
          <ac:graphicFrameMkLst>
            <pc:docMk/>
            <pc:sldMk cId="246432291" sldId="258"/>
            <ac:graphicFrameMk id="27" creationId="{C2306FDB-A999-498D-9B8D-42F14B76FF55}"/>
          </ac:graphicFrameMkLst>
        </pc:graphicFrameChg>
        <pc:picChg chg="add del mod">
          <ac:chgData name="Công Toãn Thái" userId="f9d9c1280762ea63" providerId="LiveId" clId="{C61FEC91-B3A2-46E5-AD4D-7CCC14A12979}" dt="2021-07-10T11:31:46.629" v="303" actId="21"/>
          <ac:picMkLst>
            <pc:docMk/>
            <pc:sldMk cId="246432291" sldId="258"/>
            <ac:picMk id="4" creationId="{7F6B6B82-42C8-4A47-9082-088C22D3111B}"/>
          </ac:picMkLst>
        </pc:picChg>
        <pc:picChg chg="add del mod">
          <ac:chgData name="Công Toãn Thái" userId="f9d9c1280762ea63" providerId="LiveId" clId="{C61FEC91-B3A2-46E5-AD4D-7CCC14A12979}" dt="2021-07-10T11:31:15.950" v="295" actId="478"/>
          <ac:picMkLst>
            <pc:docMk/>
            <pc:sldMk cId="246432291" sldId="258"/>
            <ac:picMk id="6" creationId="{ADA6C66C-0B21-467D-8C51-DFB931C70F4F}"/>
          </ac:picMkLst>
        </pc:picChg>
        <pc:picChg chg="add del mod">
          <ac:chgData name="Công Toãn Thái" userId="f9d9c1280762ea63" providerId="LiveId" clId="{C61FEC91-B3A2-46E5-AD4D-7CCC14A12979}" dt="2021-07-10T12:57:13.220" v="540" actId="478"/>
          <ac:picMkLst>
            <pc:docMk/>
            <pc:sldMk cId="246432291" sldId="258"/>
            <ac:picMk id="8" creationId="{5E30BCC3-AAEB-436B-8AF5-C6EBA36E1D82}"/>
          </ac:picMkLst>
        </pc:picChg>
        <pc:picChg chg="add del mod">
          <ac:chgData name="Công Toãn Thái" userId="f9d9c1280762ea63" providerId="LiveId" clId="{C61FEC91-B3A2-46E5-AD4D-7CCC14A12979}" dt="2021-07-10T12:57:11.382" v="539" actId="478"/>
          <ac:picMkLst>
            <pc:docMk/>
            <pc:sldMk cId="246432291" sldId="258"/>
            <ac:picMk id="10" creationId="{852D15A1-C1B9-474E-999C-2DDCA3AFA57A}"/>
          </ac:picMkLst>
        </pc:picChg>
        <pc:picChg chg="add mod">
          <ac:chgData name="Công Toãn Thái" userId="f9d9c1280762ea63" providerId="LiveId" clId="{C61FEC91-B3A2-46E5-AD4D-7CCC14A12979}" dt="2021-07-10T13:09:18.520" v="694" actId="1076"/>
          <ac:picMkLst>
            <pc:docMk/>
            <pc:sldMk cId="246432291" sldId="258"/>
            <ac:picMk id="12" creationId="{8D05195C-074A-4338-9E08-4CFD4C5C1FC9}"/>
          </ac:picMkLst>
        </pc:picChg>
        <pc:picChg chg="add del mod">
          <ac:chgData name="Công Toãn Thái" userId="f9d9c1280762ea63" providerId="LiveId" clId="{C61FEC91-B3A2-46E5-AD4D-7CCC14A12979}" dt="2021-07-10T13:08:54.223" v="689" actId="21"/>
          <ac:picMkLst>
            <pc:docMk/>
            <pc:sldMk cId="246432291" sldId="258"/>
            <ac:picMk id="20" creationId="{A4FBD661-9E10-465E-844A-93C9E65A4C39}"/>
          </ac:picMkLst>
        </pc:picChg>
        <pc:picChg chg="add del mod">
          <ac:chgData name="Công Toãn Thái" userId="f9d9c1280762ea63" providerId="LiveId" clId="{C61FEC91-B3A2-46E5-AD4D-7CCC14A12979}" dt="2021-07-10T13:09:01.269" v="691" actId="21"/>
          <ac:picMkLst>
            <pc:docMk/>
            <pc:sldMk cId="246432291" sldId="258"/>
            <ac:picMk id="22" creationId="{D4F250FF-ADC6-49FE-9390-7A5FB40C13A5}"/>
          </ac:picMkLst>
        </pc:picChg>
        <pc:picChg chg="add del mod">
          <ac:chgData name="Công Toãn Thái" userId="f9d9c1280762ea63" providerId="LiveId" clId="{C61FEC91-B3A2-46E5-AD4D-7CCC14A12979}" dt="2021-07-10T13:08:36.509" v="684" actId="21"/>
          <ac:picMkLst>
            <pc:docMk/>
            <pc:sldMk cId="246432291" sldId="258"/>
            <ac:picMk id="24" creationId="{FCC9AE35-A744-44B7-9E2B-1A2298DBDD0C}"/>
          </ac:picMkLst>
        </pc:picChg>
        <pc:picChg chg="add mod ord">
          <ac:chgData name="Công Toãn Thái" userId="f9d9c1280762ea63" providerId="LiveId" clId="{C61FEC91-B3A2-46E5-AD4D-7CCC14A12979}" dt="2021-07-10T13:10:02.760" v="704" actId="1076"/>
          <ac:picMkLst>
            <pc:docMk/>
            <pc:sldMk cId="246432291" sldId="258"/>
            <ac:picMk id="25" creationId="{E3619BAD-92AF-42CF-89C0-3E280B149462}"/>
          </ac:picMkLst>
        </pc:picChg>
      </pc:sldChg>
      <pc:sldChg chg="new del">
        <pc:chgData name="Công Toãn Thái" userId="f9d9c1280762ea63" providerId="LiveId" clId="{C61FEC91-B3A2-46E5-AD4D-7CCC14A12979}" dt="2021-07-10T01:54:47.015" v="6" actId="2696"/>
        <pc:sldMkLst>
          <pc:docMk/>
          <pc:sldMk cId="2342620644" sldId="258"/>
        </pc:sldMkLst>
      </pc:sldChg>
      <pc:sldChg chg="addSp delSp modSp add del mod ord">
        <pc:chgData name="Công Toãn Thái" userId="f9d9c1280762ea63" providerId="LiveId" clId="{C61FEC91-B3A2-46E5-AD4D-7CCC14A12979}" dt="2021-07-10T13:32:52.104" v="855" actId="47"/>
        <pc:sldMkLst>
          <pc:docMk/>
          <pc:sldMk cId="1470162652" sldId="259"/>
        </pc:sldMkLst>
        <pc:spChg chg="add mod">
          <ac:chgData name="Công Toãn Thái" userId="f9d9c1280762ea63" providerId="LiveId" clId="{C61FEC91-B3A2-46E5-AD4D-7CCC14A12979}" dt="2021-07-10T02:44:24.005" v="178" actId="1076"/>
          <ac:spMkLst>
            <pc:docMk/>
            <pc:sldMk cId="1470162652" sldId="259"/>
            <ac:spMk id="2" creationId="{21AD92A5-BFA4-4400-BC2C-95E03344873D}"/>
          </ac:spMkLst>
        </pc:spChg>
        <pc:spChg chg="add del mod">
          <ac:chgData name="Công Toãn Thái" userId="f9d9c1280762ea63" providerId="LiveId" clId="{C61FEC91-B3A2-46E5-AD4D-7CCC14A12979}" dt="2021-07-10T13:27:18.361" v="822" actId="21"/>
          <ac:spMkLst>
            <pc:docMk/>
            <pc:sldMk cId="1470162652" sldId="259"/>
            <ac:spMk id="4" creationId="{F390C4FD-C0F6-44EC-AE51-F2CA00FD85B1}"/>
          </ac:spMkLst>
        </pc:spChg>
        <pc:picChg chg="add mod">
          <ac:chgData name="Công Toãn Thái" userId="f9d9c1280762ea63" providerId="LiveId" clId="{C61FEC91-B3A2-46E5-AD4D-7CCC14A12979}" dt="2021-07-10T13:13:02.281" v="715" actId="1076"/>
          <ac:picMkLst>
            <pc:docMk/>
            <pc:sldMk cId="1470162652" sldId="259"/>
            <ac:picMk id="3" creationId="{11F0349D-6D26-447B-BC1B-CBE4E53345E5}"/>
          </ac:picMkLst>
        </pc:picChg>
      </pc:sldChg>
      <pc:sldChg chg="addSp modSp add del mod replId">
        <pc:chgData name="Công Toãn Thái" userId="f9d9c1280762ea63" providerId="LiveId" clId="{C61FEC91-B3A2-46E5-AD4D-7CCC14A12979}" dt="2021-07-10T15:08:36.103" v="2532" actId="47"/>
        <pc:sldMkLst>
          <pc:docMk/>
          <pc:sldMk cId="2286732366" sldId="260"/>
        </pc:sldMkLst>
        <pc:spChg chg="add mod">
          <ac:chgData name="Công Toãn Thái" userId="f9d9c1280762ea63" providerId="LiveId" clId="{C61FEC91-B3A2-46E5-AD4D-7CCC14A12979}" dt="2021-07-10T02:44:32.518" v="180" actId="1076"/>
          <ac:spMkLst>
            <pc:docMk/>
            <pc:sldMk cId="2286732366" sldId="260"/>
            <ac:spMk id="2" creationId="{168F24FE-C540-4F1C-B3FE-691227DFA69C}"/>
          </ac:spMkLst>
        </pc:spChg>
      </pc:sldChg>
      <pc:sldChg chg="add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513921544" sldId="261"/>
        </pc:sldMkLst>
        <pc:spChg chg="add mod">
          <ac:chgData name="Công Toãn Thái" userId="f9d9c1280762ea63" providerId="LiveId" clId="{C61FEC91-B3A2-46E5-AD4D-7CCC14A12979}" dt="2021-07-10T02:44:43.302" v="182" actId="1076"/>
          <ac:spMkLst>
            <pc:docMk/>
            <pc:sldMk cId="2513921544" sldId="261"/>
            <ac:spMk id="2" creationId="{6C052DDB-7F45-42F9-977D-AAD5DEE9DEC5}"/>
          </ac:spMkLst>
        </pc:spChg>
        <pc:spChg chg="add mod">
          <ac:chgData name="Công Toãn Thái" userId="f9d9c1280762ea63" providerId="LiveId" clId="{C61FEC91-B3A2-46E5-AD4D-7CCC14A12979}" dt="2021-07-10T15:10:57.035" v="2728" actId="1076"/>
          <ac:spMkLst>
            <pc:docMk/>
            <pc:sldMk cId="2513921544" sldId="261"/>
            <ac:spMk id="5" creationId="{16FEAB74-9E3D-449A-B3E6-989CAB895BC3}"/>
          </ac:spMkLst>
        </pc:spChg>
        <pc:spChg chg="add mod">
          <ac:chgData name="Công Toãn Thái" userId="f9d9c1280762ea63" providerId="LiveId" clId="{C61FEC91-B3A2-46E5-AD4D-7CCC14A12979}" dt="2021-07-10T15:11:34.458" v="2843" actId="1076"/>
          <ac:spMkLst>
            <pc:docMk/>
            <pc:sldMk cId="2513921544" sldId="261"/>
            <ac:spMk id="6" creationId="{58AF6AA4-29A5-483B-A240-78BB8A6DC405}"/>
          </ac:spMkLst>
        </pc:spChg>
        <pc:picChg chg="add mod">
          <ac:chgData name="Công Toãn Thái" userId="f9d9c1280762ea63" providerId="LiveId" clId="{C61FEC91-B3A2-46E5-AD4D-7CCC14A12979}" dt="2021-07-10T15:11:00.874" v="2729" actId="1076"/>
          <ac:picMkLst>
            <pc:docMk/>
            <pc:sldMk cId="2513921544" sldId="261"/>
            <ac:picMk id="4" creationId="{E25EE053-D5E5-47DF-A860-A0DA1CC4C870}"/>
          </ac:picMkLst>
        </pc:picChg>
      </pc:sldChg>
      <pc:sldChg chg="addSp modSp add mod replId modTransition">
        <pc:chgData name="Công Toãn Thái" userId="f9d9c1280762ea63" providerId="LiveId" clId="{C61FEC91-B3A2-46E5-AD4D-7CCC14A12979}" dt="2021-07-10T15:57:14.852" v="3268"/>
        <pc:sldMkLst>
          <pc:docMk/>
          <pc:sldMk cId="2525073925" sldId="262"/>
        </pc:sldMkLst>
        <pc:spChg chg="add mod">
          <ac:chgData name="Công Toãn Thái" userId="f9d9c1280762ea63" providerId="LiveId" clId="{C61FEC91-B3A2-46E5-AD4D-7CCC14A12979}" dt="2021-07-10T15:13:08.338" v="2880" actId="1076"/>
          <ac:spMkLst>
            <pc:docMk/>
            <pc:sldMk cId="2525073925" sldId="262"/>
            <ac:spMk id="2" creationId="{FC98B94E-FDB3-430D-B792-86ACC1C33079}"/>
          </ac:spMkLst>
        </pc:spChg>
        <pc:spChg chg="add mod">
          <ac:chgData name="Công Toãn Thái" userId="f9d9c1280762ea63" providerId="LiveId" clId="{C61FEC91-B3A2-46E5-AD4D-7CCC14A12979}" dt="2021-07-10T15:16:41.757" v="2954" actId="404"/>
          <ac:spMkLst>
            <pc:docMk/>
            <pc:sldMk cId="2525073925" sldId="262"/>
            <ac:spMk id="5" creationId="{F5D09BC4-470D-49E4-BBD7-7FAE826151CA}"/>
          </ac:spMkLst>
        </pc:spChg>
        <pc:picChg chg="add mod">
          <ac:chgData name="Công Toãn Thái" userId="f9d9c1280762ea63" providerId="LiveId" clId="{C61FEC91-B3A2-46E5-AD4D-7CCC14A12979}" dt="2021-07-10T15:15:38.034" v="2886" actId="1076"/>
          <ac:picMkLst>
            <pc:docMk/>
            <pc:sldMk cId="2525073925" sldId="262"/>
            <ac:picMk id="4" creationId="{877E50C2-4C9A-4CD9-8EF8-0B8157F53877}"/>
          </ac:picMkLst>
        </pc:picChg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983336564" sldId="263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4231598809" sldId="264"/>
        </pc:sldMkLst>
      </pc:sldChg>
      <pc:sldChg chg="add del">
        <pc:chgData name="Công Toãn Thái" userId="f9d9c1280762ea63" providerId="LiveId" clId="{C61FEC91-B3A2-46E5-AD4D-7CCC14A12979}" dt="2021-07-10T15:12:20.939" v="2844" actId="47"/>
        <pc:sldMkLst>
          <pc:docMk/>
          <pc:sldMk cId="832337836" sldId="265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268058707" sldId="266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025635641" sldId="267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1848878987" sldId="268"/>
        </pc:sldMkLst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328945716" sldId="269"/>
        </pc:sldMkLst>
        <pc:spChg chg="add mod">
          <ac:chgData name="Công Toãn Thái" userId="f9d9c1280762ea63" providerId="LiveId" clId="{C61FEC91-B3A2-46E5-AD4D-7CCC14A12979}" dt="2021-07-10T12:57:00.745" v="538" actId="403"/>
          <ac:spMkLst>
            <pc:docMk/>
            <pc:sldMk cId="1328945716" sldId="269"/>
            <ac:spMk id="3" creationId="{001D48A4-AF0B-4EEC-8D38-0A11094F3FED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3" creationId="{49668780-1F67-42D8-BE55-A1D5ECD16C67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4" creationId="{2DCBF897-116A-4548-B928-2EE157FB0E85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5" creationId="{C7426C11-F26A-402B-9671-BB635D87C37F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6" creationId="{C25479B8-2A87-4F9C-BF09-12D83E77699A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7" creationId="{A611EF32-0AB9-4E40-9FAA-643FE5F46ADB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8" creationId="{756D4AB0-7D53-4277-A013-C7B815778DF5}"/>
          </ac:spMkLst>
        </pc:spChg>
        <pc:picChg chg="add del mod">
          <ac:chgData name="Công Toãn Thái" userId="f9d9c1280762ea63" providerId="LiveId" clId="{C61FEC91-B3A2-46E5-AD4D-7CCC14A12979}" dt="2021-07-10T12:59:50.119" v="542" actId="21"/>
          <ac:picMkLst>
            <pc:docMk/>
            <pc:sldMk cId="1328945716" sldId="269"/>
            <ac:picMk id="5" creationId="{B21C6E90-A643-4A3A-B580-871BC0594121}"/>
          </ac:picMkLst>
        </pc:picChg>
        <pc:picChg chg="mod">
          <ac:chgData name="Công Toãn Thái" userId="f9d9c1280762ea63" providerId="LiveId" clId="{C61FEC91-B3A2-46E5-AD4D-7CCC14A12979}" dt="2021-07-10T15:19:38.650" v="2963" actId="1076"/>
          <ac:picMkLst>
            <pc:docMk/>
            <pc:sldMk cId="1328945716" sldId="269"/>
            <ac:picMk id="8" creationId="{5E30BCC3-AAEB-436B-8AF5-C6EBA36E1D82}"/>
          </ac:picMkLst>
        </pc:picChg>
        <pc:picChg chg="mod">
          <ac:chgData name="Công Toãn Thái" userId="f9d9c1280762ea63" providerId="LiveId" clId="{C61FEC91-B3A2-46E5-AD4D-7CCC14A12979}" dt="2021-07-10T12:55:51.568" v="441" actId="1076"/>
          <ac:picMkLst>
            <pc:docMk/>
            <pc:sldMk cId="1328945716" sldId="269"/>
            <ac:picMk id="10" creationId="{852D15A1-C1B9-474E-999C-2DDCA3AFA57A}"/>
          </ac:picMkLst>
        </pc:picChg>
        <pc:picChg chg="del">
          <ac:chgData name="Công Toãn Thái" userId="f9d9c1280762ea63" providerId="LiveId" clId="{C61FEC91-B3A2-46E5-AD4D-7CCC14A12979}" dt="2021-07-10T12:55:35.216" v="438" actId="478"/>
          <ac:picMkLst>
            <pc:docMk/>
            <pc:sldMk cId="1328945716" sldId="269"/>
            <ac:picMk id="12" creationId="{8D05195C-074A-4338-9E08-4CFD4C5C1FC9}"/>
          </ac:picMkLst>
        </pc:picChg>
        <pc:picChg chg="del">
          <ac:chgData name="Công Toãn Thái" userId="f9d9c1280762ea63" providerId="LiveId" clId="{C61FEC91-B3A2-46E5-AD4D-7CCC14A12979}" dt="2021-07-10T12:55:31.835" v="436" actId="478"/>
          <ac:picMkLst>
            <pc:docMk/>
            <pc:sldMk cId="1328945716" sldId="269"/>
            <ac:picMk id="20" creationId="{A4FBD661-9E10-465E-844A-93C9E65A4C39}"/>
          </ac:picMkLst>
        </pc:picChg>
        <pc:picChg chg="del">
          <ac:chgData name="Công Toãn Thái" userId="f9d9c1280762ea63" providerId="LiveId" clId="{C61FEC91-B3A2-46E5-AD4D-7CCC14A12979}" dt="2021-07-10T12:55:31.835" v="436" actId="478"/>
          <ac:picMkLst>
            <pc:docMk/>
            <pc:sldMk cId="1328945716" sldId="269"/>
            <ac:picMk id="22" creationId="{D4F250FF-ADC6-49FE-9390-7A5FB40C13A5}"/>
          </ac:picMkLst>
        </pc:picChg>
        <pc:picChg chg="del">
          <ac:chgData name="Công Toãn Thái" userId="f9d9c1280762ea63" providerId="LiveId" clId="{C61FEC91-B3A2-46E5-AD4D-7CCC14A12979}" dt="2021-07-10T12:55:33.739" v="437" actId="478"/>
          <ac:picMkLst>
            <pc:docMk/>
            <pc:sldMk cId="1328945716" sldId="269"/>
            <ac:picMk id="24" creationId="{FCC9AE35-A744-44B7-9E2B-1A2298DBDD0C}"/>
          </ac:picMkLst>
        </pc:picChg>
      </pc:sldChg>
      <pc:sldChg chg="new del">
        <pc:chgData name="Công Toãn Thái" userId="f9d9c1280762ea63" providerId="LiveId" clId="{C61FEC91-B3A2-46E5-AD4D-7CCC14A12979}" dt="2021-07-10T02:42:04.204" v="73" actId="47"/>
        <pc:sldMkLst>
          <pc:docMk/>
          <pc:sldMk cId="2105310556" sldId="269"/>
        </pc:sldMkLst>
      </pc:sldChg>
      <pc:sldChg chg="addSp delSp modSp add del mod">
        <pc:chgData name="Công Toãn Thái" userId="f9d9c1280762ea63" providerId="LiveId" clId="{C61FEC91-B3A2-46E5-AD4D-7CCC14A12979}" dt="2021-07-10T13:32:52.104" v="855" actId="47"/>
        <pc:sldMkLst>
          <pc:docMk/>
          <pc:sldMk cId="2888457585" sldId="270"/>
        </pc:sldMkLst>
        <pc:spChg chg="add del mod">
          <ac:chgData name="Công Toãn Thái" userId="f9d9c1280762ea63" providerId="LiveId" clId="{C61FEC91-B3A2-46E5-AD4D-7CCC14A12979}" dt="2021-07-10T13:27:28.044" v="825" actId="21"/>
          <ac:spMkLst>
            <pc:docMk/>
            <pc:sldMk cId="2888457585" sldId="270"/>
            <ac:spMk id="5" creationId="{CE4E446E-F511-4F67-8C5B-B2F40C0C1714}"/>
          </ac:spMkLst>
        </pc:spChg>
        <pc:picChg chg="del">
          <ac:chgData name="Công Toãn Thái" userId="f9d9c1280762ea63" providerId="LiveId" clId="{C61FEC91-B3A2-46E5-AD4D-7CCC14A12979}" dt="2021-07-10T13:08:44.816" v="687" actId="478"/>
          <ac:picMkLst>
            <pc:docMk/>
            <pc:sldMk cId="2888457585" sldId="270"/>
            <ac:picMk id="3" creationId="{11F0349D-6D26-447B-BC1B-CBE4E53345E5}"/>
          </ac:picMkLst>
        </pc:picChg>
        <pc:picChg chg="add mod">
          <ac:chgData name="Công Toãn Thái" userId="f9d9c1280762ea63" providerId="LiveId" clId="{C61FEC91-B3A2-46E5-AD4D-7CCC14A12979}" dt="2021-07-10T13:15:04.807" v="775" actId="1076"/>
          <ac:picMkLst>
            <pc:docMk/>
            <pc:sldMk cId="2888457585" sldId="270"/>
            <ac:picMk id="4" creationId="{88B4DD79-E74B-47FF-9AE4-1A61294A9964}"/>
          </ac:picMkLst>
        </pc:picChg>
      </pc:sldChg>
      <pc:sldChg chg="addSp delSp modSp add del mod">
        <pc:chgData name="Công Toãn Thái" userId="f9d9c1280762ea63" providerId="LiveId" clId="{C61FEC91-B3A2-46E5-AD4D-7CCC14A12979}" dt="2021-07-10T13:32:52.104" v="855" actId="47"/>
        <pc:sldMkLst>
          <pc:docMk/>
          <pc:sldMk cId="1799665212" sldId="271"/>
        </pc:sldMkLst>
        <pc:spChg chg="add del mod">
          <ac:chgData name="Công Toãn Thái" userId="f9d9c1280762ea63" providerId="LiveId" clId="{C61FEC91-B3A2-46E5-AD4D-7CCC14A12979}" dt="2021-07-10T13:27:36.010" v="827" actId="21"/>
          <ac:spMkLst>
            <pc:docMk/>
            <pc:sldMk cId="1799665212" sldId="271"/>
            <ac:spMk id="4" creationId="{0CB4BCDC-E356-4615-8514-477DB8BBEEE1}"/>
          </ac:spMkLst>
        </pc:spChg>
        <pc:picChg chg="add mod">
          <ac:chgData name="Công Toãn Thái" userId="f9d9c1280762ea63" providerId="LiveId" clId="{C61FEC91-B3A2-46E5-AD4D-7CCC14A12979}" dt="2021-07-10T13:15:18.665" v="781" actId="1076"/>
          <ac:picMkLst>
            <pc:docMk/>
            <pc:sldMk cId="1799665212" sldId="271"/>
            <ac:picMk id="3" creationId="{8BFE5D18-1E82-45F4-AE59-737FC548149B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1575534537" sldId="272"/>
        </pc:sldMkLst>
        <pc:spChg chg="del">
          <ac:chgData name="Công Toãn Thái" userId="f9d9c1280762ea63" providerId="LiveId" clId="{C61FEC91-B3A2-46E5-AD4D-7CCC14A12979}" dt="2021-07-10T13:19:51.617" v="787" actId="478"/>
          <ac:spMkLst>
            <pc:docMk/>
            <pc:sldMk cId="1575534537" sldId="272"/>
            <ac:spMk id="4" creationId="{F390C4FD-C0F6-44EC-AE51-F2CA00FD85B1}"/>
          </ac:spMkLst>
        </pc:spChg>
        <pc:spChg chg="add mod">
          <ac:chgData name="Công Toãn Thái" userId="f9d9c1280762ea63" providerId="LiveId" clId="{C61FEC91-B3A2-46E5-AD4D-7CCC14A12979}" dt="2021-07-10T13:34:55.519" v="932" actId="1076"/>
          <ac:spMkLst>
            <pc:docMk/>
            <pc:sldMk cId="1575534537" sldId="272"/>
            <ac:spMk id="5" creationId="{ADF53FDF-1BBA-4221-B424-668101FB3DDC}"/>
          </ac:spMkLst>
        </pc:spChg>
        <pc:picChg chg="del">
          <ac:chgData name="Công Toãn Thái" userId="f9d9c1280762ea63" providerId="LiveId" clId="{C61FEC91-B3A2-46E5-AD4D-7CCC14A12979}" dt="2021-07-10T13:19:51.617" v="787" actId="478"/>
          <ac:picMkLst>
            <pc:docMk/>
            <pc:sldMk cId="1575534537" sldId="272"/>
            <ac:picMk id="3" creationId="{11F0349D-6D26-447B-BC1B-CBE4E53345E5}"/>
          </ac:picMkLst>
        </pc:picChg>
        <pc:picChg chg="add mod">
          <ac:chgData name="Công Toãn Thái" userId="f9d9c1280762ea63" providerId="LiveId" clId="{C61FEC91-B3A2-46E5-AD4D-7CCC14A12979}" dt="2021-07-10T15:18:23.683" v="2960" actId="1076"/>
          <ac:picMkLst>
            <pc:docMk/>
            <pc:sldMk cId="1575534537" sldId="272"/>
            <ac:picMk id="7" creationId="{CDD7DAFF-65F1-488F-8361-AC62BC8CA04C}"/>
          </ac:picMkLst>
        </pc:picChg>
      </pc:sldChg>
      <pc:sldChg chg="addSp delSp modSp add mod ord modTransition modAnim">
        <pc:chgData name="Công Toãn Thái" userId="f9d9c1280762ea63" providerId="LiveId" clId="{C61FEC91-B3A2-46E5-AD4D-7CCC14A12979}" dt="2021-07-10T15:57:14.852" v="3268"/>
        <pc:sldMkLst>
          <pc:docMk/>
          <pc:sldMk cId="3475560816" sldId="273"/>
        </pc:sldMkLst>
        <pc:picChg chg="add del mod">
          <ac:chgData name="Công Toãn Thái" userId="f9d9c1280762ea63" providerId="LiveId" clId="{C61FEC91-B3A2-46E5-AD4D-7CCC14A12979}" dt="2021-07-10T13:23:42.236" v="799" actId="478"/>
          <ac:picMkLst>
            <pc:docMk/>
            <pc:sldMk cId="3475560816" sldId="273"/>
            <ac:picMk id="4" creationId="{196C2C12-05BF-4DEF-AE09-BB00C9709211}"/>
          </ac:picMkLst>
        </pc:picChg>
        <pc:picChg chg="add mod">
          <ac:chgData name="Công Toãn Thái" userId="f9d9c1280762ea63" providerId="LiveId" clId="{C61FEC91-B3A2-46E5-AD4D-7CCC14A12979}" dt="2021-07-10T14:32:26.013" v="1549" actId="1076"/>
          <ac:picMkLst>
            <pc:docMk/>
            <pc:sldMk cId="3475560816" sldId="273"/>
            <ac:picMk id="6" creationId="{10E9787E-2BEF-4A19-9765-075097ABFF99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1029160424" sldId="274"/>
        </pc:sldMkLst>
        <pc:spChg chg="add mod">
          <ac:chgData name="Công Toãn Thái" userId="f9d9c1280762ea63" providerId="LiveId" clId="{C61FEC91-B3A2-46E5-AD4D-7CCC14A12979}" dt="2021-07-10T13:35:27.415" v="990" actId="1076"/>
          <ac:spMkLst>
            <pc:docMk/>
            <pc:sldMk cId="1029160424" sldId="274"/>
            <ac:spMk id="3" creationId="{2B7248EA-CDDB-4C5E-A132-CD7E41AC580D}"/>
          </ac:spMkLst>
        </pc:spChg>
        <pc:picChg chg="add del mod">
          <ac:chgData name="Công Toãn Thái" userId="f9d9c1280762ea63" providerId="LiveId" clId="{C61FEC91-B3A2-46E5-AD4D-7CCC14A12979}" dt="2021-07-10T13:49:09.363" v="1011" actId="478"/>
          <ac:picMkLst>
            <pc:docMk/>
            <pc:sldMk cId="1029160424" sldId="274"/>
            <ac:picMk id="5" creationId="{E4649445-1224-4635-9D32-9D5181BD4011}"/>
          </ac:picMkLst>
        </pc:picChg>
        <pc:picChg chg="add mod">
          <ac:chgData name="Công Toãn Thái" userId="f9d9c1280762ea63" providerId="LiveId" clId="{C61FEC91-B3A2-46E5-AD4D-7CCC14A12979}" dt="2021-07-10T13:48:57.246" v="1009" actId="1076"/>
          <ac:picMkLst>
            <pc:docMk/>
            <pc:sldMk cId="1029160424" sldId="274"/>
            <ac:picMk id="7" creationId="{6E5E7ABC-6DA2-4020-9290-8EC9D4C6181F}"/>
          </ac:picMkLst>
        </pc:picChg>
        <pc:picChg chg="add del mod">
          <ac:chgData name="Công Toãn Thái" userId="f9d9c1280762ea63" providerId="LiveId" clId="{C61FEC91-B3A2-46E5-AD4D-7CCC14A12979}" dt="2021-07-10T13:41:58.466" v="997" actId="478"/>
          <ac:picMkLst>
            <pc:docMk/>
            <pc:sldMk cId="1029160424" sldId="274"/>
            <ac:picMk id="1026" creationId="{5CB39FA5-E8B2-45E1-A8E9-DFE3EA01AD1B}"/>
          </ac:picMkLst>
        </pc:picChg>
        <pc:picChg chg="add del mod">
          <ac:chgData name="Công Toãn Thái" userId="f9d9c1280762ea63" providerId="LiveId" clId="{C61FEC91-B3A2-46E5-AD4D-7CCC14A12979}" dt="2021-07-10T13:48:42.457" v="1006" actId="478"/>
          <ac:picMkLst>
            <pc:docMk/>
            <pc:sldMk cId="1029160424" sldId="274"/>
            <ac:picMk id="1028" creationId="{2E664BAA-0F34-48EB-859F-990FED2D8811}"/>
          </ac:picMkLst>
        </pc:pic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2154351579" sldId="275"/>
        </pc:sldMkLst>
        <pc:spChg chg="del">
          <ac:chgData name="Công Toãn Thái" userId="f9d9c1280762ea63" providerId="LiveId" clId="{C61FEC91-B3A2-46E5-AD4D-7CCC14A12979}" dt="2021-07-10T13:25:50.680" v="811" actId="478"/>
          <ac:spMkLst>
            <pc:docMk/>
            <pc:sldMk cId="2154351579" sldId="275"/>
            <ac:spMk id="4" creationId="{0CB4BCDC-E356-4615-8514-477DB8BBEEE1}"/>
          </ac:spMkLst>
        </pc:spChg>
        <pc:spChg chg="add del mod">
          <ac:chgData name="Công Toãn Thái" userId="f9d9c1280762ea63" providerId="LiveId" clId="{C61FEC91-B3A2-46E5-AD4D-7CCC14A12979}" dt="2021-07-10T13:25:43.832" v="809" actId="478"/>
          <ac:spMkLst>
            <pc:docMk/>
            <pc:sldMk cId="2154351579" sldId="275"/>
            <ac:spMk id="6" creationId="{87AB564B-8763-453B-93BD-DC4DE8DB2DAB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0" creationId="{30B685A3-B511-439B-978C-6E555E9AC6FF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1" creationId="{FF17A4EB-93FF-4FF0-96E6-F12FCCA80560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2" creationId="{AB6E1F56-A9E1-44E5-950A-9ADDDA1185CD}"/>
          </ac:spMkLst>
        </pc:spChg>
        <pc:spChg chg="add mod">
          <ac:chgData name="Công Toãn Thái" userId="f9d9c1280762ea63" providerId="LiveId" clId="{C61FEC91-B3A2-46E5-AD4D-7CCC14A12979}" dt="2021-07-10T13:54:37.918" v="1062" actId="1076"/>
          <ac:spMkLst>
            <pc:docMk/>
            <pc:sldMk cId="2154351579" sldId="275"/>
            <ac:spMk id="20" creationId="{40AA8E8C-D985-41F4-A559-6D6A6E6C918B}"/>
          </ac:spMkLst>
        </pc:spChg>
        <pc:spChg chg="add mod">
          <ac:chgData name="Công Toãn Thái" userId="f9d9c1280762ea63" providerId="LiveId" clId="{C61FEC91-B3A2-46E5-AD4D-7CCC14A12979}" dt="2021-07-10T13:54:42.854" v="1063" actId="571"/>
          <ac:spMkLst>
            <pc:docMk/>
            <pc:sldMk cId="2154351579" sldId="275"/>
            <ac:spMk id="21" creationId="{A41C72EA-4014-4E27-A3B2-EB5329172F09}"/>
          </ac:spMkLst>
        </pc:spChg>
        <pc:spChg chg="add mod">
          <ac:chgData name="Công Toãn Thái" userId="f9d9c1280762ea63" providerId="LiveId" clId="{C61FEC91-B3A2-46E5-AD4D-7CCC14A12979}" dt="2021-07-10T13:55:27.655" v="1071" actId="1076"/>
          <ac:spMkLst>
            <pc:docMk/>
            <pc:sldMk cId="2154351579" sldId="275"/>
            <ac:spMk id="23" creationId="{0E2A8D3A-5409-47A3-81FB-2E476657AB7D}"/>
          </ac:spMkLst>
        </pc:spChg>
        <pc:picChg chg="del">
          <ac:chgData name="Công Toãn Thái" userId="f9d9c1280762ea63" providerId="LiveId" clId="{C61FEC91-B3A2-46E5-AD4D-7CCC14A12979}" dt="2021-07-10T13:25:47.612" v="810" actId="478"/>
          <ac:picMkLst>
            <pc:docMk/>
            <pc:sldMk cId="2154351579" sldId="275"/>
            <ac:picMk id="3" creationId="{8BFE5D18-1E82-45F4-AE59-737FC548149B}"/>
          </ac:picMkLst>
        </pc:picChg>
        <pc:picChg chg="add del mod">
          <ac:chgData name="Công Toãn Thái" userId="f9d9c1280762ea63" providerId="LiveId" clId="{C61FEC91-B3A2-46E5-AD4D-7CCC14A12979}" dt="2021-07-10T13:25:43.832" v="809" actId="478"/>
          <ac:picMkLst>
            <pc:docMk/>
            <pc:sldMk cId="2154351579" sldId="275"/>
            <ac:picMk id="5" creationId="{9D80C65C-B46D-4893-8A11-7FE0A13BDBDD}"/>
          </ac:picMkLst>
        </pc:picChg>
        <pc:picChg chg="add mod">
          <ac:chgData name="Công Toãn Thái" userId="f9d9c1280762ea63" providerId="LiveId" clId="{C61FEC91-B3A2-46E5-AD4D-7CCC14A12979}" dt="2021-07-10T13:26:48.598" v="821" actId="1076"/>
          <ac:picMkLst>
            <pc:docMk/>
            <pc:sldMk cId="2154351579" sldId="275"/>
            <ac:picMk id="7" creationId="{1DCF8B83-5A80-4A20-BCC8-2CBC40157135}"/>
          </ac:picMkLst>
        </pc:picChg>
        <pc:picChg chg="add mod">
          <ac:chgData name="Công Toãn Thái" userId="f9d9c1280762ea63" providerId="LiveId" clId="{C61FEC91-B3A2-46E5-AD4D-7CCC14A12979}" dt="2021-07-10T13:26:48.598" v="821" actId="1076"/>
          <ac:picMkLst>
            <pc:docMk/>
            <pc:sldMk cId="2154351579" sldId="275"/>
            <ac:picMk id="8" creationId="{CEAA2739-4370-497F-A7D6-2EDC43718EDC}"/>
          </ac:picMkLst>
        </pc:picChg>
        <pc:picChg chg="add mod">
          <ac:chgData name="Công Toãn Thái" userId="f9d9c1280762ea63" providerId="LiveId" clId="{C61FEC91-B3A2-46E5-AD4D-7CCC14A12979}" dt="2021-07-10T13:55:10.286" v="1070" actId="14100"/>
          <ac:picMkLst>
            <pc:docMk/>
            <pc:sldMk cId="2154351579" sldId="275"/>
            <ac:picMk id="9" creationId="{79F8E5FE-AA90-4D9A-8C72-463EE4E29762}"/>
          </ac:picMkLst>
        </pc:picChg>
        <pc:picChg chg="add del mod">
          <ac:chgData name="Công Toãn Thái" userId="f9d9c1280762ea63" providerId="LiveId" clId="{C61FEC91-B3A2-46E5-AD4D-7CCC14A12979}" dt="2021-07-10T13:31:18.425" v="838" actId="478"/>
          <ac:picMkLst>
            <pc:docMk/>
            <pc:sldMk cId="2154351579" sldId="275"/>
            <ac:picMk id="14" creationId="{6EA7158E-326F-423D-91DB-2C19037BB6A4}"/>
          </ac:picMkLst>
        </pc:picChg>
        <pc:picChg chg="add mod">
          <ac:chgData name="Công Toãn Thái" userId="f9d9c1280762ea63" providerId="LiveId" clId="{C61FEC91-B3A2-46E5-AD4D-7CCC14A12979}" dt="2021-07-10T13:32:07.191" v="850" actId="1076"/>
          <ac:picMkLst>
            <pc:docMk/>
            <pc:sldMk cId="2154351579" sldId="275"/>
            <ac:picMk id="16" creationId="{96E65ACC-FB7C-48F2-A2A4-F557DDDE8893}"/>
          </ac:picMkLst>
        </pc:picChg>
        <pc:picChg chg="add mod">
          <ac:chgData name="Công Toãn Thái" userId="f9d9c1280762ea63" providerId="LiveId" clId="{C61FEC91-B3A2-46E5-AD4D-7CCC14A12979}" dt="2021-07-10T13:55:04.407" v="1069" actId="1076"/>
          <ac:picMkLst>
            <pc:docMk/>
            <pc:sldMk cId="2154351579" sldId="275"/>
            <ac:picMk id="18" creationId="{6E77A168-8166-4C2A-B1D1-A9B9B2238EBA}"/>
          </ac:picMkLst>
        </pc:picChg>
        <pc:picChg chg="add mod">
          <ac:chgData name="Công Toãn Thái" userId="f9d9c1280762ea63" providerId="LiveId" clId="{C61FEC91-B3A2-46E5-AD4D-7CCC14A12979}" dt="2021-07-10T13:55:29.197" v="1072" actId="1076"/>
          <ac:picMkLst>
            <pc:docMk/>
            <pc:sldMk cId="2154351579" sldId="275"/>
            <ac:picMk id="19" creationId="{F59924CB-823E-4931-9E85-6D18F55520CA}"/>
          </ac:picMkLst>
        </pc:picChg>
        <pc:picChg chg="add del mod">
          <ac:chgData name="Công Toãn Thái" userId="f9d9c1280762ea63" providerId="LiveId" clId="{C61FEC91-B3A2-46E5-AD4D-7CCC14A12979}" dt="2021-07-10T13:54:49.257" v="1065" actId="478"/>
          <ac:picMkLst>
            <pc:docMk/>
            <pc:sldMk cId="2154351579" sldId="275"/>
            <ac:picMk id="22" creationId="{84EB881C-08BC-4945-B7CB-515C2EC54A8F}"/>
          </ac:picMkLst>
        </pc:picChg>
      </pc:sldChg>
      <pc:sldChg chg="delSp add del mod">
        <pc:chgData name="Công Toãn Thái" userId="f9d9c1280762ea63" providerId="LiveId" clId="{C61FEC91-B3A2-46E5-AD4D-7CCC14A12979}" dt="2021-07-10T15:01:10.885" v="2302" actId="47"/>
        <pc:sldMkLst>
          <pc:docMk/>
          <pc:sldMk cId="1031547991" sldId="276"/>
        </pc:sldMkLst>
        <pc:picChg chg="del">
          <ac:chgData name="Công Toãn Thái" userId="f9d9c1280762ea63" providerId="LiveId" clId="{C61FEC91-B3A2-46E5-AD4D-7CCC14A12979}" dt="2021-07-10T13:50:14.899" v="1013" actId="478"/>
          <ac:picMkLst>
            <pc:docMk/>
            <pc:sldMk cId="1031547991" sldId="276"/>
            <ac:picMk id="6" creationId="{10E9787E-2BEF-4A19-9765-075097ABFF99}"/>
          </ac:picMkLst>
        </pc:picChg>
      </pc:sldChg>
      <pc:sldChg chg="addSp delSp modSp add mod ord modTransition delAnim modAnim">
        <pc:chgData name="Công Toãn Thái" userId="f9d9c1280762ea63" providerId="LiveId" clId="{C61FEC91-B3A2-46E5-AD4D-7CCC14A12979}" dt="2021-07-10T15:57:14.852" v="3268"/>
        <pc:sldMkLst>
          <pc:docMk/>
          <pc:sldMk cId="3021949065" sldId="277"/>
        </pc:sldMkLst>
        <pc:spChg chg="add del mod">
          <ac:chgData name="Công Toãn Thái" userId="f9d9c1280762ea63" providerId="LiveId" clId="{C61FEC91-B3A2-46E5-AD4D-7CCC14A12979}" dt="2021-07-10T13:56:48.717" v="1081" actId="478"/>
          <ac:spMkLst>
            <pc:docMk/>
            <pc:sldMk cId="3021949065" sldId="277"/>
            <ac:spMk id="5" creationId="{18B2B138-5F3D-4542-B1D9-9794F44A3D3C}"/>
          </ac:spMkLst>
        </pc:spChg>
        <pc:spChg chg="add mod">
          <ac:chgData name="Công Toãn Thái" userId="f9d9c1280762ea63" providerId="LiveId" clId="{C61FEC91-B3A2-46E5-AD4D-7CCC14A12979}" dt="2021-07-10T14:01:35.395" v="1122" actId="207"/>
          <ac:spMkLst>
            <pc:docMk/>
            <pc:sldMk cId="3021949065" sldId="277"/>
            <ac:spMk id="8" creationId="{D8B781EB-445B-4EBA-9347-514409B1D2FF}"/>
          </ac:spMkLst>
        </pc:spChg>
        <pc:spChg chg="add mod">
          <ac:chgData name="Công Toãn Thái" userId="f9d9c1280762ea63" providerId="LiveId" clId="{C61FEC91-B3A2-46E5-AD4D-7CCC14A12979}" dt="2021-07-10T14:05:30.779" v="1159" actId="403"/>
          <ac:spMkLst>
            <pc:docMk/>
            <pc:sldMk cId="3021949065" sldId="277"/>
            <ac:spMk id="11" creationId="{5C434672-B3B7-476E-B54C-B2B30F433D4A}"/>
          </ac:spMkLst>
        </pc:spChg>
        <pc:spChg chg="add mod">
          <ac:chgData name="Công Toãn Thái" userId="f9d9c1280762ea63" providerId="LiveId" clId="{C61FEC91-B3A2-46E5-AD4D-7CCC14A12979}" dt="2021-07-10T14:06:48.367" v="1185" actId="404"/>
          <ac:spMkLst>
            <pc:docMk/>
            <pc:sldMk cId="3021949065" sldId="277"/>
            <ac:spMk id="12" creationId="{715FDEA0-875B-4BC0-9A0A-D97A389DFE23}"/>
          </ac:spMkLst>
        </pc:spChg>
        <pc:spChg chg="add mod">
          <ac:chgData name="Công Toãn Thái" userId="f9d9c1280762ea63" providerId="LiveId" clId="{C61FEC91-B3A2-46E5-AD4D-7CCC14A12979}" dt="2021-07-10T14:07:57.839" v="1217" actId="404"/>
          <ac:spMkLst>
            <pc:docMk/>
            <pc:sldMk cId="3021949065" sldId="277"/>
            <ac:spMk id="13" creationId="{9D25B81C-4CED-4126-8D14-55C01B41D898}"/>
          </ac:spMkLst>
        </pc:spChg>
        <pc:spChg chg="add mod">
          <ac:chgData name="Công Toãn Thái" userId="f9d9c1280762ea63" providerId="LiveId" clId="{C61FEC91-B3A2-46E5-AD4D-7CCC14A12979}" dt="2021-07-10T14:05:25.241" v="1157" actId="403"/>
          <ac:spMkLst>
            <pc:docMk/>
            <pc:sldMk cId="3021949065" sldId="277"/>
            <ac:spMk id="14" creationId="{79799110-7C91-4E9F-B5F2-2D537A8AAB76}"/>
          </ac:spMkLst>
        </pc:spChg>
        <pc:spChg chg="add mod">
          <ac:chgData name="Công Toãn Thái" userId="f9d9c1280762ea63" providerId="LiveId" clId="{C61FEC91-B3A2-46E5-AD4D-7CCC14A12979}" dt="2021-07-10T14:08:07.557" v="1218" actId="1076"/>
          <ac:spMkLst>
            <pc:docMk/>
            <pc:sldMk cId="3021949065" sldId="277"/>
            <ac:spMk id="15" creationId="{23D20B2F-F7E9-4EA8-A4FE-B7BF2E92B68F}"/>
          </ac:spMkLst>
        </pc:spChg>
        <pc:spChg chg="add mod">
          <ac:chgData name="Công Toãn Thái" userId="f9d9c1280762ea63" providerId="LiveId" clId="{C61FEC91-B3A2-46E5-AD4D-7CCC14A12979}" dt="2021-07-10T14:08:36.834" v="1269" actId="404"/>
          <ac:spMkLst>
            <pc:docMk/>
            <pc:sldMk cId="3021949065" sldId="277"/>
            <ac:spMk id="16" creationId="{B986B281-868E-46A8-BD23-07A5C2F1FCFD}"/>
          </ac:spMkLst>
        </pc:spChg>
        <pc:spChg chg="add mod">
          <ac:chgData name="Công Toãn Thái" userId="f9d9c1280762ea63" providerId="LiveId" clId="{C61FEC91-B3A2-46E5-AD4D-7CCC14A12979}" dt="2021-07-10T14:06:11.526" v="1170" actId="403"/>
          <ac:spMkLst>
            <pc:docMk/>
            <pc:sldMk cId="3021949065" sldId="277"/>
            <ac:spMk id="17" creationId="{505B5824-BA98-435C-8F25-E90160293E09}"/>
          </ac:spMkLst>
        </pc:spChg>
        <pc:spChg chg="add mod">
          <ac:chgData name="Công Toãn Thái" userId="f9d9c1280762ea63" providerId="LiveId" clId="{C61FEC91-B3A2-46E5-AD4D-7CCC14A12979}" dt="2021-07-10T14:08:11.029" v="1219" actId="1076"/>
          <ac:spMkLst>
            <pc:docMk/>
            <pc:sldMk cId="3021949065" sldId="277"/>
            <ac:spMk id="18" creationId="{D2331EB4-641F-4FAC-895A-892CDB6D86A9}"/>
          </ac:spMkLst>
        </pc:spChg>
        <pc:spChg chg="add mod">
          <ac:chgData name="Công Toãn Thái" userId="f9d9c1280762ea63" providerId="LiveId" clId="{C61FEC91-B3A2-46E5-AD4D-7CCC14A12979}" dt="2021-07-10T14:08:55.572" v="1293" actId="403"/>
          <ac:spMkLst>
            <pc:docMk/>
            <pc:sldMk cId="3021949065" sldId="277"/>
            <ac:spMk id="19" creationId="{BE1646CF-E6A2-4FBD-8356-EA2D8EAD2C65}"/>
          </ac:spMkLst>
        </pc:spChg>
        <pc:spChg chg="add mod">
          <ac:chgData name="Công Toãn Thái" userId="f9d9c1280762ea63" providerId="LiveId" clId="{C61FEC91-B3A2-46E5-AD4D-7CCC14A12979}" dt="2021-07-10T14:10:05.357" v="1341" actId="1076"/>
          <ac:spMkLst>
            <pc:docMk/>
            <pc:sldMk cId="3021949065" sldId="277"/>
            <ac:spMk id="20" creationId="{7924EC6A-0C0A-4F96-9C25-FFE15DEA324F}"/>
          </ac:spMkLst>
        </pc:spChg>
        <pc:spChg chg="add mod">
          <ac:chgData name="Công Toãn Thái" userId="f9d9c1280762ea63" providerId="LiveId" clId="{C61FEC91-B3A2-46E5-AD4D-7CCC14A12979}" dt="2021-07-10T15:27:26.873" v="3009" actId="208"/>
          <ac:spMkLst>
            <pc:docMk/>
            <pc:sldMk cId="3021949065" sldId="277"/>
            <ac:spMk id="21" creationId="{7514E856-995A-46E8-A553-1CEE056D111B}"/>
          </ac:spMkLst>
        </pc:spChg>
        <pc:spChg chg="add del mod">
          <ac:chgData name="Công Toãn Thái" userId="f9d9c1280762ea63" providerId="LiveId" clId="{C61FEC91-B3A2-46E5-AD4D-7CCC14A12979}" dt="2021-07-10T15:34:48.045" v="3025" actId="478"/>
          <ac:spMkLst>
            <pc:docMk/>
            <pc:sldMk cId="3021949065" sldId="277"/>
            <ac:spMk id="22" creationId="{F3AA9503-AF16-4257-8448-90043CD57561}"/>
          </ac:spMkLst>
        </pc:spChg>
        <pc:spChg chg="add del mod">
          <ac:chgData name="Công Toãn Thái" userId="f9d9c1280762ea63" providerId="LiveId" clId="{C61FEC91-B3A2-46E5-AD4D-7CCC14A12979}" dt="2021-07-10T15:34:48.045" v="3025" actId="478"/>
          <ac:spMkLst>
            <pc:docMk/>
            <pc:sldMk cId="3021949065" sldId="277"/>
            <ac:spMk id="23" creationId="{2081BC06-CAD3-402E-9157-DE07581383F5}"/>
          </ac:spMkLst>
        </pc:spChg>
        <pc:spChg chg="add mod">
          <ac:chgData name="Công Toãn Thái" userId="f9d9c1280762ea63" providerId="LiveId" clId="{C61FEC91-B3A2-46E5-AD4D-7CCC14A12979}" dt="2021-07-10T15:44:55.601" v="3115" actId="14100"/>
          <ac:spMkLst>
            <pc:docMk/>
            <pc:sldMk cId="3021949065" sldId="277"/>
            <ac:spMk id="24" creationId="{99CDE6D4-CB23-4F6A-BF6D-943C884C87D5}"/>
          </ac:spMkLst>
        </pc:spChg>
        <pc:spChg chg="add mod">
          <ac:chgData name="Công Toãn Thái" userId="f9d9c1280762ea63" providerId="LiveId" clId="{C61FEC91-B3A2-46E5-AD4D-7CCC14A12979}" dt="2021-07-10T15:37:29.917" v="3049" actId="1076"/>
          <ac:spMkLst>
            <pc:docMk/>
            <pc:sldMk cId="3021949065" sldId="277"/>
            <ac:spMk id="25" creationId="{5598DA73-2C5C-4724-8944-5C8E3D6BAE76}"/>
          </ac:spMkLst>
        </pc:spChg>
        <pc:spChg chg="add mod">
          <ac:chgData name="Công Toãn Thái" userId="f9d9c1280762ea63" providerId="LiveId" clId="{C61FEC91-B3A2-46E5-AD4D-7CCC14A12979}" dt="2021-07-10T15:37:33.651" v="3050" actId="571"/>
          <ac:spMkLst>
            <pc:docMk/>
            <pc:sldMk cId="3021949065" sldId="277"/>
            <ac:spMk id="26" creationId="{6A7B33B2-48BB-495C-A98A-13EE0DD9A280}"/>
          </ac:spMkLst>
        </pc:spChg>
        <pc:spChg chg="add mod">
          <ac:chgData name="Công Toãn Thái" userId="f9d9c1280762ea63" providerId="LiveId" clId="{C61FEC91-B3A2-46E5-AD4D-7CCC14A12979}" dt="2021-07-10T15:42:16.633" v="3069" actId="14100"/>
          <ac:spMkLst>
            <pc:docMk/>
            <pc:sldMk cId="3021949065" sldId="277"/>
            <ac:spMk id="27" creationId="{D9C9A3FE-EBB8-489B-89B2-A8CFFBEFE33B}"/>
          </ac:spMkLst>
        </pc:spChg>
        <pc:spChg chg="add del mod">
          <ac:chgData name="Công Toãn Thái" userId="f9d9c1280762ea63" providerId="LiveId" clId="{C61FEC91-B3A2-46E5-AD4D-7CCC14A12979}" dt="2021-07-10T15:54:51.637" v="3265" actId="478"/>
          <ac:spMkLst>
            <pc:docMk/>
            <pc:sldMk cId="3021949065" sldId="277"/>
            <ac:spMk id="28" creationId="{565996C9-6DE6-483A-92A8-DA20299545A8}"/>
          </ac:spMkLst>
        </pc:spChg>
        <pc:spChg chg="add mod">
          <ac:chgData name="Công Toãn Thái" userId="f9d9c1280762ea63" providerId="LiveId" clId="{C61FEC91-B3A2-46E5-AD4D-7CCC14A12979}" dt="2021-07-10T15:42:47.337" v="3101" actId="14100"/>
          <ac:spMkLst>
            <pc:docMk/>
            <pc:sldMk cId="3021949065" sldId="277"/>
            <ac:spMk id="29" creationId="{D8879539-45A2-42F3-8036-D729398BD4A8}"/>
          </ac:spMkLst>
        </pc:spChg>
        <pc:spChg chg="add mod">
          <ac:chgData name="Công Toãn Thái" userId="f9d9c1280762ea63" providerId="LiveId" clId="{C61FEC91-B3A2-46E5-AD4D-7CCC14A12979}" dt="2021-07-10T15:46:20.827" v="3147" actId="1038"/>
          <ac:spMkLst>
            <pc:docMk/>
            <pc:sldMk cId="3021949065" sldId="277"/>
            <ac:spMk id="30" creationId="{7E7F2CB2-0438-41E6-9C2F-F913D267D095}"/>
          </ac:spMkLst>
        </pc:spChg>
        <pc:spChg chg="add mod">
          <ac:chgData name="Công Toãn Thái" userId="f9d9c1280762ea63" providerId="LiveId" clId="{C61FEC91-B3A2-46E5-AD4D-7CCC14A12979}" dt="2021-07-10T15:49:20.682" v="3207" actId="1076"/>
          <ac:spMkLst>
            <pc:docMk/>
            <pc:sldMk cId="3021949065" sldId="277"/>
            <ac:spMk id="31" creationId="{0DF5519D-BBE7-459D-9EC9-7108D729C27A}"/>
          </ac:spMkLst>
        </pc:spChg>
        <pc:spChg chg="add mod">
          <ac:chgData name="Công Toãn Thái" userId="f9d9c1280762ea63" providerId="LiveId" clId="{C61FEC91-B3A2-46E5-AD4D-7CCC14A12979}" dt="2021-07-10T15:50:58.099" v="3218" actId="1076"/>
          <ac:spMkLst>
            <pc:docMk/>
            <pc:sldMk cId="3021949065" sldId="277"/>
            <ac:spMk id="32" creationId="{67CF2B23-A9C2-49C1-8B1C-E7882A3C96DA}"/>
          </ac:spMkLst>
        </pc:spChg>
        <pc:spChg chg="add mod">
          <ac:chgData name="Công Toãn Thái" userId="f9d9c1280762ea63" providerId="LiveId" clId="{C61FEC91-B3A2-46E5-AD4D-7CCC14A12979}" dt="2021-07-10T15:53:44.492" v="3257" actId="1035"/>
          <ac:spMkLst>
            <pc:docMk/>
            <pc:sldMk cId="3021949065" sldId="277"/>
            <ac:spMk id="33" creationId="{D1F02759-5B9F-421A-86E7-CA0B676CDEC5}"/>
          </ac:spMkLst>
        </pc:spChg>
        <pc:spChg chg="add mod">
          <ac:chgData name="Công Toãn Thái" userId="f9d9c1280762ea63" providerId="LiveId" clId="{C61FEC91-B3A2-46E5-AD4D-7CCC14A12979}" dt="2021-07-10T15:52:00.315" v="3228" actId="1076"/>
          <ac:spMkLst>
            <pc:docMk/>
            <pc:sldMk cId="3021949065" sldId="277"/>
            <ac:spMk id="34" creationId="{48761547-95F1-4010-B4EF-A54F0A4E7DE0}"/>
          </ac:spMkLst>
        </pc:spChg>
        <pc:spChg chg="add del mod">
          <ac:chgData name="Công Toãn Thái" userId="f9d9c1280762ea63" providerId="LiveId" clId="{C61FEC91-B3A2-46E5-AD4D-7CCC14A12979}" dt="2021-07-10T15:54:53.413" v="3266" actId="478"/>
          <ac:spMkLst>
            <pc:docMk/>
            <pc:sldMk cId="3021949065" sldId="277"/>
            <ac:spMk id="35" creationId="{ADB1470E-86AA-4BBB-8D9F-6066E57A4FD8}"/>
          </ac:spMkLst>
        </pc:spChg>
        <pc:graphicFrameChg chg="add del mod">
          <ac:chgData name="Công Toãn Thái" userId="f9d9c1280762ea63" providerId="LiveId" clId="{C61FEC91-B3A2-46E5-AD4D-7CCC14A12979}" dt="2021-07-10T13:58:35.391" v="1092"/>
          <ac:graphicFrameMkLst>
            <pc:docMk/>
            <pc:sldMk cId="3021949065" sldId="277"/>
            <ac:graphicFrameMk id="9" creationId="{67A0B843-E500-470D-B4C9-3F3EDE5B5C2C}"/>
          </ac:graphicFrameMkLst>
        </pc:graphicFrameChg>
        <pc:picChg chg="add del mod">
          <ac:chgData name="Công Toãn Thái" userId="f9d9c1280762ea63" providerId="LiveId" clId="{C61FEC91-B3A2-46E5-AD4D-7CCC14A12979}" dt="2021-07-10T13:56:37.630" v="1079" actId="478"/>
          <ac:picMkLst>
            <pc:docMk/>
            <pc:sldMk cId="3021949065" sldId="277"/>
            <ac:picMk id="4" creationId="{CB308E87-8DCD-41A0-B307-16EC935155CF}"/>
          </ac:picMkLst>
        </pc:picChg>
        <pc:picChg chg="add mod">
          <ac:chgData name="Công Toãn Thái" userId="f9d9c1280762ea63" providerId="LiveId" clId="{C61FEC91-B3A2-46E5-AD4D-7CCC14A12979}" dt="2021-07-10T15:51:50.344" v="3225" actId="1076"/>
          <ac:picMkLst>
            <pc:docMk/>
            <pc:sldMk cId="3021949065" sldId="277"/>
            <ac:picMk id="7" creationId="{528F9621-ED42-4A28-A7DE-B32D97C54E07}"/>
          </ac:picMkLst>
        </pc:picChg>
        <pc:picChg chg="add mod">
          <ac:chgData name="Công Toãn Thái" userId="f9d9c1280762ea63" providerId="LiveId" clId="{C61FEC91-B3A2-46E5-AD4D-7CCC14A12979}" dt="2021-07-10T14:01:20.933" v="1121" actId="1076"/>
          <ac:picMkLst>
            <pc:docMk/>
            <pc:sldMk cId="3021949065" sldId="277"/>
            <ac:picMk id="10" creationId="{981064B4-7AB0-4557-A065-DC7D9CFF0E19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662236971" sldId="278"/>
        </pc:sldMkLst>
        <pc:spChg chg="add del mod">
          <ac:chgData name="Công Toãn Thái" userId="f9d9c1280762ea63" providerId="LiveId" clId="{C61FEC91-B3A2-46E5-AD4D-7CCC14A12979}" dt="2021-07-10T14:13:39.624" v="1350" actId="478"/>
          <ac:spMkLst>
            <pc:docMk/>
            <pc:sldMk cId="2662236971" sldId="278"/>
            <ac:spMk id="5" creationId="{8FD5C345-7036-4951-B034-3AE53AF51072}"/>
          </ac:spMkLst>
        </pc:spChg>
        <pc:spChg chg="add mod">
          <ac:chgData name="Công Toãn Thái" userId="f9d9c1280762ea63" providerId="LiveId" clId="{C61FEC91-B3A2-46E5-AD4D-7CCC14A12979}" dt="2021-07-10T14:16:18.946" v="1508" actId="20577"/>
          <ac:spMkLst>
            <pc:docMk/>
            <pc:sldMk cId="2662236971" sldId="278"/>
            <ac:spMk id="6" creationId="{BFE07D70-2B15-4991-981A-BA1E26470F6A}"/>
          </ac:spMkLst>
        </pc:spChg>
        <pc:picChg chg="add del mod">
          <ac:chgData name="Công Toãn Thái" userId="f9d9c1280762ea63" providerId="LiveId" clId="{C61FEC91-B3A2-46E5-AD4D-7CCC14A12979}" dt="2021-07-10T14:16:57.762" v="1514" actId="478"/>
          <ac:picMkLst>
            <pc:docMk/>
            <pc:sldMk cId="2662236971" sldId="278"/>
            <ac:picMk id="4" creationId="{2AD2FF89-8CA0-48FE-BEC9-42DEF7E0FA03}"/>
          </ac:picMkLst>
        </pc:picChg>
        <pc:picChg chg="add mod">
          <ac:chgData name="Công Toãn Thái" userId="f9d9c1280762ea63" providerId="LiveId" clId="{C61FEC91-B3A2-46E5-AD4D-7CCC14A12979}" dt="2021-07-10T14:15:07.813" v="1503" actId="1076"/>
          <ac:picMkLst>
            <pc:docMk/>
            <pc:sldMk cId="2662236971" sldId="278"/>
            <ac:picMk id="7" creationId="{BDA83E33-3EFB-4725-865F-F4E6F73FA169}"/>
          </ac:picMkLst>
        </pc:picChg>
        <pc:picChg chg="add del mod">
          <ac:chgData name="Công Toãn Thái" userId="f9d9c1280762ea63" providerId="LiveId" clId="{C61FEC91-B3A2-46E5-AD4D-7CCC14A12979}" dt="2021-07-10T14:18:23.352" v="1516" actId="478"/>
          <ac:picMkLst>
            <pc:docMk/>
            <pc:sldMk cId="2662236971" sldId="278"/>
            <ac:picMk id="9" creationId="{BA235F65-A7F8-44EC-B11D-168C079D0A1D}"/>
          </ac:picMkLst>
        </pc:picChg>
        <pc:picChg chg="add mod">
          <ac:chgData name="Công Toãn Thái" userId="f9d9c1280762ea63" providerId="LiveId" clId="{C61FEC91-B3A2-46E5-AD4D-7CCC14A12979}" dt="2021-07-10T14:19:11.148" v="1532" actId="1076"/>
          <ac:picMkLst>
            <pc:docMk/>
            <pc:sldMk cId="2662236971" sldId="278"/>
            <ac:picMk id="11" creationId="{831A7079-06C4-4629-8A1C-7413A10E5948}"/>
          </ac:picMkLst>
        </pc:picChg>
        <pc:picChg chg="add mod">
          <ac:chgData name="Công Toãn Thái" userId="f9d9c1280762ea63" providerId="LiveId" clId="{C61FEC91-B3A2-46E5-AD4D-7CCC14A12979}" dt="2021-07-10T14:19:14.127" v="1533" actId="1076"/>
          <ac:picMkLst>
            <pc:docMk/>
            <pc:sldMk cId="2662236971" sldId="278"/>
            <ac:picMk id="13" creationId="{1DB27CFF-3EDE-454A-A894-5E572F38C3AE}"/>
          </ac:picMkLst>
        </pc:picChg>
        <pc:picChg chg="add mod">
          <ac:chgData name="Công Toãn Thái" userId="f9d9c1280762ea63" providerId="LiveId" clId="{C61FEC91-B3A2-46E5-AD4D-7CCC14A12979}" dt="2021-07-10T14:31:03.926" v="1536" actId="1076"/>
          <ac:picMkLst>
            <pc:docMk/>
            <pc:sldMk cId="2662236971" sldId="278"/>
            <ac:picMk id="15" creationId="{7EB709D0-3876-4DFD-85EB-2560B8BDE497}"/>
          </ac:picMkLst>
        </pc:picChg>
      </pc:sldChg>
      <pc:sldChg chg="add del">
        <pc:chgData name="Công Toãn Thái" userId="f9d9c1280762ea63" providerId="LiveId" clId="{C61FEC91-B3A2-46E5-AD4D-7CCC14A12979}" dt="2021-07-10T15:08:33.910" v="2531" actId="47"/>
        <pc:sldMkLst>
          <pc:docMk/>
          <pc:sldMk cId="3963776387" sldId="279"/>
        </pc:sldMkLst>
      </pc:sldChg>
      <pc:sldChg chg="add modTransition">
        <pc:chgData name="Công Toãn Thái" userId="f9d9c1280762ea63" providerId="LiveId" clId="{C61FEC91-B3A2-46E5-AD4D-7CCC14A12979}" dt="2021-07-10T15:57:14.852" v="3268"/>
        <pc:sldMkLst>
          <pc:docMk/>
          <pc:sldMk cId="3655950271" sldId="280"/>
        </pc:sldMkLst>
      </pc:sldChg>
      <pc:sldChg chg="addSp modSp add del mod ord">
        <pc:chgData name="Công Toãn Thái" userId="f9d9c1280762ea63" providerId="LiveId" clId="{C61FEC91-B3A2-46E5-AD4D-7CCC14A12979}" dt="2021-07-10T15:08:14.566" v="2530" actId="47"/>
        <pc:sldMkLst>
          <pc:docMk/>
          <pc:sldMk cId="4278763938" sldId="281"/>
        </pc:sldMkLst>
        <pc:spChg chg="add mod">
          <ac:chgData name="Công Toãn Thái" userId="f9d9c1280762ea63" providerId="LiveId" clId="{C61FEC91-B3A2-46E5-AD4D-7CCC14A12979}" dt="2021-07-10T15:03:48.763" v="2382" actId="1076"/>
          <ac:spMkLst>
            <pc:docMk/>
            <pc:sldMk cId="4278763938" sldId="281"/>
            <ac:spMk id="3" creationId="{EEEF3D62-7AC9-4B11-AAC5-D36E0C785169}"/>
          </ac:spMkLst>
        </pc:spChg>
        <pc:spChg chg="add mod">
          <ac:chgData name="Công Toãn Thái" userId="f9d9c1280762ea63" providerId="LiveId" clId="{C61FEC91-B3A2-46E5-AD4D-7CCC14A12979}" dt="2021-07-10T15:03:44.539" v="2381" actId="1076"/>
          <ac:spMkLst>
            <pc:docMk/>
            <pc:sldMk cId="4278763938" sldId="281"/>
            <ac:spMk id="4" creationId="{31226806-EDDE-43E3-B3EA-300A9FE987C3}"/>
          </ac:spMkLst>
        </pc:spChg>
        <pc:spChg chg="add mod">
          <ac:chgData name="Công Toãn Thái" userId="f9d9c1280762ea63" providerId="LiveId" clId="{C61FEC91-B3A2-46E5-AD4D-7CCC14A12979}" dt="2021-07-10T15:04:04.291" v="2384" actId="1076"/>
          <ac:spMkLst>
            <pc:docMk/>
            <pc:sldMk cId="4278763938" sldId="281"/>
            <ac:spMk id="5" creationId="{5E35C6CB-0D7C-4098-96E3-5F12BEC64D79}"/>
          </ac:spMkLst>
        </pc:spChg>
        <pc:spChg chg="add mod">
          <ac:chgData name="Công Toãn Thái" userId="f9d9c1280762ea63" providerId="LiveId" clId="{C61FEC91-B3A2-46E5-AD4D-7CCC14A12979}" dt="2021-07-10T15:04:04.291" v="2384" actId="1076"/>
          <ac:spMkLst>
            <pc:docMk/>
            <pc:sldMk cId="4278763938" sldId="281"/>
            <ac:spMk id="6" creationId="{EEA4666A-8043-40F3-9D43-78CC38666E83}"/>
          </ac:spMkLst>
        </pc:spChg>
        <pc:spChg chg="add mod">
          <ac:chgData name="Công Toãn Thái" userId="f9d9c1280762ea63" providerId="LiveId" clId="{C61FEC91-B3A2-46E5-AD4D-7CCC14A12979}" dt="2021-07-10T15:04:38.033" v="2455" actId="20577"/>
          <ac:spMkLst>
            <pc:docMk/>
            <pc:sldMk cId="4278763938" sldId="281"/>
            <ac:spMk id="7" creationId="{267DC350-AB9D-4127-8FDE-F03B87CF771C}"/>
          </ac:spMkLst>
        </pc:spChg>
        <pc:spChg chg="add mod">
          <ac:chgData name="Công Toãn Thái" userId="f9d9c1280762ea63" providerId="LiveId" clId="{C61FEC91-B3A2-46E5-AD4D-7CCC14A12979}" dt="2021-07-10T15:04:33.769" v="2452" actId="404"/>
          <ac:spMkLst>
            <pc:docMk/>
            <pc:sldMk cId="4278763938" sldId="281"/>
            <ac:spMk id="8" creationId="{F9F0C638-28D5-40A7-A07A-834AFFF53D88}"/>
          </ac:spMkLst>
        </pc:spChg>
      </pc:sldChg>
      <pc:sldChg chg="add del setBg">
        <pc:chgData name="Công Toãn Thái" userId="f9d9c1280762ea63" providerId="LiveId" clId="{C61FEC91-B3A2-46E5-AD4D-7CCC14A12979}" dt="2021-07-10T14:31:46.282" v="1541"/>
        <pc:sldMkLst>
          <pc:docMk/>
          <pc:sldMk cId="214895259" sldId="282"/>
        </pc:sldMkLst>
      </pc:sldChg>
      <pc:sldChg chg="addSp delSp modSp add mod ord modTransition">
        <pc:chgData name="Công Toãn Thái" userId="f9d9c1280762ea63" providerId="LiveId" clId="{C61FEC91-B3A2-46E5-AD4D-7CCC14A12979}" dt="2021-07-10T15:57:14.852" v="3268"/>
        <pc:sldMkLst>
          <pc:docMk/>
          <pc:sldMk cId="3911611963" sldId="282"/>
        </pc:sldMkLst>
        <pc:spChg chg="add del mod">
          <ac:chgData name="Công Toãn Thái" userId="f9d9c1280762ea63" providerId="LiveId" clId="{C61FEC91-B3A2-46E5-AD4D-7CCC14A12979}" dt="2021-07-10T14:34:05.117" v="1554" actId="478"/>
          <ac:spMkLst>
            <pc:docMk/>
            <pc:sldMk cId="3911611963" sldId="282"/>
            <ac:spMk id="3" creationId="{8C35A96D-44D9-4EA7-9D24-72D5CB7B1D54}"/>
          </ac:spMkLst>
        </pc:spChg>
        <pc:spChg chg="add mod">
          <ac:chgData name="Công Toãn Thái" userId="f9d9c1280762ea63" providerId="LiveId" clId="{C61FEC91-B3A2-46E5-AD4D-7CCC14A12979}" dt="2021-07-10T14:34:50.948" v="1567" actId="1076"/>
          <ac:spMkLst>
            <pc:docMk/>
            <pc:sldMk cId="3911611963" sldId="282"/>
            <ac:spMk id="4" creationId="{574D6DC9-E5AD-46C6-92FF-F94937C4B8AF}"/>
          </ac:spMkLst>
        </pc:spChg>
        <pc:spChg chg="add mod">
          <ac:chgData name="Công Toãn Thái" userId="f9d9c1280762ea63" providerId="LiveId" clId="{C61FEC91-B3A2-46E5-AD4D-7CCC14A12979}" dt="2021-07-10T14:39:20.865" v="1653" actId="552"/>
          <ac:spMkLst>
            <pc:docMk/>
            <pc:sldMk cId="3911611963" sldId="282"/>
            <ac:spMk id="5" creationId="{1242EF06-3634-4306-A97F-C01C74E1E8E8}"/>
          </ac:spMkLst>
        </pc:spChg>
        <pc:spChg chg="add mod">
          <ac:chgData name="Công Toãn Thái" userId="f9d9c1280762ea63" providerId="LiveId" clId="{C61FEC91-B3A2-46E5-AD4D-7CCC14A12979}" dt="2021-07-10T14:39:20.865" v="1653" actId="552"/>
          <ac:spMkLst>
            <pc:docMk/>
            <pc:sldMk cId="3911611963" sldId="282"/>
            <ac:spMk id="6" creationId="{1B3369D1-6541-4D69-A9AA-934A9FE6DD73}"/>
          </ac:spMkLst>
        </pc:spChg>
        <pc:spChg chg="add mod">
          <ac:chgData name="Công Toãn Thái" userId="f9d9c1280762ea63" providerId="LiveId" clId="{C61FEC91-B3A2-46E5-AD4D-7CCC14A12979}" dt="2021-07-10T14:40:14.501" v="1674" actId="1076"/>
          <ac:spMkLst>
            <pc:docMk/>
            <pc:sldMk cId="3911611963" sldId="282"/>
            <ac:spMk id="7" creationId="{276DC32F-3536-4F92-9D5E-C740501FD4A9}"/>
          </ac:spMkLst>
        </pc:spChg>
        <pc:spChg chg="add mod">
          <ac:chgData name="Công Toãn Thái" userId="f9d9c1280762ea63" providerId="LiveId" clId="{C61FEC91-B3A2-46E5-AD4D-7CCC14A12979}" dt="2021-07-10T14:40:18.964" v="1675" actId="1076"/>
          <ac:spMkLst>
            <pc:docMk/>
            <pc:sldMk cId="3911611963" sldId="282"/>
            <ac:spMk id="8" creationId="{92B2F8B4-731D-4E89-8A63-31F262AE3BBA}"/>
          </ac:spMkLst>
        </pc:spChg>
        <pc:spChg chg="add mod">
          <ac:chgData name="Công Toãn Thái" userId="f9d9c1280762ea63" providerId="LiveId" clId="{C61FEC91-B3A2-46E5-AD4D-7CCC14A12979}" dt="2021-07-10T14:40:44.964" v="1701" actId="1076"/>
          <ac:spMkLst>
            <pc:docMk/>
            <pc:sldMk cId="3911611963" sldId="282"/>
            <ac:spMk id="9" creationId="{E253557F-11C4-4435-9398-ED266F18C408}"/>
          </ac:spMkLst>
        </pc:spChg>
      </pc:sldChg>
      <pc:sldChg chg="add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619630317" sldId="283"/>
        </pc:sldMkLst>
        <pc:spChg chg="add mod">
          <ac:chgData name="Công Toãn Thái" userId="f9d9c1280762ea63" providerId="LiveId" clId="{C61FEC91-B3A2-46E5-AD4D-7CCC14A12979}" dt="2021-07-10T14:49:14.191" v="1978" actId="20577"/>
          <ac:spMkLst>
            <pc:docMk/>
            <pc:sldMk cId="2619630317" sldId="283"/>
            <ac:spMk id="3" creationId="{5715A6F5-36A4-4B9E-9B05-857C2B6E177B}"/>
          </ac:spMkLst>
        </pc:spChg>
        <pc:spChg chg="add mod">
          <ac:chgData name="Công Toãn Thái" userId="f9d9c1280762ea63" providerId="LiveId" clId="{C61FEC91-B3A2-46E5-AD4D-7CCC14A12979}" dt="2021-07-10T14:51:11.989" v="2104" actId="14100"/>
          <ac:spMkLst>
            <pc:docMk/>
            <pc:sldMk cId="2619630317" sldId="283"/>
            <ac:spMk id="4" creationId="{CF367C5B-E069-4200-87E3-241BB8BC78E3}"/>
          </ac:spMkLst>
        </pc:spChg>
        <pc:spChg chg="add mod">
          <ac:chgData name="Công Toãn Thái" userId="f9d9c1280762ea63" providerId="LiveId" clId="{C61FEC91-B3A2-46E5-AD4D-7CCC14A12979}" dt="2021-07-10T14:51:08.951" v="2103" actId="14100"/>
          <ac:spMkLst>
            <pc:docMk/>
            <pc:sldMk cId="2619630317" sldId="283"/>
            <ac:spMk id="5" creationId="{98C7245B-C518-4FAF-A0C7-544FE7F29E5B}"/>
          </ac:spMkLst>
        </pc:spChg>
        <pc:spChg chg="add mod">
          <ac:chgData name="Công Toãn Thái" userId="f9d9c1280762ea63" providerId="LiveId" clId="{C61FEC91-B3A2-46E5-AD4D-7CCC14A12979}" dt="2021-07-10T14:49:53.411" v="2054" actId="1036"/>
          <ac:spMkLst>
            <pc:docMk/>
            <pc:sldMk cId="2619630317" sldId="283"/>
            <ac:spMk id="6" creationId="{FF459B61-FEF9-44D2-BE5C-C1BD4546CEE0}"/>
          </ac:spMkLst>
        </pc:spChg>
        <pc:spChg chg="add mod">
          <ac:chgData name="Công Toãn Thái" userId="f9d9c1280762ea63" providerId="LiveId" clId="{C61FEC91-B3A2-46E5-AD4D-7CCC14A12979}" dt="2021-07-10T14:49:53.411" v="2054" actId="1036"/>
          <ac:spMkLst>
            <pc:docMk/>
            <pc:sldMk cId="2619630317" sldId="283"/>
            <ac:spMk id="7" creationId="{1AC02FAD-5AF7-40FA-AF09-F1B7C32B7EE0}"/>
          </ac:spMkLst>
        </pc:spChg>
        <pc:spChg chg="add mod">
          <ac:chgData name="Công Toãn Thái" userId="f9d9c1280762ea63" providerId="LiveId" clId="{C61FEC91-B3A2-46E5-AD4D-7CCC14A12979}" dt="2021-07-10T14:49:46.773" v="2041" actId="20577"/>
          <ac:spMkLst>
            <pc:docMk/>
            <pc:sldMk cId="2619630317" sldId="283"/>
            <ac:spMk id="8" creationId="{C02237D6-EE76-4D5A-A323-9AEE4F32CBAB}"/>
          </ac:spMkLst>
        </pc:spChg>
      </pc:sldChg>
      <pc:sldChg chg="add del">
        <pc:chgData name="Công Toãn Thái" userId="f9d9c1280762ea63" providerId="LiveId" clId="{C61FEC91-B3A2-46E5-AD4D-7CCC14A12979}" dt="2021-07-10T15:01:01.496" v="2299" actId="47"/>
        <pc:sldMkLst>
          <pc:docMk/>
          <pc:sldMk cId="904770700" sldId="284"/>
        </pc:sldMkLst>
      </pc:sldChg>
      <pc:sldChg chg="add del">
        <pc:chgData name="Công Toãn Thái" userId="f9d9c1280762ea63" providerId="LiveId" clId="{C61FEC91-B3A2-46E5-AD4D-7CCC14A12979}" dt="2021-07-10T15:01:02.811" v="2300" actId="47"/>
        <pc:sldMkLst>
          <pc:docMk/>
          <pc:sldMk cId="2731752194" sldId="285"/>
        </pc:sldMkLst>
      </pc:sldChg>
      <pc:sldChg chg="add del">
        <pc:chgData name="Công Toãn Thái" userId="f9d9c1280762ea63" providerId="LiveId" clId="{C61FEC91-B3A2-46E5-AD4D-7CCC14A12979}" dt="2021-07-10T15:01:04.813" v="2301" actId="47"/>
        <pc:sldMkLst>
          <pc:docMk/>
          <pc:sldMk cId="3766460744" sldId="286"/>
        </pc:sldMkLst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14447409" sldId="287"/>
        </pc:sldMkLst>
        <pc:spChg chg="mod">
          <ac:chgData name="Công Toãn Thái" userId="f9d9c1280762ea63" providerId="LiveId" clId="{C61FEC91-B3A2-46E5-AD4D-7CCC14A12979}" dt="2021-07-10T14:41:52.174" v="1712" actId="20577"/>
          <ac:spMkLst>
            <pc:docMk/>
            <pc:sldMk cId="114447409" sldId="287"/>
            <ac:spMk id="5" creationId="{1242EF06-3634-4306-A97F-C01C74E1E8E8}"/>
          </ac:spMkLst>
        </pc:spChg>
        <pc:spChg chg="del">
          <ac:chgData name="Công Toãn Thái" userId="f9d9c1280762ea63" providerId="LiveId" clId="{C61FEC91-B3A2-46E5-AD4D-7CCC14A12979}" dt="2021-07-10T14:41:24.267" v="1704" actId="478"/>
          <ac:spMkLst>
            <pc:docMk/>
            <pc:sldMk cId="114447409" sldId="287"/>
            <ac:spMk id="6" creationId="{1B3369D1-6541-4D69-A9AA-934A9FE6DD73}"/>
          </ac:spMkLst>
        </pc:spChg>
        <pc:spChg chg="del">
          <ac:chgData name="Công Toãn Thái" userId="f9d9c1280762ea63" providerId="LiveId" clId="{C61FEC91-B3A2-46E5-AD4D-7CCC14A12979}" dt="2021-07-10T14:41:26.378" v="1705" actId="478"/>
          <ac:spMkLst>
            <pc:docMk/>
            <pc:sldMk cId="114447409" sldId="287"/>
            <ac:spMk id="8" creationId="{92B2F8B4-731D-4E89-8A63-31F262AE3BBA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0" creationId="{1CCF5E17-9310-401A-A9AD-C39032080FBF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1" creationId="{A6250571-BC20-4C69-89C6-E2E4636EF038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2" creationId="{6F4D2822-77AD-4BD6-A1CF-67F7F7C676CC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3" creationId="{D6B2C5A1-0272-459F-9CFC-F3D58663CEB4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4" creationId="{703424B8-BC72-436A-8590-6EED20526B9B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5" creationId="{E81F71CC-3734-47C4-AA64-F1CB69F7C853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6" creationId="{BCAA932C-ACD1-429C-A860-DD232F19AA34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756001300" sldId="288"/>
        </pc:sldMkLst>
        <pc:spChg chg="del mod">
          <ac:chgData name="Công Toãn Thái" userId="f9d9c1280762ea63" providerId="LiveId" clId="{C61FEC91-B3A2-46E5-AD4D-7CCC14A12979}" dt="2021-07-10T14:48:07.467" v="1945" actId="478"/>
          <ac:spMkLst>
            <pc:docMk/>
            <pc:sldMk cId="756001300" sldId="288"/>
            <ac:spMk id="4" creationId="{574D6DC9-E5AD-46C6-92FF-F94937C4B8AF}"/>
          </ac:spMkLst>
        </pc:spChg>
        <pc:spChg chg="del">
          <ac:chgData name="Công Toãn Thái" userId="f9d9c1280762ea63" providerId="LiveId" clId="{C61FEC91-B3A2-46E5-AD4D-7CCC14A12979}" dt="2021-07-10T14:41:31.907" v="1706" actId="478"/>
          <ac:spMkLst>
            <pc:docMk/>
            <pc:sldMk cId="756001300" sldId="288"/>
            <ac:spMk id="5" creationId="{1242EF06-3634-4306-A97F-C01C74E1E8E8}"/>
          </ac:spMkLst>
        </pc:spChg>
        <pc:spChg chg="mod">
          <ac:chgData name="Công Toãn Thái" userId="f9d9c1280762ea63" providerId="LiveId" clId="{C61FEC91-B3A2-46E5-AD4D-7CCC14A12979}" dt="2021-07-10T14:48:12.869" v="1967" actId="1035"/>
          <ac:spMkLst>
            <pc:docMk/>
            <pc:sldMk cId="756001300" sldId="288"/>
            <ac:spMk id="6" creationId="{1B3369D1-6541-4D69-A9AA-934A9FE6DD73}"/>
          </ac:spMkLst>
        </pc:spChg>
        <pc:spChg chg="del">
          <ac:chgData name="Công Toãn Thái" userId="f9d9c1280762ea63" providerId="LiveId" clId="{C61FEC91-B3A2-46E5-AD4D-7CCC14A12979}" dt="2021-07-10T14:41:34.184" v="1707" actId="478"/>
          <ac:spMkLst>
            <pc:docMk/>
            <pc:sldMk cId="756001300" sldId="288"/>
            <ac:spMk id="7" creationId="{276DC32F-3536-4F92-9D5E-C740501FD4A9}"/>
          </ac:spMkLst>
        </pc:spChg>
        <pc:spChg chg="mod">
          <ac:chgData name="Công Toãn Thái" userId="f9d9c1280762ea63" providerId="LiveId" clId="{C61FEC91-B3A2-46E5-AD4D-7CCC14A12979}" dt="2021-07-10T14:48:12.869" v="1967" actId="1035"/>
          <ac:spMkLst>
            <pc:docMk/>
            <pc:sldMk cId="756001300" sldId="288"/>
            <ac:spMk id="8" creationId="{92B2F8B4-731D-4E89-8A63-31F262AE3BBA}"/>
          </ac:spMkLst>
        </pc:spChg>
        <pc:spChg chg="del mod">
          <ac:chgData name="Công Toãn Thái" userId="f9d9c1280762ea63" providerId="LiveId" clId="{C61FEC91-B3A2-46E5-AD4D-7CCC14A12979}" dt="2021-07-10T14:48:06.547" v="1944" actId="478"/>
          <ac:spMkLst>
            <pc:docMk/>
            <pc:sldMk cId="756001300" sldId="288"/>
            <ac:spMk id="9" creationId="{E253557F-11C4-4435-9398-ED266F18C408}"/>
          </ac:spMkLst>
        </pc:spChg>
        <pc:spChg chg="add mod">
          <ac:chgData name="Công Toãn Thái" userId="f9d9c1280762ea63" providerId="LiveId" clId="{C61FEC91-B3A2-46E5-AD4D-7CCC14A12979}" dt="2021-07-10T14:48:46.528" v="1974" actId="552"/>
          <ac:spMkLst>
            <pc:docMk/>
            <pc:sldMk cId="756001300" sldId="288"/>
            <ac:spMk id="10" creationId="{D360DFCA-DF29-4DDE-B540-A76B63F35FD1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1" creationId="{8FDED0FB-EB82-4AC7-961C-ECA61125F25D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2" creationId="{738366BD-B557-48A8-9A4E-260E590D286B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3" creationId="{A74E78E3-DD88-407B-ACAD-48E4A4313564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4" creationId="{1AA9F21F-FE7F-47AA-907F-B0AE99D93CE8}"/>
          </ac:spMkLst>
        </pc:spChg>
        <pc:spChg chg="add mod">
          <ac:chgData name="Công Toãn Thái" userId="f9d9c1280762ea63" providerId="LiveId" clId="{C61FEC91-B3A2-46E5-AD4D-7CCC14A12979}" dt="2021-07-10T14:48:46.528" v="1974" actId="552"/>
          <ac:spMkLst>
            <pc:docMk/>
            <pc:sldMk cId="756001300" sldId="288"/>
            <ac:spMk id="15" creationId="{33071603-E630-4196-91BE-A9F4637DE6E2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6" creationId="{2BFD13BE-266D-4CD7-85F4-15C52E1EB3B5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7" creationId="{C3CDA228-74AE-4420-AD86-9B0FF48DA77F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8" creationId="{A2E0390E-36AD-4EA6-A5CC-4432CEC46E53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9" creationId="{C5B0A3F4-E050-423F-8F9F-4558418612A7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914712374" sldId="289"/>
        </pc:sldMkLst>
        <pc:spChg chg="mod">
          <ac:chgData name="Công Toãn Thái" userId="f9d9c1280762ea63" providerId="LiveId" clId="{C61FEC91-B3A2-46E5-AD4D-7CCC14A12979}" dt="2021-07-10T14:54:54.433" v="2190" actId="1035"/>
          <ac:spMkLst>
            <pc:docMk/>
            <pc:sldMk cId="914712374" sldId="289"/>
            <ac:spMk id="3" creationId="{5715A6F5-36A4-4B9E-9B05-857C2B6E177B}"/>
          </ac:spMkLst>
        </pc:spChg>
        <pc:spChg chg="mod">
          <ac:chgData name="Công Toãn Thái" userId="f9d9c1280762ea63" providerId="LiveId" clId="{C61FEC91-B3A2-46E5-AD4D-7CCC14A12979}" dt="2021-07-10T14:57:20.164" v="2216" actId="552"/>
          <ac:spMkLst>
            <pc:docMk/>
            <pc:sldMk cId="914712374" sldId="289"/>
            <ac:spMk id="4" creationId="{CF367C5B-E069-4200-87E3-241BB8BC78E3}"/>
          </ac:spMkLst>
        </pc:spChg>
        <pc:spChg chg="del">
          <ac:chgData name="Công Toãn Thái" userId="f9d9c1280762ea63" providerId="LiveId" clId="{C61FEC91-B3A2-46E5-AD4D-7CCC14A12979}" dt="2021-07-10T14:51:51.864" v="2109" actId="478"/>
          <ac:spMkLst>
            <pc:docMk/>
            <pc:sldMk cId="914712374" sldId="289"/>
            <ac:spMk id="5" creationId="{98C7245B-C518-4FAF-A0C7-544FE7F29E5B}"/>
          </ac:spMkLst>
        </pc:spChg>
        <pc:spChg chg="mod">
          <ac:chgData name="Công Toãn Thái" userId="f9d9c1280762ea63" providerId="LiveId" clId="{C61FEC91-B3A2-46E5-AD4D-7CCC14A12979}" dt="2021-07-10T14:57:36.915" v="2224" actId="14100"/>
          <ac:spMkLst>
            <pc:docMk/>
            <pc:sldMk cId="914712374" sldId="289"/>
            <ac:spMk id="6" creationId="{FF459B61-FEF9-44D2-BE5C-C1BD4546CEE0}"/>
          </ac:spMkLst>
        </pc:spChg>
        <pc:spChg chg="del">
          <ac:chgData name="Công Toãn Thái" userId="f9d9c1280762ea63" providerId="LiveId" clId="{C61FEC91-B3A2-46E5-AD4D-7CCC14A12979}" dt="2021-07-10T14:51:54.516" v="2110" actId="478"/>
          <ac:spMkLst>
            <pc:docMk/>
            <pc:sldMk cId="914712374" sldId="289"/>
            <ac:spMk id="7" creationId="{1AC02FAD-5AF7-40FA-AF09-F1B7C32B7EE0}"/>
          </ac:spMkLst>
        </pc:spChg>
        <pc:spChg chg="del mod">
          <ac:chgData name="Công Toãn Thái" userId="f9d9c1280762ea63" providerId="LiveId" clId="{C61FEC91-B3A2-46E5-AD4D-7CCC14A12979}" dt="2021-07-10T14:56:49.435" v="2212" actId="478"/>
          <ac:spMkLst>
            <pc:docMk/>
            <pc:sldMk cId="914712374" sldId="289"/>
            <ac:spMk id="8" creationId="{C02237D6-EE76-4D5A-A323-9AEE4F32CBAB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9" creationId="{D49859ED-32EA-41BC-BC38-66227B05303A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0" creationId="{794603A0-0C06-4F80-B7A2-E771FBA7DBA8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1" creationId="{E4EDA170-9CD5-4708-AF2F-7EDDF6C1A649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2" creationId="{978AFE94-3F29-488B-8422-41A5D8D01875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3" creationId="{D32801ED-F66E-4D49-BD71-91985EA6E95D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4" creationId="{C190D239-C59B-4DCD-B33C-00BBB0A60A27}"/>
          </ac:spMkLst>
        </pc:spChg>
        <pc:spChg chg="add mod">
          <ac:chgData name="Công Toãn Thái" userId="f9d9c1280762ea63" providerId="LiveId" clId="{C61FEC91-B3A2-46E5-AD4D-7CCC14A12979}" dt="2021-07-10T14:57:20.164" v="2216" actId="552"/>
          <ac:spMkLst>
            <pc:docMk/>
            <pc:sldMk cId="914712374" sldId="289"/>
            <ac:spMk id="15" creationId="{0B43778F-7699-45D0-9A30-2C4A92CA2B73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418380774" sldId="290"/>
        </pc:sldMkLst>
        <pc:spChg chg="del">
          <ac:chgData name="Công Toãn Thái" userId="f9d9c1280762ea63" providerId="LiveId" clId="{C61FEC91-B3A2-46E5-AD4D-7CCC14A12979}" dt="2021-07-10T14:57:46.080" v="2225" actId="478"/>
          <ac:spMkLst>
            <pc:docMk/>
            <pc:sldMk cId="1418380774" sldId="290"/>
            <ac:spMk id="4" creationId="{CF367C5B-E069-4200-87E3-241BB8BC78E3}"/>
          </ac:spMkLst>
        </pc:spChg>
        <pc:spChg chg="mod">
          <ac:chgData name="Công Toãn Thái" userId="f9d9c1280762ea63" providerId="LiveId" clId="{C61FEC91-B3A2-46E5-AD4D-7CCC14A12979}" dt="2021-07-10T15:00:25.112" v="2277" actId="552"/>
          <ac:spMkLst>
            <pc:docMk/>
            <pc:sldMk cId="1418380774" sldId="290"/>
            <ac:spMk id="5" creationId="{98C7245B-C518-4FAF-A0C7-544FE7F29E5B}"/>
          </ac:spMkLst>
        </pc:spChg>
        <pc:spChg chg="del">
          <ac:chgData name="Công Toãn Thái" userId="f9d9c1280762ea63" providerId="LiveId" clId="{C61FEC91-B3A2-46E5-AD4D-7CCC14A12979}" dt="2021-07-10T14:57:51.153" v="2227" actId="478"/>
          <ac:spMkLst>
            <pc:docMk/>
            <pc:sldMk cId="1418380774" sldId="290"/>
            <ac:spMk id="6" creationId="{FF459B61-FEF9-44D2-BE5C-C1BD4546CEE0}"/>
          </ac:spMkLst>
        </pc:spChg>
        <pc:spChg chg="mod">
          <ac:chgData name="Công Toãn Thái" userId="f9d9c1280762ea63" providerId="LiveId" clId="{C61FEC91-B3A2-46E5-AD4D-7CCC14A12979}" dt="2021-07-10T15:00:47.627" v="2298" actId="1076"/>
          <ac:spMkLst>
            <pc:docMk/>
            <pc:sldMk cId="1418380774" sldId="290"/>
            <ac:spMk id="7" creationId="{1AC02FAD-5AF7-40FA-AF09-F1B7C32B7EE0}"/>
          </ac:spMkLst>
        </pc:spChg>
        <pc:spChg chg="del">
          <ac:chgData name="Công Toãn Thái" userId="f9d9c1280762ea63" providerId="LiveId" clId="{C61FEC91-B3A2-46E5-AD4D-7CCC14A12979}" dt="2021-07-10T14:57:48.259" v="2226" actId="478"/>
          <ac:spMkLst>
            <pc:docMk/>
            <pc:sldMk cId="1418380774" sldId="290"/>
            <ac:spMk id="8" creationId="{C02237D6-EE76-4D5A-A323-9AEE4F32CBAB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9" creationId="{850358F5-E658-468C-BAB9-0DAC327343E6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0" creationId="{ED5083EA-CA83-4E13-BE58-3D2F6BD31170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1" creationId="{B223DDF6-C254-4D7F-822E-B8DCBCC4D0B8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2" creationId="{27E1B544-7B9D-4E9A-B3F1-AB8FE62337B5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3" creationId="{F09675D0-9788-4A27-995C-A784E0032868}"/>
          </ac:spMkLst>
        </pc:spChg>
        <pc:spChg chg="add mod">
          <ac:chgData name="Công Toãn Thái" userId="f9d9c1280762ea63" providerId="LiveId" clId="{C61FEC91-B3A2-46E5-AD4D-7CCC14A12979}" dt="2021-07-10T15:00:39.350" v="2294" actId="1037"/>
          <ac:spMkLst>
            <pc:docMk/>
            <pc:sldMk cId="1418380774" sldId="290"/>
            <ac:spMk id="14" creationId="{8E5437CA-6B0C-4561-83B6-BF38302BD9C2}"/>
          </ac:spMkLst>
        </pc:spChg>
        <pc:spChg chg="add mod">
          <ac:chgData name="Công Toãn Thái" userId="f9d9c1280762ea63" providerId="LiveId" clId="{C61FEC91-B3A2-46E5-AD4D-7CCC14A12979}" dt="2021-07-10T15:00:39.350" v="2294" actId="1037"/>
          <ac:spMkLst>
            <pc:docMk/>
            <pc:sldMk cId="1418380774" sldId="290"/>
            <ac:spMk id="15" creationId="{3E4C2D5E-AA91-44E1-8836-C0B14514760A}"/>
          </ac:spMkLst>
        </pc:spChg>
      </pc:sldChg>
      <pc:sldChg chg="add del">
        <pc:chgData name="Công Toãn Thái" userId="f9d9c1280762ea63" providerId="LiveId" clId="{C61FEC91-B3A2-46E5-AD4D-7CCC14A12979}" dt="2021-07-10T14:51:44.103" v="2107" actId="47"/>
        <pc:sldMkLst>
          <pc:docMk/>
          <pc:sldMk cId="1806252642" sldId="290"/>
        </pc:sldMkLst>
      </pc:sldChg>
      <pc:sldChg chg="add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3180128811" sldId="291"/>
        </pc:sldMkLst>
        <pc:spChg chg="mod">
          <ac:chgData name="Công Toãn Thái" userId="f9d9c1280762ea63" providerId="LiveId" clId="{C61FEC91-B3A2-46E5-AD4D-7CCC14A12979}" dt="2021-07-10T15:06:54.502" v="2523" actId="1035"/>
          <ac:spMkLst>
            <pc:docMk/>
            <pc:sldMk cId="3180128811" sldId="291"/>
            <ac:spMk id="4" creationId="{31226806-EDDE-43E3-B3EA-300A9FE987C3}"/>
          </ac:spMkLst>
        </pc:spChg>
        <pc:spChg chg="mod">
          <ac:chgData name="Công Toãn Thái" userId="f9d9c1280762ea63" providerId="LiveId" clId="{C61FEC91-B3A2-46E5-AD4D-7CCC14A12979}" dt="2021-07-10T15:06:54.502" v="2523" actId="1035"/>
          <ac:spMkLst>
            <pc:docMk/>
            <pc:sldMk cId="3180128811" sldId="291"/>
            <ac:spMk id="6" creationId="{EEA4666A-8043-40F3-9D43-78CC38666E83}"/>
          </ac:spMkLst>
        </pc:spChg>
        <pc:picChg chg="add mod">
          <ac:chgData name="Công Toãn Thái" userId="f9d9c1280762ea63" providerId="LiveId" clId="{C61FEC91-B3A2-46E5-AD4D-7CCC14A12979}" dt="2021-07-10T15:07:05.971" v="2525" actId="1076"/>
          <ac:picMkLst>
            <pc:docMk/>
            <pc:sldMk cId="3180128811" sldId="291"/>
            <ac:picMk id="10" creationId="{2895D858-9E11-4445-99BA-12EDA530B38F}"/>
          </ac:picMkLst>
        </pc:picChg>
        <pc:picChg chg="add mod">
          <ac:chgData name="Công Toãn Thái" userId="f9d9c1280762ea63" providerId="LiveId" clId="{C61FEC91-B3A2-46E5-AD4D-7CCC14A12979}" dt="2021-07-10T15:08:06.227" v="2529" actId="1076"/>
          <ac:picMkLst>
            <pc:docMk/>
            <pc:sldMk cId="3180128811" sldId="291"/>
            <ac:picMk id="12" creationId="{AD1F95D2-DD30-4F41-AC0D-69B3830D31E1}"/>
          </ac:picMkLst>
        </pc:picChg>
      </pc:sldChg>
      <pc:sldChg chg="add del">
        <pc:chgData name="Công Toãn Thái" userId="f9d9c1280762ea63" providerId="LiveId" clId="{C61FEC91-B3A2-46E5-AD4D-7CCC14A12979}" dt="2021-07-10T15:04:54.306" v="2458" actId="47"/>
        <pc:sldMkLst>
          <pc:docMk/>
          <pc:sldMk cId="4147678561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976E9-10D3-41C8-A987-0BB3DF23C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79798F-8A2A-47B0-BF74-58E84438F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A1F552-D362-4EED-ABD4-E5E6C274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81436C-AAEA-499C-9DDC-E2C696DE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198ED-95C7-402E-B63D-C29003B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78A79-2D71-4307-8876-1D38076E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1CD348-AFDD-42D1-B450-04CC34694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3D926E-8E83-4E3E-B889-52365699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713BCF-E579-4603-94A5-B422B33D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B0FFEF-48E0-437F-B53F-8EDF460A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E600E8-1582-41C3-951A-6EF812D57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2AFF3E-D20E-4129-921B-80DE449C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9E22B6-6EED-4B8D-9186-8CA63EDE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ED4018-FCA7-415A-9CF2-57474445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16AA57-E47F-4827-B192-1D8A6ABE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835B-6844-4843-9045-16276A71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2FD536-F4F2-46E8-B305-3B9D86CD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EEA276-F946-43B5-89F6-44EEE4C5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409617-4921-44B8-B379-8B85FFD6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0DBAC7-521F-4B17-A21D-29D00310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3CB997-020E-4D48-85C5-694A9775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0CF14E-8761-424B-98D2-8643AC57A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B464A2-11B1-4E02-96DC-8BDD65FC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ECE868-8821-4065-8541-7C1395E1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7C9449-C95D-427F-8C97-982E6FCE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BD0373-DCFE-472F-A7B1-C5E76E34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421F99-B5E5-4397-B837-F6FB4F042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EAA72E-8CF0-4AC0-B3D1-BD755BE1F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BEB9EC-7BD0-49BE-B146-38FFE41D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0EE5A-941E-4455-B237-7693653B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DF740B-AF3F-411D-96DF-3A4CF846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162B2F-535F-4891-9662-789CD28C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0721BD-9CFA-41E8-BDF1-BCF203DE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841AD7-5C04-486D-874F-015197885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E33C5E7-7318-457E-A0BC-DDB1DFCC4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C9973B1-218F-45A5-8B6A-E03171FAD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9151D6F-ADA8-4DF0-9CD3-7C7F88F3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28137D-C6BF-46B1-B164-C79793A3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5170D69-1739-4A86-A533-08BC54DF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87213-B7E1-4C72-B368-3DD764DD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FFAA97-6DAC-464E-92C7-6D28E1D0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6458FE-5B95-4DBE-A694-208A4EDD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FA0241-BD66-4263-A6E2-49F546C0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59E6A2-8363-4E80-B16D-25FE850E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EFC577-8531-4FDC-B1C5-44425977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D29A9B-60A2-48AC-905E-0CA404CE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9B3610-212A-4ABB-A212-816384DB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2B7115-7AB9-4A77-AAC1-BF95EEC4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0AB89C-C6E5-45A8-B545-FA4FC3472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3B0C14-79A5-4658-9F35-F3678C2F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701E50-825D-4C2B-979C-FF68BB4C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E18C43-9A13-4C63-9D9E-0B9D868D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ED767-3B6C-4807-BB32-2F606640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CBCAD8D-96DC-494C-B0F4-86F77D126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77DA7F-AABA-4FDA-A8B5-919FC6B8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ED14C7-4526-44DF-BEAA-EC690906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EB9D58-D39D-4DD5-8F38-F626BF19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1AF7F2-0CA5-4E09-A118-C3AA0270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1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E475F49-10B4-432C-94CA-12D59A56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E516E9-8148-46B2-A07E-FB95C7769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A703C5-9373-4983-84A5-ABE93073D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1B57-E16A-4CA6-9FE6-844233FFA08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E9D445-0E5E-4C08-A53D-E02295E5F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4957CA-E0C0-467A-9BB3-885989E46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46C2DA-46A9-4686-A3F8-4D7CFBB3E629}"/>
              </a:ext>
            </a:extLst>
          </p:cNvPr>
          <p:cNvSpPr/>
          <p:nvPr/>
        </p:nvSpPr>
        <p:spPr>
          <a:xfrm>
            <a:off x="49697" y="471948"/>
            <a:ext cx="120926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5. THỨ TỰ THỰC HIỆN PHÉP TÍNH</a:t>
            </a:r>
          </a:p>
        </p:txBody>
      </p:sp>
      <p:pic>
        <p:nvPicPr>
          <p:cNvPr id="3" name="Picture 2" descr="Shape, icon&#10;&#10;Description automatically generated">
            <a:extLst>
              <a:ext uri="{FF2B5EF4-FFF2-40B4-BE49-F238E27FC236}">
                <a16:creationId xmlns="" xmlns:a16="http://schemas.microsoft.com/office/drawing/2014/main" id="{109352A7-B6A1-4E33-9093-550AAB93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9" y="2070950"/>
            <a:ext cx="8922086" cy="46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B3369D1-6541-4D69-A9AA-934A9FE6DD73}"/>
                  </a:ext>
                </a:extLst>
              </p:cNvPr>
              <p:cNvSpPr txBox="1"/>
              <p:nvPr/>
            </p:nvSpPr>
            <p:spPr>
              <a:xfrm>
                <a:off x="1362267" y="92206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3369D1-6541-4D69-A9AA-934A9FE6D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67" y="922068"/>
                <a:ext cx="10114384" cy="1030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B2F8B4-731D-4E89-8A63-31F262AE3BBA}"/>
              </a:ext>
            </a:extLst>
          </p:cNvPr>
          <p:cNvSpPr txBox="1"/>
          <p:nvPr/>
        </p:nvSpPr>
        <p:spPr>
          <a:xfrm>
            <a:off x="167951" y="92206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D360DFCA-DF29-4DDE-B540-A76B63F35FD1}"/>
                  </a:ext>
                </a:extLst>
              </p:cNvPr>
              <p:cNvSpPr txBox="1"/>
              <p:nvPr/>
            </p:nvSpPr>
            <p:spPr>
              <a:xfrm>
                <a:off x="814877" y="1874371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𝟕𝟎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60DFCA-DF29-4DDE-B540-A76B63F35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1874371"/>
                <a:ext cx="10114384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8FDED0FB-EB82-4AC7-961C-ECA61125F25D}"/>
                  </a:ext>
                </a:extLst>
              </p:cNvPr>
              <p:cNvSpPr txBox="1"/>
              <p:nvPr/>
            </p:nvSpPr>
            <p:spPr>
              <a:xfrm>
                <a:off x="814877" y="2749937"/>
                <a:ext cx="8108302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DED0FB-EB82-4AC7-961C-ECA61125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2749937"/>
                <a:ext cx="8108302" cy="1030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38366BD-B557-48A8-9A4E-260E590D286B}"/>
                  </a:ext>
                </a:extLst>
              </p:cNvPr>
              <p:cNvSpPr txBox="1"/>
              <p:nvPr/>
            </p:nvSpPr>
            <p:spPr>
              <a:xfrm>
                <a:off x="814877" y="3625503"/>
                <a:ext cx="7955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8366BD-B557-48A8-9A4E-260E590D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3625503"/>
                <a:ext cx="7955901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A74E78E3-DD88-407B-ACAD-48E4A4313564}"/>
                  </a:ext>
                </a:extLst>
              </p:cNvPr>
              <p:cNvSpPr txBox="1"/>
              <p:nvPr/>
            </p:nvSpPr>
            <p:spPr>
              <a:xfrm>
                <a:off x="814877" y="4394117"/>
                <a:ext cx="62421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𝟏𝟐𝟖</m:t>
                          </m:r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4E78E3-DD88-407B-ACAD-48E4A431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4394117"/>
                <a:ext cx="6242179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AA9F21F-FE7F-47AA-907F-B0AE99D93CE8}"/>
                  </a:ext>
                </a:extLst>
              </p:cNvPr>
              <p:cNvSpPr txBox="1"/>
              <p:nvPr/>
            </p:nvSpPr>
            <p:spPr>
              <a:xfrm>
                <a:off x="814877" y="5162731"/>
                <a:ext cx="28738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A9F21F-FE7F-47AA-907F-B0AE99D9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162731"/>
                <a:ext cx="2873828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33071603-E630-4196-91BE-A9F4637DE6E2}"/>
                  </a:ext>
                </a:extLst>
              </p:cNvPr>
              <p:cNvSpPr txBox="1"/>
              <p:nvPr/>
            </p:nvSpPr>
            <p:spPr>
              <a:xfrm>
                <a:off x="814877" y="5931347"/>
                <a:ext cx="21460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071603-E630-4196-91BE-A9F4637D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931347"/>
                <a:ext cx="2146042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00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F367C5B-E069-4200-87E3-241BB8BC78E3}"/>
                  </a:ext>
                </a:extLst>
              </p:cNvPr>
              <p:cNvSpPr txBox="1"/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367C5B-E069-4200-87E3-241BB8BC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8C7245B-C518-4FAF-A0C7-544FE7F29E5B}"/>
                  </a:ext>
                </a:extLst>
              </p:cNvPr>
              <p:cNvSpPr txBox="1"/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C7245B-C518-4FAF-A0C7-544FE7F2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459B61-FEF9-44D2-BE5C-C1BD4546CEE0}"/>
              </a:ext>
            </a:extLst>
          </p:cNvPr>
          <p:cNvSpPr txBox="1"/>
          <p:nvPr/>
        </p:nvSpPr>
        <p:spPr>
          <a:xfrm>
            <a:off x="233268" y="2702586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C02FAD-5AF7-40FA-AF09-F1B7C32B7EE0}"/>
              </a:ext>
            </a:extLst>
          </p:cNvPr>
          <p:cNvSpPr txBox="1"/>
          <p:nvPr/>
        </p:nvSpPr>
        <p:spPr>
          <a:xfrm>
            <a:off x="233268" y="414745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02237D6-EE76-4D5A-A323-9AEE4F32CBAB}"/>
                  </a:ext>
                </a:extLst>
              </p:cNvPr>
              <p:cNvSpPr txBox="1"/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 smtClean="0">
                    <a:solidFill>
                      <a:srgbClr val="0000CC"/>
                    </a:solidFill>
                  </a:rPr>
                  <a:t>Tìm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tự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nhiên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thỏa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mãn</a:t>
                </a:r>
                <a:endParaRPr lang="en-US" sz="72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2237D6-EE76-4D5A-A323-9AEE4F32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220" t="-19289" r="-1999" b="-4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63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007703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F367C5B-E069-4200-87E3-241BB8BC78E3}"/>
                  </a:ext>
                </a:extLst>
              </p:cNvPr>
              <p:cNvSpPr txBox="1"/>
              <p:nvPr/>
            </p:nvSpPr>
            <p:spPr>
              <a:xfrm>
                <a:off x="1842795" y="1017030"/>
                <a:ext cx="4973216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367C5B-E069-4200-87E3-241BB8BC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1017030"/>
                <a:ext cx="4973216" cy="856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459B61-FEF9-44D2-BE5C-C1BD4546CEE0}"/>
              </a:ext>
            </a:extLst>
          </p:cNvPr>
          <p:cNvSpPr txBox="1"/>
          <p:nvPr/>
        </p:nvSpPr>
        <p:spPr>
          <a:xfrm>
            <a:off x="1045031" y="913433"/>
            <a:ext cx="86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</a:rPr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49859ED-32EA-41BC-BC38-66227B05303A}"/>
                  </a:ext>
                </a:extLst>
              </p:cNvPr>
              <p:cNvSpPr txBox="1"/>
              <p:nvPr/>
            </p:nvSpPr>
            <p:spPr>
              <a:xfrm>
                <a:off x="1842795" y="1825499"/>
                <a:ext cx="49732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49859ED-32EA-41BC-BC38-66227B053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1825499"/>
                <a:ext cx="497321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94603A0-0C06-4F80-B7A2-E771FBA7DBA8}"/>
                  </a:ext>
                </a:extLst>
              </p:cNvPr>
              <p:cNvSpPr txBox="1"/>
              <p:nvPr/>
            </p:nvSpPr>
            <p:spPr>
              <a:xfrm>
                <a:off x="1842795" y="2546828"/>
                <a:ext cx="49732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4603A0-0C06-4F80-B7A2-E771FBA7D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2546828"/>
                <a:ext cx="4973216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E4EDA170-9CD5-4708-AF2F-7EDDF6C1A649}"/>
                  </a:ext>
                </a:extLst>
              </p:cNvPr>
              <p:cNvSpPr txBox="1"/>
              <p:nvPr/>
            </p:nvSpPr>
            <p:spPr>
              <a:xfrm>
                <a:off x="1842795" y="3268157"/>
                <a:ext cx="47990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EDA170-9CD5-4708-AF2F-7EDDF6C1A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3268157"/>
                <a:ext cx="4799047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78AFE94-3F29-488B-8422-41A5D8D01875}"/>
                  </a:ext>
                </a:extLst>
              </p:cNvPr>
              <p:cNvSpPr txBox="1"/>
              <p:nvPr/>
            </p:nvSpPr>
            <p:spPr>
              <a:xfrm>
                <a:off x="1842795" y="3989486"/>
                <a:ext cx="43262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8AFE94-3F29-488B-8422-41A5D8D0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3989486"/>
                <a:ext cx="4326293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32801ED-F66E-4D49-BD71-91985EA6E95D}"/>
                  </a:ext>
                </a:extLst>
              </p:cNvPr>
              <p:cNvSpPr txBox="1"/>
              <p:nvPr/>
            </p:nvSpPr>
            <p:spPr>
              <a:xfrm>
                <a:off x="1842795" y="4710815"/>
                <a:ext cx="29546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𝟏𝟔𝟗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2801ED-F66E-4D49-BD71-91985EA6E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4710815"/>
                <a:ext cx="2954695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190D239-C59B-4DCD-B33C-00BBB0A60A27}"/>
                  </a:ext>
                </a:extLst>
              </p:cNvPr>
              <p:cNvSpPr txBox="1"/>
              <p:nvPr/>
            </p:nvSpPr>
            <p:spPr>
              <a:xfrm>
                <a:off x="1842795" y="5432144"/>
                <a:ext cx="3237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𝟏𝟔𝟗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90D239-C59B-4DCD-B33C-00BBB0A60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5432144"/>
                <a:ext cx="3237722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B43778F-7699-45D0-9A30-2C4A92CA2B73}"/>
                  </a:ext>
                </a:extLst>
              </p:cNvPr>
              <p:cNvSpPr txBox="1"/>
              <p:nvPr/>
            </p:nvSpPr>
            <p:spPr>
              <a:xfrm>
                <a:off x="1842795" y="6153473"/>
                <a:ext cx="19189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43778F-7699-45D0-9A30-2C4A92CA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6153473"/>
                <a:ext cx="1918997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8C7245B-C518-4FAF-A0C7-544FE7F29E5B}"/>
                  </a:ext>
                </a:extLst>
              </p:cNvPr>
              <p:cNvSpPr txBox="1"/>
              <p:nvPr/>
            </p:nvSpPr>
            <p:spPr>
              <a:xfrm>
                <a:off x="3327919" y="664305"/>
                <a:ext cx="7411616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C7245B-C518-4FAF-A0C7-544FE7F2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664305"/>
                <a:ext cx="7411616" cy="856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C02FAD-5AF7-40FA-AF09-F1B7C32B7EE0}"/>
              </a:ext>
            </a:extLst>
          </p:cNvPr>
          <p:cNvSpPr txBox="1"/>
          <p:nvPr/>
        </p:nvSpPr>
        <p:spPr>
          <a:xfrm>
            <a:off x="2505271" y="642230"/>
            <a:ext cx="111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50358F5-E658-468C-BAB9-0DAC327343E6}"/>
                  </a:ext>
                </a:extLst>
              </p:cNvPr>
              <p:cNvSpPr txBox="1"/>
              <p:nvPr/>
            </p:nvSpPr>
            <p:spPr>
              <a:xfrm>
                <a:off x="3327919" y="1504006"/>
                <a:ext cx="74116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0358F5-E658-468C-BAB9-0DAC32734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1504006"/>
                <a:ext cx="741161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ED5083EA-CA83-4E13-BE58-3D2F6BD31170}"/>
                  </a:ext>
                </a:extLst>
              </p:cNvPr>
              <p:cNvSpPr txBox="1"/>
              <p:nvPr/>
            </p:nvSpPr>
            <p:spPr>
              <a:xfrm>
                <a:off x="3327919" y="2256567"/>
                <a:ext cx="59093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5083EA-CA83-4E13-BE58-3D2F6BD3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2256567"/>
                <a:ext cx="5909387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223DDF6-C254-4D7F-822E-B8DCBCC4D0B8}"/>
                  </a:ext>
                </a:extLst>
              </p:cNvPr>
              <p:cNvSpPr txBox="1"/>
              <p:nvPr/>
            </p:nvSpPr>
            <p:spPr>
              <a:xfrm>
                <a:off x="3327919" y="3009128"/>
                <a:ext cx="53682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3DDF6-C254-4D7F-822E-B8DCBCC4D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3009128"/>
                <a:ext cx="536821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7E1B544-7B9D-4E9A-B3F1-AB8FE62337B5}"/>
                  </a:ext>
                </a:extLst>
              </p:cNvPr>
              <p:cNvSpPr txBox="1"/>
              <p:nvPr/>
            </p:nvSpPr>
            <p:spPr>
              <a:xfrm>
                <a:off x="3327919" y="3761689"/>
                <a:ext cx="34709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E1B544-7B9D-4E9A-B3F1-AB8FE623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3761689"/>
                <a:ext cx="3470987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09675D0-9788-4A27-995C-A784E0032868}"/>
                  </a:ext>
                </a:extLst>
              </p:cNvPr>
              <p:cNvSpPr txBox="1"/>
              <p:nvPr/>
            </p:nvSpPr>
            <p:spPr>
              <a:xfrm>
                <a:off x="3327919" y="4514250"/>
                <a:ext cx="29920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9675D0-9788-4A27-995C-A784E0032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4514250"/>
                <a:ext cx="2992015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E5437CA-6B0C-4561-83B6-BF38302BD9C2}"/>
                  </a:ext>
                </a:extLst>
              </p:cNvPr>
              <p:cNvSpPr txBox="1"/>
              <p:nvPr/>
            </p:nvSpPr>
            <p:spPr>
              <a:xfrm>
                <a:off x="3701143" y="5266811"/>
                <a:ext cx="31661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5437CA-6B0C-4561-83B6-BF38302B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5266811"/>
                <a:ext cx="3166187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3E4C2D5E-AA91-44E1-8836-C0B14514760A}"/>
                  </a:ext>
                </a:extLst>
              </p:cNvPr>
              <p:cNvSpPr txBox="1"/>
              <p:nvPr/>
            </p:nvSpPr>
            <p:spPr>
              <a:xfrm>
                <a:off x="3701143" y="6019369"/>
                <a:ext cx="22797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𝟑𝟑𝟕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4C2D5E-AA91-44E1-8836-C0B145147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6019369"/>
                <a:ext cx="2279779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38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B7248EA-CDDB-4C5E-A132-CD7E41AC580D}"/>
              </a:ext>
            </a:extLst>
          </p:cNvPr>
          <p:cNvSpPr/>
          <p:nvPr/>
        </p:nvSpPr>
        <p:spPr>
          <a:xfrm>
            <a:off x="571731" y="1259833"/>
            <a:ext cx="11048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 Sử dụng máy tính cầm tay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A person holding a cell phone&#10;&#10;Description automatically generated with medium confidence">
            <a:extLst>
              <a:ext uri="{FF2B5EF4-FFF2-40B4-BE49-F238E27FC236}">
                <a16:creationId xmlns="" xmlns:a16="http://schemas.microsoft.com/office/drawing/2014/main" id="{6E5E7ABC-6DA2-4020-9290-8EC9D4C61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595"/>
            <a:ext cx="5590476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close-up of a calculator&#10;&#10;Description automatically generated">
            <a:extLst>
              <a:ext uri="{FF2B5EF4-FFF2-40B4-BE49-F238E27FC236}">
                <a16:creationId xmlns="" xmlns:a16="http://schemas.microsoft.com/office/drawing/2014/main" id="{528F9621-ED42-4A28-A7DE-B32D97C5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283"/>
            <a:ext cx="3098703" cy="594271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D8B781EB-445B-4EBA-9347-514409B1D2FF}"/>
              </a:ext>
            </a:extLst>
          </p:cNvPr>
          <p:cNvSpPr/>
          <p:nvPr/>
        </p:nvSpPr>
        <p:spPr>
          <a:xfrm>
            <a:off x="4068734" y="321906"/>
            <a:ext cx="6382139" cy="2509934"/>
          </a:xfrm>
          <a:prstGeom prst="wedgeRoundRectCallout">
            <a:avLst>
              <a:gd name="adj1" fmla="val 51096"/>
              <a:gd name="adj2" fmla="val 8071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định nút ON/OFF; nút số từ 0 đến 9, nút dấu +, -, x, :, =; nút DEL; AC; ngoặc trái; ngoặc phải; nút lũy thừa.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81064B4-7AB0-4557-A065-DC7D9CFF0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60" y="2462262"/>
            <a:ext cx="4394855" cy="439485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C434672-B3B7-476E-B54C-B2B30F433D4A}"/>
              </a:ext>
            </a:extLst>
          </p:cNvPr>
          <p:cNvSpPr/>
          <p:nvPr/>
        </p:nvSpPr>
        <p:spPr>
          <a:xfrm>
            <a:off x="3834881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715FDEA0-875B-4BC0-9A0A-D97A389DFE23}"/>
              </a:ext>
            </a:extLst>
          </p:cNvPr>
          <p:cNvSpPr/>
          <p:nvPr/>
        </p:nvSpPr>
        <p:spPr>
          <a:xfrm>
            <a:off x="3834881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+ - x 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D25B81C-4CED-4126-8D14-55C01B41D898}"/>
              </a:ext>
            </a:extLst>
          </p:cNvPr>
          <p:cNvSpPr/>
          <p:nvPr/>
        </p:nvSpPr>
        <p:spPr>
          <a:xfrm>
            <a:off x="5450975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79799110-7C91-4E9F-B5F2-2D537A8AAB76}"/>
              </a:ext>
            </a:extLst>
          </p:cNvPr>
          <p:cNvSpPr/>
          <p:nvPr/>
        </p:nvSpPr>
        <p:spPr>
          <a:xfrm>
            <a:off x="5450975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OFF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23D20B2F-F7E9-4EA8-A4FE-B7BF2E92B68F}"/>
              </a:ext>
            </a:extLst>
          </p:cNvPr>
          <p:cNvSpPr/>
          <p:nvPr/>
        </p:nvSpPr>
        <p:spPr>
          <a:xfrm>
            <a:off x="7067069" y="4918007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DEL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986B281-868E-46A8-BD23-07A5C2F1FCFD}"/>
              </a:ext>
            </a:extLst>
          </p:cNvPr>
          <p:cNvSpPr/>
          <p:nvPr/>
        </p:nvSpPr>
        <p:spPr>
          <a:xfrm>
            <a:off x="5450975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Ngoặc trái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Ngoặc phải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505B5824-BA98-435C-8F25-E90160293E09}"/>
              </a:ext>
            </a:extLst>
          </p:cNvPr>
          <p:cNvSpPr/>
          <p:nvPr/>
        </p:nvSpPr>
        <p:spPr>
          <a:xfrm>
            <a:off x="7067069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0 -&gt; 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D2331EB4-641F-4FAC-895A-892CDB6D86A9}"/>
              </a:ext>
            </a:extLst>
          </p:cNvPr>
          <p:cNvSpPr/>
          <p:nvPr/>
        </p:nvSpPr>
        <p:spPr>
          <a:xfrm>
            <a:off x="386039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BE1646CF-E6A2-4FBD-8356-EA2D8EAD2C65}"/>
              </a:ext>
            </a:extLst>
          </p:cNvPr>
          <p:cNvSpPr/>
          <p:nvPr/>
        </p:nvSpPr>
        <p:spPr>
          <a:xfrm>
            <a:off x="706706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Lũy thừa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24EC6A-0C0A-4F96-9C25-FFE15DEA324F}"/>
              </a:ext>
            </a:extLst>
          </p:cNvPr>
          <p:cNvSpPr txBox="1"/>
          <p:nvPr/>
        </p:nvSpPr>
        <p:spPr>
          <a:xfrm>
            <a:off x="4018701" y="3463211"/>
            <a:ext cx="415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Ẩn hiện các nút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7514E856-995A-46E8-A553-1CEE056D111B}"/>
              </a:ext>
            </a:extLst>
          </p:cNvPr>
          <p:cNvSpPr/>
          <p:nvPr/>
        </p:nvSpPr>
        <p:spPr>
          <a:xfrm>
            <a:off x="2314575" y="2981325"/>
            <a:ext cx="619125" cy="5810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99CDE6D4-CB23-4F6A-BF6D-943C884C87D5}"/>
              </a:ext>
            </a:extLst>
          </p:cNvPr>
          <p:cNvSpPr/>
          <p:nvPr/>
        </p:nvSpPr>
        <p:spPr>
          <a:xfrm>
            <a:off x="1760885" y="5410204"/>
            <a:ext cx="1098429" cy="9163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5598DA73-2C5C-4724-8944-5C8E3D6BAE76}"/>
              </a:ext>
            </a:extLst>
          </p:cNvPr>
          <p:cNvSpPr/>
          <p:nvPr/>
        </p:nvSpPr>
        <p:spPr>
          <a:xfrm>
            <a:off x="149689" y="3039159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6A7B33B2-48BB-495C-A98A-13EE0DD9A280}"/>
              </a:ext>
            </a:extLst>
          </p:cNvPr>
          <p:cNvSpPr/>
          <p:nvPr/>
        </p:nvSpPr>
        <p:spPr>
          <a:xfrm>
            <a:off x="2220478" y="4970502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D9C9A3FE-EBB8-489B-89B2-A8CFFBEFE33B}"/>
              </a:ext>
            </a:extLst>
          </p:cNvPr>
          <p:cNvSpPr/>
          <p:nvPr/>
        </p:nvSpPr>
        <p:spPr>
          <a:xfrm>
            <a:off x="272038" y="4982943"/>
            <a:ext cx="1571638" cy="1360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D8879539-45A2-42F3-8036-D729398BD4A8}"/>
              </a:ext>
            </a:extLst>
          </p:cNvPr>
          <p:cNvSpPr/>
          <p:nvPr/>
        </p:nvSpPr>
        <p:spPr>
          <a:xfrm>
            <a:off x="260297" y="6326547"/>
            <a:ext cx="611866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7E7F2CB2-0438-41E6-9C2F-F913D267D095}"/>
              </a:ext>
            </a:extLst>
          </p:cNvPr>
          <p:cNvSpPr/>
          <p:nvPr/>
        </p:nvSpPr>
        <p:spPr>
          <a:xfrm>
            <a:off x="2199085" y="6326547"/>
            <a:ext cx="722473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0DF5519D-BBE7-459D-9EC9-7108D729C27A}"/>
              </a:ext>
            </a:extLst>
          </p:cNvPr>
          <p:cNvSpPr/>
          <p:nvPr/>
        </p:nvSpPr>
        <p:spPr>
          <a:xfrm>
            <a:off x="1781129" y="4944254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67CF2B23-A9C2-49C1-8B1C-E7882A3C96DA}"/>
              </a:ext>
            </a:extLst>
          </p:cNvPr>
          <p:cNvSpPr/>
          <p:nvPr/>
        </p:nvSpPr>
        <p:spPr>
          <a:xfrm>
            <a:off x="2303283" y="4948146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D1F02759-5B9F-421A-86E7-CA0B676CDEC5}"/>
              </a:ext>
            </a:extLst>
          </p:cNvPr>
          <p:cNvSpPr/>
          <p:nvPr/>
        </p:nvSpPr>
        <p:spPr>
          <a:xfrm>
            <a:off x="1548111" y="3953331"/>
            <a:ext cx="425548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48761547-95F1-4010-B4EF-A54F0A4E7DE0}"/>
              </a:ext>
            </a:extLst>
          </p:cNvPr>
          <p:cNvSpPr/>
          <p:nvPr/>
        </p:nvSpPr>
        <p:spPr>
          <a:xfrm>
            <a:off x="1074429" y="4628831"/>
            <a:ext cx="949844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4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BFE07D70-2B15-4991-981A-BA1E26470F6A}"/>
              </a:ext>
            </a:extLst>
          </p:cNvPr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831A7079-06C4-4629-8A1C-7413A10E5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5" y="955373"/>
            <a:ext cx="4366035" cy="3027392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1DB27CFF-3EDE-454A-A894-5E572F38C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02" y="1977547"/>
            <a:ext cx="4190999" cy="2609849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EB709D0-3876-4DFD-85EB-2560B8BDE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90" y="4047537"/>
            <a:ext cx="4463211" cy="28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2AD2FF89-8CA0-48FE-BEC9-42DEF7E0F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501"/>
            <a:ext cx="9304826" cy="48314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BFE07D70-2B15-4991-981A-BA1E26470F6A}"/>
              </a:ext>
            </a:extLst>
          </p:cNvPr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 các biểu thức toán học sau và đọc kết quả thu được.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EEEF3D62-7AC9-4B11-AAC5-D36E0C785169}"/>
                  </a:ext>
                </a:extLst>
              </p:cNvPr>
              <p:cNvSpPr txBox="1"/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𝟗𝟑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𝟒𝟐𝟑𝟕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𝟏𝟗𝟐𝟖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EF3D62-7AC9-4B11-AAC5-D36E0C785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1226806-EDDE-43E3-B3EA-300A9FE987C3}"/>
                  </a:ext>
                </a:extLst>
              </p:cNvPr>
              <p:cNvSpPr txBox="1"/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226806-EDDE-43E3-B3EA-300A9FE9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35C6CB-0D7C-4098-96E3-5F12BEC64D79}"/>
              </a:ext>
            </a:extLst>
          </p:cNvPr>
          <p:cNvSpPr txBox="1"/>
          <p:nvPr/>
        </p:nvSpPr>
        <p:spPr>
          <a:xfrm>
            <a:off x="1623527" y="2662035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A4666A-8043-40F3-9D43-78CC38666E83}"/>
              </a:ext>
            </a:extLst>
          </p:cNvPr>
          <p:cNvSpPr txBox="1"/>
          <p:nvPr/>
        </p:nvSpPr>
        <p:spPr>
          <a:xfrm>
            <a:off x="1623527" y="3715019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67DC350-AB9D-4127-8FDE-F03B87CF771C}"/>
              </a:ext>
            </a:extLst>
          </p:cNvPr>
          <p:cNvSpPr/>
          <p:nvPr/>
        </p:nvSpPr>
        <p:spPr>
          <a:xfrm>
            <a:off x="186612" y="1223281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0C638-28D5-40A7-A07A-834AFFF53D88}"/>
              </a:ext>
            </a:extLst>
          </p:cNvPr>
          <p:cNvSpPr txBox="1"/>
          <p:nvPr/>
        </p:nvSpPr>
        <p:spPr>
          <a:xfrm>
            <a:off x="1212979" y="1102671"/>
            <a:ext cx="10979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</a:rPr>
              <a:t>Sử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dụng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máy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tính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cầm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tay</a:t>
            </a:r>
            <a:r>
              <a:rPr lang="en-US" sz="6000" b="1" dirty="0">
                <a:solidFill>
                  <a:srgbClr val="0000CC"/>
                </a:solidFill>
              </a:rPr>
              <a:t>, </a:t>
            </a:r>
            <a:r>
              <a:rPr lang="en-US" sz="6000" b="1" dirty="0" err="1">
                <a:solidFill>
                  <a:srgbClr val="0000CC"/>
                </a:solidFill>
              </a:rPr>
              <a:t>tính</a:t>
            </a:r>
            <a:r>
              <a:rPr lang="en-US" sz="6000" b="1" dirty="0">
                <a:solidFill>
                  <a:srgbClr val="0000CC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895D858-9E11-4445-99BA-12EDA530B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71" y="5161907"/>
            <a:ext cx="4813235" cy="1696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D1F95D2-DD30-4F41-AC0D-69B3830D3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896" y="5161907"/>
            <a:ext cx="4813237" cy="16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C052DDB-7F45-42F9-977D-AAD5DEE9DEC5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="" xmlns:a16="http://schemas.microsoft.com/office/drawing/2014/main" id="{E25EE053-D5E5-47DF-A860-A0DA1CC4C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2237839"/>
            <a:ext cx="10167139" cy="3773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FEAB74-9E3D-449A-B3E6-989CAB895BC3}"/>
              </a:ext>
            </a:extLst>
          </p:cNvPr>
          <p:cNvSpPr txBox="1"/>
          <p:nvPr/>
        </p:nvSpPr>
        <p:spPr>
          <a:xfrm>
            <a:off x="531846" y="914400"/>
            <a:ext cx="1155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</a:rPr>
              <a:t>Bảng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sau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thể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hiện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số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liệu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thống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kê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danh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mục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mua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văn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phòng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phẩm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của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một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cơ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quan</a:t>
            </a:r>
            <a:r>
              <a:rPr lang="en-US" sz="40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AF6AA4-29A5-483B-A240-78BB8A6DC405}"/>
              </a:ext>
            </a:extLst>
          </p:cNvPr>
          <p:cNvSpPr txBox="1"/>
          <p:nvPr/>
        </p:nvSpPr>
        <p:spPr>
          <a:xfrm>
            <a:off x="143071" y="6150114"/>
            <a:ext cx="1155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</a:rPr>
              <a:t>Tính tổng số tiền mua văn phòng phẩm của cơ quan.</a:t>
            </a:r>
          </a:p>
        </p:txBody>
      </p:sp>
    </p:spTree>
    <p:extLst>
      <p:ext uri="{BB962C8B-B14F-4D97-AF65-F5344CB8AC3E}">
        <p14:creationId xmlns:p14="http://schemas.microsoft.com/office/powerpoint/2010/main" val="251392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FBDF858-01CB-4C0A-890F-DBEB2EF4B407}"/>
              </a:ext>
            </a:extLst>
          </p:cNvPr>
          <p:cNvSpPr/>
          <p:nvPr/>
        </p:nvSpPr>
        <p:spPr>
          <a:xfrm>
            <a:off x="1122091" y="620019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KHỞI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ĐỘNG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F8D1B55-B39D-45AB-91BF-A563720F984E}"/>
              </a:ext>
            </a:extLst>
          </p:cNvPr>
          <p:cNvSpPr/>
          <p:nvPr/>
        </p:nvSpPr>
        <p:spPr>
          <a:xfrm>
            <a:off x="2713411" y="1802675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HÌNH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THÀNH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KIẾN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THỨC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8FB1DBC-80AB-439C-AD23-D4E334BD3B59}"/>
              </a:ext>
            </a:extLst>
          </p:cNvPr>
          <p:cNvSpPr/>
          <p:nvPr/>
        </p:nvSpPr>
        <p:spPr>
          <a:xfrm>
            <a:off x="5951065" y="1842953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DDA4172-2403-4A79-AD28-52ED7A1E2194}"/>
              </a:ext>
            </a:extLst>
          </p:cNvPr>
          <p:cNvSpPr/>
          <p:nvPr/>
        </p:nvSpPr>
        <p:spPr>
          <a:xfrm>
            <a:off x="7834293" y="645135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C455620F-BA64-4937-839C-9926FA23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91" y="2701214"/>
            <a:ext cx="9947818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C98B94E-FDB3-430D-B792-86ACC1C33079}"/>
              </a:ext>
            </a:extLst>
          </p:cNvPr>
          <p:cNvSpPr/>
          <p:nvPr/>
        </p:nvSpPr>
        <p:spPr>
          <a:xfrm>
            <a:off x="3341271" y="0"/>
            <a:ext cx="550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GIAO VIỆC VỀ NHÀ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77E50C2-4C9A-4CD9-8EF8-0B8157F53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3" y="3220556"/>
            <a:ext cx="6923314" cy="3637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D09BC4-470D-49E4-BBD7-7FAE826151CA}"/>
              </a:ext>
            </a:extLst>
          </p:cNvPr>
          <p:cNvSpPr txBox="1"/>
          <p:nvPr/>
        </p:nvSpPr>
        <p:spPr>
          <a:xfrm>
            <a:off x="531846" y="914400"/>
            <a:ext cx="11551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Hoàn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vận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dụng</a:t>
            </a:r>
            <a:endParaRPr lang="en-US" sz="3600" b="1" dirty="0">
              <a:solidFill>
                <a:srgbClr val="0000CC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Hoàn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bổ</a:t>
            </a:r>
            <a:r>
              <a:rPr lang="en-US" sz="3600" b="1" dirty="0">
                <a:solidFill>
                  <a:srgbClr val="0000CC"/>
                </a:solidFill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hoạt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động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nhóm</a:t>
            </a:r>
            <a:r>
              <a:rPr lang="en-US" sz="3600" b="1" dirty="0">
                <a:solidFill>
                  <a:srgbClr val="0000CC"/>
                </a:solidFill>
              </a:rPr>
              <a:t>,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thực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phiếu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tập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vào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vở</a:t>
            </a:r>
            <a:r>
              <a:rPr lang="en-US" sz="3600" b="1" dirty="0">
                <a:solidFill>
                  <a:srgbClr val="0000CC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Làm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tập</a:t>
            </a:r>
            <a:r>
              <a:rPr lang="en-US" sz="3600" b="1" dirty="0">
                <a:solidFill>
                  <a:srgbClr val="0000CC"/>
                </a:solidFill>
              </a:rPr>
              <a:t> 1, 2, 3 (</a:t>
            </a:r>
            <a:r>
              <a:rPr lang="en-US" sz="3600" b="1" dirty="0" err="1">
                <a:solidFill>
                  <a:srgbClr val="0000CC"/>
                </a:solidFill>
              </a:rPr>
              <a:t>SGK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T20</a:t>
            </a:r>
            <a:r>
              <a:rPr lang="en-US" sz="3600" b="1" dirty="0">
                <a:solidFill>
                  <a:srgbClr val="0000CC"/>
                </a:solidFill>
              </a:rPr>
              <a:t>-21) </a:t>
            </a:r>
            <a:r>
              <a:rPr lang="en-US" sz="3600" b="1" dirty="0" err="1">
                <a:solidFill>
                  <a:srgbClr val="0000CC"/>
                </a:solidFill>
              </a:rPr>
              <a:t>và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chuẩn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bị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tiết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sau</a:t>
            </a:r>
            <a:r>
              <a:rPr lang="en-US" sz="3600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07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5AC8E03-E4F8-419D-9C34-65F3CAACF523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8D05195C-074A-4338-9E08-4CFD4C5C1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9" y="1936523"/>
            <a:ext cx="8994712" cy="472222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="" xmlns:a16="http://schemas.microsoft.com/office/drawing/2014/main" id="{49668780-1F67-42D8-BE55-A1D5ECD16C67}"/>
              </a:ext>
            </a:extLst>
          </p:cNvPr>
          <p:cNvSpPr/>
          <p:nvPr/>
        </p:nvSpPr>
        <p:spPr>
          <a:xfrm>
            <a:off x="1926871" y="1889600"/>
            <a:ext cx="1868129" cy="130769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0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="" xmlns:a16="http://schemas.microsoft.com/office/drawing/2014/main" id="{2DCBF897-116A-4548-B928-2EE157FB0E85}"/>
              </a:ext>
            </a:extLst>
          </p:cNvPr>
          <p:cNvSpPr/>
          <p:nvPr/>
        </p:nvSpPr>
        <p:spPr>
          <a:xfrm>
            <a:off x="4686923" y="1889601"/>
            <a:ext cx="1868129" cy="1307691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="" xmlns:a16="http://schemas.microsoft.com/office/drawing/2014/main" id="{C7426C11-F26A-402B-9671-BB635D87C37F}"/>
              </a:ext>
            </a:extLst>
          </p:cNvPr>
          <p:cNvSpPr/>
          <p:nvPr/>
        </p:nvSpPr>
        <p:spPr>
          <a:xfrm>
            <a:off x="7119555" y="2061639"/>
            <a:ext cx="1868129" cy="130769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25479B8-2A87-4F9C-BF09-12D83E77699A}"/>
              </a:ext>
            </a:extLst>
          </p:cNvPr>
          <p:cNvSpPr/>
          <p:nvPr/>
        </p:nvSpPr>
        <p:spPr>
          <a:xfrm>
            <a:off x="1321384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An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11EF32-0AB9-4E40-9FAA-643FE5F46ADB}"/>
              </a:ext>
            </a:extLst>
          </p:cNvPr>
          <p:cNvSpPr/>
          <p:nvPr/>
        </p:nvSpPr>
        <p:spPr>
          <a:xfrm>
            <a:off x="4218388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Bình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56D4AB0-7D53-4277-A013-C7B815778DF5}"/>
              </a:ext>
            </a:extLst>
          </p:cNvPr>
          <p:cNvSpPr/>
          <p:nvPr/>
        </p:nvSpPr>
        <p:spPr>
          <a:xfrm>
            <a:off x="6514068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Chi</a:t>
            </a:r>
            <a:endParaRPr lang="en-US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4C0133A9-327A-424F-8229-F57F61578AA6}"/>
                  </a:ext>
                </a:extLst>
              </p:cNvPr>
              <p:cNvSpPr/>
              <p:nvPr/>
            </p:nvSpPr>
            <p:spPr>
              <a:xfrm>
                <a:off x="5103844" y="175237"/>
                <a:ext cx="6092890" cy="1567211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/>
                  <a:t>Tính: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0133A9-327A-424F-8229-F57F61578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44" y="175237"/>
                <a:ext cx="6092890" cy="1567211"/>
              </a:xfrm>
              <a:prstGeom prst="rect">
                <a:avLst/>
              </a:prstGeom>
              <a:blipFill>
                <a:blip r:embed="rId4"/>
                <a:stretch>
                  <a:fillRect b="-1128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3619BAD-92AF-42CF-89C0-3E280B14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38" y="418900"/>
            <a:ext cx="4394855" cy="4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5AC8E03-E4F8-419D-9C34-65F3CAACF523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="" xmlns:a16="http://schemas.microsoft.com/office/drawing/2014/main" id="{5E30BCC3-AAEB-436B-8AF5-C6EBA36E1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75" y="2363808"/>
            <a:ext cx="2690966" cy="464129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52D15A1-C1B9-474E-999C-2DDCA3AFA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899"/>
            <a:ext cx="9453611" cy="1942665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001D48A4-AF0B-4EEC-8D38-0A11094F3FED}"/>
              </a:ext>
            </a:extLst>
          </p:cNvPr>
          <p:cNvSpPr/>
          <p:nvPr/>
        </p:nvSpPr>
        <p:spPr>
          <a:xfrm>
            <a:off x="2267338" y="538490"/>
            <a:ext cx="6929533" cy="2565919"/>
          </a:xfrm>
          <a:prstGeom prst="cloudCallout">
            <a:avLst>
              <a:gd name="adj1" fmla="val 48512"/>
              <a:gd name="adj2" fmla="val 588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Vì sao lại có các kết quả khác nhau như vậy?</a:t>
            </a:r>
          </a:p>
        </p:txBody>
      </p:sp>
    </p:spTree>
    <p:extLst>
      <p:ext uri="{BB962C8B-B14F-4D97-AF65-F5344CB8AC3E}">
        <p14:creationId xmlns:p14="http://schemas.microsoft.com/office/powerpoint/2010/main" val="13289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F53FDF-1BBA-4221-B424-668101FB3DDC}"/>
              </a:ext>
            </a:extLst>
          </p:cNvPr>
          <p:cNvSpPr/>
          <p:nvPr/>
        </p:nvSpPr>
        <p:spPr>
          <a:xfrm>
            <a:off x="301785" y="1754355"/>
            <a:ext cx="11588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1. Thứ tự thực hiện phép tính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CDD7DAFF-65F1-488F-8361-AC62BC8C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3048476"/>
            <a:ext cx="7619047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1DCF8B83-5A80-4A20-BCC8-2CBC40157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1" y="1735495"/>
            <a:ext cx="3572177" cy="237821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CEAA2739-4370-497F-A7D6-2EDC43718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62" y="1735495"/>
            <a:ext cx="3665608" cy="238690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9F8E5FE-AA90-4D9A-8C72-463EE4E29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4" y="1726804"/>
            <a:ext cx="3588001" cy="2395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B685A3-B511-439B-978C-6E555E9AC6FF}"/>
              </a:ext>
            </a:extLst>
          </p:cNvPr>
          <p:cNvSpPr txBox="1"/>
          <p:nvPr/>
        </p:nvSpPr>
        <p:spPr>
          <a:xfrm>
            <a:off x="-233702" y="1109026"/>
            <a:ext cx="43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Bài làm của bạn 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17A4EB-93FF-4FF0-96E6-F12FCCA80560}"/>
              </a:ext>
            </a:extLst>
          </p:cNvPr>
          <p:cNvSpPr txBox="1"/>
          <p:nvPr/>
        </p:nvSpPr>
        <p:spPr>
          <a:xfrm>
            <a:off x="3719940" y="1150720"/>
            <a:ext cx="4656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Bài làm của bạn Bình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6E1F56-A9E1-44E5-950A-9ADDDA1185CD}"/>
              </a:ext>
            </a:extLst>
          </p:cNvPr>
          <p:cNvSpPr txBox="1"/>
          <p:nvPr/>
        </p:nvSpPr>
        <p:spPr>
          <a:xfrm>
            <a:off x="8077336" y="1192414"/>
            <a:ext cx="43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Bài làm của bạn Chi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96E65ACC-FB7C-48F2-A2A4-F557DDDE8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0" y="5036456"/>
            <a:ext cx="1907337" cy="134862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6E77A168-8166-4C2A-B1D1-A9B9B2238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86" y="4908363"/>
            <a:ext cx="1497028" cy="151069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F59924CB-823E-4931-9E85-6D18F55520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65" y="5036456"/>
            <a:ext cx="1907337" cy="13486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AA8E8C-D985-41F4-A559-6D6A6E6C918B}"/>
              </a:ext>
            </a:extLst>
          </p:cNvPr>
          <p:cNvSpPr txBox="1"/>
          <p:nvPr/>
        </p:nvSpPr>
        <p:spPr>
          <a:xfrm>
            <a:off x="418009" y="4122402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1C72EA-4014-4E27-A3B2-EB5329172F09}"/>
              </a:ext>
            </a:extLst>
          </p:cNvPr>
          <p:cNvSpPr txBox="1"/>
          <p:nvPr/>
        </p:nvSpPr>
        <p:spPr>
          <a:xfrm>
            <a:off x="4521200" y="4122402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2A8D3A-5409-47A3-81FB-2E476657AB7D}"/>
              </a:ext>
            </a:extLst>
          </p:cNvPr>
          <p:cNvSpPr txBox="1"/>
          <p:nvPr/>
        </p:nvSpPr>
        <p:spPr>
          <a:xfrm>
            <a:off x="8595634" y="4113711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</p:spTree>
    <p:extLst>
      <p:ext uri="{BB962C8B-B14F-4D97-AF65-F5344CB8AC3E}">
        <p14:creationId xmlns:p14="http://schemas.microsoft.com/office/powerpoint/2010/main" val="215435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="" xmlns:a16="http://schemas.microsoft.com/office/drawing/2014/main" id="{10E9787E-2BEF-4A19-9765-075097AB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8" y="1406615"/>
            <a:ext cx="11565823" cy="52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74D6DC9-E5AD-46C6-92FF-F94937C4B8AF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242EF06-3634-4306-A97F-C01C74E1E8E8}"/>
                  </a:ext>
                </a:extLst>
              </p:cNvPr>
              <p:cNvSpPr txBox="1"/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42EF06-3634-4306-A97F-C01C74E1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B3369D1-6541-4D69-A9AA-934A9FE6DD73}"/>
                  </a:ext>
                </a:extLst>
              </p:cNvPr>
              <p:cNvSpPr txBox="1"/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3369D1-6541-4D69-A9AA-934A9FE6D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6DC32F-3536-4F92-9D5E-C740501FD4A9}"/>
              </a:ext>
            </a:extLst>
          </p:cNvPr>
          <p:cNvSpPr txBox="1"/>
          <p:nvPr/>
        </p:nvSpPr>
        <p:spPr>
          <a:xfrm>
            <a:off x="233268" y="241333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B2F8B4-731D-4E89-8A63-31F262AE3BBA}"/>
              </a:ext>
            </a:extLst>
          </p:cNvPr>
          <p:cNvSpPr txBox="1"/>
          <p:nvPr/>
        </p:nvSpPr>
        <p:spPr>
          <a:xfrm>
            <a:off x="233268" y="385820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53557F-11C4-4435-9398-ED266F18C408}"/>
              </a:ext>
            </a:extLst>
          </p:cNvPr>
          <p:cNvSpPr txBox="1"/>
          <p:nvPr/>
        </p:nvSpPr>
        <p:spPr>
          <a:xfrm>
            <a:off x="1212979" y="110267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00CC"/>
                </a:solidFill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391161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74D6DC9-E5AD-46C6-92FF-F94937C4B8AF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242EF06-3634-4306-A97F-C01C74E1E8E8}"/>
                  </a:ext>
                </a:extLst>
              </p:cNvPr>
              <p:cNvSpPr txBox="1"/>
              <p:nvPr/>
            </p:nvSpPr>
            <p:spPr>
              <a:xfrm>
                <a:off x="1427584" y="251578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42EF06-3634-4306-A97F-C01C74E1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515787"/>
                <a:ext cx="542730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6DC32F-3536-4F92-9D5E-C740501FD4A9}"/>
              </a:ext>
            </a:extLst>
          </p:cNvPr>
          <p:cNvSpPr txBox="1"/>
          <p:nvPr/>
        </p:nvSpPr>
        <p:spPr>
          <a:xfrm>
            <a:off x="233268" y="252182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53557F-11C4-4435-9398-ED266F18C408}"/>
              </a:ext>
            </a:extLst>
          </p:cNvPr>
          <p:cNvSpPr txBox="1"/>
          <p:nvPr/>
        </p:nvSpPr>
        <p:spPr>
          <a:xfrm>
            <a:off x="1212979" y="121116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00CC"/>
                </a:solidFill>
              </a:rPr>
              <a:t>Tính</a:t>
            </a:r>
            <a:endParaRPr lang="en-US" sz="72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1CCF5E17-9310-401A-A9AD-C39032080FBF}"/>
                  </a:ext>
                </a:extLst>
              </p:cNvPr>
              <p:cNvSpPr txBox="1"/>
              <p:nvPr/>
            </p:nvSpPr>
            <p:spPr>
              <a:xfrm>
                <a:off x="836647" y="3531652"/>
                <a:ext cx="63852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𝟏𝟐𝟗𝟔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CF5E17-9310-401A-A9AD-C39032080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3531652"/>
                <a:ext cx="6385248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E81F71CC-3734-47C4-AA64-F1CB69F7C853}"/>
                  </a:ext>
                </a:extLst>
              </p:cNvPr>
              <p:cNvSpPr txBox="1"/>
              <p:nvPr/>
            </p:nvSpPr>
            <p:spPr>
              <a:xfrm>
                <a:off x="836647" y="4563471"/>
                <a:ext cx="4242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𝟏𝟑𝟔𝟖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F71CC-3734-47C4-AA64-F1CB69F7C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4563471"/>
                <a:ext cx="4242320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CAA932C-ACD1-429C-A860-DD232F19AA34}"/>
                  </a:ext>
                </a:extLst>
              </p:cNvPr>
              <p:cNvSpPr txBox="1"/>
              <p:nvPr/>
            </p:nvSpPr>
            <p:spPr>
              <a:xfrm>
                <a:off x="836647" y="5486801"/>
                <a:ext cx="27836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𝟏𝟐𝟗𝟔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AA932C-ACD1-429C-A860-DD232F19A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5486801"/>
                <a:ext cx="2783633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4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451</Words>
  <Application>Microsoft Office PowerPoint</Application>
  <PresentationFormat>Widescreen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 Toãn Thái</dc:creator>
  <cp:lastModifiedBy>ADMIN</cp:lastModifiedBy>
  <cp:revision>4</cp:revision>
  <dcterms:created xsi:type="dcterms:W3CDTF">2021-07-09T18:13:34Z</dcterms:created>
  <dcterms:modified xsi:type="dcterms:W3CDTF">2021-08-31T07:44:20Z</dcterms:modified>
</cp:coreProperties>
</file>