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Tahoma"/>
      <p:regular r:id="rId17"/>
      <p:bold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6.xml"/><Relationship Id="rId22" Type="http://schemas.openxmlformats.org/officeDocument/2006/relationships/font" Target="fonts/OpenSans-boldItalic.fntdata"/><Relationship Id="rId10" Type="http://schemas.openxmlformats.org/officeDocument/2006/relationships/slide" Target="slides/slide5.xml"/><Relationship Id="rId21"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Tahom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penSans-regular.fntdata"/><Relationship Id="rId6" Type="http://schemas.openxmlformats.org/officeDocument/2006/relationships/slide" Target="slides/slide1.xml"/><Relationship Id="rId18" Type="http://schemas.openxmlformats.org/officeDocument/2006/relationships/font" Target="fonts/Tahom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87000">
              <a:schemeClr val="lt1"/>
            </a:gs>
            <a:gs pos="89000">
              <a:srgbClr val="C4D6EB"/>
            </a:gs>
            <a:gs pos="95000">
              <a:srgbClr val="B6DDE7"/>
            </a:gs>
            <a:gs pos="100000">
              <a:srgbClr val="00B0F0"/>
            </a:gs>
          </a:gsLst>
          <a:lin ang="66000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44.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4.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9.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4.png"/><Relationship Id="rId11" Type="http://schemas.openxmlformats.org/officeDocument/2006/relationships/image" Target="../media/image22.png"/><Relationship Id="rId10" Type="http://schemas.openxmlformats.org/officeDocument/2006/relationships/image" Target="../media/image17.png"/><Relationship Id="rId9" Type="http://schemas.openxmlformats.org/officeDocument/2006/relationships/image" Target="../media/image27.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20.png"/><Relationship Id="rId8"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32.png"/><Relationship Id="rId11" Type="http://schemas.openxmlformats.org/officeDocument/2006/relationships/image" Target="../media/image28.png"/><Relationship Id="rId10" Type="http://schemas.openxmlformats.org/officeDocument/2006/relationships/image" Target="../media/image29.png"/><Relationship Id="rId9" Type="http://schemas.openxmlformats.org/officeDocument/2006/relationships/image" Target="../media/image23.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30.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33.png"/><Relationship Id="rId11" Type="http://schemas.openxmlformats.org/officeDocument/2006/relationships/image" Target="../media/image39.png"/><Relationship Id="rId10" Type="http://schemas.openxmlformats.org/officeDocument/2006/relationships/image" Target="../media/image38.png"/><Relationship Id="rId9" Type="http://schemas.openxmlformats.org/officeDocument/2006/relationships/image" Target="../media/image36.png"/><Relationship Id="rId5" Type="http://schemas.openxmlformats.org/officeDocument/2006/relationships/image" Target="../media/image14.png"/><Relationship Id="rId6" Type="http://schemas.openxmlformats.org/officeDocument/2006/relationships/image" Target="../media/image31.png"/><Relationship Id="rId7" Type="http://schemas.openxmlformats.org/officeDocument/2006/relationships/image" Target="../media/image37.png"/><Relationship Id="rId8"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nvSpPr>
        <p:spPr>
          <a:xfrm>
            <a:off x="381000" y="1360448"/>
            <a:ext cx="8382000"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TIẾT 3: LUYỆN TẬP</a:t>
            </a:r>
            <a:endParaRPr/>
          </a:p>
          <a:p>
            <a:pPr indent="0" lvl="0" marL="0" marR="0" rtl="0" algn="ctr">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NHÂN ĐƠN THỨC VỚI ĐA THỨC </a:t>
            </a:r>
            <a:endParaRPr/>
          </a:p>
          <a:p>
            <a:pPr indent="0" lvl="0" marL="0" marR="0" rtl="0" algn="ctr">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&amp; NHÂN ĐA THỨC VỚI ĐA THỨC</a:t>
            </a:r>
            <a:endParaRPr b="1" i="0" sz="3200" u="none" cap="none" strike="noStrike">
              <a:solidFill>
                <a:srgbClr val="FF0000"/>
              </a:solidFill>
              <a:latin typeface="Times New Roman"/>
              <a:ea typeface="Times New Roman"/>
              <a:cs typeface="Times New Roman"/>
              <a:sym typeface="Times New Roman"/>
            </a:endParaRPr>
          </a:p>
        </p:txBody>
      </p:sp>
      <p:pic>
        <p:nvPicPr>
          <p:cNvPr id="85" name="Google Shape;85;p13"/>
          <p:cNvPicPr preferRelativeResize="0"/>
          <p:nvPr/>
        </p:nvPicPr>
        <p:blipFill rotWithShape="1">
          <a:blip r:embed="rId3">
            <a:alphaModFix/>
          </a:blip>
          <a:srcRect b="0" l="0" r="0" t="0"/>
          <a:stretch/>
        </p:blipFill>
        <p:spPr>
          <a:xfrm>
            <a:off x="3361457" y="3703638"/>
            <a:ext cx="2270125" cy="1706562"/>
          </a:xfrm>
          <a:prstGeom prst="rect">
            <a:avLst/>
          </a:prstGeom>
          <a:noFill/>
          <a:ln>
            <a:noFill/>
          </a:ln>
        </p:spPr>
      </p:pic>
      <p:grpSp>
        <p:nvGrpSpPr>
          <p:cNvPr id="86" name="Google Shape;86;p13"/>
          <p:cNvGrpSpPr/>
          <p:nvPr/>
        </p:nvGrpSpPr>
        <p:grpSpPr>
          <a:xfrm>
            <a:off x="90268" y="188744"/>
            <a:ext cx="8911356" cy="6480193"/>
            <a:chOff x="1625" y="1003"/>
            <a:chExt cx="9158" cy="14683"/>
          </a:xfrm>
        </p:grpSpPr>
        <p:sp>
          <p:nvSpPr>
            <p:cNvPr id="87" name="Google Shape;87;p13"/>
            <p:cNvSpPr/>
            <p:nvPr/>
          </p:nvSpPr>
          <p:spPr>
            <a:xfrm>
              <a:off x="9329" y="1003"/>
              <a:ext cx="821" cy="854"/>
            </a:xfrm>
            <a:custGeom>
              <a:rect b="b" l="l" r="r" t="t"/>
              <a:pathLst>
                <a:path extrusionOk="0" h="854" w="821">
                  <a:moveTo>
                    <a:pt x="446" y="110"/>
                  </a:moveTo>
                  <a:lnTo>
                    <a:pt x="427" y="100"/>
                  </a:lnTo>
                  <a:lnTo>
                    <a:pt x="408" y="96"/>
                  </a:lnTo>
                  <a:lnTo>
                    <a:pt x="393" y="100"/>
                  </a:lnTo>
                  <a:lnTo>
                    <a:pt x="379" y="100"/>
                  </a:lnTo>
                  <a:lnTo>
                    <a:pt x="365" y="105"/>
                  </a:lnTo>
                  <a:lnTo>
                    <a:pt x="350" y="110"/>
                  </a:lnTo>
                  <a:lnTo>
                    <a:pt x="336" y="115"/>
                  </a:lnTo>
                  <a:lnTo>
                    <a:pt x="321" y="110"/>
                  </a:lnTo>
                  <a:lnTo>
                    <a:pt x="326" y="124"/>
                  </a:lnTo>
                  <a:lnTo>
                    <a:pt x="331" y="148"/>
                  </a:lnTo>
                  <a:lnTo>
                    <a:pt x="341" y="177"/>
                  </a:lnTo>
                  <a:lnTo>
                    <a:pt x="355" y="201"/>
                  </a:lnTo>
                  <a:lnTo>
                    <a:pt x="374" y="230"/>
                  </a:lnTo>
                  <a:lnTo>
                    <a:pt x="403" y="254"/>
                  </a:lnTo>
                  <a:lnTo>
                    <a:pt x="427" y="273"/>
                  </a:lnTo>
                  <a:lnTo>
                    <a:pt x="461" y="283"/>
                  </a:lnTo>
                  <a:lnTo>
                    <a:pt x="489" y="292"/>
                  </a:lnTo>
                  <a:lnTo>
                    <a:pt x="518" y="307"/>
                  </a:lnTo>
                  <a:lnTo>
                    <a:pt x="547" y="321"/>
                  </a:lnTo>
                  <a:lnTo>
                    <a:pt x="571" y="340"/>
                  </a:lnTo>
                  <a:lnTo>
                    <a:pt x="595" y="369"/>
                  </a:lnTo>
                  <a:lnTo>
                    <a:pt x="614" y="398"/>
                  </a:lnTo>
                  <a:lnTo>
                    <a:pt x="633" y="432"/>
                  </a:lnTo>
                  <a:lnTo>
                    <a:pt x="648" y="465"/>
                  </a:lnTo>
                  <a:lnTo>
                    <a:pt x="662" y="499"/>
                  </a:lnTo>
                  <a:lnTo>
                    <a:pt x="672" y="532"/>
                  </a:lnTo>
                  <a:lnTo>
                    <a:pt x="681" y="571"/>
                  </a:lnTo>
                  <a:lnTo>
                    <a:pt x="686" y="609"/>
                  </a:lnTo>
                  <a:lnTo>
                    <a:pt x="691" y="648"/>
                  </a:lnTo>
                  <a:lnTo>
                    <a:pt x="686" y="681"/>
                  </a:lnTo>
                  <a:lnTo>
                    <a:pt x="686" y="715"/>
                  </a:lnTo>
                  <a:lnTo>
                    <a:pt x="677" y="748"/>
                  </a:lnTo>
                  <a:lnTo>
                    <a:pt x="672" y="768"/>
                  </a:lnTo>
                  <a:lnTo>
                    <a:pt x="662" y="782"/>
                  </a:lnTo>
                  <a:lnTo>
                    <a:pt x="653" y="796"/>
                  </a:lnTo>
                  <a:lnTo>
                    <a:pt x="643" y="806"/>
                  </a:lnTo>
                  <a:lnTo>
                    <a:pt x="633" y="816"/>
                  </a:lnTo>
                  <a:lnTo>
                    <a:pt x="624" y="820"/>
                  </a:lnTo>
                  <a:lnTo>
                    <a:pt x="619" y="825"/>
                  </a:lnTo>
                  <a:lnTo>
                    <a:pt x="614" y="825"/>
                  </a:lnTo>
                  <a:lnTo>
                    <a:pt x="600" y="825"/>
                  </a:lnTo>
                  <a:lnTo>
                    <a:pt x="590" y="825"/>
                  </a:lnTo>
                  <a:lnTo>
                    <a:pt x="571" y="820"/>
                  </a:lnTo>
                  <a:lnTo>
                    <a:pt x="557" y="811"/>
                  </a:lnTo>
                  <a:lnTo>
                    <a:pt x="537" y="796"/>
                  </a:lnTo>
                  <a:lnTo>
                    <a:pt x="523" y="777"/>
                  </a:lnTo>
                  <a:lnTo>
                    <a:pt x="513" y="753"/>
                  </a:lnTo>
                  <a:lnTo>
                    <a:pt x="509" y="715"/>
                  </a:lnTo>
                  <a:lnTo>
                    <a:pt x="499" y="676"/>
                  </a:lnTo>
                  <a:lnTo>
                    <a:pt x="489" y="638"/>
                  </a:lnTo>
                  <a:lnTo>
                    <a:pt x="480" y="604"/>
                  </a:lnTo>
                  <a:lnTo>
                    <a:pt x="461" y="571"/>
                  </a:lnTo>
                  <a:lnTo>
                    <a:pt x="446" y="542"/>
                  </a:lnTo>
                  <a:lnTo>
                    <a:pt x="422" y="518"/>
                  </a:lnTo>
                  <a:lnTo>
                    <a:pt x="403" y="499"/>
                  </a:lnTo>
                  <a:lnTo>
                    <a:pt x="379" y="484"/>
                  </a:lnTo>
                  <a:lnTo>
                    <a:pt x="355" y="470"/>
                  </a:lnTo>
                  <a:lnTo>
                    <a:pt x="331" y="460"/>
                  </a:lnTo>
                  <a:lnTo>
                    <a:pt x="302" y="460"/>
                  </a:lnTo>
                  <a:lnTo>
                    <a:pt x="278" y="465"/>
                  </a:lnTo>
                  <a:lnTo>
                    <a:pt x="254" y="470"/>
                  </a:lnTo>
                  <a:lnTo>
                    <a:pt x="230" y="484"/>
                  </a:lnTo>
                  <a:lnTo>
                    <a:pt x="211" y="504"/>
                  </a:lnTo>
                  <a:lnTo>
                    <a:pt x="187" y="532"/>
                  </a:lnTo>
                  <a:lnTo>
                    <a:pt x="177" y="556"/>
                  </a:lnTo>
                  <a:lnTo>
                    <a:pt x="173" y="580"/>
                  </a:lnTo>
                  <a:lnTo>
                    <a:pt x="173" y="604"/>
                  </a:lnTo>
                  <a:lnTo>
                    <a:pt x="173" y="624"/>
                  </a:lnTo>
                  <a:lnTo>
                    <a:pt x="149" y="628"/>
                  </a:lnTo>
                  <a:lnTo>
                    <a:pt x="125" y="628"/>
                  </a:lnTo>
                  <a:lnTo>
                    <a:pt x="96" y="624"/>
                  </a:lnTo>
                  <a:lnTo>
                    <a:pt x="72" y="609"/>
                  </a:lnTo>
                  <a:lnTo>
                    <a:pt x="48" y="590"/>
                  </a:lnTo>
                  <a:lnTo>
                    <a:pt x="33" y="561"/>
                  </a:lnTo>
                  <a:lnTo>
                    <a:pt x="24" y="528"/>
                  </a:lnTo>
                  <a:lnTo>
                    <a:pt x="24" y="484"/>
                  </a:lnTo>
                  <a:lnTo>
                    <a:pt x="29" y="460"/>
                  </a:lnTo>
                  <a:lnTo>
                    <a:pt x="38" y="441"/>
                  </a:lnTo>
                  <a:lnTo>
                    <a:pt x="48" y="427"/>
                  </a:lnTo>
                  <a:lnTo>
                    <a:pt x="62" y="417"/>
                  </a:lnTo>
                  <a:lnTo>
                    <a:pt x="77" y="417"/>
                  </a:lnTo>
                  <a:lnTo>
                    <a:pt x="96" y="417"/>
                  </a:lnTo>
                  <a:lnTo>
                    <a:pt x="110" y="417"/>
                  </a:lnTo>
                  <a:lnTo>
                    <a:pt x="125" y="422"/>
                  </a:lnTo>
                  <a:lnTo>
                    <a:pt x="144" y="436"/>
                  </a:lnTo>
                  <a:lnTo>
                    <a:pt x="149" y="460"/>
                  </a:lnTo>
                  <a:lnTo>
                    <a:pt x="149" y="484"/>
                  </a:lnTo>
                  <a:lnTo>
                    <a:pt x="144" y="504"/>
                  </a:lnTo>
                  <a:lnTo>
                    <a:pt x="134" y="513"/>
                  </a:lnTo>
                  <a:lnTo>
                    <a:pt x="125" y="513"/>
                  </a:lnTo>
                  <a:lnTo>
                    <a:pt x="120" y="504"/>
                  </a:lnTo>
                  <a:lnTo>
                    <a:pt x="125" y="484"/>
                  </a:lnTo>
                  <a:lnTo>
                    <a:pt x="120" y="465"/>
                  </a:lnTo>
                  <a:lnTo>
                    <a:pt x="110" y="475"/>
                  </a:lnTo>
                  <a:lnTo>
                    <a:pt x="96" y="489"/>
                  </a:lnTo>
                  <a:lnTo>
                    <a:pt x="91" y="504"/>
                  </a:lnTo>
                  <a:lnTo>
                    <a:pt x="91" y="518"/>
                  </a:lnTo>
                  <a:lnTo>
                    <a:pt x="96" y="528"/>
                  </a:lnTo>
                  <a:lnTo>
                    <a:pt x="105" y="537"/>
                  </a:lnTo>
                  <a:lnTo>
                    <a:pt x="110" y="542"/>
                  </a:lnTo>
                  <a:lnTo>
                    <a:pt x="120" y="547"/>
                  </a:lnTo>
                  <a:lnTo>
                    <a:pt x="129" y="552"/>
                  </a:lnTo>
                  <a:lnTo>
                    <a:pt x="139" y="552"/>
                  </a:lnTo>
                  <a:lnTo>
                    <a:pt x="149" y="542"/>
                  </a:lnTo>
                  <a:lnTo>
                    <a:pt x="153" y="532"/>
                  </a:lnTo>
                  <a:lnTo>
                    <a:pt x="163" y="523"/>
                  </a:lnTo>
                  <a:lnTo>
                    <a:pt x="168" y="504"/>
                  </a:lnTo>
                  <a:lnTo>
                    <a:pt x="173" y="484"/>
                  </a:lnTo>
                  <a:lnTo>
                    <a:pt x="173" y="465"/>
                  </a:lnTo>
                  <a:lnTo>
                    <a:pt x="168" y="446"/>
                  </a:lnTo>
                  <a:lnTo>
                    <a:pt x="163" y="427"/>
                  </a:lnTo>
                  <a:lnTo>
                    <a:pt x="149" y="408"/>
                  </a:lnTo>
                  <a:lnTo>
                    <a:pt x="129" y="393"/>
                  </a:lnTo>
                  <a:lnTo>
                    <a:pt x="105" y="384"/>
                  </a:lnTo>
                  <a:lnTo>
                    <a:pt x="86" y="379"/>
                  </a:lnTo>
                  <a:lnTo>
                    <a:pt x="62" y="384"/>
                  </a:lnTo>
                  <a:lnTo>
                    <a:pt x="43" y="388"/>
                  </a:lnTo>
                  <a:lnTo>
                    <a:pt x="29" y="403"/>
                  </a:lnTo>
                  <a:lnTo>
                    <a:pt x="14" y="422"/>
                  </a:lnTo>
                  <a:lnTo>
                    <a:pt x="9" y="446"/>
                  </a:lnTo>
                  <a:lnTo>
                    <a:pt x="0" y="480"/>
                  </a:lnTo>
                  <a:lnTo>
                    <a:pt x="0" y="518"/>
                  </a:lnTo>
                  <a:lnTo>
                    <a:pt x="5" y="552"/>
                  </a:lnTo>
                  <a:lnTo>
                    <a:pt x="19" y="585"/>
                  </a:lnTo>
                  <a:lnTo>
                    <a:pt x="38" y="614"/>
                  </a:lnTo>
                  <a:lnTo>
                    <a:pt x="62" y="633"/>
                  </a:lnTo>
                  <a:lnTo>
                    <a:pt x="96" y="652"/>
                  </a:lnTo>
                  <a:lnTo>
                    <a:pt x="134" y="652"/>
                  </a:lnTo>
                  <a:lnTo>
                    <a:pt x="187" y="648"/>
                  </a:lnTo>
                  <a:lnTo>
                    <a:pt x="197" y="672"/>
                  </a:lnTo>
                  <a:lnTo>
                    <a:pt x="216" y="691"/>
                  </a:lnTo>
                  <a:lnTo>
                    <a:pt x="245" y="710"/>
                  </a:lnTo>
                  <a:lnTo>
                    <a:pt x="269" y="724"/>
                  </a:lnTo>
                  <a:lnTo>
                    <a:pt x="293" y="729"/>
                  </a:lnTo>
                  <a:lnTo>
                    <a:pt x="317" y="734"/>
                  </a:lnTo>
                  <a:lnTo>
                    <a:pt x="336" y="724"/>
                  </a:lnTo>
                  <a:lnTo>
                    <a:pt x="350" y="705"/>
                  </a:lnTo>
                  <a:lnTo>
                    <a:pt x="355" y="676"/>
                  </a:lnTo>
                  <a:lnTo>
                    <a:pt x="355" y="648"/>
                  </a:lnTo>
                  <a:lnTo>
                    <a:pt x="350" y="624"/>
                  </a:lnTo>
                  <a:lnTo>
                    <a:pt x="336" y="609"/>
                  </a:lnTo>
                  <a:lnTo>
                    <a:pt x="331" y="604"/>
                  </a:lnTo>
                  <a:lnTo>
                    <a:pt x="321" y="604"/>
                  </a:lnTo>
                  <a:lnTo>
                    <a:pt x="312" y="604"/>
                  </a:lnTo>
                  <a:lnTo>
                    <a:pt x="302" y="609"/>
                  </a:lnTo>
                  <a:lnTo>
                    <a:pt x="293" y="614"/>
                  </a:lnTo>
                  <a:lnTo>
                    <a:pt x="283" y="619"/>
                  </a:lnTo>
                  <a:lnTo>
                    <a:pt x="278" y="628"/>
                  </a:lnTo>
                  <a:lnTo>
                    <a:pt x="273" y="633"/>
                  </a:lnTo>
                  <a:lnTo>
                    <a:pt x="278" y="648"/>
                  </a:lnTo>
                  <a:lnTo>
                    <a:pt x="278" y="652"/>
                  </a:lnTo>
                  <a:lnTo>
                    <a:pt x="283" y="648"/>
                  </a:lnTo>
                  <a:lnTo>
                    <a:pt x="293" y="643"/>
                  </a:lnTo>
                  <a:lnTo>
                    <a:pt x="302" y="633"/>
                  </a:lnTo>
                  <a:lnTo>
                    <a:pt x="312" y="628"/>
                  </a:lnTo>
                  <a:lnTo>
                    <a:pt x="321" y="633"/>
                  </a:lnTo>
                  <a:lnTo>
                    <a:pt x="331" y="638"/>
                  </a:lnTo>
                  <a:lnTo>
                    <a:pt x="336" y="648"/>
                  </a:lnTo>
                  <a:lnTo>
                    <a:pt x="336" y="662"/>
                  </a:lnTo>
                  <a:lnTo>
                    <a:pt x="336" y="676"/>
                  </a:lnTo>
                  <a:lnTo>
                    <a:pt x="331" y="691"/>
                  </a:lnTo>
                  <a:lnTo>
                    <a:pt x="326" y="700"/>
                  </a:lnTo>
                  <a:lnTo>
                    <a:pt x="312" y="705"/>
                  </a:lnTo>
                  <a:lnTo>
                    <a:pt x="297" y="705"/>
                  </a:lnTo>
                  <a:lnTo>
                    <a:pt x="278" y="705"/>
                  </a:lnTo>
                  <a:lnTo>
                    <a:pt x="259" y="700"/>
                  </a:lnTo>
                  <a:lnTo>
                    <a:pt x="240" y="681"/>
                  </a:lnTo>
                  <a:lnTo>
                    <a:pt x="221" y="662"/>
                  </a:lnTo>
                  <a:lnTo>
                    <a:pt x="206" y="638"/>
                  </a:lnTo>
                  <a:lnTo>
                    <a:pt x="201" y="624"/>
                  </a:lnTo>
                  <a:lnTo>
                    <a:pt x="197" y="604"/>
                  </a:lnTo>
                  <a:lnTo>
                    <a:pt x="197" y="585"/>
                  </a:lnTo>
                  <a:lnTo>
                    <a:pt x="201" y="566"/>
                  </a:lnTo>
                  <a:lnTo>
                    <a:pt x="206" y="547"/>
                  </a:lnTo>
                  <a:lnTo>
                    <a:pt x="221" y="528"/>
                  </a:lnTo>
                  <a:lnTo>
                    <a:pt x="240" y="513"/>
                  </a:lnTo>
                  <a:lnTo>
                    <a:pt x="269" y="499"/>
                  </a:lnTo>
                  <a:lnTo>
                    <a:pt x="264" y="518"/>
                  </a:lnTo>
                  <a:lnTo>
                    <a:pt x="264" y="532"/>
                  </a:lnTo>
                  <a:lnTo>
                    <a:pt x="264" y="542"/>
                  </a:lnTo>
                  <a:lnTo>
                    <a:pt x="264" y="552"/>
                  </a:lnTo>
                  <a:lnTo>
                    <a:pt x="264" y="552"/>
                  </a:lnTo>
                  <a:lnTo>
                    <a:pt x="269" y="542"/>
                  </a:lnTo>
                  <a:lnTo>
                    <a:pt x="278" y="532"/>
                  </a:lnTo>
                  <a:lnTo>
                    <a:pt x="293" y="523"/>
                  </a:lnTo>
                  <a:lnTo>
                    <a:pt x="312" y="518"/>
                  </a:lnTo>
                  <a:lnTo>
                    <a:pt x="331" y="513"/>
                  </a:lnTo>
                  <a:lnTo>
                    <a:pt x="350" y="513"/>
                  </a:lnTo>
                  <a:lnTo>
                    <a:pt x="369" y="513"/>
                  </a:lnTo>
                  <a:lnTo>
                    <a:pt x="384" y="518"/>
                  </a:lnTo>
                  <a:lnTo>
                    <a:pt x="403" y="532"/>
                  </a:lnTo>
                  <a:lnTo>
                    <a:pt x="422" y="547"/>
                  </a:lnTo>
                  <a:lnTo>
                    <a:pt x="437" y="566"/>
                  </a:lnTo>
                  <a:lnTo>
                    <a:pt x="461" y="609"/>
                  </a:lnTo>
                  <a:lnTo>
                    <a:pt x="475" y="657"/>
                  </a:lnTo>
                  <a:lnTo>
                    <a:pt x="485" y="705"/>
                  </a:lnTo>
                  <a:lnTo>
                    <a:pt x="494" y="753"/>
                  </a:lnTo>
                  <a:lnTo>
                    <a:pt x="513" y="796"/>
                  </a:lnTo>
                  <a:lnTo>
                    <a:pt x="533" y="825"/>
                  </a:lnTo>
                  <a:lnTo>
                    <a:pt x="566" y="844"/>
                  </a:lnTo>
                  <a:lnTo>
                    <a:pt x="609" y="854"/>
                  </a:lnTo>
                  <a:lnTo>
                    <a:pt x="648" y="844"/>
                  </a:lnTo>
                  <a:lnTo>
                    <a:pt x="677" y="830"/>
                  </a:lnTo>
                  <a:lnTo>
                    <a:pt x="701" y="801"/>
                  </a:lnTo>
                  <a:lnTo>
                    <a:pt x="725" y="768"/>
                  </a:lnTo>
                  <a:lnTo>
                    <a:pt x="739" y="720"/>
                  </a:lnTo>
                  <a:lnTo>
                    <a:pt x="749" y="662"/>
                  </a:lnTo>
                  <a:lnTo>
                    <a:pt x="753" y="600"/>
                  </a:lnTo>
                  <a:lnTo>
                    <a:pt x="753" y="528"/>
                  </a:lnTo>
                  <a:lnTo>
                    <a:pt x="749" y="504"/>
                  </a:lnTo>
                  <a:lnTo>
                    <a:pt x="744" y="470"/>
                  </a:lnTo>
                  <a:lnTo>
                    <a:pt x="734" y="441"/>
                  </a:lnTo>
                  <a:lnTo>
                    <a:pt x="720" y="408"/>
                  </a:lnTo>
                  <a:lnTo>
                    <a:pt x="710" y="379"/>
                  </a:lnTo>
                  <a:lnTo>
                    <a:pt x="696" y="350"/>
                  </a:lnTo>
                  <a:lnTo>
                    <a:pt x="681" y="326"/>
                  </a:lnTo>
                  <a:lnTo>
                    <a:pt x="667" y="312"/>
                  </a:lnTo>
                  <a:lnTo>
                    <a:pt x="657" y="297"/>
                  </a:lnTo>
                  <a:lnTo>
                    <a:pt x="648" y="278"/>
                  </a:lnTo>
                  <a:lnTo>
                    <a:pt x="638" y="259"/>
                  </a:lnTo>
                  <a:lnTo>
                    <a:pt x="633" y="240"/>
                  </a:lnTo>
                  <a:lnTo>
                    <a:pt x="629" y="220"/>
                  </a:lnTo>
                  <a:lnTo>
                    <a:pt x="629" y="201"/>
                  </a:lnTo>
                  <a:lnTo>
                    <a:pt x="624" y="182"/>
                  </a:lnTo>
                  <a:lnTo>
                    <a:pt x="624" y="172"/>
                  </a:lnTo>
                  <a:lnTo>
                    <a:pt x="633" y="158"/>
                  </a:lnTo>
                  <a:lnTo>
                    <a:pt x="643" y="201"/>
                  </a:lnTo>
                  <a:lnTo>
                    <a:pt x="657" y="244"/>
                  </a:lnTo>
                  <a:lnTo>
                    <a:pt x="677" y="283"/>
                  </a:lnTo>
                  <a:lnTo>
                    <a:pt x="696" y="326"/>
                  </a:lnTo>
                  <a:lnTo>
                    <a:pt x="715" y="360"/>
                  </a:lnTo>
                  <a:lnTo>
                    <a:pt x="734" y="398"/>
                  </a:lnTo>
                  <a:lnTo>
                    <a:pt x="749" y="432"/>
                  </a:lnTo>
                  <a:lnTo>
                    <a:pt x="758" y="465"/>
                  </a:lnTo>
                  <a:lnTo>
                    <a:pt x="768" y="446"/>
                  </a:lnTo>
                  <a:lnTo>
                    <a:pt x="792" y="427"/>
                  </a:lnTo>
                  <a:lnTo>
                    <a:pt x="806" y="408"/>
                  </a:lnTo>
                  <a:lnTo>
                    <a:pt x="816" y="388"/>
                  </a:lnTo>
                  <a:lnTo>
                    <a:pt x="821" y="369"/>
                  </a:lnTo>
                  <a:lnTo>
                    <a:pt x="816" y="350"/>
                  </a:lnTo>
                  <a:lnTo>
                    <a:pt x="806" y="331"/>
                  </a:lnTo>
                  <a:lnTo>
                    <a:pt x="792" y="312"/>
                  </a:lnTo>
                  <a:lnTo>
                    <a:pt x="773" y="297"/>
                  </a:lnTo>
                  <a:lnTo>
                    <a:pt x="758" y="283"/>
                  </a:lnTo>
                  <a:lnTo>
                    <a:pt x="753" y="273"/>
                  </a:lnTo>
                  <a:lnTo>
                    <a:pt x="749" y="259"/>
                  </a:lnTo>
                  <a:lnTo>
                    <a:pt x="753" y="249"/>
                  </a:lnTo>
                  <a:lnTo>
                    <a:pt x="758" y="240"/>
                  </a:lnTo>
                  <a:lnTo>
                    <a:pt x="768" y="235"/>
                  </a:lnTo>
                  <a:lnTo>
                    <a:pt x="777" y="225"/>
                  </a:lnTo>
                  <a:lnTo>
                    <a:pt x="792" y="220"/>
                  </a:lnTo>
                  <a:lnTo>
                    <a:pt x="801" y="216"/>
                  </a:lnTo>
                  <a:lnTo>
                    <a:pt x="806" y="201"/>
                  </a:lnTo>
                  <a:lnTo>
                    <a:pt x="811" y="182"/>
                  </a:lnTo>
                  <a:lnTo>
                    <a:pt x="816" y="163"/>
                  </a:lnTo>
                  <a:lnTo>
                    <a:pt x="811" y="144"/>
                  </a:lnTo>
                  <a:lnTo>
                    <a:pt x="806" y="120"/>
                  </a:lnTo>
                  <a:lnTo>
                    <a:pt x="792" y="100"/>
                  </a:lnTo>
                  <a:lnTo>
                    <a:pt x="777" y="86"/>
                  </a:lnTo>
                  <a:lnTo>
                    <a:pt x="758" y="76"/>
                  </a:lnTo>
                  <a:lnTo>
                    <a:pt x="744" y="76"/>
                  </a:lnTo>
                  <a:lnTo>
                    <a:pt x="729" y="76"/>
                  </a:lnTo>
                  <a:lnTo>
                    <a:pt x="720" y="86"/>
                  </a:lnTo>
                  <a:lnTo>
                    <a:pt x="710" y="96"/>
                  </a:lnTo>
                  <a:lnTo>
                    <a:pt x="701" y="110"/>
                  </a:lnTo>
                  <a:lnTo>
                    <a:pt x="691" y="120"/>
                  </a:lnTo>
                  <a:lnTo>
                    <a:pt x="686" y="134"/>
                  </a:lnTo>
                  <a:lnTo>
                    <a:pt x="681" y="115"/>
                  </a:lnTo>
                  <a:lnTo>
                    <a:pt x="681" y="100"/>
                  </a:lnTo>
                  <a:lnTo>
                    <a:pt x="677" y="86"/>
                  </a:lnTo>
                  <a:lnTo>
                    <a:pt x="672" y="72"/>
                  </a:lnTo>
                  <a:lnTo>
                    <a:pt x="667" y="62"/>
                  </a:lnTo>
                  <a:lnTo>
                    <a:pt x="657" y="57"/>
                  </a:lnTo>
                  <a:lnTo>
                    <a:pt x="648" y="52"/>
                  </a:lnTo>
                  <a:lnTo>
                    <a:pt x="638" y="52"/>
                  </a:lnTo>
                  <a:lnTo>
                    <a:pt x="629" y="52"/>
                  </a:lnTo>
                  <a:lnTo>
                    <a:pt x="619" y="57"/>
                  </a:lnTo>
                  <a:lnTo>
                    <a:pt x="609" y="67"/>
                  </a:lnTo>
                  <a:lnTo>
                    <a:pt x="595" y="76"/>
                  </a:lnTo>
                  <a:lnTo>
                    <a:pt x="590" y="91"/>
                  </a:lnTo>
                  <a:lnTo>
                    <a:pt x="581" y="105"/>
                  </a:lnTo>
                  <a:lnTo>
                    <a:pt x="576" y="124"/>
                  </a:lnTo>
                  <a:lnTo>
                    <a:pt x="571" y="148"/>
                  </a:lnTo>
                  <a:lnTo>
                    <a:pt x="571" y="120"/>
                  </a:lnTo>
                  <a:lnTo>
                    <a:pt x="566" y="96"/>
                  </a:lnTo>
                  <a:lnTo>
                    <a:pt x="561" y="76"/>
                  </a:lnTo>
                  <a:lnTo>
                    <a:pt x="557" y="57"/>
                  </a:lnTo>
                  <a:lnTo>
                    <a:pt x="547" y="52"/>
                  </a:lnTo>
                  <a:lnTo>
                    <a:pt x="542" y="48"/>
                  </a:lnTo>
                  <a:lnTo>
                    <a:pt x="533" y="43"/>
                  </a:lnTo>
                  <a:lnTo>
                    <a:pt x="523" y="48"/>
                  </a:lnTo>
                  <a:lnTo>
                    <a:pt x="513" y="43"/>
                  </a:lnTo>
                  <a:lnTo>
                    <a:pt x="504" y="43"/>
                  </a:lnTo>
                  <a:lnTo>
                    <a:pt x="494" y="43"/>
                  </a:lnTo>
                  <a:lnTo>
                    <a:pt x="480" y="38"/>
                  </a:lnTo>
                  <a:lnTo>
                    <a:pt x="470" y="33"/>
                  </a:lnTo>
                  <a:lnTo>
                    <a:pt x="461" y="28"/>
                  </a:lnTo>
                  <a:lnTo>
                    <a:pt x="456" y="14"/>
                  </a:lnTo>
                  <a:lnTo>
                    <a:pt x="451" y="0"/>
                  </a:lnTo>
                  <a:lnTo>
                    <a:pt x="437" y="24"/>
                  </a:lnTo>
                  <a:lnTo>
                    <a:pt x="441" y="52"/>
                  </a:lnTo>
                  <a:lnTo>
                    <a:pt x="446" y="76"/>
                  </a:lnTo>
                  <a:lnTo>
                    <a:pt x="456" y="100"/>
                  </a:lnTo>
                  <a:lnTo>
                    <a:pt x="465" y="115"/>
                  </a:lnTo>
                  <a:lnTo>
                    <a:pt x="480" y="124"/>
                  </a:lnTo>
                  <a:lnTo>
                    <a:pt x="494" y="144"/>
                  </a:lnTo>
                  <a:lnTo>
                    <a:pt x="509" y="158"/>
                  </a:lnTo>
                  <a:lnTo>
                    <a:pt x="518" y="172"/>
                  </a:lnTo>
                  <a:lnTo>
                    <a:pt x="528" y="187"/>
                  </a:lnTo>
                  <a:lnTo>
                    <a:pt x="542" y="201"/>
                  </a:lnTo>
                  <a:lnTo>
                    <a:pt x="547" y="211"/>
                  </a:lnTo>
                  <a:lnTo>
                    <a:pt x="552" y="220"/>
                  </a:lnTo>
                  <a:lnTo>
                    <a:pt x="547" y="230"/>
                  </a:lnTo>
                  <a:lnTo>
                    <a:pt x="537" y="230"/>
                  </a:lnTo>
                  <a:lnTo>
                    <a:pt x="528" y="216"/>
                  </a:lnTo>
                  <a:lnTo>
                    <a:pt x="518" y="206"/>
                  </a:lnTo>
                  <a:lnTo>
                    <a:pt x="509" y="192"/>
                  </a:lnTo>
                  <a:lnTo>
                    <a:pt x="499" y="177"/>
                  </a:lnTo>
                  <a:lnTo>
                    <a:pt x="489" y="158"/>
                  </a:lnTo>
                  <a:lnTo>
                    <a:pt x="475" y="144"/>
                  </a:lnTo>
                  <a:lnTo>
                    <a:pt x="465" y="124"/>
                  </a:lnTo>
                  <a:lnTo>
                    <a:pt x="456" y="115"/>
                  </a:lnTo>
                  <a:lnTo>
                    <a:pt x="446" y="11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3"/>
            <p:cNvSpPr/>
            <p:nvPr/>
          </p:nvSpPr>
          <p:spPr>
            <a:xfrm>
              <a:off x="9780" y="1478"/>
              <a:ext cx="77" cy="182"/>
            </a:xfrm>
            <a:custGeom>
              <a:rect b="b" l="l" r="r" t="t"/>
              <a:pathLst>
                <a:path extrusionOk="0" h="182" w="77">
                  <a:moveTo>
                    <a:pt x="38" y="182"/>
                  </a:moveTo>
                  <a:lnTo>
                    <a:pt x="48" y="173"/>
                  </a:lnTo>
                  <a:lnTo>
                    <a:pt x="58" y="153"/>
                  </a:lnTo>
                  <a:lnTo>
                    <a:pt x="67" y="134"/>
                  </a:lnTo>
                  <a:lnTo>
                    <a:pt x="77" y="105"/>
                  </a:lnTo>
                  <a:lnTo>
                    <a:pt x="77" y="81"/>
                  </a:lnTo>
                  <a:lnTo>
                    <a:pt x="77" y="53"/>
                  </a:lnTo>
                  <a:lnTo>
                    <a:pt x="77" y="29"/>
                  </a:lnTo>
                  <a:lnTo>
                    <a:pt x="72" y="0"/>
                  </a:lnTo>
                  <a:lnTo>
                    <a:pt x="67" y="19"/>
                  </a:lnTo>
                  <a:lnTo>
                    <a:pt x="62" y="43"/>
                  </a:lnTo>
                  <a:lnTo>
                    <a:pt x="58" y="57"/>
                  </a:lnTo>
                  <a:lnTo>
                    <a:pt x="53" y="77"/>
                  </a:lnTo>
                  <a:lnTo>
                    <a:pt x="43" y="86"/>
                  </a:lnTo>
                  <a:lnTo>
                    <a:pt x="34" y="96"/>
                  </a:lnTo>
                  <a:lnTo>
                    <a:pt x="19" y="96"/>
                  </a:lnTo>
                  <a:lnTo>
                    <a:pt x="0" y="91"/>
                  </a:lnTo>
                  <a:lnTo>
                    <a:pt x="38" y="18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3"/>
            <p:cNvSpPr/>
            <p:nvPr/>
          </p:nvSpPr>
          <p:spPr>
            <a:xfrm>
              <a:off x="9857" y="1655"/>
              <a:ext cx="62" cy="87"/>
            </a:xfrm>
            <a:custGeom>
              <a:rect b="b" l="l" r="r" t="t"/>
              <a:pathLst>
                <a:path extrusionOk="0" h="87" w="62">
                  <a:moveTo>
                    <a:pt x="53" y="77"/>
                  </a:moveTo>
                  <a:lnTo>
                    <a:pt x="57" y="53"/>
                  </a:lnTo>
                  <a:lnTo>
                    <a:pt x="62" y="39"/>
                  </a:lnTo>
                  <a:lnTo>
                    <a:pt x="57" y="20"/>
                  </a:lnTo>
                  <a:lnTo>
                    <a:pt x="53" y="5"/>
                  </a:lnTo>
                  <a:lnTo>
                    <a:pt x="43" y="5"/>
                  </a:lnTo>
                  <a:lnTo>
                    <a:pt x="38" y="0"/>
                  </a:lnTo>
                  <a:lnTo>
                    <a:pt x="33" y="0"/>
                  </a:lnTo>
                  <a:lnTo>
                    <a:pt x="29" y="5"/>
                  </a:lnTo>
                  <a:lnTo>
                    <a:pt x="24" y="5"/>
                  </a:lnTo>
                  <a:lnTo>
                    <a:pt x="19" y="10"/>
                  </a:lnTo>
                  <a:lnTo>
                    <a:pt x="14" y="15"/>
                  </a:lnTo>
                  <a:lnTo>
                    <a:pt x="9" y="20"/>
                  </a:lnTo>
                  <a:lnTo>
                    <a:pt x="0" y="29"/>
                  </a:lnTo>
                  <a:lnTo>
                    <a:pt x="0" y="48"/>
                  </a:lnTo>
                  <a:lnTo>
                    <a:pt x="5" y="63"/>
                  </a:lnTo>
                  <a:lnTo>
                    <a:pt x="9" y="77"/>
                  </a:lnTo>
                  <a:lnTo>
                    <a:pt x="19" y="82"/>
                  </a:lnTo>
                  <a:lnTo>
                    <a:pt x="29" y="87"/>
                  </a:lnTo>
                  <a:lnTo>
                    <a:pt x="43" y="82"/>
                  </a:lnTo>
                  <a:lnTo>
                    <a:pt x="53" y="77"/>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3"/>
            <p:cNvSpPr/>
            <p:nvPr/>
          </p:nvSpPr>
          <p:spPr>
            <a:xfrm>
              <a:off x="8513" y="1046"/>
              <a:ext cx="1190" cy="614"/>
            </a:xfrm>
            <a:custGeom>
              <a:rect b="b" l="l" r="r" t="t"/>
              <a:pathLst>
                <a:path extrusionOk="0" h="614" w="1190">
                  <a:moveTo>
                    <a:pt x="1128" y="105"/>
                  </a:moveTo>
                  <a:lnTo>
                    <a:pt x="1099" y="101"/>
                  </a:lnTo>
                  <a:lnTo>
                    <a:pt x="1070" y="91"/>
                  </a:lnTo>
                  <a:lnTo>
                    <a:pt x="1037" y="91"/>
                  </a:lnTo>
                  <a:lnTo>
                    <a:pt x="1003" y="91"/>
                  </a:lnTo>
                  <a:lnTo>
                    <a:pt x="969" y="96"/>
                  </a:lnTo>
                  <a:lnTo>
                    <a:pt x="931" y="101"/>
                  </a:lnTo>
                  <a:lnTo>
                    <a:pt x="897" y="110"/>
                  </a:lnTo>
                  <a:lnTo>
                    <a:pt x="859" y="125"/>
                  </a:lnTo>
                  <a:lnTo>
                    <a:pt x="825" y="144"/>
                  </a:lnTo>
                  <a:lnTo>
                    <a:pt x="792" y="163"/>
                  </a:lnTo>
                  <a:lnTo>
                    <a:pt x="758" y="187"/>
                  </a:lnTo>
                  <a:lnTo>
                    <a:pt x="729" y="221"/>
                  </a:lnTo>
                  <a:lnTo>
                    <a:pt x="705" y="254"/>
                  </a:lnTo>
                  <a:lnTo>
                    <a:pt x="686" y="293"/>
                  </a:lnTo>
                  <a:lnTo>
                    <a:pt x="667" y="336"/>
                  </a:lnTo>
                  <a:lnTo>
                    <a:pt x="657" y="389"/>
                  </a:lnTo>
                  <a:lnTo>
                    <a:pt x="653" y="369"/>
                  </a:lnTo>
                  <a:lnTo>
                    <a:pt x="653" y="336"/>
                  </a:lnTo>
                  <a:lnTo>
                    <a:pt x="657" y="302"/>
                  </a:lnTo>
                  <a:lnTo>
                    <a:pt x="662" y="259"/>
                  </a:lnTo>
                  <a:lnTo>
                    <a:pt x="657" y="240"/>
                  </a:lnTo>
                  <a:lnTo>
                    <a:pt x="653" y="216"/>
                  </a:lnTo>
                  <a:lnTo>
                    <a:pt x="643" y="192"/>
                  </a:lnTo>
                  <a:lnTo>
                    <a:pt x="633" y="177"/>
                  </a:lnTo>
                  <a:lnTo>
                    <a:pt x="619" y="168"/>
                  </a:lnTo>
                  <a:lnTo>
                    <a:pt x="605" y="168"/>
                  </a:lnTo>
                  <a:lnTo>
                    <a:pt x="590" y="182"/>
                  </a:lnTo>
                  <a:lnTo>
                    <a:pt x="576" y="211"/>
                  </a:lnTo>
                  <a:lnTo>
                    <a:pt x="571" y="230"/>
                  </a:lnTo>
                  <a:lnTo>
                    <a:pt x="561" y="216"/>
                  </a:lnTo>
                  <a:lnTo>
                    <a:pt x="566" y="158"/>
                  </a:lnTo>
                  <a:lnTo>
                    <a:pt x="561" y="115"/>
                  </a:lnTo>
                  <a:lnTo>
                    <a:pt x="547" y="86"/>
                  </a:lnTo>
                  <a:lnTo>
                    <a:pt x="533" y="67"/>
                  </a:lnTo>
                  <a:lnTo>
                    <a:pt x="509" y="53"/>
                  </a:lnTo>
                  <a:lnTo>
                    <a:pt x="494" y="38"/>
                  </a:lnTo>
                  <a:lnTo>
                    <a:pt x="480" y="24"/>
                  </a:lnTo>
                  <a:lnTo>
                    <a:pt x="480" y="0"/>
                  </a:lnTo>
                  <a:lnTo>
                    <a:pt x="465" y="9"/>
                  </a:lnTo>
                  <a:lnTo>
                    <a:pt x="451" y="29"/>
                  </a:lnTo>
                  <a:lnTo>
                    <a:pt x="441" y="53"/>
                  </a:lnTo>
                  <a:lnTo>
                    <a:pt x="437" y="81"/>
                  </a:lnTo>
                  <a:lnTo>
                    <a:pt x="432" y="115"/>
                  </a:lnTo>
                  <a:lnTo>
                    <a:pt x="437" y="149"/>
                  </a:lnTo>
                  <a:lnTo>
                    <a:pt x="446" y="182"/>
                  </a:lnTo>
                  <a:lnTo>
                    <a:pt x="470" y="221"/>
                  </a:lnTo>
                  <a:lnTo>
                    <a:pt x="485" y="249"/>
                  </a:lnTo>
                  <a:lnTo>
                    <a:pt x="470" y="249"/>
                  </a:lnTo>
                  <a:lnTo>
                    <a:pt x="441" y="187"/>
                  </a:lnTo>
                  <a:lnTo>
                    <a:pt x="408" y="149"/>
                  </a:lnTo>
                  <a:lnTo>
                    <a:pt x="374" y="125"/>
                  </a:lnTo>
                  <a:lnTo>
                    <a:pt x="345" y="115"/>
                  </a:lnTo>
                  <a:lnTo>
                    <a:pt x="312" y="105"/>
                  </a:lnTo>
                  <a:lnTo>
                    <a:pt x="288" y="101"/>
                  </a:lnTo>
                  <a:lnTo>
                    <a:pt x="273" y="91"/>
                  </a:lnTo>
                  <a:lnTo>
                    <a:pt x="269" y="77"/>
                  </a:lnTo>
                  <a:lnTo>
                    <a:pt x="264" y="101"/>
                  </a:lnTo>
                  <a:lnTo>
                    <a:pt x="264" y="129"/>
                  </a:lnTo>
                  <a:lnTo>
                    <a:pt x="273" y="158"/>
                  </a:lnTo>
                  <a:lnTo>
                    <a:pt x="288" y="187"/>
                  </a:lnTo>
                  <a:lnTo>
                    <a:pt x="302" y="216"/>
                  </a:lnTo>
                  <a:lnTo>
                    <a:pt x="326" y="240"/>
                  </a:lnTo>
                  <a:lnTo>
                    <a:pt x="345" y="259"/>
                  </a:lnTo>
                  <a:lnTo>
                    <a:pt x="369" y="269"/>
                  </a:lnTo>
                  <a:lnTo>
                    <a:pt x="422" y="278"/>
                  </a:lnTo>
                  <a:lnTo>
                    <a:pt x="413" y="302"/>
                  </a:lnTo>
                  <a:lnTo>
                    <a:pt x="393" y="293"/>
                  </a:lnTo>
                  <a:lnTo>
                    <a:pt x="374" y="293"/>
                  </a:lnTo>
                  <a:lnTo>
                    <a:pt x="355" y="288"/>
                  </a:lnTo>
                  <a:lnTo>
                    <a:pt x="341" y="283"/>
                  </a:lnTo>
                  <a:lnTo>
                    <a:pt x="321" y="283"/>
                  </a:lnTo>
                  <a:lnTo>
                    <a:pt x="307" y="283"/>
                  </a:lnTo>
                  <a:lnTo>
                    <a:pt x="288" y="278"/>
                  </a:lnTo>
                  <a:lnTo>
                    <a:pt x="273" y="278"/>
                  </a:lnTo>
                  <a:lnTo>
                    <a:pt x="254" y="273"/>
                  </a:lnTo>
                  <a:lnTo>
                    <a:pt x="240" y="269"/>
                  </a:lnTo>
                  <a:lnTo>
                    <a:pt x="221" y="264"/>
                  </a:lnTo>
                  <a:lnTo>
                    <a:pt x="206" y="254"/>
                  </a:lnTo>
                  <a:lnTo>
                    <a:pt x="187" y="240"/>
                  </a:lnTo>
                  <a:lnTo>
                    <a:pt x="173" y="225"/>
                  </a:lnTo>
                  <a:lnTo>
                    <a:pt x="158" y="206"/>
                  </a:lnTo>
                  <a:lnTo>
                    <a:pt x="139" y="182"/>
                  </a:lnTo>
                  <a:lnTo>
                    <a:pt x="129" y="182"/>
                  </a:lnTo>
                  <a:lnTo>
                    <a:pt x="120" y="182"/>
                  </a:lnTo>
                  <a:lnTo>
                    <a:pt x="110" y="182"/>
                  </a:lnTo>
                  <a:lnTo>
                    <a:pt x="101" y="182"/>
                  </a:lnTo>
                  <a:lnTo>
                    <a:pt x="91" y="182"/>
                  </a:lnTo>
                  <a:lnTo>
                    <a:pt x="81" y="177"/>
                  </a:lnTo>
                  <a:lnTo>
                    <a:pt x="77" y="173"/>
                  </a:lnTo>
                  <a:lnTo>
                    <a:pt x="67" y="163"/>
                  </a:lnTo>
                  <a:lnTo>
                    <a:pt x="77" y="163"/>
                  </a:lnTo>
                  <a:lnTo>
                    <a:pt x="81" y="163"/>
                  </a:lnTo>
                  <a:lnTo>
                    <a:pt x="91" y="168"/>
                  </a:lnTo>
                  <a:lnTo>
                    <a:pt x="101" y="168"/>
                  </a:lnTo>
                  <a:lnTo>
                    <a:pt x="110" y="168"/>
                  </a:lnTo>
                  <a:lnTo>
                    <a:pt x="115" y="168"/>
                  </a:lnTo>
                  <a:lnTo>
                    <a:pt x="129" y="168"/>
                  </a:lnTo>
                  <a:lnTo>
                    <a:pt x="134" y="158"/>
                  </a:lnTo>
                  <a:lnTo>
                    <a:pt x="144" y="139"/>
                  </a:lnTo>
                  <a:lnTo>
                    <a:pt x="149" y="120"/>
                  </a:lnTo>
                  <a:lnTo>
                    <a:pt x="149" y="101"/>
                  </a:lnTo>
                  <a:lnTo>
                    <a:pt x="149" y="81"/>
                  </a:lnTo>
                  <a:lnTo>
                    <a:pt x="144" y="67"/>
                  </a:lnTo>
                  <a:lnTo>
                    <a:pt x="134" y="53"/>
                  </a:lnTo>
                  <a:lnTo>
                    <a:pt x="125" y="43"/>
                  </a:lnTo>
                  <a:lnTo>
                    <a:pt x="110" y="29"/>
                  </a:lnTo>
                  <a:lnTo>
                    <a:pt x="96" y="19"/>
                  </a:lnTo>
                  <a:lnTo>
                    <a:pt x="81" y="19"/>
                  </a:lnTo>
                  <a:lnTo>
                    <a:pt x="62" y="19"/>
                  </a:lnTo>
                  <a:lnTo>
                    <a:pt x="48" y="24"/>
                  </a:lnTo>
                  <a:lnTo>
                    <a:pt x="33" y="38"/>
                  </a:lnTo>
                  <a:lnTo>
                    <a:pt x="19" y="53"/>
                  </a:lnTo>
                  <a:lnTo>
                    <a:pt x="9" y="77"/>
                  </a:lnTo>
                  <a:lnTo>
                    <a:pt x="0" y="101"/>
                  </a:lnTo>
                  <a:lnTo>
                    <a:pt x="0" y="129"/>
                  </a:lnTo>
                  <a:lnTo>
                    <a:pt x="9" y="163"/>
                  </a:lnTo>
                  <a:lnTo>
                    <a:pt x="29" y="197"/>
                  </a:lnTo>
                  <a:lnTo>
                    <a:pt x="53" y="230"/>
                  </a:lnTo>
                  <a:lnTo>
                    <a:pt x="77" y="264"/>
                  </a:lnTo>
                  <a:lnTo>
                    <a:pt x="101" y="288"/>
                  </a:lnTo>
                  <a:lnTo>
                    <a:pt x="129" y="307"/>
                  </a:lnTo>
                  <a:lnTo>
                    <a:pt x="153" y="317"/>
                  </a:lnTo>
                  <a:lnTo>
                    <a:pt x="182" y="326"/>
                  </a:lnTo>
                  <a:lnTo>
                    <a:pt x="211" y="331"/>
                  </a:lnTo>
                  <a:lnTo>
                    <a:pt x="240" y="336"/>
                  </a:lnTo>
                  <a:lnTo>
                    <a:pt x="273" y="341"/>
                  </a:lnTo>
                  <a:lnTo>
                    <a:pt x="302" y="345"/>
                  </a:lnTo>
                  <a:lnTo>
                    <a:pt x="331" y="345"/>
                  </a:lnTo>
                  <a:lnTo>
                    <a:pt x="360" y="350"/>
                  </a:lnTo>
                  <a:lnTo>
                    <a:pt x="393" y="355"/>
                  </a:lnTo>
                  <a:lnTo>
                    <a:pt x="417" y="355"/>
                  </a:lnTo>
                  <a:lnTo>
                    <a:pt x="446" y="360"/>
                  </a:lnTo>
                  <a:lnTo>
                    <a:pt x="470" y="365"/>
                  </a:lnTo>
                  <a:lnTo>
                    <a:pt x="489" y="374"/>
                  </a:lnTo>
                  <a:lnTo>
                    <a:pt x="509" y="379"/>
                  </a:lnTo>
                  <a:lnTo>
                    <a:pt x="528" y="393"/>
                  </a:lnTo>
                  <a:lnTo>
                    <a:pt x="542" y="408"/>
                  </a:lnTo>
                  <a:lnTo>
                    <a:pt x="552" y="422"/>
                  </a:lnTo>
                  <a:lnTo>
                    <a:pt x="561" y="456"/>
                  </a:lnTo>
                  <a:lnTo>
                    <a:pt x="571" y="489"/>
                  </a:lnTo>
                  <a:lnTo>
                    <a:pt x="571" y="518"/>
                  </a:lnTo>
                  <a:lnTo>
                    <a:pt x="566" y="537"/>
                  </a:lnTo>
                  <a:lnTo>
                    <a:pt x="557" y="557"/>
                  </a:lnTo>
                  <a:lnTo>
                    <a:pt x="542" y="566"/>
                  </a:lnTo>
                  <a:lnTo>
                    <a:pt x="523" y="571"/>
                  </a:lnTo>
                  <a:lnTo>
                    <a:pt x="504" y="571"/>
                  </a:lnTo>
                  <a:lnTo>
                    <a:pt x="485" y="561"/>
                  </a:lnTo>
                  <a:lnTo>
                    <a:pt x="475" y="547"/>
                  </a:lnTo>
                  <a:lnTo>
                    <a:pt x="470" y="533"/>
                  </a:lnTo>
                  <a:lnTo>
                    <a:pt x="470" y="518"/>
                  </a:lnTo>
                  <a:lnTo>
                    <a:pt x="475" y="499"/>
                  </a:lnTo>
                  <a:lnTo>
                    <a:pt x="485" y="485"/>
                  </a:lnTo>
                  <a:lnTo>
                    <a:pt x="494" y="475"/>
                  </a:lnTo>
                  <a:lnTo>
                    <a:pt x="504" y="465"/>
                  </a:lnTo>
                  <a:lnTo>
                    <a:pt x="494" y="461"/>
                  </a:lnTo>
                  <a:lnTo>
                    <a:pt x="485" y="456"/>
                  </a:lnTo>
                  <a:lnTo>
                    <a:pt x="470" y="456"/>
                  </a:lnTo>
                  <a:lnTo>
                    <a:pt x="465" y="461"/>
                  </a:lnTo>
                  <a:lnTo>
                    <a:pt x="456" y="465"/>
                  </a:lnTo>
                  <a:lnTo>
                    <a:pt x="451" y="470"/>
                  </a:lnTo>
                  <a:lnTo>
                    <a:pt x="446" y="475"/>
                  </a:lnTo>
                  <a:lnTo>
                    <a:pt x="446" y="480"/>
                  </a:lnTo>
                  <a:lnTo>
                    <a:pt x="437" y="470"/>
                  </a:lnTo>
                  <a:lnTo>
                    <a:pt x="432" y="461"/>
                  </a:lnTo>
                  <a:lnTo>
                    <a:pt x="427" y="451"/>
                  </a:lnTo>
                  <a:lnTo>
                    <a:pt x="422" y="446"/>
                  </a:lnTo>
                  <a:lnTo>
                    <a:pt x="413" y="446"/>
                  </a:lnTo>
                  <a:lnTo>
                    <a:pt x="408" y="446"/>
                  </a:lnTo>
                  <a:lnTo>
                    <a:pt x="398" y="446"/>
                  </a:lnTo>
                  <a:lnTo>
                    <a:pt x="393" y="451"/>
                  </a:lnTo>
                  <a:lnTo>
                    <a:pt x="384" y="461"/>
                  </a:lnTo>
                  <a:lnTo>
                    <a:pt x="384" y="475"/>
                  </a:lnTo>
                  <a:lnTo>
                    <a:pt x="389" y="494"/>
                  </a:lnTo>
                  <a:lnTo>
                    <a:pt x="398" y="509"/>
                  </a:lnTo>
                  <a:lnTo>
                    <a:pt x="408" y="528"/>
                  </a:lnTo>
                  <a:lnTo>
                    <a:pt x="422" y="547"/>
                  </a:lnTo>
                  <a:lnTo>
                    <a:pt x="437" y="566"/>
                  </a:lnTo>
                  <a:lnTo>
                    <a:pt x="446" y="581"/>
                  </a:lnTo>
                  <a:lnTo>
                    <a:pt x="461" y="590"/>
                  </a:lnTo>
                  <a:lnTo>
                    <a:pt x="480" y="595"/>
                  </a:lnTo>
                  <a:lnTo>
                    <a:pt x="499" y="605"/>
                  </a:lnTo>
                  <a:lnTo>
                    <a:pt x="518" y="609"/>
                  </a:lnTo>
                  <a:lnTo>
                    <a:pt x="542" y="614"/>
                  </a:lnTo>
                  <a:lnTo>
                    <a:pt x="561" y="614"/>
                  </a:lnTo>
                  <a:lnTo>
                    <a:pt x="585" y="609"/>
                  </a:lnTo>
                  <a:lnTo>
                    <a:pt x="605" y="605"/>
                  </a:lnTo>
                  <a:lnTo>
                    <a:pt x="638" y="581"/>
                  </a:lnTo>
                  <a:lnTo>
                    <a:pt x="667" y="557"/>
                  </a:lnTo>
                  <a:lnTo>
                    <a:pt x="686" y="528"/>
                  </a:lnTo>
                  <a:lnTo>
                    <a:pt x="701" y="499"/>
                  </a:lnTo>
                  <a:lnTo>
                    <a:pt x="715" y="465"/>
                  </a:lnTo>
                  <a:lnTo>
                    <a:pt x="729" y="437"/>
                  </a:lnTo>
                  <a:lnTo>
                    <a:pt x="749" y="408"/>
                  </a:lnTo>
                  <a:lnTo>
                    <a:pt x="763" y="384"/>
                  </a:lnTo>
                  <a:lnTo>
                    <a:pt x="782" y="365"/>
                  </a:lnTo>
                  <a:lnTo>
                    <a:pt x="801" y="345"/>
                  </a:lnTo>
                  <a:lnTo>
                    <a:pt x="821" y="326"/>
                  </a:lnTo>
                  <a:lnTo>
                    <a:pt x="840" y="307"/>
                  </a:lnTo>
                  <a:lnTo>
                    <a:pt x="859" y="293"/>
                  </a:lnTo>
                  <a:lnTo>
                    <a:pt x="878" y="273"/>
                  </a:lnTo>
                  <a:lnTo>
                    <a:pt x="902" y="259"/>
                  </a:lnTo>
                  <a:lnTo>
                    <a:pt x="921" y="245"/>
                  </a:lnTo>
                  <a:lnTo>
                    <a:pt x="945" y="235"/>
                  </a:lnTo>
                  <a:lnTo>
                    <a:pt x="974" y="225"/>
                  </a:lnTo>
                  <a:lnTo>
                    <a:pt x="1003" y="216"/>
                  </a:lnTo>
                  <a:lnTo>
                    <a:pt x="1032" y="211"/>
                  </a:lnTo>
                  <a:lnTo>
                    <a:pt x="1065" y="206"/>
                  </a:lnTo>
                  <a:lnTo>
                    <a:pt x="1104" y="206"/>
                  </a:lnTo>
                  <a:lnTo>
                    <a:pt x="1147" y="211"/>
                  </a:lnTo>
                  <a:lnTo>
                    <a:pt x="1190" y="216"/>
                  </a:lnTo>
                  <a:lnTo>
                    <a:pt x="1181" y="201"/>
                  </a:lnTo>
                  <a:lnTo>
                    <a:pt x="1166" y="187"/>
                  </a:lnTo>
                  <a:lnTo>
                    <a:pt x="1157" y="177"/>
                  </a:lnTo>
                  <a:lnTo>
                    <a:pt x="1147" y="163"/>
                  </a:lnTo>
                  <a:lnTo>
                    <a:pt x="1142" y="153"/>
                  </a:lnTo>
                  <a:lnTo>
                    <a:pt x="1137" y="139"/>
                  </a:lnTo>
                  <a:lnTo>
                    <a:pt x="1133" y="120"/>
                  </a:lnTo>
                  <a:lnTo>
                    <a:pt x="1128" y="105"/>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3"/>
            <p:cNvSpPr/>
            <p:nvPr/>
          </p:nvSpPr>
          <p:spPr>
            <a:xfrm>
              <a:off x="10106" y="1012"/>
              <a:ext cx="648" cy="317"/>
            </a:xfrm>
            <a:custGeom>
              <a:rect b="b" l="l" r="r" t="t"/>
              <a:pathLst>
                <a:path extrusionOk="0" h="317" w="648">
                  <a:moveTo>
                    <a:pt x="44" y="317"/>
                  </a:moveTo>
                  <a:lnTo>
                    <a:pt x="68" y="288"/>
                  </a:lnTo>
                  <a:lnTo>
                    <a:pt x="92" y="264"/>
                  </a:lnTo>
                  <a:lnTo>
                    <a:pt x="120" y="235"/>
                  </a:lnTo>
                  <a:lnTo>
                    <a:pt x="149" y="216"/>
                  </a:lnTo>
                  <a:lnTo>
                    <a:pt x="183" y="192"/>
                  </a:lnTo>
                  <a:lnTo>
                    <a:pt x="212" y="178"/>
                  </a:lnTo>
                  <a:lnTo>
                    <a:pt x="245" y="159"/>
                  </a:lnTo>
                  <a:lnTo>
                    <a:pt x="279" y="144"/>
                  </a:lnTo>
                  <a:lnTo>
                    <a:pt x="312" y="135"/>
                  </a:lnTo>
                  <a:lnTo>
                    <a:pt x="346" y="125"/>
                  </a:lnTo>
                  <a:lnTo>
                    <a:pt x="384" y="115"/>
                  </a:lnTo>
                  <a:lnTo>
                    <a:pt x="418" y="111"/>
                  </a:lnTo>
                  <a:lnTo>
                    <a:pt x="456" y="111"/>
                  </a:lnTo>
                  <a:lnTo>
                    <a:pt x="495" y="111"/>
                  </a:lnTo>
                  <a:lnTo>
                    <a:pt x="533" y="120"/>
                  </a:lnTo>
                  <a:lnTo>
                    <a:pt x="572" y="125"/>
                  </a:lnTo>
                  <a:lnTo>
                    <a:pt x="648" y="29"/>
                  </a:lnTo>
                  <a:lnTo>
                    <a:pt x="615" y="19"/>
                  </a:lnTo>
                  <a:lnTo>
                    <a:pt x="581" y="10"/>
                  </a:lnTo>
                  <a:lnTo>
                    <a:pt x="548" y="5"/>
                  </a:lnTo>
                  <a:lnTo>
                    <a:pt x="509" y="0"/>
                  </a:lnTo>
                  <a:lnTo>
                    <a:pt x="471" y="0"/>
                  </a:lnTo>
                  <a:lnTo>
                    <a:pt x="432" y="0"/>
                  </a:lnTo>
                  <a:lnTo>
                    <a:pt x="394" y="5"/>
                  </a:lnTo>
                  <a:lnTo>
                    <a:pt x="351" y="10"/>
                  </a:lnTo>
                  <a:lnTo>
                    <a:pt x="312" y="19"/>
                  </a:lnTo>
                  <a:lnTo>
                    <a:pt x="274" y="29"/>
                  </a:lnTo>
                  <a:lnTo>
                    <a:pt x="231" y="39"/>
                  </a:lnTo>
                  <a:lnTo>
                    <a:pt x="192" y="53"/>
                  </a:lnTo>
                  <a:lnTo>
                    <a:pt x="154" y="72"/>
                  </a:lnTo>
                  <a:lnTo>
                    <a:pt x="120" y="91"/>
                  </a:lnTo>
                  <a:lnTo>
                    <a:pt x="82" y="115"/>
                  </a:lnTo>
                  <a:lnTo>
                    <a:pt x="48" y="139"/>
                  </a:lnTo>
                  <a:lnTo>
                    <a:pt x="48" y="149"/>
                  </a:lnTo>
                  <a:lnTo>
                    <a:pt x="48" y="159"/>
                  </a:lnTo>
                  <a:lnTo>
                    <a:pt x="48" y="173"/>
                  </a:lnTo>
                  <a:lnTo>
                    <a:pt x="44" y="187"/>
                  </a:lnTo>
                  <a:lnTo>
                    <a:pt x="39" y="202"/>
                  </a:lnTo>
                  <a:lnTo>
                    <a:pt x="29" y="211"/>
                  </a:lnTo>
                  <a:lnTo>
                    <a:pt x="20" y="226"/>
                  </a:lnTo>
                  <a:lnTo>
                    <a:pt x="5" y="240"/>
                  </a:lnTo>
                  <a:lnTo>
                    <a:pt x="0" y="250"/>
                  </a:lnTo>
                  <a:lnTo>
                    <a:pt x="0" y="259"/>
                  </a:lnTo>
                  <a:lnTo>
                    <a:pt x="5" y="269"/>
                  </a:lnTo>
                  <a:lnTo>
                    <a:pt x="15" y="274"/>
                  </a:lnTo>
                  <a:lnTo>
                    <a:pt x="24" y="283"/>
                  </a:lnTo>
                  <a:lnTo>
                    <a:pt x="29" y="298"/>
                  </a:lnTo>
                  <a:lnTo>
                    <a:pt x="39" y="307"/>
                  </a:lnTo>
                  <a:lnTo>
                    <a:pt x="44" y="317"/>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3"/>
            <p:cNvSpPr/>
            <p:nvPr/>
          </p:nvSpPr>
          <p:spPr>
            <a:xfrm>
              <a:off x="10073" y="1171"/>
              <a:ext cx="566" cy="652"/>
            </a:xfrm>
            <a:custGeom>
              <a:rect b="b" l="l" r="r" t="t"/>
              <a:pathLst>
                <a:path extrusionOk="0" h="652" w="566">
                  <a:moveTo>
                    <a:pt x="566" y="14"/>
                  </a:moveTo>
                  <a:lnTo>
                    <a:pt x="537" y="4"/>
                  </a:lnTo>
                  <a:lnTo>
                    <a:pt x="509" y="0"/>
                  </a:lnTo>
                  <a:lnTo>
                    <a:pt x="485" y="0"/>
                  </a:lnTo>
                  <a:lnTo>
                    <a:pt x="465" y="9"/>
                  </a:lnTo>
                  <a:lnTo>
                    <a:pt x="451" y="19"/>
                  </a:lnTo>
                  <a:lnTo>
                    <a:pt x="437" y="33"/>
                  </a:lnTo>
                  <a:lnTo>
                    <a:pt x="432" y="48"/>
                  </a:lnTo>
                  <a:lnTo>
                    <a:pt x="422" y="62"/>
                  </a:lnTo>
                  <a:lnTo>
                    <a:pt x="417" y="76"/>
                  </a:lnTo>
                  <a:lnTo>
                    <a:pt x="413" y="81"/>
                  </a:lnTo>
                  <a:lnTo>
                    <a:pt x="413" y="67"/>
                  </a:lnTo>
                  <a:lnTo>
                    <a:pt x="413" y="43"/>
                  </a:lnTo>
                  <a:lnTo>
                    <a:pt x="408" y="33"/>
                  </a:lnTo>
                  <a:lnTo>
                    <a:pt x="393" y="33"/>
                  </a:lnTo>
                  <a:lnTo>
                    <a:pt x="369" y="43"/>
                  </a:lnTo>
                  <a:lnTo>
                    <a:pt x="345" y="57"/>
                  </a:lnTo>
                  <a:lnTo>
                    <a:pt x="317" y="76"/>
                  </a:lnTo>
                  <a:lnTo>
                    <a:pt x="297" y="105"/>
                  </a:lnTo>
                  <a:lnTo>
                    <a:pt x="278" y="134"/>
                  </a:lnTo>
                  <a:lnTo>
                    <a:pt x="269" y="168"/>
                  </a:lnTo>
                  <a:lnTo>
                    <a:pt x="264" y="192"/>
                  </a:lnTo>
                  <a:lnTo>
                    <a:pt x="259" y="206"/>
                  </a:lnTo>
                  <a:lnTo>
                    <a:pt x="249" y="206"/>
                  </a:lnTo>
                  <a:lnTo>
                    <a:pt x="245" y="192"/>
                  </a:lnTo>
                  <a:lnTo>
                    <a:pt x="245" y="177"/>
                  </a:lnTo>
                  <a:lnTo>
                    <a:pt x="235" y="168"/>
                  </a:lnTo>
                  <a:lnTo>
                    <a:pt x="230" y="153"/>
                  </a:lnTo>
                  <a:lnTo>
                    <a:pt x="221" y="148"/>
                  </a:lnTo>
                  <a:lnTo>
                    <a:pt x="206" y="148"/>
                  </a:lnTo>
                  <a:lnTo>
                    <a:pt x="192" y="158"/>
                  </a:lnTo>
                  <a:lnTo>
                    <a:pt x="173" y="177"/>
                  </a:lnTo>
                  <a:lnTo>
                    <a:pt x="149" y="211"/>
                  </a:lnTo>
                  <a:lnTo>
                    <a:pt x="139" y="235"/>
                  </a:lnTo>
                  <a:lnTo>
                    <a:pt x="134" y="264"/>
                  </a:lnTo>
                  <a:lnTo>
                    <a:pt x="125" y="302"/>
                  </a:lnTo>
                  <a:lnTo>
                    <a:pt x="120" y="340"/>
                  </a:lnTo>
                  <a:lnTo>
                    <a:pt x="115" y="384"/>
                  </a:lnTo>
                  <a:lnTo>
                    <a:pt x="115" y="427"/>
                  </a:lnTo>
                  <a:lnTo>
                    <a:pt x="120" y="465"/>
                  </a:lnTo>
                  <a:lnTo>
                    <a:pt x="129" y="489"/>
                  </a:lnTo>
                  <a:lnTo>
                    <a:pt x="134" y="513"/>
                  </a:lnTo>
                  <a:lnTo>
                    <a:pt x="120" y="532"/>
                  </a:lnTo>
                  <a:lnTo>
                    <a:pt x="115" y="523"/>
                  </a:lnTo>
                  <a:lnTo>
                    <a:pt x="110" y="518"/>
                  </a:lnTo>
                  <a:lnTo>
                    <a:pt x="105" y="508"/>
                  </a:lnTo>
                  <a:lnTo>
                    <a:pt x="101" y="499"/>
                  </a:lnTo>
                  <a:lnTo>
                    <a:pt x="96" y="494"/>
                  </a:lnTo>
                  <a:lnTo>
                    <a:pt x="91" y="489"/>
                  </a:lnTo>
                  <a:lnTo>
                    <a:pt x="86" y="480"/>
                  </a:lnTo>
                  <a:lnTo>
                    <a:pt x="77" y="480"/>
                  </a:lnTo>
                  <a:lnTo>
                    <a:pt x="72" y="494"/>
                  </a:lnTo>
                  <a:lnTo>
                    <a:pt x="67" y="513"/>
                  </a:lnTo>
                  <a:lnTo>
                    <a:pt x="57" y="532"/>
                  </a:lnTo>
                  <a:lnTo>
                    <a:pt x="48" y="547"/>
                  </a:lnTo>
                  <a:lnTo>
                    <a:pt x="38" y="566"/>
                  </a:lnTo>
                  <a:lnTo>
                    <a:pt x="29" y="576"/>
                  </a:lnTo>
                  <a:lnTo>
                    <a:pt x="19" y="585"/>
                  </a:lnTo>
                  <a:lnTo>
                    <a:pt x="9" y="590"/>
                  </a:lnTo>
                  <a:lnTo>
                    <a:pt x="0" y="595"/>
                  </a:lnTo>
                  <a:lnTo>
                    <a:pt x="0" y="600"/>
                  </a:lnTo>
                  <a:lnTo>
                    <a:pt x="5" y="600"/>
                  </a:lnTo>
                  <a:lnTo>
                    <a:pt x="9" y="600"/>
                  </a:lnTo>
                  <a:lnTo>
                    <a:pt x="53" y="652"/>
                  </a:lnTo>
                  <a:lnTo>
                    <a:pt x="566" y="14"/>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3"/>
            <p:cNvSpPr/>
            <p:nvPr/>
          </p:nvSpPr>
          <p:spPr>
            <a:xfrm>
              <a:off x="10126" y="1185"/>
              <a:ext cx="523" cy="706"/>
            </a:xfrm>
            <a:custGeom>
              <a:rect b="b" l="l" r="r" t="t"/>
              <a:pathLst>
                <a:path extrusionOk="0" h="706" w="523">
                  <a:moveTo>
                    <a:pt x="513" y="0"/>
                  </a:moveTo>
                  <a:lnTo>
                    <a:pt x="523" y="34"/>
                  </a:lnTo>
                  <a:lnTo>
                    <a:pt x="523" y="67"/>
                  </a:lnTo>
                  <a:lnTo>
                    <a:pt x="523" y="96"/>
                  </a:lnTo>
                  <a:lnTo>
                    <a:pt x="513" y="120"/>
                  </a:lnTo>
                  <a:lnTo>
                    <a:pt x="504" y="139"/>
                  </a:lnTo>
                  <a:lnTo>
                    <a:pt x="494" y="154"/>
                  </a:lnTo>
                  <a:lnTo>
                    <a:pt x="484" y="168"/>
                  </a:lnTo>
                  <a:lnTo>
                    <a:pt x="475" y="173"/>
                  </a:lnTo>
                  <a:lnTo>
                    <a:pt x="460" y="182"/>
                  </a:lnTo>
                  <a:lnTo>
                    <a:pt x="460" y="187"/>
                  </a:lnTo>
                  <a:lnTo>
                    <a:pt x="470" y="187"/>
                  </a:lnTo>
                  <a:lnTo>
                    <a:pt x="489" y="187"/>
                  </a:lnTo>
                  <a:lnTo>
                    <a:pt x="494" y="197"/>
                  </a:lnTo>
                  <a:lnTo>
                    <a:pt x="494" y="216"/>
                  </a:lnTo>
                  <a:lnTo>
                    <a:pt x="489" y="240"/>
                  </a:lnTo>
                  <a:lnTo>
                    <a:pt x="480" y="274"/>
                  </a:lnTo>
                  <a:lnTo>
                    <a:pt x="460" y="307"/>
                  </a:lnTo>
                  <a:lnTo>
                    <a:pt x="441" y="336"/>
                  </a:lnTo>
                  <a:lnTo>
                    <a:pt x="417" y="360"/>
                  </a:lnTo>
                  <a:lnTo>
                    <a:pt x="388" y="370"/>
                  </a:lnTo>
                  <a:lnTo>
                    <a:pt x="369" y="374"/>
                  </a:lnTo>
                  <a:lnTo>
                    <a:pt x="360" y="384"/>
                  </a:lnTo>
                  <a:lnTo>
                    <a:pt x="360" y="389"/>
                  </a:lnTo>
                  <a:lnTo>
                    <a:pt x="374" y="398"/>
                  </a:lnTo>
                  <a:lnTo>
                    <a:pt x="379" y="403"/>
                  </a:lnTo>
                  <a:lnTo>
                    <a:pt x="388" y="408"/>
                  </a:lnTo>
                  <a:lnTo>
                    <a:pt x="398" y="418"/>
                  </a:lnTo>
                  <a:lnTo>
                    <a:pt x="403" y="432"/>
                  </a:lnTo>
                  <a:lnTo>
                    <a:pt x="403" y="446"/>
                  </a:lnTo>
                  <a:lnTo>
                    <a:pt x="398" y="466"/>
                  </a:lnTo>
                  <a:lnTo>
                    <a:pt x="379" y="490"/>
                  </a:lnTo>
                  <a:lnTo>
                    <a:pt x="355" y="518"/>
                  </a:lnTo>
                  <a:lnTo>
                    <a:pt x="336" y="528"/>
                  </a:lnTo>
                  <a:lnTo>
                    <a:pt x="312" y="538"/>
                  </a:lnTo>
                  <a:lnTo>
                    <a:pt x="283" y="547"/>
                  </a:lnTo>
                  <a:lnTo>
                    <a:pt x="249" y="557"/>
                  </a:lnTo>
                  <a:lnTo>
                    <a:pt x="216" y="562"/>
                  </a:lnTo>
                  <a:lnTo>
                    <a:pt x="182" y="562"/>
                  </a:lnTo>
                  <a:lnTo>
                    <a:pt x="153" y="552"/>
                  </a:lnTo>
                  <a:lnTo>
                    <a:pt x="129" y="542"/>
                  </a:lnTo>
                  <a:lnTo>
                    <a:pt x="115" y="538"/>
                  </a:lnTo>
                  <a:lnTo>
                    <a:pt x="96" y="552"/>
                  </a:lnTo>
                  <a:lnTo>
                    <a:pt x="105" y="562"/>
                  </a:lnTo>
                  <a:lnTo>
                    <a:pt x="110" y="566"/>
                  </a:lnTo>
                  <a:lnTo>
                    <a:pt x="120" y="571"/>
                  </a:lnTo>
                  <a:lnTo>
                    <a:pt x="124" y="576"/>
                  </a:lnTo>
                  <a:lnTo>
                    <a:pt x="129" y="586"/>
                  </a:lnTo>
                  <a:lnTo>
                    <a:pt x="134" y="590"/>
                  </a:lnTo>
                  <a:lnTo>
                    <a:pt x="139" y="600"/>
                  </a:lnTo>
                  <a:lnTo>
                    <a:pt x="139" y="605"/>
                  </a:lnTo>
                  <a:lnTo>
                    <a:pt x="124" y="614"/>
                  </a:lnTo>
                  <a:lnTo>
                    <a:pt x="110" y="624"/>
                  </a:lnTo>
                  <a:lnTo>
                    <a:pt x="96" y="634"/>
                  </a:lnTo>
                  <a:lnTo>
                    <a:pt x="86" y="648"/>
                  </a:lnTo>
                  <a:lnTo>
                    <a:pt x="72" y="658"/>
                  </a:lnTo>
                  <a:lnTo>
                    <a:pt x="62" y="672"/>
                  </a:lnTo>
                  <a:lnTo>
                    <a:pt x="52" y="682"/>
                  </a:lnTo>
                  <a:lnTo>
                    <a:pt x="48" y="696"/>
                  </a:lnTo>
                  <a:lnTo>
                    <a:pt x="43" y="706"/>
                  </a:lnTo>
                  <a:lnTo>
                    <a:pt x="43" y="701"/>
                  </a:lnTo>
                  <a:lnTo>
                    <a:pt x="43" y="696"/>
                  </a:lnTo>
                  <a:lnTo>
                    <a:pt x="43" y="696"/>
                  </a:lnTo>
                  <a:lnTo>
                    <a:pt x="0" y="638"/>
                  </a:lnTo>
                  <a:lnTo>
                    <a:pt x="513" y="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3"/>
            <p:cNvSpPr/>
            <p:nvPr/>
          </p:nvSpPr>
          <p:spPr>
            <a:xfrm>
              <a:off x="9914" y="1843"/>
              <a:ext cx="159" cy="192"/>
            </a:xfrm>
            <a:custGeom>
              <a:rect b="b" l="l" r="r" t="t"/>
              <a:pathLst>
                <a:path extrusionOk="0" h="192" w="159">
                  <a:moveTo>
                    <a:pt x="116" y="0"/>
                  </a:moveTo>
                  <a:lnTo>
                    <a:pt x="101" y="14"/>
                  </a:lnTo>
                  <a:lnTo>
                    <a:pt x="87" y="24"/>
                  </a:lnTo>
                  <a:lnTo>
                    <a:pt x="72" y="33"/>
                  </a:lnTo>
                  <a:lnTo>
                    <a:pt x="58" y="43"/>
                  </a:lnTo>
                  <a:lnTo>
                    <a:pt x="39" y="48"/>
                  </a:lnTo>
                  <a:lnTo>
                    <a:pt x="24" y="48"/>
                  </a:lnTo>
                  <a:lnTo>
                    <a:pt x="10" y="52"/>
                  </a:lnTo>
                  <a:lnTo>
                    <a:pt x="0" y="48"/>
                  </a:lnTo>
                  <a:lnTo>
                    <a:pt x="5" y="62"/>
                  </a:lnTo>
                  <a:lnTo>
                    <a:pt x="15" y="72"/>
                  </a:lnTo>
                  <a:lnTo>
                    <a:pt x="24" y="81"/>
                  </a:lnTo>
                  <a:lnTo>
                    <a:pt x="34" y="91"/>
                  </a:lnTo>
                  <a:lnTo>
                    <a:pt x="44" y="100"/>
                  </a:lnTo>
                  <a:lnTo>
                    <a:pt x="53" y="110"/>
                  </a:lnTo>
                  <a:lnTo>
                    <a:pt x="58" y="115"/>
                  </a:lnTo>
                  <a:lnTo>
                    <a:pt x="68" y="115"/>
                  </a:lnTo>
                  <a:lnTo>
                    <a:pt x="58" y="120"/>
                  </a:lnTo>
                  <a:lnTo>
                    <a:pt x="53" y="129"/>
                  </a:lnTo>
                  <a:lnTo>
                    <a:pt x="44" y="134"/>
                  </a:lnTo>
                  <a:lnTo>
                    <a:pt x="39" y="144"/>
                  </a:lnTo>
                  <a:lnTo>
                    <a:pt x="34" y="158"/>
                  </a:lnTo>
                  <a:lnTo>
                    <a:pt x="34" y="168"/>
                  </a:lnTo>
                  <a:lnTo>
                    <a:pt x="34" y="182"/>
                  </a:lnTo>
                  <a:lnTo>
                    <a:pt x="44" y="192"/>
                  </a:lnTo>
                  <a:lnTo>
                    <a:pt x="159" y="48"/>
                  </a:lnTo>
                  <a:lnTo>
                    <a:pt x="116" y="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3"/>
            <p:cNvSpPr/>
            <p:nvPr/>
          </p:nvSpPr>
          <p:spPr>
            <a:xfrm>
              <a:off x="9958" y="1891"/>
              <a:ext cx="153" cy="196"/>
            </a:xfrm>
            <a:custGeom>
              <a:rect b="b" l="l" r="r" t="t"/>
              <a:pathLst>
                <a:path extrusionOk="0" h="196" w="153">
                  <a:moveTo>
                    <a:pt x="153" y="52"/>
                  </a:moveTo>
                  <a:lnTo>
                    <a:pt x="144" y="72"/>
                  </a:lnTo>
                  <a:lnTo>
                    <a:pt x="134" y="86"/>
                  </a:lnTo>
                  <a:lnTo>
                    <a:pt x="124" y="110"/>
                  </a:lnTo>
                  <a:lnTo>
                    <a:pt x="120" y="129"/>
                  </a:lnTo>
                  <a:lnTo>
                    <a:pt x="115" y="144"/>
                  </a:lnTo>
                  <a:lnTo>
                    <a:pt x="115" y="168"/>
                  </a:lnTo>
                  <a:lnTo>
                    <a:pt x="110" y="182"/>
                  </a:lnTo>
                  <a:lnTo>
                    <a:pt x="115" y="196"/>
                  </a:lnTo>
                  <a:lnTo>
                    <a:pt x="105" y="187"/>
                  </a:lnTo>
                  <a:lnTo>
                    <a:pt x="96" y="177"/>
                  </a:lnTo>
                  <a:lnTo>
                    <a:pt x="86" y="168"/>
                  </a:lnTo>
                  <a:lnTo>
                    <a:pt x="81" y="153"/>
                  </a:lnTo>
                  <a:lnTo>
                    <a:pt x="72" y="144"/>
                  </a:lnTo>
                  <a:lnTo>
                    <a:pt x="67" y="134"/>
                  </a:lnTo>
                  <a:lnTo>
                    <a:pt x="62" y="124"/>
                  </a:lnTo>
                  <a:lnTo>
                    <a:pt x="62" y="115"/>
                  </a:lnTo>
                  <a:lnTo>
                    <a:pt x="57" y="124"/>
                  </a:lnTo>
                  <a:lnTo>
                    <a:pt x="52" y="134"/>
                  </a:lnTo>
                  <a:lnTo>
                    <a:pt x="43" y="144"/>
                  </a:lnTo>
                  <a:lnTo>
                    <a:pt x="38" y="153"/>
                  </a:lnTo>
                  <a:lnTo>
                    <a:pt x="28" y="158"/>
                  </a:lnTo>
                  <a:lnTo>
                    <a:pt x="19" y="158"/>
                  </a:lnTo>
                  <a:lnTo>
                    <a:pt x="9" y="153"/>
                  </a:lnTo>
                  <a:lnTo>
                    <a:pt x="0" y="144"/>
                  </a:lnTo>
                  <a:lnTo>
                    <a:pt x="115" y="0"/>
                  </a:lnTo>
                  <a:lnTo>
                    <a:pt x="153" y="5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3"/>
            <p:cNvSpPr/>
            <p:nvPr/>
          </p:nvSpPr>
          <p:spPr>
            <a:xfrm>
              <a:off x="10082" y="1843"/>
              <a:ext cx="140" cy="182"/>
            </a:xfrm>
            <a:custGeom>
              <a:rect b="b" l="l" r="r" t="t"/>
              <a:pathLst>
                <a:path extrusionOk="0" h="182" w="140">
                  <a:moveTo>
                    <a:pt x="29" y="0"/>
                  </a:moveTo>
                  <a:lnTo>
                    <a:pt x="44" y="19"/>
                  </a:lnTo>
                  <a:lnTo>
                    <a:pt x="63" y="43"/>
                  </a:lnTo>
                  <a:lnTo>
                    <a:pt x="77" y="62"/>
                  </a:lnTo>
                  <a:lnTo>
                    <a:pt x="96" y="81"/>
                  </a:lnTo>
                  <a:lnTo>
                    <a:pt x="111" y="100"/>
                  </a:lnTo>
                  <a:lnTo>
                    <a:pt x="120" y="115"/>
                  </a:lnTo>
                  <a:lnTo>
                    <a:pt x="130" y="129"/>
                  </a:lnTo>
                  <a:lnTo>
                    <a:pt x="135" y="134"/>
                  </a:lnTo>
                  <a:lnTo>
                    <a:pt x="140" y="139"/>
                  </a:lnTo>
                  <a:lnTo>
                    <a:pt x="140" y="148"/>
                  </a:lnTo>
                  <a:lnTo>
                    <a:pt x="140" y="163"/>
                  </a:lnTo>
                  <a:lnTo>
                    <a:pt x="135" y="172"/>
                  </a:lnTo>
                  <a:lnTo>
                    <a:pt x="130" y="177"/>
                  </a:lnTo>
                  <a:lnTo>
                    <a:pt x="120" y="182"/>
                  </a:lnTo>
                  <a:lnTo>
                    <a:pt x="116" y="182"/>
                  </a:lnTo>
                  <a:lnTo>
                    <a:pt x="106" y="172"/>
                  </a:lnTo>
                  <a:lnTo>
                    <a:pt x="92" y="158"/>
                  </a:lnTo>
                  <a:lnTo>
                    <a:pt x="77" y="139"/>
                  </a:lnTo>
                  <a:lnTo>
                    <a:pt x="58" y="115"/>
                  </a:lnTo>
                  <a:lnTo>
                    <a:pt x="44" y="91"/>
                  </a:lnTo>
                  <a:lnTo>
                    <a:pt x="29" y="67"/>
                  </a:lnTo>
                  <a:lnTo>
                    <a:pt x="15" y="52"/>
                  </a:lnTo>
                  <a:lnTo>
                    <a:pt x="5" y="38"/>
                  </a:lnTo>
                  <a:lnTo>
                    <a:pt x="0" y="33"/>
                  </a:lnTo>
                  <a:lnTo>
                    <a:pt x="29" y="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13"/>
            <p:cNvSpPr/>
            <p:nvPr/>
          </p:nvSpPr>
          <p:spPr>
            <a:xfrm>
              <a:off x="10097" y="1790"/>
              <a:ext cx="686" cy="1027"/>
            </a:xfrm>
            <a:custGeom>
              <a:rect b="b" l="l" r="r" t="t"/>
              <a:pathLst>
                <a:path extrusionOk="0" h="1027" w="686">
                  <a:moveTo>
                    <a:pt x="600" y="475"/>
                  </a:moveTo>
                  <a:lnTo>
                    <a:pt x="605" y="499"/>
                  </a:lnTo>
                  <a:lnTo>
                    <a:pt x="609" y="523"/>
                  </a:lnTo>
                  <a:lnTo>
                    <a:pt x="609" y="537"/>
                  </a:lnTo>
                  <a:lnTo>
                    <a:pt x="605" y="557"/>
                  </a:lnTo>
                  <a:lnTo>
                    <a:pt x="600" y="576"/>
                  </a:lnTo>
                  <a:lnTo>
                    <a:pt x="595" y="590"/>
                  </a:lnTo>
                  <a:lnTo>
                    <a:pt x="595" y="609"/>
                  </a:lnTo>
                  <a:lnTo>
                    <a:pt x="595" y="629"/>
                  </a:lnTo>
                  <a:lnTo>
                    <a:pt x="585" y="624"/>
                  </a:lnTo>
                  <a:lnTo>
                    <a:pt x="566" y="619"/>
                  </a:lnTo>
                  <a:lnTo>
                    <a:pt x="542" y="605"/>
                  </a:lnTo>
                  <a:lnTo>
                    <a:pt x="523" y="585"/>
                  </a:lnTo>
                  <a:lnTo>
                    <a:pt x="499" y="557"/>
                  </a:lnTo>
                  <a:lnTo>
                    <a:pt x="480" y="528"/>
                  </a:lnTo>
                  <a:lnTo>
                    <a:pt x="465" y="494"/>
                  </a:lnTo>
                  <a:lnTo>
                    <a:pt x="461" y="456"/>
                  </a:lnTo>
                  <a:lnTo>
                    <a:pt x="451" y="417"/>
                  </a:lnTo>
                  <a:lnTo>
                    <a:pt x="441" y="379"/>
                  </a:lnTo>
                  <a:lnTo>
                    <a:pt x="427" y="345"/>
                  </a:lnTo>
                  <a:lnTo>
                    <a:pt x="413" y="312"/>
                  </a:lnTo>
                  <a:lnTo>
                    <a:pt x="389" y="288"/>
                  </a:lnTo>
                  <a:lnTo>
                    <a:pt x="369" y="259"/>
                  </a:lnTo>
                  <a:lnTo>
                    <a:pt x="341" y="240"/>
                  </a:lnTo>
                  <a:lnTo>
                    <a:pt x="317" y="216"/>
                  </a:lnTo>
                  <a:lnTo>
                    <a:pt x="288" y="201"/>
                  </a:lnTo>
                  <a:lnTo>
                    <a:pt x="259" y="187"/>
                  </a:lnTo>
                  <a:lnTo>
                    <a:pt x="225" y="177"/>
                  </a:lnTo>
                  <a:lnTo>
                    <a:pt x="197" y="173"/>
                  </a:lnTo>
                  <a:lnTo>
                    <a:pt x="168" y="168"/>
                  </a:lnTo>
                  <a:lnTo>
                    <a:pt x="139" y="168"/>
                  </a:lnTo>
                  <a:lnTo>
                    <a:pt x="110" y="173"/>
                  </a:lnTo>
                  <a:lnTo>
                    <a:pt x="86" y="182"/>
                  </a:lnTo>
                  <a:lnTo>
                    <a:pt x="72" y="192"/>
                  </a:lnTo>
                  <a:lnTo>
                    <a:pt x="62" y="201"/>
                  </a:lnTo>
                  <a:lnTo>
                    <a:pt x="48" y="211"/>
                  </a:lnTo>
                  <a:lnTo>
                    <a:pt x="43" y="225"/>
                  </a:lnTo>
                  <a:lnTo>
                    <a:pt x="33" y="235"/>
                  </a:lnTo>
                  <a:lnTo>
                    <a:pt x="29" y="245"/>
                  </a:lnTo>
                  <a:lnTo>
                    <a:pt x="29" y="254"/>
                  </a:lnTo>
                  <a:lnTo>
                    <a:pt x="24" y="264"/>
                  </a:lnTo>
                  <a:lnTo>
                    <a:pt x="24" y="278"/>
                  </a:lnTo>
                  <a:lnTo>
                    <a:pt x="24" y="297"/>
                  </a:lnTo>
                  <a:lnTo>
                    <a:pt x="29" y="317"/>
                  </a:lnTo>
                  <a:lnTo>
                    <a:pt x="38" y="336"/>
                  </a:lnTo>
                  <a:lnTo>
                    <a:pt x="48" y="360"/>
                  </a:lnTo>
                  <a:lnTo>
                    <a:pt x="62" y="374"/>
                  </a:lnTo>
                  <a:lnTo>
                    <a:pt x="86" y="389"/>
                  </a:lnTo>
                  <a:lnTo>
                    <a:pt x="115" y="398"/>
                  </a:lnTo>
                  <a:lnTo>
                    <a:pt x="144" y="403"/>
                  </a:lnTo>
                  <a:lnTo>
                    <a:pt x="177" y="417"/>
                  </a:lnTo>
                  <a:lnTo>
                    <a:pt x="201" y="432"/>
                  </a:lnTo>
                  <a:lnTo>
                    <a:pt x="230" y="451"/>
                  </a:lnTo>
                  <a:lnTo>
                    <a:pt x="249" y="475"/>
                  </a:lnTo>
                  <a:lnTo>
                    <a:pt x="273" y="499"/>
                  </a:lnTo>
                  <a:lnTo>
                    <a:pt x="288" y="528"/>
                  </a:lnTo>
                  <a:lnTo>
                    <a:pt x="302" y="557"/>
                  </a:lnTo>
                  <a:lnTo>
                    <a:pt x="307" y="590"/>
                  </a:lnTo>
                  <a:lnTo>
                    <a:pt x="317" y="619"/>
                  </a:lnTo>
                  <a:lnTo>
                    <a:pt x="317" y="653"/>
                  </a:lnTo>
                  <a:lnTo>
                    <a:pt x="312" y="681"/>
                  </a:lnTo>
                  <a:lnTo>
                    <a:pt x="307" y="715"/>
                  </a:lnTo>
                  <a:lnTo>
                    <a:pt x="297" y="744"/>
                  </a:lnTo>
                  <a:lnTo>
                    <a:pt x="278" y="768"/>
                  </a:lnTo>
                  <a:lnTo>
                    <a:pt x="259" y="797"/>
                  </a:lnTo>
                  <a:lnTo>
                    <a:pt x="249" y="801"/>
                  </a:lnTo>
                  <a:lnTo>
                    <a:pt x="240" y="811"/>
                  </a:lnTo>
                  <a:lnTo>
                    <a:pt x="230" y="811"/>
                  </a:lnTo>
                  <a:lnTo>
                    <a:pt x="221" y="816"/>
                  </a:lnTo>
                  <a:lnTo>
                    <a:pt x="211" y="816"/>
                  </a:lnTo>
                  <a:lnTo>
                    <a:pt x="201" y="816"/>
                  </a:lnTo>
                  <a:lnTo>
                    <a:pt x="197" y="811"/>
                  </a:lnTo>
                  <a:lnTo>
                    <a:pt x="187" y="811"/>
                  </a:lnTo>
                  <a:lnTo>
                    <a:pt x="182" y="845"/>
                  </a:lnTo>
                  <a:lnTo>
                    <a:pt x="182" y="873"/>
                  </a:lnTo>
                  <a:lnTo>
                    <a:pt x="187" y="907"/>
                  </a:lnTo>
                  <a:lnTo>
                    <a:pt x="197" y="941"/>
                  </a:lnTo>
                  <a:lnTo>
                    <a:pt x="216" y="969"/>
                  </a:lnTo>
                  <a:lnTo>
                    <a:pt x="235" y="989"/>
                  </a:lnTo>
                  <a:lnTo>
                    <a:pt x="264" y="998"/>
                  </a:lnTo>
                  <a:lnTo>
                    <a:pt x="297" y="1003"/>
                  </a:lnTo>
                  <a:lnTo>
                    <a:pt x="317" y="998"/>
                  </a:lnTo>
                  <a:lnTo>
                    <a:pt x="336" y="984"/>
                  </a:lnTo>
                  <a:lnTo>
                    <a:pt x="345" y="969"/>
                  </a:lnTo>
                  <a:lnTo>
                    <a:pt x="350" y="950"/>
                  </a:lnTo>
                  <a:lnTo>
                    <a:pt x="355" y="931"/>
                  </a:lnTo>
                  <a:lnTo>
                    <a:pt x="355" y="912"/>
                  </a:lnTo>
                  <a:lnTo>
                    <a:pt x="350" y="893"/>
                  </a:lnTo>
                  <a:lnTo>
                    <a:pt x="345" y="878"/>
                  </a:lnTo>
                  <a:lnTo>
                    <a:pt x="341" y="864"/>
                  </a:lnTo>
                  <a:lnTo>
                    <a:pt x="336" y="854"/>
                  </a:lnTo>
                  <a:lnTo>
                    <a:pt x="326" y="845"/>
                  </a:lnTo>
                  <a:lnTo>
                    <a:pt x="317" y="845"/>
                  </a:lnTo>
                  <a:lnTo>
                    <a:pt x="307" y="840"/>
                  </a:lnTo>
                  <a:lnTo>
                    <a:pt x="297" y="840"/>
                  </a:lnTo>
                  <a:lnTo>
                    <a:pt x="288" y="845"/>
                  </a:lnTo>
                  <a:lnTo>
                    <a:pt x="283" y="849"/>
                  </a:lnTo>
                  <a:lnTo>
                    <a:pt x="273" y="859"/>
                  </a:lnTo>
                  <a:lnTo>
                    <a:pt x="273" y="873"/>
                  </a:lnTo>
                  <a:lnTo>
                    <a:pt x="283" y="883"/>
                  </a:lnTo>
                  <a:lnTo>
                    <a:pt x="297" y="878"/>
                  </a:lnTo>
                  <a:lnTo>
                    <a:pt x="312" y="878"/>
                  </a:lnTo>
                  <a:lnTo>
                    <a:pt x="307" y="888"/>
                  </a:lnTo>
                  <a:lnTo>
                    <a:pt x="302" y="897"/>
                  </a:lnTo>
                  <a:lnTo>
                    <a:pt x="297" y="902"/>
                  </a:lnTo>
                  <a:lnTo>
                    <a:pt x="293" y="907"/>
                  </a:lnTo>
                  <a:lnTo>
                    <a:pt x="288" y="912"/>
                  </a:lnTo>
                  <a:lnTo>
                    <a:pt x="283" y="917"/>
                  </a:lnTo>
                  <a:lnTo>
                    <a:pt x="273" y="917"/>
                  </a:lnTo>
                  <a:lnTo>
                    <a:pt x="269" y="912"/>
                  </a:lnTo>
                  <a:lnTo>
                    <a:pt x="259" y="902"/>
                  </a:lnTo>
                  <a:lnTo>
                    <a:pt x="249" y="878"/>
                  </a:lnTo>
                  <a:lnTo>
                    <a:pt x="245" y="854"/>
                  </a:lnTo>
                  <a:lnTo>
                    <a:pt x="259" y="835"/>
                  </a:lnTo>
                  <a:lnTo>
                    <a:pt x="269" y="825"/>
                  </a:lnTo>
                  <a:lnTo>
                    <a:pt x="283" y="821"/>
                  </a:lnTo>
                  <a:lnTo>
                    <a:pt x="297" y="816"/>
                  </a:lnTo>
                  <a:lnTo>
                    <a:pt x="312" y="811"/>
                  </a:lnTo>
                  <a:lnTo>
                    <a:pt x="331" y="816"/>
                  </a:lnTo>
                  <a:lnTo>
                    <a:pt x="345" y="825"/>
                  </a:lnTo>
                  <a:lnTo>
                    <a:pt x="360" y="845"/>
                  </a:lnTo>
                  <a:lnTo>
                    <a:pt x="369" y="869"/>
                  </a:lnTo>
                  <a:lnTo>
                    <a:pt x="379" y="897"/>
                  </a:lnTo>
                  <a:lnTo>
                    <a:pt x="384" y="926"/>
                  </a:lnTo>
                  <a:lnTo>
                    <a:pt x="379" y="955"/>
                  </a:lnTo>
                  <a:lnTo>
                    <a:pt x="374" y="974"/>
                  </a:lnTo>
                  <a:lnTo>
                    <a:pt x="365" y="993"/>
                  </a:lnTo>
                  <a:lnTo>
                    <a:pt x="345" y="1013"/>
                  </a:lnTo>
                  <a:lnTo>
                    <a:pt x="326" y="1022"/>
                  </a:lnTo>
                  <a:lnTo>
                    <a:pt x="302" y="1027"/>
                  </a:lnTo>
                  <a:lnTo>
                    <a:pt x="273" y="1027"/>
                  </a:lnTo>
                  <a:lnTo>
                    <a:pt x="245" y="1022"/>
                  </a:lnTo>
                  <a:lnTo>
                    <a:pt x="216" y="1008"/>
                  </a:lnTo>
                  <a:lnTo>
                    <a:pt x="197" y="984"/>
                  </a:lnTo>
                  <a:lnTo>
                    <a:pt x="177" y="955"/>
                  </a:lnTo>
                  <a:lnTo>
                    <a:pt x="168" y="912"/>
                  </a:lnTo>
                  <a:lnTo>
                    <a:pt x="163" y="859"/>
                  </a:lnTo>
                  <a:lnTo>
                    <a:pt x="168" y="797"/>
                  </a:lnTo>
                  <a:lnTo>
                    <a:pt x="149" y="782"/>
                  </a:lnTo>
                  <a:lnTo>
                    <a:pt x="134" y="758"/>
                  </a:lnTo>
                  <a:lnTo>
                    <a:pt x="120" y="729"/>
                  </a:lnTo>
                  <a:lnTo>
                    <a:pt x="105" y="696"/>
                  </a:lnTo>
                  <a:lnTo>
                    <a:pt x="101" y="667"/>
                  </a:lnTo>
                  <a:lnTo>
                    <a:pt x="101" y="633"/>
                  </a:lnTo>
                  <a:lnTo>
                    <a:pt x="110" y="609"/>
                  </a:lnTo>
                  <a:lnTo>
                    <a:pt x="125" y="595"/>
                  </a:lnTo>
                  <a:lnTo>
                    <a:pt x="134" y="590"/>
                  </a:lnTo>
                  <a:lnTo>
                    <a:pt x="149" y="581"/>
                  </a:lnTo>
                  <a:lnTo>
                    <a:pt x="158" y="581"/>
                  </a:lnTo>
                  <a:lnTo>
                    <a:pt x="168" y="581"/>
                  </a:lnTo>
                  <a:lnTo>
                    <a:pt x="177" y="585"/>
                  </a:lnTo>
                  <a:lnTo>
                    <a:pt x="187" y="590"/>
                  </a:lnTo>
                  <a:lnTo>
                    <a:pt x="197" y="595"/>
                  </a:lnTo>
                  <a:lnTo>
                    <a:pt x="197" y="605"/>
                  </a:lnTo>
                  <a:lnTo>
                    <a:pt x="201" y="629"/>
                  </a:lnTo>
                  <a:lnTo>
                    <a:pt x="197" y="657"/>
                  </a:lnTo>
                  <a:lnTo>
                    <a:pt x="187" y="677"/>
                  </a:lnTo>
                  <a:lnTo>
                    <a:pt x="177" y="686"/>
                  </a:lnTo>
                  <a:lnTo>
                    <a:pt x="168" y="686"/>
                  </a:lnTo>
                  <a:lnTo>
                    <a:pt x="163" y="681"/>
                  </a:lnTo>
                  <a:lnTo>
                    <a:pt x="168" y="672"/>
                  </a:lnTo>
                  <a:lnTo>
                    <a:pt x="173" y="662"/>
                  </a:lnTo>
                  <a:lnTo>
                    <a:pt x="177" y="657"/>
                  </a:lnTo>
                  <a:lnTo>
                    <a:pt x="182" y="643"/>
                  </a:lnTo>
                  <a:lnTo>
                    <a:pt x="177" y="629"/>
                  </a:lnTo>
                  <a:lnTo>
                    <a:pt x="173" y="619"/>
                  </a:lnTo>
                  <a:lnTo>
                    <a:pt x="168" y="609"/>
                  </a:lnTo>
                  <a:lnTo>
                    <a:pt x="158" y="609"/>
                  </a:lnTo>
                  <a:lnTo>
                    <a:pt x="144" y="609"/>
                  </a:lnTo>
                  <a:lnTo>
                    <a:pt x="134" y="614"/>
                  </a:lnTo>
                  <a:lnTo>
                    <a:pt x="125" y="624"/>
                  </a:lnTo>
                  <a:lnTo>
                    <a:pt x="120" y="638"/>
                  </a:lnTo>
                  <a:lnTo>
                    <a:pt x="120" y="657"/>
                  </a:lnTo>
                  <a:lnTo>
                    <a:pt x="120" y="681"/>
                  </a:lnTo>
                  <a:lnTo>
                    <a:pt x="129" y="705"/>
                  </a:lnTo>
                  <a:lnTo>
                    <a:pt x="139" y="729"/>
                  </a:lnTo>
                  <a:lnTo>
                    <a:pt x="153" y="753"/>
                  </a:lnTo>
                  <a:lnTo>
                    <a:pt x="173" y="768"/>
                  </a:lnTo>
                  <a:lnTo>
                    <a:pt x="187" y="777"/>
                  </a:lnTo>
                  <a:lnTo>
                    <a:pt x="201" y="782"/>
                  </a:lnTo>
                  <a:lnTo>
                    <a:pt x="216" y="782"/>
                  </a:lnTo>
                  <a:lnTo>
                    <a:pt x="230" y="777"/>
                  </a:lnTo>
                  <a:lnTo>
                    <a:pt x="249" y="773"/>
                  </a:lnTo>
                  <a:lnTo>
                    <a:pt x="264" y="753"/>
                  </a:lnTo>
                  <a:lnTo>
                    <a:pt x="278" y="729"/>
                  </a:lnTo>
                  <a:lnTo>
                    <a:pt x="288" y="691"/>
                  </a:lnTo>
                  <a:lnTo>
                    <a:pt x="269" y="696"/>
                  </a:lnTo>
                  <a:lnTo>
                    <a:pt x="259" y="701"/>
                  </a:lnTo>
                  <a:lnTo>
                    <a:pt x="249" y="701"/>
                  </a:lnTo>
                  <a:lnTo>
                    <a:pt x="245" y="701"/>
                  </a:lnTo>
                  <a:lnTo>
                    <a:pt x="245" y="696"/>
                  </a:lnTo>
                  <a:lnTo>
                    <a:pt x="249" y="691"/>
                  </a:lnTo>
                  <a:lnTo>
                    <a:pt x="259" y="681"/>
                  </a:lnTo>
                  <a:lnTo>
                    <a:pt x="269" y="662"/>
                  </a:lnTo>
                  <a:lnTo>
                    <a:pt x="273" y="643"/>
                  </a:lnTo>
                  <a:lnTo>
                    <a:pt x="278" y="619"/>
                  </a:lnTo>
                  <a:lnTo>
                    <a:pt x="278" y="595"/>
                  </a:lnTo>
                  <a:lnTo>
                    <a:pt x="273" y="571"/>
                  </a:lnTo>
                  <a:lnTo>
                    <a:pt x="269" y="547"/>
                  </a:lnTo>
                  <a:lnTo>
                    <a:pt x="259" y="523"/>
                  </a:lnTo>
                  <a:lnTo>
                    <a:pt x="249" y="504"/>
                  </a:lnTo>
                  <a:lnTo>
                    <a:pt x="230" y="485"/>
                  </a:lnTo>
                  <a:lnTo>
                    <a:pt x="216" y="465"/>
                  </a:lnTo>
                  <a:lnTo>
                    <a:pt x="197" y="456"/>
                  </a:lnTo>
                  <a:lnTo>
                    <a:pt x="177" y="446"/>
                  </a:lnTo>
                  <a:lnTo>
                    <a:pt x="158" y="437"/>
                  </a:lnTo>
                  <a:lnTo>
                    <a:pt x="139" y="427"/>
                  </a:lnTo>
                  <a:lnTo>
                    <a:pt x="120" y="422"/>
                  </a:lnTo>
                  <a:lnTo>
                    <a:pt x="101" y="417"/>
                  </a:lnTo>
                  <a:lnTo>
                    <a:pt x="81" y="408"/>
                  </a:lnTo>
                  <a:lnTo>
                    <a:pt x="67" y="403"/>
                  </a:lnTo>
                  <a:lnTo>
                    <a:pt x="48" y="389"/>
                  </a:lnTo>
                  <a:lnTo>
                    <a:pt x="38" y="379"/>
                  </a:lnTo>
                  <a:lnTo>
                    <a:pt x="24" y="365"/>
                  </a:lnTo>
                  <a:lnTo>
                    <a:pt x="14" y="345"/>
                  </a:lnTo>
                  <a:lnTo>
                    <a:pt x="9" y="321"/>
                  </a:lnTo>
                  <a:lnTo>
                    <a:pt x="5" y="297"/>
                  </a:lnTo>
                  <a:lnTo>
                    <a:pt x="0" y="264"/>
                  </a:lnTo>
                  <a:lnTo>
                    <a:pt x="5" y="240"/>
                  </a:lnTo>
                  <a:lnTo>
                    <a:pt x="9" y="221"/>
                  </a:lnTo>
                  <a:lnTo>
                    <a:pt x="14" y="201"/>
                  </a:lnTo>
                  <a:lnTo>
                    <a:pt x="19" y="182"/>
                  </a:lnTo>
                  <a:lnTo>
                    <a:pt x="29" y="168"/>
                  </a:lnTo>
                  <a:lnTo>
                    <a:pt x="43" y="149"/>
                  </a:lnTo>
                  <a:lnTo>
                    <a:pt x="57" y="139"/>
                  </a:lnTo>
                  <a:lnTo>
                    <a:pt x="72" y="125"/>
                  </a:lnTo>
                  <a:lnTo>
                    <a:pt x="91" y="115"/>
                  </a:lnTo>
                  <a:lnTo>
                    <a:pt x="110" y="105"/>
                  </a:lnTo>
                  <a:lnTo>
                    <a:pt x="134" y="101"/>
                  </a:lnTo>
                  <a:lnTo>
                    <a:pt x="153" y="96"/>
                  </a:lnTo>
                  <a:lnTo>
                    <a:pt x="177" y="91"/>
                  </a:lnTo>
                  <a:lnTo>
                    <a:pt x="206" y="91"/>
                  </a:lnTo>
                  <a:lnTo>
                    <a:pt x="230" y="86"/>
                  </a:lnTo>
                  <a:lnTo>
                    <a:pt x="259" y="91"/>
                  </a:lnTo>
                  <a:lnTo>
                    <a:pt x="283" y="91"/>
                  </a:lnTo>
                  <a:lnTo>
                    <a:pt x="307" y="101"/>
                  </a:lnTo>
                  <a:lnTo>
                    <a:pt x="331" y="115"/>
                  </a:lnTo>
                  <a:lnTo>
                    <a:pt x="360" y="129"/>
                  </a:lnTo>
                  <a:lnTo>
                    <a:pt x="384" y="144"/>
                  </a:lnTo>
                  <a:lnTo>
                    <a:pt x="403" y="163"/>
                  </a:lnTo>
                  <a:lnTo>
                    <a:pt x="422" y="177"/>
                  </a:lnTo>
                  <a:lnTo>
                    <a:pt x="437" y="192"/>
                  </a:lnTo>
                  <a:lnTo>
                    <a:pt x="446" y="211"/>
                  </a:lnTo>
                  <a:lnTo>
                    <a:pt x="461" y="221"/>
                  </a:lnTo>
                  <a:lnTo>
                    <a:pt x="480" y="230"/>
                  </a:lnTo>
                  <a:lnTo>
                    <a:pt x="494" y="235"/>
                  </a:lnTo>
                  <a:lnTo>
                    <a:pt x="509" y="240"/>
                  </a:lnTo>
                  <a:lnTo>
                    <a:pt x="523" y="245"/>
                  </a:lnTo>
                  <a:lnTo>
                    <a:pt x="537" y="249"/>
                  </a:lnTo>
                  <a:lnTo>
                    <a:pt x="552" y="249"/>
                  </a:lnTo>
                  <a:lnTo>
                    <a:pt x="561" y="240"/>
                  </a:lnTo>
                  <a:lnTo>
                    <a:pt x="542" y="235"/>
                  </a:lnTo>
                  <a:lnTo>
                    <a:pt x="523" y="225"/>
                  </a:lnTo>
                  <a:lnTo>
                    <a:pt x="504" y="216"/>
                  </a:lnTo>
                  <a:lnTo>
                    <a:pt x="485" y="211"/>
                  </a:lnTo>
                  <a:lnTo>
                    <a:pt x="465" y="197"/>
                  </a:lnTo>
                  <a:lnTo>
                    <a:pt x="451" y="182"/>
                  </a:lnTo>
                  <a:lnTo>
                    <a:pt x="432" y="173"/>
                  </a:lnTo>
                  <a:lnTo>
                    <a:pt x="413" y="158"/>
                  </a:lnTo>
                  <a:lnTo>
                    <a:pt x="398" y="144"/>
                  </a:lnTo>
                  <a:lnTo>
                    <a:pt x="384" y="129"/>
                  </a:lnTo>
                  <a:lnTo>
                    <a:pt x="369" y="120"/>
                  </a:lnTo>
                  <a:lnTo>
                    <a:pt x="355" y="105"/>
                  </a:lnTo>
                  <a:lnTo>
                    <a:pt x="345" y="96"/>
                  </a:lnTo>
                  <a:lnTo>
                    <a:pt x="331" y="91"/>
                  </a:lnTo>
                  <a:lnTo>
                    <a:pt x="326" y="86"/>
                  </a:lnTo>
                  <a:lnTo>
                    <a:pt x="317" y="86"/>
                  </a:lnTo>
                  <a:lnTo>
                    <a:pt x="331" y="72"/>
                  </a:lnTo>
                  <a:lnTo>
                    <a:pt x="341" y="38"/>
                  </a:lnTo>
                  <a:lnTo>
                    <a:pt x="355" y="19"/>
                  </a:lnTo>
                  <a:lnTo>
                    <a:pt x="369" y="5"/>
                  </a:lnTo>
                  <a:lnTo>
                    <a:pt x="384" y="0"/>
                  </a:lnTo>
                  <a:lnTo>
                    <a:pt x="403" y="9"/>
                  </a:lnTo>
                  <a:lnTo>
                    <a:pt x="417" y="19"/>
                  </a:lnTo>
                  <a:lnTo>
                    <a:pt x="432" y="38"/>
                  </a:lnTo>
                  <a:lnTo>
                    <a:pt x="451" y="62"/>
                  </a:lnTo>
                  <a:lnTo>
                    <a:pt x="461" y="81"/>
                  </a:lnTo>
                  <a:lnTo>
                    <a:pt x="465" y="91"/>
                  </a:lnTo>
                  <a:lnTo>
                    <a:pt x="475" y="91"/>
                  </a:lnTo>
                  <a:lnTo>
                    <a:pt x="485" y="86"/>
                  </a:lnTo>
                  <a:lnTo>
                    <a:pt x="489" y="81"/>
                  </a:lnTo>
                  <a:lnTo>
                    <a:pt x="499" y="67"/>
                  </a:lnTo>
                  <a:lnTo>
                    <a:pt x="504" y="57"/>
                  </a:lnTo>
                  <a:lnTo>
                    <a:pt x="509" y="43"/>
                  </a:lnTo>
                  <a:lnTo>
                    <a:pt x="513" y="29"/>
                  </a:lnTo>
                  <a:lnTo>
                    <a:pt x="523" y="19"/>
                  </a:lnTo>
                  <a:lnTo>
                    <a:pt x="537" y="14"/>
                  </a:lnTo>
                  <a:lnTo>
                    <a:pt x="557" y="14"/>
                  </a:lnTo>
                  <a:lnTo>
                    <a:pt x="571" y="14"/>
                  </a:lnTo>
                  <a:lnTo>
                    <a:pt x="585" y="24"/>
                  </a:lnTo>
                  <a:lnTo>
                    <a:pt x="605" y="38"/>
                  </a:lnTo>
                  <a:lnTo>
                    <a:pt x="619" y="57"/>
                  </a:lnTo>
                  <a:lnTo>
                    <a:pt x="624" y="77"/>
                  </a:lnTo>
                  <a:lnTo>
                    <a:pt x="629" y="96"/>
                  </a:lnTo>
                  <a:lnTo>
                    <a:pt x="624" y="115"/>
                  </a:lnTo>
                  <a:lnTo>
                    <a:pt x="619" y="129"/>
                  </a:lnTo>
                  <a:lnTo>
                    <a:pt x="609" y="144"/>
                  </a:lnTo>
                  <a:lnTo>
                    <a:pt x="600" y="158"/>
                  </a:lnTo>
                  <a:lnTo>
                    <a:pt x="585" y="168"/>
                  </a:lnTo>
                  <a:lnTo>
                    <a:pt x="581" y="173"/>
                  </a:lnTo>
                  <a:lnTo>
                    <a:pt x="595" y="177"/>
                  </a:lnTo>
                  <a:lnTo>
                    <a:pt x="605" y="182"/>
                  </a:lnTo>
                  <a:lnTo>
                    <a:pt x="619" y="187"/>
                  </a:lnTo>
                  <a:lnTo>
                    <a:pt x="629" y="192"/>
                  </a:lnTo>
                  <a:lnTo>
                    <a:pt x="633" y="201"/>
                  </a:lnTo>
                  <a:lnTo>
                    <a:pt x="638" y="211"/>
                  </a:lnTo>
                  <a:lnTo>
                    <a:pt x="643" y="216"/>
                  </a:lnTo>
                  <a:lnTo>
                    <a:pt x="643" y="230"/>
                  </a:lnTo>
                  <a:lnTo>
                    <a:pt x="643" y="245"/>
                  </a:lnTo>
                  <a:lnTo>
                    <a:pt x="638" y="259"/>
                  </a:lnTo>
                  <a:lnTo>
                    <a:pt x="633" y="269"/>
                  </a:lnTo>
                  <a:lnTo>
                    <a:pt x="624" y="283"/>
                  </a:lnTo>
                  <a:lnTo>
                    <a:pt x="614" y="293"/>
                  </a:lnTo>
                  <a:lnTo>
                    <a:pt x="600" y="307"/>
                  </a:lnTo>
                  <a:lnTo>
                    <a:pt x="585" y="312"/>
                  </a:lnTo>
                  <a:lnTo>
                    <a:pt x="566" y="317"/>
                  </a:lnTo>
                  <a:lnTo>
                    <a:pt x="590" y="321"/>
                  </a:lnTo>
                  <a:lnTo>
                    <a:pt x="609" y="326"/>
                  </a:lnTo>
                  <a:lnTo>
                    <a:pt x="624" y="331"/>
                  </a:lnTo>
                  <a:lnTo>
                    <a:pt x="638" y="336"/>
                  </a:lnTo>
                  <a:lnTo>
                    <a:pt x="648" y="345"/>
                  </a:lnTo>
                  <a:lnTo>
                    <a:pt x="648" y="355"/>
                  </a:lnTo>
                  <a:lnTo>
                    <a:pt x="648" y="365"/>
                  </a:lnTo>
                  <a:lnTo>
                    <a:pt x="648" y="374"/>
                  </a:lnTo>
                  <a:lnTo>
                    <a:pt x="648" y="403"/>
                  </a:lnTo>
                  <a:lnTo>
                    <a:pt x="653" y="427"/>
                  </a:lnTo>
                  <a:lnTo>
                    <a:pt x="662" y="451"/>
                  </a:lnTo>
                  <a:lnTo>
                    <a:pt x="686" y="470"/>
                  </a:lnTo>
                  <a:lnTo>
                    <a:pt x="677" y="480"/>
                  </a:lnTo>
                  <a:lnTo>
                    <a:pt x="667" y="480"/>
                  </a:lnTo>
                  <a:lnTo>
                    <a:pt x="657" y="485"/>
                  </a:lnTo>
                  <a:lnTo>
                    <a:pt x="648" y="480"/>
                  </a:lnTo>
                  <a:lnTo>
                    <a:pt x="633" y="480"/>
                  </a:lnTo>
                  <a:lnTo>
                    <a:pt x="624" y="470"/>
                  </a:lnTo>
                  <a:lnTo>
                    <a:pt x="614" y="465"/>
                  </a:lnTo>
                  <a:lnTo>
                    <a:pt x="605" y="461"/>
                  </a:lnTo>
                  <a:lnTo>
                    <a:pt x="595" y="446"/>
                  </a:lnTo>
                  <a:lnTo>
                    <a:pt x="585" y="432"/>
                  </a:lnTo>
                  <a:lnTo>
                    <a:pt x="571" y="413"/>
                  </a:lnTo>
                  <a:lnTo>
                    <a:pt x="561" y="398"/>
                  </a:lnTo>
                  <a:lnTo>
                    <a:pt x="547" y="384"/>
                  </a:lnTo>
                  <a:lnTo>
                    <a:pt x="537" y="365"/>
                  </a:lnTo>
                  <a:lnTo>
                    <a:pt x="523" y="355"/>
                  </a:lnTo>
                  <a:lnTo>
                    <a:pt x="518" y="345"/>
                  </a:lnTo>
                  <a:lnTo>
                    <a:pt x="509" y="341"/>
                  </a:lnTo>
                  <a:lnTo>
                    <a:pt x="504" y="345"/>
                  </a:lnTo>
                  <a:lnTo>
                    <a:pt x="504" y="360"/>
                  </a:lnTo>
                  <a:lnTo>
                    <a:pt x="509" y="374"/>
                  </a:lnTo>
                  <a:lnTo>
                    <a:pt x="518" y="384"/>
                  </a:lnTo>
                  <a:lnTo>
                    <a:pt x="533" y="393"/>
                  </a:lnTo>
                  <a:lnTo>
                    <a:pt x="542" y="403"/>
                  </a:lnTo>
                  <a:lnTo>
                    <a:pt x="557" y="417"/>
                  </a:lnTo>
                  <a:lnTo>
                    <a:pt x="571" y="432"/>
                  </a:lnTo>
                  <a:lnTo>
                    <a:pt x="585" y="446"/>
                  </a:lnTo>
                  <a:lnTo>
                    <a:pt x="590" y="461"/>
                  </a:lnTo>
                  <a:lnTo>
                    <a:pt x="600" y="475"/>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13"/>
            <p:cNvSpPr/>
            <p:nvPr/>
          </p:nvSpPr>
          <p:spPr>
            <a:xfrm>
              <a:off x="10255" y="2155"/>
              <a:ext cx="149" cy="96"/>
            </a:xfrm>
            <a:custGeom>
              <a:rect b="b" l="l" r="r" t="t"/>
              <a:pathLst>
                <a:path extrusionOk="0" h="96" w="149">
                  <a:moveTo>
                    <a:pt x="0" y="52"/>
                  </a:moveTo>
                  <a:lnTo>
                    <a:pt x="10" y="38"/>
                  </a:lnTo>
                  <a:lnTo>
                    <a:pt x="24" y="24"/>
                  </a:lnTo>
                  <a:lnTo>
                    <a:pt x="43" y="14"/>
                  </a:lnTo>
                  <a:lnTo>
                    <a:pt x="63" y="9"/>
                  </a:lnTo>
                  <a:lnTo>
                    <a:pt x="82" y="4"/>
                  </a:lnTo>
                  <a:lnTo>
                    <a:pt x="106" y="0"/>
                  </a:lnTo>
                  <a:lnTo>
                    <a:pt x="125" y="4"/>
                  </a:lnTo>
                  <a:lnTo>
                    <a:pt x="149" y="9"/>
                  </a:lnTo>
                  <a:lnTo>
                    <a:pt x="130" y="19"/>
                  </a:lnTo>
                  <a:lnTo>
                    <a:pt x="115" y="24"/>
                  </a:lnTo>
                  <a:lnTo>
                    <a:pt x="101" y="28"/>
                  </a:lnTo>
                  <a:lnTo>
                    <a:pt x="87" y="38"/>
                  </a:lnTo>
                  <a:lnTo>
                    <a:pt x="77" y="48"/>
                  </a:lnTo>
                  <a:lnTo>
                    <a:pt x="72" y="62"/>
                  </a:lnTo>
                  <a:lnTo>
                    <a:pt x="67" y="76"/>
                  </a:lnTo>
                  <a:lnTo>
                    <a:pt x="72" y="96"/>
                  </a:lnTo>
                  <a:lnTo>
                    <a:pt x="0" y="5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13"/>
            <p:cNvSpPr/>
            <p:nvPr/>
          </p:nvSpPr>
          <p:spPr>
            <a:xfrm>
              <a:off x="10193" y="2083"/>
              <a:ext cx="67" cy="76"/>
            </a:xfrm>
            <a:custGeom>
              <a:rect b="b" l="l" r="r" t="t"/>
              <a:pathLst>
                <a:path extrusionOk="0" h="76" w="67">
                  <a:moveTo>
                    <a:pt x="9" y="14"/>
                  </a:moveTo>
                  <a:lnTo>
                    <a:pt x="14" y="4"/>
                  </a:lnTo>
                  <a:lnTo>
                    <a:pt x="24" y="4"/>
                  </a:lnTo>
                  <a:lnTo>
                    <a:pt x="33" y="0"/>
                  </a:lnTo>
                  <a:lnTo>
                    <a:pt x="38" y="0"/>
                  </a:lnTo>
                  <a:lnTo>
                    <a:pt x="43" y="0"/>
                  </a:lnTo>
                  <a:lnTo>
                    <a:pt x="53" y="4"/>
                  </a:lnTo>
                  <a:lnTo>
                    <a:pt x="57" y="4"/>
                  </a:lnTo>
                  <a:lnTo>
                    <a:pt x="62" y="14"/>
                  </a:lnTo>
                  <a:lnTo>
                    <a:pt x="67" y="28"/>
                  </a:lnTo>
                  <a:lnTo>
                    <a:pt x="67" y="38"/>
                  </a:lnTo>
                  <a:lnTo>
                    <a:pt x="57" y="52"/>
                  </a:lnTo>
                  <a:lnTo>
                    <a:pt x="53" y="67"/>
                  </a:lnTo>
                  <a:lnTo>
                    <a:pt x="48" y="72"/>
                  </a:lnTo>
                  <a:lnTo>
                    <a:pt x="43" y="76"/>
                  </a:lnTo>
                  <a:lnTo>
                    <a:pt x="33" y="76"/>
                  </a:lnTo>
                  <a:lnTo>
                    <a:pt x="29" y="76"/>
                  </a:lnTo>
                  <a:lnTo>
                    <a:pt x="24" y="72"/>
                  </a:lnTo>
                  <a:lnTo>
                    <a:pt x="14" y="72"/>
                  </a:lnTo>
                  <a:lnTo>
                    <a:pt x="9" y="67"/>
                  </a:lnTo>
                  <a:lnTo>
                    <a:pt x="9" y="62"/>
                  </a:lnTo>
                  <a:lnTo>
                    <a:pt x="5" y="52"/>
                  </a:lnTo>
                  <a:lnTo>
                    <a:pt x="0" y="38"/>
                  </a:lnTo>
                  <a:lnTo>
                    <a:pt x="0" y="24"/>
                  </a:lnTo>
                  <a:lnTo>
                    <a:pt x="9" y="14"/>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3"/>
            <p:cNvSpPr/>
            <p:nvPr/>
          </p:nvSpPr>
          <p:spPr>
            <a:xfrm>
              <a:off x="10260" y="2351"/>
              <a:ext cx="490" cy="1488"/>
            </a:xfrm>
            <a:custGeom>
              <a:rect b="b" l="l" r="r" t="t"/>
              <a:pathLst>
                <a:path extrusionOk="0" h="1488" w="490">
                  <a:moveTo>
                    <a:pt x="403" y="82"/>
                  </a:moveTo>
                  <a:lnTo>
                    <a:pt x="408" y="111"/>
                  </a:lnTo>
                  <a:lnTo>
                    <a:pt x="413" y="149"/>
                  </a:lnTo>
                  <a:lnTo>
                    <a:pt x="413" y="192"/>
                  </a:lnTo>
                  <a:lnTo>
                    <a:pt x="413" y="236"/>
                  </a:lnTo>
                  <a:lnTo>
                    <a:pt x="413" y="279"/>
                  </a:lnTo>
                  <a:lnTo>
                    <a:pt x="408" y="322"/>
                  </a:lnTo>
                  <a:lnTo>
                    <a:pt x="398" y="370"/>
                  </a:lnTo>
                  <a:lnTo>
                    <a:pt x="389" y="413"/>
                  </a:lnTo>
                  <a:lnTo>
                    <a:pt x="374" y="461"/>
                  </a:lnTo>
                  <a:lnTo>
                    <a:pt x="355" y="500"/>
                  </a:lnTo>
                  <a:lnTo>
                    <a:pt x="336" y="538"/>
                  </a:lnTo>
                  <a:lnTo>
                    <a:pt x="312" y="576"/>
                  </a:lnTo>
                  <a:lnTo>
                    <a:pt x="283" y="605"/>
                  </a:lnTo>
                  <a:lnTo>
                    <a:pt x="250" y="634"/>
                  </a:lnTo>
                  <a:lnTo>
                    <a:pt x="216" y="653"/>
                  </a:lnTo>
                  <a:lnTo>
                    <a:pt x="178" y="668"/>
                  </a:lnTo>
                  <a:lnTo>
                    <a:pt x="187" y="672"/>
                  </a:lnTo>
                  <a:lnTo>
                    <a:pt x="197" y="672"/>
                  </a:lnTo>
                  <a:lnTo>
                    <a:pt x="206" y="672"/>
                  </a:lnTo>
                  <a:lnTo>
                    <a:pt x="221" y="672"/>
                  </a:lnTo>
                  <a:lnTo>
                    <a:pt x="235" y="672"/>
                  </a:lnTo>
                  <a:lnTo>
                    <a:pt x="250" y="668"/>
                  </a:lnTo>
                  <a:lnTo>
                    <a:pt x="264" y="663"/>
                  </a:lnTo>
                  <a:lnTo>
                    <a:pt x="278" y="663"/>
                  </a:lnTo>
                  <a:lnTo>
                    <a:pt x="298" y="663"/>
                  </a:lnTo>
                  <a:lnTo>
                    <a:pt x="317" y="672"/>
                  </a:lnTo>
                  <a:lnTo>
                    <a:pt x="331" y="682"/>
                  </a:lnTo>
                  <a:lnTo>
                    <a:pt x="346" y="696"/>
                  </a:lnTo>
                  <a:lnTo>
                    <a:pt x="355" y="711"/>
                  </a:lnTo>
                  <a:lnTo>
                    <a:pt x="355" y="730"/>
                  </a:lnTo>
                  <a:lnTo>
                    <a:pt x="346" y="749"/>
                  </a:lnTo>
                  <a:lnTo>
                    <a:pt x="322" y="768"/>
                  </a:lnTo>
                  <a:lnTo>
                    <a:pt x="302" y="778"/>
                  </a:lnTo>
                  <a:lnTo>
                    <a:pt x="317" y="783"/>
                  </a:lnTo>
                  <a:lnTo>
                    <a:pt x="360" y="778"/>
                  </a:lnTo>
                  <a:lnTo>
                    <a:pt x="394" y="788"/>
                  </a:lnTo>
                  <a:lnTo>
                    <a:pt x="418" y="807"/>
                  </a:lnTo>
                  <a:lnTo>
                    <a:pt x="437" y="826"/>
                  </a:lnTo>
                  <a:lnTo>
                    <a:pt x="446" y="850"/>
                  </a:lnTo>
                  <a:lnTo>
                    <a:pt x="456" y="874"/>
                  </a:lnTo>
                  <a:lnTo>
                    <a:pt x="470" y="888"/>
                  </a:lnTo>
                  <a:lnTo>
                    <a:pt x="490" y="893"/>
                  </a:lnTo>
                  <a:lnTo>
                    <a:pt x="480" y="912"/>
                  </a:lnTo>
                  <a:lnTo>
                    <a:pt x="466" y="927"/>
                  </a:lnTo>
                  <a:lnTo>
                    <a:pt x="446" y="936"/>
                  </a:lnTo>
                  <a:lnTo>
                    <a:pt x="427" y="946"/>
                  </a:lnTo>
                  <a:lnTo>
                    <a:pt x="398" y="951"/>
                  </a:lnTo>
                  <a:lnTo>
                    <a:pt x="370" y="946"/>
                  </a:lnTo>
                  <a:lnTo>
                    <a:pt x="341" y="932"/>
                  </a:lnTo>
                  <a:lnTo>
                    <a:pt x="312" y="903"/>
                  </a:lnTo>
                  <a:lnTo>
                    <a:pt x="293" y="884"/>
                  </a:lnTo>
                  <a:lnTo>
                    <a:pt x="288" y="903"/>
                  </a:lnTo>
                  <a:lnTo>
                    <a:pt x="336" y="941"/>
                  </a:lnTo>
                  <a:lnTo>
                    <a:pt x="370" y="980"/>
                  </a:lnTo>
                  <a:lnTo>
                    <a:pt x="389" y="1018"/>
                  </a:lnTo>
                  <a:lnTo>
                    <a:pt x="398" y="1061"/>
                  </a:lnTo>
                  <a:lnTo>
                    <a:pt x="403" y="1100"/>
                  </a:lnTo>
                  <a:lnTo>
                    <a:pt x="408" y="1128"/>
                  </a:lnTo>
                  <a:lnTo>
                    <a:pt x="413" y="1152"/>
                  </a:lnTo>
                  <a:lnTo>
                    <a:pt x="427" y="1157"/>
                  </a:lnTo>
                  <a:lnTo>
                    <a:pt x="408" y="1162"/>
                  </a:lnTo>
                  <a:lnTo>
                    <a:pt x="384" y="1157"/>
                  </a:lnTo>
                  <a:lnTo>
                    <a:pt x="360" y="1148"/>
                  </a:lnTo>
                  <a:lnTo>
                    <a:pt x="336" y="1133"/>
                  </a:lnTo>
                  <a:lnTo>
                    <a:pt x="317" y="1109"/>
                  </a:lnTo>
                  <a:lnTo>
                    <a:pt x="298" y="1085"/>
                  </a:lnTo>
                  <a:lnTo>
                    <a:pt x="278" y="1056"/>
                  </a:lnTo>
                  <a:lnTo>
                    <a:pt x="274" y="1028"/>
                  </a:lnTo>
                  <a:lnTo>
                    <a:pt x="264" y="960"/>
                  </a:lnTo>
                  <a:lnTo>
                    <a:pt x="250" y="975"/>
                  </a:lnTo>
                  <a:lnTo>
                    <a:pt x="254" y="1023"/>
                  </a:lnTo>
                  <a:lnTo>
                    <a:pt x="259" y="1066"/>
                  </a:lnTo>
                  <a:lnTo>
                    <a:pt x="264" y="1109"/>
                  </a:lnTo>
                  <a:lnTo>
                    <a:pt x="269" y="1152"/>
                  </a:lnTo>
                  <a:lnTo>
                    <a:pt x="274" y="1196"/>
                  </a:lnTo>
                  <a:lnTo>
                    <a:pt x="288" y="1234"/>
                  </a:lnTo>
                  <a:lnTo>
                    <a:pt x="307" y="1277"/>
                  </a:lnTo>
                  <a:lnTo>
                    <a:pt x="341" y="1316"/>
                  </a:lnTo>
                  <a:lnTo>
                    <a:pt x="341" y="1344"/>
                  </a:lnTo>
                  <a:lnTo>
                    <a:pt x="341" y="1364"/>
                  </a:lnTo>
                  <a:lnTo>
                    <a:pt x="346" y="1388"/>
                  </a:lnTo>
                  <a:lnTo>
                    <a:pt x="360" y="1407"/>
                  </a:lnTo>
                  <a:lnTo>
                    <a:pt x="355" y="1388"/>
                  </a:lnTo>
                  <a:lnTo>
                    <a:pt x="355" y="1364"/>
                  </a:lnTo>
                  <a:lnTo>
                    <a:pt x="355" y="1344"/>
                  </a:lnTo>
                  <a:lnTo>
                    <a:pt x="360" y="1320"/>
                  </a:lnTo>
                  <a:lnTo>
                    <a:pt x="379" y="1311"/>
                  </a:lnTo>
                  <a:lnTo>
                    <a:pt x="394" y="1306"/>
                  </a:lnTo>
                  <a:lnTo>
                    <a:pt x="408" y="1306"/>
                  </a:lnTo>
                  <a:lnTo>
                    <a:pt x="422" y="1306"/>
                  </a:lnTo>
                  <a:lnTo>
                    <a:pt x="437" y="1311"/>
                  </a:lnTo>
                  <a:lnTo>
                    <a:pt x="446" y="1320"/>
                  </a:lnTo>
                  <a:lnTo>
                    <a:pt x="456" y="1335"/>
                  </a:lnTo>
                  <a:lnTo>
                    <a:pt x="466" y="1349"/>
                  </a:lnTo>
                  <a:lnTo>
                    <a:pt x="475" y="1368"/>
                  </a:lnTo>
                  <a:lnTo>
                    <a:pt x="475" y="1388"/>
                  </a:lnTo>
                  <a:lnTo>
                    <a:pt x="475" y="1412"/>
                  </a:lnTo>
                  <a:lnTo>
                    <a:pt x="470" y="1431"/>
                  </a:lnTo>
                  <a:lnTo>
                    <a:pt x="461" y="1450"/>
                  </a:lnTo>
                  <a:lnTo>
                    <a:pt x="446" y="1469"/>
                  </a:lnTo>
                  <a:lnTo>
                    <a:pt x="427" y="1479"/>
                  </a:lnTo>
                  <a:lnTo>
                    <a:pt x="408" y="1488"/>
                  </a:lnTo>
                  <a:lnTo>
                    <a:pt x="384" y="1488"/>
                  </a:lnTo>
                  <a:lnTo>
                    <a:pt x="360" y="1474"/>
                  </a:lnTo>
                  <a:lnTo>
                    <a:pt x="331" y="1455"/>
                  </a:lnTo>
                  <a:lnTo>
                    <a:pt x="302" y="1426"/>
                  </a:lnTo>
                  <a:lnTo>
                    <a:pt x="278" y="1392"/>
                  </a:lnTo>
                  <a:lnTo>
                    <a:pt x="259" y="1364"/>
                  </a:lnTo>
                  <a:lnTo>
                    <a:pt x="240" y="1330"/>
                  </a:lnTo>
                  <a:lnTo>
                    <a:pt x="235" y="1301"/>
                  </a:lnTo>
                  <a:lnTo>
                    <a:pt x="221" y="1229"/>
                  </a:lnTo>
                  <a:lnTo>
                    <a:pt x="216" y="1152"/>
                  </a:lnTo>
                  <a:lnTo>
                    <a:pt x="211" y="1076"/>
                  </a:lnTo>
                  <a:lnTo>
                    <a:pt x="206" y="1004"/>
                  </a:lnTo>
                  <a:lnTo>
                    <a:pt x="202" y="936"/>
                  </a:lnTo>
                  <a:lnTo>
                    <a:pt x="187" y="874"/>
                  </a:lnTo>
                  <a:lnTo>
                    <a:pt x="173" y="831"/>
                  </a:lnTo>
                  <a:lnTo>
                    <a:pt x="149" y="802"/>
                  </a:lnTo>
                  <a:lnTo>
                    <a:pt x="120" y="788"/>
                  </a:lnTo>
                  <a:lnTo>
                    <a:pt x="96" y="778"/>
                  </a:lnTo>
                  <a:lnTo>
                    <a:pt x="77" y="778"/>
                  </a:lnTo>
                  <a:lnTo>
                    <a:pt x="58" y="783"/>
                  </a:lnTo>
                  <a:lnTo>
                    <a:pt x="43" y="797"/>
                  </a:lnTo>
                  <a:lnTo>
                    <a:pt x="34" y="812"/>
                  </a:lnTo>
                  <a:lnTo>
                    <a:pt x="29" y="836"/>
                  </a:lnTo>
                  <a:lnTo>
                    <a:pt x="34" y="860"/>
                  </a:lnTo>
                  <a:lnTo>
                    <a:pt x="38" y="884"/>
                  </a:lnTo>
                  <a:lnTo>
                    <a:pt x="48" y="893"/>
                  </a:lnTo>
                  <a:lnTo>
                    <a:pt x="62" y="903"/>
                  </a:lnTo>
                  <a:lnTo>
                    <a:pt x="72" y="898"/>
                  </a:lnTo>
                  <a:lnTo>
                    <a:pt x="86" y="898"/>
                  </a:lnTo>
                  <a:lnTo>
                    <a:pt x="101" y="884"/>
                  </a:lnTo>
                  <a:lnTo>
                    <a:pt x="110" y="874"/>
                  </a:lnTo>
                  <a:lnTo>
                    <a:pt x="115" y="860"/>
                  </a:lnTo>
                  <a:lnTo>
                    <a:pt x="125" y="888"/>
                  </a:lnTo>
                  <a:lnTo>
                    <a:pt x="120" y="912"/>
                  </a:lnTo>
                  <a:lnTo>
                    <a:pt x="115" y="927"/>
                  </a:lnTo>
                  <a:lnTo>
                    <a:pt x="101" y="936"/>
                  </a:lnTo>
                  <a:lnTo>
                    <a:pt x="120" y="951"/>
                  </a:lnTo>
                  <a:lnTo>
                    <a:pt x="130" y="965"/>
                  </a:lnTo>
                  <a:lnTo>
                    <a:pt x="130" y="980"/>
                  </a:lnTo>
                  <a:lnTo>
                    <a:pt x="125" y="1004"/>
                  </a:lnTo>
                  <a:lnTo>
                    <a:pt x="120" y="1008"/>
                  </a:lnTo>
                  <a:lnTo>
                    <a:pt x="110" y="1008"/>
                  </a:lnTo>
                  <a:lnTo>
                    <a:pt x="91" y="1004"/>
                  </a:lnTo>
                  <a:lnTo>
                    <a:pt x="82" y="994"/>
                  </a:lnTo>
                  <a:lnTo>
                    <a:pt x="62" y="980"/>
                  </a:lnTo>
                  <a:lnTo>
                    <a:pt x="48" y="965"/>
                  </a:lnTo>
                  <a:lnTo>
                    <a:pt x="34" y="946"/>
                  </a:lnTo>
                  <a:lnTo>
                    <a:pt x="24" y="932"/>
                  </a:lnTo>
                  <a:lnTo>
                    <a:pt x="10" y="893"/>
                  </a:lnTo>
                  <a:lnTo>
                    <a:pt x="0" y="840"/>
                  </a:lnTo>
                  <a:lnTo>
                    <a:pt x="0" y="788"/>
                  </a:lnTo>
                  <a:lnTo>
                    <a:pt x="5" y="735"/>
                  </a:lnTo>
                  <a:lnTo>
                    <a:pt x="24" y="692"/>
                  </a:lnTo>
                  <a:lnTo>
                    <a:pt x="43" y="653"/>
                  </a:lnTo>
                  <a:lnTo>
                    <a:pt x="67" y="629"/>
                  </a:lnTo>
                  <a:lnTo>
                    <a:pt x="91" y="610"/>
                  </a:lnTo>
                  <a:lnTo>
                    <a:pt x="115" y="591"/>
                  </a:lnTo>
                  <a:lnTo>
                    <a:pt x="139" y="576"/>
                  </a:lnTo>
                  <a:lnTo>
                    <a:pt x="158" y="557"/>
                  </a:lnTo>
                  <a:lnTo>
                    <a:pt x="178" y="533"/>
                  </a:lnTo>
                  <a:lnTo>
                    <a:pt x="211" y="485"/>
                  </a:lnTo>
                  <a:lnTo>
                    <a:pt x="240" y="437"/>
                  </a:lnTo>
                  <a:lnTo>
                    <a:pt x="269" y="389"/>
                  </a:lnTo>
                  <a:lnTo>
                    <a:pt x="293" y="336"/>
                  </a:lnTo>
                  <a:lnTo>
                    <a:pt x="307" y="274"/>
                  </a:lnTo>
                  <a:lnTo>
                    <a:pt x="322" y="197"/>
                  </a:lnTo>
                  <a:lnTo>
                    <a:pt x="322" y="111"/>
                  </a:lnTo>
                  <a:lnTo>
                    <a:pt x="317" y="0"/>
                  </a:lnTo>
                  <a:lnTo>
                    <a:pt x="326" y="15"/>
                  </a:lnTo>
                  <a:lnTo>
                    <a:pt x="336" y="29"/>
                  </a:lnTo>
                  <a:lnTo>
                    <a:pt x="346" y="44"/>
                  </a:lnTo>
                  <a:lnTo>
                    <a:pt x="355" y="48"/>
                  </a:lnTo>
                  <a:lnTo>
                    <a:pt x="365" y="58"/>
                  </a:lnTo>
                  <a:lnTo>
                    <a:pt x="379" y="68"/>
                  </a:lnTo>
                  <a:lnTo>
                    <a:pt x="389" y="72"/>
                  </a:lnTo>
                  <a:lnTo>
                    <a:pt x="403" y="8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3"/>
            <p:cNvSpPr/>
            <p:nvPr/>
          </p:nvSpPr>
          <p:spPr>
            <a:xfrm>
              <a:off x="10524" y="1041"/>
              <a:ext cx="250" cy="806"/>
            </a:xfrm>
            <a:custGeom>
              <a:rect b="b" l="l" r="r" t="t"/>
              <a:pathLst>
                <a:path extrusionOk="0" h="806" w="250">
                  <a:moveTo>
                    <a:pt x="0" y="754"/>
                  </a:moveTo>
                  <a:lnTo>
                    <a:pt x="43" y="691"/>
                  </a:lnTo>
                  <a:lnTo>
                    <a:pt x="82" y="619"/>
                  </a:lnTo>
                  <a:lnTo>
                    <a:pt x="110" y="542"/>
                  </a:lnTo>
                  <a:lnTo>
                    <a:pt x="134" y="461"/>
                  </a:lnTo>
                  <a:lnTo>
                    <a:pt x="154" y="370"/>
                  </a:lnTo>
                  <a:lnTo>
                    <a:pt x="163" y="278"/>
                  </a:lnTo>
                  <a:lnTo>
                    <a:pt x="163" y="187"/>
                  </a:lnTo>
                  <a:lnTo>
                    <a:pt x="149" y="96"/>
                  </a:lnTo>
                  <a:lnTo>
                    <a:pt x="230" y="0"/>
                  </a:lnTo>
                  <a:lnTo>
                    <a:pt x="245" y="82"/>
                  </a:lnTo>
                  <a:lnTo>
                    <a:pt x="250" y="173"/>
                  </a:lnTo>
                  <a:lnTo>
                    <a:pt x="250" y="269"/>
                  </a:lnTo>
                  <a:lnTo>
                    <a:pt x="245" y="365"/>
                  </a:lnTo>
                  <a:lnTo>
                    <a:pt x="230" y="466"/>
                  </a:lnTo>
                  <a:lnTo>
                    <a:pt x="211" y="566"/>
                  </a:lnTo>
                  <a:lnTo>
                    <a:pt x="178" y="658"/>
                  </a:lnTo>
                  <a:lnTo>
                    <a:pt x="144" y="744"/>
                  </a:lnTo>
                  <a:lnTo>
                    <a:pt x="134" y="744"/>
                  </a:lnTo>
                  <a:lnTo>
                    <a:pt x="125" y="744"/>
                  </a:lnTo>
                  <a:lnTo>
                    <a:pt x="110" y="749"/>
                  </a:lnTo>
                  <a:lnTo>
                    <a:pt x="101" y="754"/>
                  </a:lnTo>
                  <a:lnTo>
                    <a:pt x="91" y="758"/>
                  </a:lnTo>
                  <a:lnTo>
                    <a:pt x="82" y="768"/>
                  </a:lnTo>
                  <a:lnTo>
                    <a:pt x="72" y="782"/>
                  </a:lnTo>
                  <a:lnTo>
                    <a:pt x="58" y="802"/>
                  </a:lnTo>
                  <a:lnTo>
                    <a:pt x="53" y="806"/>
                  </a:lnTo>
                  <a:lnTo>
                    <a:pt x="43" y="806"/>
                  </a:lnTo>
                  <a:lnTo>
                    <a:pt x="38" y="802"/>
                  </a:lnTo>
                  <a:lnTo>
                    <a:pt x="29" y="792"/>
                  </a:lnTo>
                  <a:lnTo>
                    <a:pt x="24" y="778"/>
                  </a:lnTo>
                  <a:lnTo>
                    <a:pt x="14" y="768"/>
                  </a:lnTo>
                  <a:lnTo>
                    <a:pt x="5" y="758"/>
                  </a:lnTo>
                  <a:lnTo>
                    <a:pt x="0" y="754"/>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3"/>
            <p:cNvSpPr/>
            <p:nvPr/>
          </p:nvSpPr>
          <p:spPr>
            <a:xfrm>
              <a:off x="9948" y="14812"/>
              <a:ext cx="149" cy="173"/>
            </a:xfrm>
            <a:custGeom>
              <a:rect b="b" l="l" r="r" t="t"/>
              <a:pathLst>
                <a:path extrusionOk="0" h="173" w="149">
                  <a:moveTo>
                    <a:pt x="149" y="34"/>
                  </a:moveTo>
                  <a:lnTo>
                    <a:pt x="130" y="53"/>
                  </a:lnTo>
                  <a:lnTo>
                    <a:pt x="115" y="77"/>
                  </a:lnTo>
                  <a:lnTo>
                    <a:pt x="96" y="96"/>
                  </a:lnTo>
                  <a:lnTo>
                    <a:pt x="82" y="115"/>
                  </a:lnTo>
                  <a:lnTo>
                    <a:pt x="67" y="135"/>
                  </a:lnTo>
                  <a:lnTo>
                    <a:pt x="58" y="149"/>
                  </a:lnTo>
                  <a:lnTo>
                    <a:pt x="43" y="163"/>
                  </a:lnTo>
                  <a:lnTo>
                    <a:pt x="38" y="168"/>
                  </a:lnTo>
                  <a:lnTo>
                    <a:pt x="34" y="173"/>
                  </a:lnTo>
                  <a:lnTo>
                    <a:pt x="29" y="173"/>
                  </a:lnTo>
                  <a:lnTo>
                    <a:pt x="19" y="168"/>
                  </a:lnTo>
                  <a:lnTo>
                    <a:pt x="10" y="168"/>
                  </a:lnTo>
                  <a:lnTo>
                    <a:pt x="5" y="159"/>
                  </a:lnTo>
                  <a:lnTo>
                    <a:pt x="0" y="149"/>
                  </a:lnTo>
                  <a:lnTo>
                    <a:pt x="0" y="139"/>
                  </a:lnTo>
                  <a:lnTo>
                    <a:pt x="10" y="125"/>
                  </a:lnTo>
                  <a:lnTo>
                    <a:pt x="24" y="111"/>
                  </a:lnTo>
                  <a:lnTo>
                    <a:pt x="38" y="91"/>
                  </a:lnTo>
                  <a:lnTo>
                    <a:pt x="58" y="72"/>
                  </a:lnTo>
                  <a:lnTo>
                    <a:pt x="77" y="53"/>
                  </a:lnTo>
                  <a:lnTo>
                    <a:pt x="91" y="29"/>
                  </a:lnTo>
                  <a:lnTo>
                    <a:pt x="106" y="15"/>
                  </a:lnTo>
                  <a:lnTo>
                    <a:pt x="115" y="0"/>
                  </a:lnTo>
                  <a:lnTo>
                    <a:pt x="120" y="0"/>
                  </a:lnTo>
                  <a:lnTo>
                    <a:pt x="149" y="34"/>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13"/>
            <p:cNvSpPr/>
            <p:nvPr/>
          </p:nvSpPr>
          <p:spPr>
            <a:xfrm>
              <a:off x="9314" y="14831"/>
              <a:ext cx="821" cy="855"/>
            </a:xfrm>
            <a:custGeom>
              <a:rect b="b" l="l" r="r" t="t"/>
              <a:pathLst>
                <a:path extrusionOk="0" h="855" w="821">
                  <a:moveTo>
                    <a:pt x="447" y="744"/>
                  </a:moveTo>
                  <a:lnTo>
                    <a:pt x="428" y="754"/>
                  </a:lnTo>
                  <a:lnTo>
                    <a:pt x="408" y="759"/>
                  </a:lnTo>
                  <a:lnTo>
                    <a:pt x="394" y="759"/>
                  </a:lnTo>
                  <a:lnTo>
                    <a:pt x="380" y="749"/>
                  </a:lnTo>
                  <a:lnTo>
                    <a:pt x="365" y="744"/>
                  </a:lnTo>
                  <a:lnTo>
                    <a:pt x="351" y="740"/>
                  </a:lnTo>
                  <a:lnTo>
                    <a:pt x="336" y="740"/>
                  </a:lnTo>
                  <a:lnTo>
                    <a:pt x="322" y="744"/>
                  </a:lnTo>
                  <a:lnTo>
                    <a:pt x="322" y="730"/>
                  </a:lnTo>
                  <a:lnTo>
                    <a:pt x="332" y="706"/>
                  </a:lnTo>
                  <a:lnTo>
                    <a:pt x="341" y="677"/>
                  </a:lnTo>
                  <a:lnTo>
                    <a:pt x="356" y="648"/>
                  </a:lnTo>
                  <a:lnTo>
                    <a:pt x="375" y="620"/>
                  </a:lnTo>
                  <a:lnTo>
                    <a:pt x="399" y="596"/>
                  </a:lnTo>
                  <a:lnTo>
                    <a:pt x="428" y="576"/>
                  </a:lnTo>
                  <a:lnTo>
                    <a:pt x="461" y="567"/>
                  </a:lnTo>
                  <a:lnTo>
                    <a:pt x="490" y="562"/>
                  </a:lnTo>
                  <a:lnTo>
                    <a:pt x="519" y="548"/>
                  </a:lnTo>
                  <a:lnTo>
                    <a:pt x="548" y="533"/>
                  </a:lnTo>
                  <a:lnTo>
                    <a:pt x="572" y="509"/>
                  </a:lnTo>
                  <a:lnTo>
                    <a:pt x="596" y="485"/>
                  </a:lnTo>
                  <a:lnTo>
                    <a:pt x="615" y="456"/>
                  </a:lnTo>
                  <a:lnTo>
                    <a:pt x="634" y="423"/>
                  </a:lnTo>
                  <a:lnTo>
                    <a:pt x="648" y="389"/>
                  </a:lnTo>
                  <a:lnTo>
                    <a:pt x="663" y="356"/>
                  </a:lnTo>
                  <a:lnTo>
                    <a:pt x="672" y="317"/>
                  </a:lnTo>
                  <a:lnTo>
                    <a:pt x="682" y="279"/>
                  </a:lnTo>
                  <a:lnTo>
                    <a:pt x="687" y="245"/>
                  </a:lnTo>
                  <a:lnTo>
                    <a:pt x="692" y="207"/>
                  </a:lnTo>
                  <a:lnTo>
                    <a:pt x="687" y="173"/>
                  </a:lnTo>
                  <a:lnTo>
                    <a:pt x="687" y="135"/>
                  </a:lnTo>
                  <a:lnTo>
                    <a:pt x="677" y="106"/>
                  </a:lnTo>
                  <a:lnTo>
                    <a:pt x="672" y="87"/>
                  </a:lnTo>
                  <a:lnTo>
                    <a:pt x="663" y="72"/>
                  </a:lnTo>
                  <a:lnTo>
                    <a:pt x="653" y="58"/>
                  </a:lnTo>
                  <a:lnTo>
                    <a:pt x="644" y="48"/>
                  </a:lnTo>
                  <a:lnTo>
                    <a:pt x="634" y="39"/>
                  </a:lnTo>
                  <a:lnTo>
                    <a:pt x="624" y="34"/>
                  </a:lnTo>
                  <a:lnTo>
                    <a:pt x="620" y="29"/>
                  </a:lnTo>
                  <a:lnTo>
                    <a:pt x="615" y="29"/>
                  </a:lnTo>
                  <a:lnTo>
                    <a:pt x="600" y="29"/>
                  </a:lnTo>
                  <a:lnTo>
                    <a:pt x="586" y="29"/>
                  </a:lnTo>
                  <a:lnTo>
                    <a:pt x="572" y="34"/>
                  </a:lnTo>
                  <a:lnTo>
                    <a:pt x="552" y="44"/>
                  </a:lnTo>
                  <a:lnTo>
                    <a:pt x="538" y="53"/>
                  </a:lnTo>
                  <a:lnTo>
                    <a:pt x="524" y="77"/>
                  </a:lnTo>
                  <a:lnTo>
                    <a:pt x="514" y="101"/>
                  </a:lnTo>
                  <a:lnTo>
                    <a:pt x="504" y="140"/>
                  </a:lnTo>
                  <a:lnTo>
                    <a:pt x="500" y="178"/>
                  </a:lnTo>
                  <a:lnTo>
                    <a:pt x="490" y="216"/>
                  </a:lnTo>
                  <a:lnTo>
                    <a:pt x="476" y="250"/>
                  </a:lnTo>
                  <a:lnTo>
                    <a:pt x="461" y="284"/>
                  </a:lnTo>
                  <a:lnTo>
                    <a:pt x="447" y="312"/>
                  </a:lnTo>
                  <a:lnTo>
                    <a:pt x="423" y="336"/>
                  </a:lnTo>
                  <a:lnTo>
                    <a:pt x="404" y="356"/>
                  </a:lnTo>
                  <a:lnTo>
                    <a:pt x="380" y="370"/>
                  </a:lnTo>
                  <a:lnTo>
                    <a:pt x="356" y="384"/>
                  </a:lnTo>
                  <a:lnTo>
                    <a:pt x="332" y="389"/>
                  </a:lnTo>
                  <a:lnTo>
                    <a:pt x="303" y="394"/>
                  </a:lnTo>
                  <a:lnTo>
                    <a:pt x="279" y="389"/>
                  </a:lnTo>
                  <a:lnTo>
                    <a:pt x="255" y="380"/>
                  </a:lnTo>
                  <a:lnTo>
                    <a:pt x="231" y="365"/>
                  </a:lnTo>
                  <a:lnTo>
                    <a:pt x="212" y="346"/>
                  </a:lnTo>
                  <a:lnTo>
                    <a:pt x="188" y="322"/>
                  </a:lnTo>
                  <a:lnTo>
                    <a:pt x="178" y="293"/>
                  </a:lnTo>
                  <a:lnTo>
                    <a:pt x="173" y="269"/>
                  </a:lnTo>
                  <a:lnTo>
                    <a:pt x="173" y="250"/>
                  </a:lnTo>
                  <a:lnTo>
                    <a:pt x="173" y="236"/>
                  </a:lnTo>
                  <a:lnTo>
                    <a:pt x="149" y="226"/>
                  </a:lnTo>
                  <a:lnTo>
                    <a:pt x="125" y="226"/>
                  </a:lnTo>
                  <a:lnTo>
                    <a:pt x="96" y="231"/>
                  </a:lnTo>
                  <a:lnTo>
                    <a:pt x="72" y="245"/>
                  </a:lnTo>
                  <a:lnTo>
                    <a:pt x="48" y="264"/>
                  </a:lnTo>
                  <a:lnTo>
                    <a:pt x="34" y="293"/>
                  </a:lnTo>
                  <a:lnTo>
                    <a:pt x="24" y="327"/>
                  </a:lnTo>
                  <a:lnTo>
                    <a:pt x="24" y="365"/>
                  </a:lnTo>
                  <a:lnTo>
                    <a:pt x="29" y="394"/>
                  </a:lnTo>
                  <a:lnTo>
                    <a:pt x="39" y="413"/>
                  </a:lnTo>
                  <a:lnTo>
                    <a:pt x="48" y="428"/>
                  </a:lnTo>
                  <a:lnTo>
                    <a:pt x="63" y="432"/>
                  </a:lnTo>
                  <a:lnTo>
                    <a:pt x="77" y="437"/>
                  </a:lnTo>
                  <a:lnTo>
                    <a:pt x="96" y="437"/>
                  </a:lnTo>
                  <a:lnTo>
                    <a:pt x="111" y="432"/>
                  </a:lnTo>
                  <a:lnTo>
                    <a:pt x="125" y="432"/>
                  </a:lnTo>
                  <a:lnTo>
                    <a:pt x="144" y="413"/>
                  </a:lnTo>
                  <a:lnTo>
                    <a:pt x="149" y="394"/>
                  </a:lnTo>
                  <a:lnTo>
                    <a:pt x="149" y="365"/>
                  </a:lnTo>
                  <a:lnTo>
                    <a:pt x="144" y="351"/>
                  </a:lnTo>
                  <a:lnTo>
                    <a:pt x="135" y="341"/>
                  </a:lnTo>
                  <a:lnTo>
                    <a:pt x="125" y="341"/>
                  </a:lnTo>
                  <a:lnTo>
                    <a:pt x="116" y="351"/>
                  </a:lnTo>
                  <a:lnTo>
                    <a:pt x="125" y="365"/>
                  </a:lnTo>
                  <a:lnTo>
                    <a:pt x="120" y="389"/>
                  </a:lnTo>
                  <a:lnTo>
                    <a:pt x="106" y="375"/>
                  </a:lnTo>
                  <a:lnTo>
                    <a:pt x="96" y="365"/>
                  </a:lnTo>
                  <a:lnTo>
                    <a:pt x="92" y="351"/>
                  </a:lnTo>
                  <a:lnTo>
                    <a:pt x="92" y="332"/>
                  </a:lnTo>
                  <a:lnTo>
                    <a:pt x="96" y="327"/>
                  </a:lnTo>
                  <a:lnTo>
                    <a:pt x="101" y="317"/>
                  </a:lnTo>
                  <a:lnTo>
                    <a:pt x="111" y="312"/>
                  </a:lnTo>
                  <a:lnTo>
                    <a:pt x="120" y="308"/>
                  </a:lnTo>
                  <a:lnTo>
                    <a:pt x="130" y="303"/>
                  </a:lnTo>
                  <a:lnTo>
                    <a:pt x="140" y="308"/>
                  </a:lnTo>
                  <a:lnTo>
                    <a:pt x="149" y="308"/>
                  </a:lnTo>
                  <a:lnTo>
                    <a:pt x="154" y="317"/>
                  </a:lnTo>
                  <a:lnTo>
                    <a:pt x="164" y="332"/>
                  </a:lnTo>
                  <a:lnTo>
                    <a:pt x="168" y="351"/>
                  </a:lnTo>
                  <a:lnTo>
                    <a:pt x="173" y="365"/>
                  </a:lnTo>
                  <a:lnTo>
                    <a:pt x="173" y="389"/>
                  </a:lnTo>
                  <a:lnTo>
                    <a:pt x="168" y="408"/>
                  </a:lnTo>
                  <a:lnTo>
                    <a:pt x="164" y="428"/>
                  </a:lnTo>
                  <a:lnTo>
                    <a:pt x="149" y="447"/>
                  </a:lnTo>
                  <a:lnTo>
                    <a:pt x="130" y="461"/>
                  </a:lnTo>
                  <a:lnTo>
                    <a:pt x="106" y="471"/>
                  </a:lnTo>
                  <a:lnTo>
                    <a:pt x="87" y="476"/>
                  </a:lnTo>
                  <a:lnTo>
                    <a:pt x="63" y="471"/>
                  </a:lnTo>
                  <a:lnTo>
                    <a:pt x="44" y="466"/>
                  </a:lnTo>
                  <a:lnTo>
                    <a:pt x="29" y="452"/>
                  </a:lnTo>
                  <a:lnTo>
                    <a:pt x="15" y="432"/>
                  </a:lnTo>
                  <a:lnTo>
                    <a:pt x="5" y="404"/>
                  </a:lnTo>
                  <a:lnTo>
                    <a:pt x="0" y="375"/>
                  </a:lnTo>
                  <a:lnTo>
                    <a:pt x="0" y="336"/>
                  </a:lnTo>
                  <a:lnTo>
                    <a:pt x="5" y="303"/>
                  </a:lnTo>
                  <a:lnTo>
                    <a:pt x="20" y="269"/>
                  </a:lnTo>
                  <a:lnTo>
                    <a:pt x="39" y="240"/>
                  </a:lnTo>
                  <a:lnTo>
                    <a:pt x="63" y="216"/>
                  </a:lnTo>
                  <a:lnTo>
                    <a:pt x="96" y="202"/>
                  </a:lnTo>
                  <a:lnTo>
                    <a:pt x="135" y="197"/>
                  </a:lnTo>
                  <a:lnTo>
                    <a:pt x="183" y="207"/>
                  </a:lnTo>
                  <a:lnTo>
                    <a:pt x="197" y="183"/>
                  </a:lnTo>
                  <a:lnTo>
                    <a:pt x="216" y="164"/>
                  </a:lnTo>
                  <a:lnTo>
                    <a:pt x="240" y="144"/>
                  </a:lnTo>
                  <a:lnTo>
                    <a:pt x="269" y="130"/>
                  </a:lnTo>
                  <a:lnTo>
                    <a:pt x="293" y="120"/>
                  </a:lnTo>
                  <a:lnTo>
                    <a:pt x="317" y="120"/>
                  </a:lnTo>
                  <a:lnTo>
                    <a:pt x="336" y="130"/>
                  </a:lnTo>
                  <a:lnTo>
                    <a:pt x="351" y="149"/>
                  </a:lnTo>
                  <a:lnTo>
                    <a:pt x="356" y="183"/>
                  </a:lnTo>
                  <a:lnTo>
                    <a:pt x="356" y="207"/>
                  </a:lnTo>
                  <a:lnTo>
                    <a:pt x="351" y="231"/>
                  </a:lnTo>
                  <a:lnTo>
                    <a:pt x="336" y="245"/>
                  </a:lnTo>
                  <a:lnTo>
                    <a:pt x="332" y="250"/>
                  </a:lnTo>
                  <a:lnTo>
                    <a:pt x="322" y="250"/>
                  </a:lnTo>
                  <a:lnTo>
                    <a:pt x="312" y="245"/>
                  </a:lnTo>
                  <a:lnTo>
                    <a:pt x="303" y="245"/>
                  </a:lnTo>
                  <a:lnTo>
                    <a:pt x="288" y="240"/>
                  </a:lnTo>
                  <a:lnTo>
                    <a:pt x="284" y="236"/>
                  </a:lnTo>
                  <a:lnTo>
                    <a:pt x="279" y="226"/>
                  </a:lnTo>
                  <a:lnTo>
                    <a:pt x="274" y="221"/>
                  </a:lnTo>
                  <a:lnTo>
                    <a:pt x="274" y="207"/>
                  </a:lnTo>
                  <a:lnTo>
                    <a:pt x="279" y="202"/>
                  </a:lnTo>
                  <a:lnTo>
                    <a:pt x="284" y="202"/>
                  </a:lnTo>
                  <a:lnTo>
                    <a:pt x="293" y="212"/>
                  </a:lnTo>
                  <a:lnTo>
                    <a:pt x="303" y="221"/>
                  </a:lnTo>
                  <a:lnTo>
                    <a:pt x="312" y="221"/>
                  </a:lnTo>
                  <a:lnTo>
                    <a:pt x="322" y="221"/>
                  </a:lnTo>
                  <a:lnTo>
                    <a:pt x="332" y="216"/>
                  </a:lnTo>
                  <a:lnTo>
                    <a:pt x="336" y="207"/>
                  </a:lnTo>
                  <a:lnTo>
                    <a:pt x="336" y="192"/>
                  </a:lnTo>
                  <a:lnTo>
                    <a:pt x="336" y="178"/>
                  </a:lnTo>
                  <a:lnTo>
                    <a:pt x="332" y="168"/>
                  </a:lnTo>
                  <a:lnTo>
                    <a:pt x="327" y="154"/>
                  </a:lnTo>
                  <a:lnTo>
                    <a:pt x="312" y="149"/>
                  </a:lnTo>
                  <a:lnTo>
                    <a:pt x="298" y="144"/>
                  </a:lnTo>
                  <a:lnTo>
                    <a:pt x="279" y="149"/>
                  </a:lnTo>
                  <a:lnTo>
                    <a:pt x="260" y="159"/>
                  </a:lnTo>
                  <a:lnTo>
                    <a:pt x="240" y="168"/>
                  </a:lnTo>
                  <a:lnTo>
                    <a:pt x="221" y="188"/>
                  </a:lnTo>
                  <a:lnTo>
                    <a:pt x="207" y="216"/>
                  </a:lnTo>
                  <a:lnTo>
                    <a:pt x="202" y="231"/>
                  </a:lnTo>
                  <a:lnTo>
                    <a:pt x="197" y="245"/>
                  </a:lnTo>
                  <a:lnTo>
                    <a:pt x="197" y="264"/>
                  </a:lnTo>
                  <a:lnTo>
                    <a:pt x="202" y="288"/>
                  </a:lnTo>
                  <a:lnTo>
                    <a:pt x="207" y="308"/>
                  </a:lnTo>
                  <a:lnTo>
                    <a:pt x="221" y="327"/>
                  </a:lnTo>
                  <a:lnTo>
                    <a:pt x="240" y="341"/>
                  </a:lnTo>
                  <a:lnTo>
                    <a:pt x="269" y="356"/>
                  </a:lnTo>
                  <a:lnTo>
                    <a:pt x="264" y="332"/>
                  </a:lnTo>
                  <a:lnTo>
                    <a:pt x="264" y="317"/>
                  </a:lnTo>
                  <a:lnTo>
                    <a:pt x="260" y="308"/>
                  </a:lnTo>
                  <a:lnTo>
                    <a:pt x="264" y="303"/>
                  </a:lnTo>
                  <a:lnTo>
                    <a:pt x="264" y="303"/>
                  </a:lnTo>
                  <a:lnTo>
                    <a:pt x="269" y="312"/>
                  </a:lnTo>
                  <a:lnTo>
                    <a:pt x="279" y="322"/>
                  </a:lnTo>
                  <a:lnTo>
                    <a:pt x="293" y="332"/>
                  </a:lnTo>
                  <a:lnTo>
                    <a:pt x="312" y="336"/>
                  </a:lnTo>
                  <a:lnTo>
                    <a:pt x="332" y="341"/>
                  </a:lnTo>
                  <a:lnTo>
                    <a:pt x="351" y="341"/>
                  </a:lnTo>
                  <a:lnTo>
                    <a:pt x="370" y="341"/>
                  </a:lnTo>
                  <a:lnTo>
                    <a:pt x="384" y="332"/>
                  </a:lnTo>
                  <a:lnTo>
                    <a:pt x="404" y="322"/>
                  </a:lnTo>
                  <a:lnTo>
                    <a:pt x="423" y="308"/>
                  </a:lnTo>
                  <a:lnTo>
                    <a:pt x="437" y="288"/>
                  </a:lnTo>
                  <a:lnTo>
                    <a:pt x="461" y="240"/>
                  </a:lnTo>
                  <a:lnTo>
                    <a:pt x="476" y="192"/>
                  </a:lnTo>
                  <a:lnTo>
                    <a:pt x="485" y="144"/>
                  </a:lnTo>
                  <a:lnTo>
                    <a:pt x="495" y="96"/>
                  </a:lnTo>
                  <a:lnTo>
                    <a:pt x="509" y="58"/>
                  </a:lnTo>
                  <a:lnTo>
                    <a:pt x="533" y="24"/>
                  </a:lnTo>
                  <a:lnTo>
                    <a:pt x="567" y="5"/>
                  </a:lnTo>
                  <a:lnTo>
                    <a:pt x="610" y="0"/>
                  </a:lnTo>
                  <a:lnTo>
                    <a:pt x="648" y="5"/>
                  </a:lnTo>
                  <a:lnTo>
                    <a:pt x="677" y="24"/>
                  </a:lnTo>
                  <a:lnTo>
                    <a:pt x="701" y="53"/>
                  </a:lnTo>
                  <a:lnTo>
                    <a:pt x="720" y="87"/>
                  </a:lnTo>
                  <a:lnTo>
                    <a:pt x="740" y="135"/>
                  </a:lnTo>
                  <a:lnTo>
                    <a:pt x="749" y="188"/>
                  </a:lnTo>
                  <a:lnTo>
                    <a:pt x="754" y="255"/>
                  </a:lnTo>
                  <a:lnTo>
                    <a:pt x="754" y="322"/>
                  </a:lnTo>
                  <a:lnTo>
                    <a:pt x="749" y="351"/>
                  </a:lnTo>
                  <a:lnTo>
                    <a:pt x="744" y="380"/>
                  </a:lnTo>
                  <a:lnTo>
                    <a:pt x="735" y="413"/>
                  </a:lnTo>
                  <a:lnTo>
                    <a:pt x="720" y="447"/>
                  </a:lnTo>
                  <a:lnTo>
                    <a:pt x="711" y="476"/>
                  </a:lnTo>
                  <a:lnTo>
                    <a:pt x="692" y="500"/>
                  </a:lnTo>
                  <a:lnTo>
                    <a:pt x="682" y="524"/>
                  </a:lnTo>
                  <a:lnTo>
                    <a:pt x="668" y="543"/>
                  </a:lnTo>
                  <a:lnTo>
                    <a:pt x="658" y="557"/>
                  </a:lnTo>
                  <a:lnTo>
                    <a:pt x="648" y="576"/>
                  </a:lnTo>
                  <a:lnTo>
                    <a:pt x="639" y="596"/>
                  </a:lnTo>
                  <a:lnTo>
                    <a:pt x="634" y="615"/>
                  </a:lnTo>
                  <a:lnTo>
                    <a:pt x="629" y="634"/>
                  </a:lnTo>
                  <a:lnTo>
                    <a:pt x="629" y="653"/>
                  </a:lnTo>
                  <a:lnTo>
                    <a:pt x="624" y="672"/>
                  </a:lnTo>
                  <a:lnTo>
                    <a:pt x="624" y="682"/>
                  </a:lnTo>
                  <a:lnTo>
                    <a:pt x="634" y="701"/>
                  </a:lnTo>
                  <a:lnTo>
                    <a:pt x="644" y="653"/>
                  </a:lnTo>
                  <a:lnTo>
                    <a:pt x="658" y="610"/>
                  </a:lnTo>
                  <a:lnTo>
                    <a:pt x="672" y="567"/>
                  </a:lnTo>
                  <a:lnTo>
                    <a:pt x="696" y="528"/>
                  </a:lnTo>
                  <a:lnTo>
                    <a:pt x="716" y="495"/>
                  </a:lnTo>
                  <a:lnTo>
                    <a:pt x="735" y="456"/>
                  </a:lnTo>
                  <a:lnTo>
                    <a:pt x="749" y="423"/>
                  </a:lnTo>
                  <a:lnTo>
                    <a:pt x="759" y="389"/>
                  </a:lnTo>
                  <a:lnTo>
                    <a:pt x="768" y="408"/>
                  </a:lnTo>
                  <a:lnTo>
                    <a:pt x="792" y="428"/>
                  </a:lnTo>
                  <a:lnTo>
                    <a:pt x="807" y="442"/>
                  </a:lnTo>
                  <a:lnTo>
                    <a:pt x="816" y="461"/>
                  </a:lnTo>
                  <a:lnTo>
                    <a:pt x="821" y="480"/>
                  </a:lnTo>
                  <a:lnTo>
                    <a:pt x="816" y="500"/>
                  </a:lnTo>
                  <a:lnTo>
                    <a:pt x="807" y="524"/>
                  </a:lnTo>
                  <a:lnTo>
                    <a:pt x="792" y="538"/>
                  </a:lnTo>
                  <a:lnTo>
                    <a:pt x="773" y="557"/>
                  </a:lnTo>
                  <a:lnTo>
                    <a:pt x="759" y="567"/>
                  </a:lnTo>
                  <a:lnTo>
                    <a:pt x="754" y="581"/>
                  </a:lnTo>
                  <a:lnTo>
                    <a:pt x="749" y="591"/>
                  </a:lnTo>
                  <a:lnTo>
                    <a:pt x="754" y="600"/>
                  </a:lnTo>
                  <a:lnTo>
                    <a:pt x="759" y="610"/>
                  </a:lnTo>
                  <a:lnTo>
                    <a:pt x="768" y="620"/>
                  </a:lnTo>
                  <a:lnTo>
                    <a:pt x="778" y="624"/>
                  </a:lnTo>
                  <a:lnTo>
                    <a:pt x="792" y="634"/>
                  </a:lnTo>
                  <a:lnTo>
                    <a:pt x="802" y="639"/>
                  </a:lnTo>
                  <a:lnTo>
                    <a:pt x="807" y="653"/>
                  </a:lnTo>
                  <a:lnTo>
                    <a:pt x="812" y="672"/>
                  </a:lnTo>
                  <a:lnTo>
                    <a:pt x="816" y="692"/>
                  </a:lnTo>
                  <a:lnTo>
                    <a:pt x="812" y="711"/>
                  </a:lnTo>
                  <a:lnTo>
                    <a:pt x="802" y="730"/>
                  </a:lnTo>
                  <a:lnTo>
                    <a:pt x="792" y="749"/>
                  </a:lnTo>
                  <a:lnTo>
                    <a:pt x="778" y="768"/>
                  </a:lnTo>
                  <a:lnTo>
                    <a:pt x="759" y="778"/>
                  </a:lnTo>
                  <a:lnTo>
                    <a:pt x="744" y="783"/>
                  </a:lnTo>
                  <a:lnTo>
                    <a:pt x="730" y="778"/>
                  </a:lnTo>
                  <a:lnTo>
                    <a:pt x="720" y="768"/>
                  </a:lnTo>
                  <a:lnTo>
                    <a:pt x="711" y="759"/>
                  </a:lnTo>
                  <a:lnTo>
                    <a:pt x="701" y="744"/>
                  </a:lnTo>
                  <a:lnTo>
                    <a:pt x="692" y="730"/>
                  </a:lnTo>
                  <a:lnTo>
                    <a:pt x="687" y="720"/>
                  </a:lnTo>
                  <a:lnTo>
                    <a:pt x="682" y="740"/>
                  </a:lnTo>
                  <a:lnTo>
                    <a:pt x="677" y="754"/>
                  </a:lnTo>
                  <a:lnTo>
                    <a:pt x="672" y="768"/>
                  </a:lnTo>
                  <a:lnTo>
                    <a:pt x="672" y="783"/>
                  </a:lnTo>
                  <a:lnTo>
                    <a:pt x="663" y="788"/>
                  </a:lnTo>
                  <a:lnTo>
                    <a:pt x="658" y="797"/>
                  </a:lnTo>
                  <a:lnTo>
                    <a:pt x="648" y="802"/>
                  </a:lnTo>
                  <a:lnTo>
                    <a:pt x="639" y="802"/>
                  </a:lnTo>
                  <a:lnTo>
                    <a:pt x="629" y="802"/>
                  </a:lnTo>
                  <a:lnTo>
                    <a:pt x="620" y="797"/>
                  </a:lnTo>
                  <a:lnTo>
                    <a:pt x="605" y="788"/>
                  </a:lnTo>
                  <a:lnTo>
                    <a:pt x="596" y="778"/>
                  </a:lnTo>
                  <a:lnTo>
                    <a:pt x="586" y="764"/>
                  </a:lnTo>
                  <a:lnTo>
                    <a:pt x="581" y="744"/>
                  </a:lnTo>
                  <a:lnTo>
                    <a:pt x="576" y="725"/>
                  </a:lnTo>
                  <a:lnTo>
                    <a:pt x="572" y="706"/>
                  </a:lnTo>
                  <a:lnTo>
                    <a:pt x="567" y="735"/>
                  </a:lnTo>
                  <a:lnTo>
                    <a:pt x="567" y="759"/>
                  </a:lnTo>
                  <a:lnTo>
                    <a:pt x="557" y="778"/>
                  </a:lnTo>
                  <a:lnTo>
                    <a:pt x="552" y="792"/>
                  </a:lnTo>
                  <a:lnTo>
                    <a:pt x="548" y="802"/>
                  </a:lnTo>
                  <a:lnTo>
                    <a:pt x="538" y="812"/>
                  </a:lnTo>
                  <a:lnTo>
                    <a:pt x="533" y="812"/>
                  </a:lnTo>
                  <a:lnTo>
                    <a:pt x="524" y="807"/>
                  </a:lnTo>
                  <a:lnTo>
                    <a:pt x="514" y="812"/>
                  </a:lnTo>
                  <a:lnTo>
                    <a:pt x="504" y="812"/>
                  </a:lnTo>
                  <a:lnTo>
                    <a:pt x="490" y="812"/>
                  </a:lnTo>
                  <a:lnTo>
                    <a:pt x="480" y="812"/>
                  </a:lnTo>
                  <a:lnTo>
                    <a:pt x="471" y="816"/>
                  </a:lnTo>
                  <a:lnTo>
                    <a:pt x="461" y="826"/>
                  </a:lnTo>
                  <a:lnTo>
                    <a:pt x="456" y="840"/>
                  </a:lnTo>
                  <a:lnTo>
                    <a:pt x="447" y="855"/>
                  </a:lnTo>
                  <a:lnTo>
                    <a:pt x="437" y="831"/>
                  </a:lnTo>
                  <a:lnTo>
                    <a:pt x="442" y="802"/>
                  </a:lnTo>
                  <a:lnTo>
                    <a:pt x="447" y="778"/>
                  </a:lnTo>
                  <a:lnTo>
                    <a:pt x="456" y="754"/>
                  </a:lnTo>
                  <a:lnTo>
                    <a:pt x="466" y="740"/>
                  </a:lnTo>
                  <a:lnTo>
                    <a:pt x="480" y="725"/>
                  </a:lnTo>
                  <a:lnTo>
                    <a:pt x="490" y="711"/>
                  </a:lnTo>
                  <a:lnTo>
                    <a:pt x="504" y="696"/>
                  </a:lnTo>
                  <a:lnTo>
                    <a:pt x="519" y="682"/>
                  </a:lnTo>
                  <a:lnTo>
                    <a:pt x="528" y="668"/>
                  </a:lnTo>
                  <a:lnTo>
                    <a:pt x="538" y="653"/>
                  </a:lnTo>
                  <a:lnTo>
                    <a:pt x="548" y="644"/>
                  </a:lnTo>
                  <a:lnTo>
                    <a:pt x="552" y="629"/>
                  </a:lnTo>
                  <a:lnTo>
                    <a:pt x="548" y="624"/>
                  </a:lnTo>
                  <a:lnTo>
                    <a:pt x="538" y="624"/>
                  </a:lnTo>
                  <a:lnTo>
                    <a:pt x="524" y="634"/>
                  </a:lnTo>
                  <a:lnTo>
                    <a:pt x="519" y="648"/>
                  </a:lnTo>
                  <a:lnTo>
                    <a:pt x="509" y="663"/>
                  </a:lnTo>
                  <a:lnTo>
                    <a:pt x="500" y="677"/>
                  </a:lnTo>
                  <a:lnTo>
                    <a:pt x="490" y="692"/>
                  </a:lnTo>
                  <a:lnTo>
                    <a:pt x="476" y="711"/>
                  </a:lnTo>
                  <a:lnTo>
                    <a:pt x="466" y="725"/>
                  </a:lnTo>
                  <a:lnTo>
                    <a:pt x="456" y="740"/>
                  </a:lnTo>
                  <a:lnTo>
                    <a:pt x="447" y="744"/>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13"/>
            <p:cNvSpPr/>
            <p:nvPr/>
          </p:nvSpPr>
          <p:spPr>
            <a:xfrm>
              <a:off x="9766" y="15028"/>
              <a:ext cx="76" cy="183"/>
            </a:xfrm>
            <a:custGeom>
              <a:rect b="b" l="l" r="r" t="t"/>
              <a:pathLst>
                <a:path extrusionOk="0" h="183" w="76">
                  <a:moveTo>
                    <a:pt x="33" y="0"/>
                  </a:moveTo>
                  <a:lnTo>
                    <a:pt x="48" y="10"/>
                  </a:lnTo>
                  <a:lnTo>
                    <a:pt x="57" y="29"/>
                  </a:lnTo>
                  <a:lnTo>
                    <a:pt x="67" y="48"/>
                  </a:lnTo>
                  <a:lnTo>
                    <a:pt x="72" y="77"/>
                  </a:lnTo>
                  <a:lnTo>
                    <a:pt x="76" y="101"/>
                  </a:lnTo>
                  <a:lnTo>
                    <a:pt x="76" y="130"/>
                  </a:lnTo>
                  <a:lnTo>
                    <a:pt x="76" y="154"/>
                  </a:lnTo>
                  <a:lnTo>
                    <a:pt x="72" y="183"/>
                  </a:lnTo>
                  <a:lnTo>
                    <a:pt x="67" y="159"/>
                  </a:lnTo>
                  <a:lnTo>
                    <a:pt x="62" y="144"/>
                  </a:lnTo>
                  <a:lnTo>
                    <a:pt x="57" y="125"/>
                  </a:lnTo>
                  <a:lnTo>
                    <a:pt x="52" y="106"/>
                  </a:lnTo>
                  <a:lnTo>
                    <a:pt x="43" y="91"/>
                  </a:lnTo>
                  <a:lnTo>
                    <a:pt x="33" y="87"/>
                  </a:lnTo>
                  <a:lnTo>
                    <a:pt x="19" y="87"/>
                  </a:lnTo>
                  <a:lnTo>
                    <a:pt x="0" y="87"/>
                  </a:lnTo>
                  <a:lnTo>
                    <a:pt x="33" y="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13"/>
            <p:cNvSpPr/>
            <p:nvPr/>
          </p:nvSpPr>
          <p:spPr>
            <a:xfrm>
              <a:off x="9842" y="14947"/>
              <a:ext cx="63" cy="86"/>
            </a:xfrm>
            <a:custGeom>
              <a:rect b="b" l="l" r="r" t="t"/>
              <a:pathLst>
                <a:path extrusionOk="0" h="86" w="63">
                  <a:moveTo>
                    <a:pt x="53" y="9"/>
                  </a:moveTo>
                  <a:lnTo>
                    <a:pt x="58" y="28"/>
                  </a:lnTo>
                  <a:lnTo>
                    <a:pt x="63" y="48"/>
                  </a:lnTo>
                  <a:lnTo>
                    <a:pt x="58" y="67"/>
                  </a:lnTo>
                  <a:lnTo>
                    <a:pt x="53" y="81"/>
                  </a:lnTo>
                  <a:lnTo>
                    <a:pt x="44" y="81"/>
                  </a:lnTo>
                  <a:lnTo>
                    <a:pt x="39" y="86"/>
                  </a:lnTo>
                  <a:lnTo>
                    <a:pt x="34" y="86"/>
                  </a:lnTo>
                  <a:lnTo>
                    <a:pt x="29" y="81"/>
                  </a:lnTo>
                  <a:lnTo>
                    <a:pt x="24" y="81"/>
                  </a:lnTo>
                  <a:lnTo>
                    <a:pt x="20" y="76"/>
                  </a:lnTo>
                  <a:lnTo>
                    <a:pt x="15" y="72"/>
                  </a:lnTo>
                  <a:lnTo>
                    <a:pt x="5" y="67"/>
                  </a:lnTo>
                  <a:lnTo>
                    <a:pt x="0" y="52"/>
                  </a:lnTo>
                  <a:lnTo>
                    <a:pt x="0" y="38"/>
                  </a:lnTo>
                  <a:lnTo>
                    <a:pt x="5" y="24"/>
                  </a:lnTo>
                  <a:lnTo>
                    <a:pt x="10" y="9"/>
                  </a:lnTo>
                  <a:lnTo>
                    <a:pt x="20" y="4"/>
                  </a:lnTo>
                  <a:lnTo>
                    <a:pt x="29" y="0"/>
                  </a:lnTo>
                  <a:lnTo>
                    <a:pt x="44" y="0"/>
                  </a:lnTo>
                  <a:lnTo>
                    <a:pt x="53" y="9"/>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13"/>
            <p:cNvSpPr/>
            <p:nvPr/>
          </p:nvSpPr>
          <p:spPr>
            <a:xfrm>
              <a:off x="8498" y="15028"/>
              <a:ext cx="1191" cy="615"/>
            </a:xfrm>
            <a:custGeom>
              <a:rect b="b" l="l" r="r" t="t"/>
              <a:pathLst>
                <a:path extrusionOk="0" h="615" w="1191">
                  <a:moveTo>
                    <a:pt x="1128" y="509"/>
                  </a:moveTo>
                  <a:lnTo>
                    <a:pt x="1100" y="514"/>
                  </a:lnTo>
                  <a:lnTo>
                    <a:pt x="1071" y="519"/>
                  </a:lnTo>
                  <a:lnTo>
                    <a:pt x="1037" y="523"/>
                  </a:lnTo>
                  <a:lnTo>
                    <a:pt x="1004" y="523"/>
                  </a:lnTo>
                  <a:lnTo>
                    <a:pt x="970" y="519"/>
                  </a:lnTo>
                  <a:lnTo>
                    <a:pt x="932" y="509"/>
                  </a:lnTo>
                  <a:lnTo>
                    <a:pt x="898" y="499"/>
                  </a:lnTo>
                  <a:lnTo>
                    <a:pt x="860" y="490"/>
                  </a:lnTo>
                  <a:lnTo>
                    <a:pt x="826" y="471"/>
                  </a:lnTo>
                  <a:lnTo>
                    <a:pt x="792" y="451"/>
                  </a:lnTo>
                  <a:lnTo>
                    <a:pt x="759" y="423"/>
                  </a:lnTo>
                  <a:lnTo>
                    <a:pt x="730" y="394"/>
                  </a:lnTo>
                  <a:lnTo>
                    <a:pt x="706" y="360"/>
                  </a:lnTo>
                  <a:lnTo>
                    <a:pt x="687" y="317"/>
                  </a:lnTo>
                  <a:lnTo>
                    <a:pt x="668" y="274"/>
                  </a:lnTo>
                  <a:lnTo>
                    <a:pt x="658" y="226"/>
                  </a:lnTo>
                  <a:lnTo>
                    <a:pt x="653" y="250"/>
                  </a:lnTo>
                  <a:lnTo>
                    <a:pt x="653" y="279"/>
                  </a:lnTo>
                  <a:lnTo>
                    <a:pt x="658" y="317"/>
                  </a:lnTo>
                  <a:lnTo>
                    <a:pt x="663" y="355"/>
                  </a:lnTo>
                  <a:lnTo>
                    <a:pt x="658" y="379"/>
                  </a:lnTo>
                  <a:lnTo>
                    <a:pt x="653" y="399"/>
                  </a:lnTo>
                  <a:lnTo>
                    <a:pt x="644" y="423"/>
                  </a:lnTo>
                  <a:lnTo>
                    <a:pt x="634" y="437"/>
                  </a:lnTo>
                  <a:lnTo>
                    <a:pt x="620" y="447"/>
                  </a:lnTo>
                  <a:lnTo>
                    <a:pt x="605" y="447"/>
                  </a:lnTo>
                  <a:lnTo>
                    <a:pt x="591" y="432"/>
                  </a:lnTo>
                  <a:lnTo>
                    <a:pt x="576" y="403"/>
                  </a:lnTo>
                  <a:lnTo>
                    <a:pt x="572" y="384"/>
                  </a:lnTo>
                  <a:lnTo>
                    <a:pt x="562" y="399"/>
                  </a:lnTo>
                  <a:lnTo>
                    <a:pt x="567" y="456"/>
                  </a:lnTo>
                  <a:lnTo>
                    <a:pt x="562" y="499"/>
                  </a:lnTo>
                  <a:lnTo>
                    <a:pt x="548" y="528"/>
                  </a:lnTo>
                  <a:lnTo>
                    <a:pt x="528" y="547"/>
                  </a:lnTo>
                  <a:lnTo>
                    <a:pt x="509" y="562"/>
                  </a:lnTo>
                  <a:lnTo>
                    <a:pt x="495" y="576"/>
                  </a:lnTo>
                  <a:lnTo>
                    <a:pt x="480" y="591"/>
                  </a:lnTo>
                  <a:lnTo>
                    <a:pt x="476" y="615"/>
                  </a:lnTo>
                  <a:lnTo>
                    <a:pt x="466" y="605"/>
                  </a:lnTo>
                  <a:lnTo>
                    <a:pt x="452" y="586"/>
                  </a:lnTo>
                  <a:lnTo>
                    <a:pt x="442" y="562"/>
                  </a:lnTo>
                  <a:lnTo>
                    <a:pt x="437" y="533"/>
                  </a:lnTo>
                  <a:lnTo>
                    <a:pt x="432" y="499"/>
                  </a:lnTo>
                  <a:lnTo>
                    <a:pt x="437" y="466"/>
                  </a:lnTo>
                  <a:lnTo>
                    <a:pt x="447" y="427"/>
                  </a:lnTo>
                  <a:lnTo>
                    <a:pt x="466" y="394"/>
                  </a:lnTo>
                  <a:lnTo>
                    <a:pt x="485" y="370"/>
                  </a:lnTo>
                  <a:lnTo>
                    <a:pt x="466" y="360"/>
                  </a:lnTo>
                  <a:lnTo>
                    <a:pt x="442" y="423"/>
                  </a:lnTo>
                  <a:lnTo>
                    <a:pt x="408" y="466"/>
                  </a:lnTo>
                  <a:lnTo>
                    <a:pt x="375" y="490"/>
                  </a:lnTo>
                  <a:lnTo>
                    <a:pt x="341" y="499"/>
                  </a:lnTo>
                  <a:lnTo>
                    <a:pt x="312" y="509"/>
                  </a:lnTo>
                  <a:lnTo>
                    <a:pt x="288" y="514"/>
                  </a:lnTo>
                  <a:lnTo>
                    <a:pt x="274" y="523"/>
                  </a:lnTo>
                  <a:lnTo>
                    <a:pt x="264" y="538"/>
                  </a:lnTo>
                  <a:lnTo>
                    <a:pt x="260" y="514"/>
                  </a:lnTo>
                  <a:lnTo>
                    <a:pt x="264" y="485"/>
                  </a:lnTo>
                  <a:lnTo>
                    <a:pt x="274" y="451"/>
                  </a:lnTo>
                  <a:lnTo>
                    <a:pt x="288" y="423"/>
                  </a:lnTo>
                  <a:lnTo>
                    <a:pt x="303" y="399"/>
                  </a:lnTo>
                  <a:lnTo>
                    <a:pt x="322" y="375"/>
                  </a:lnTo>
                  <a:lnTo>
                    <a:pt x="346" y="355"/>
                  </a:lnTo>
                  <a:lnTo>
                    <a:pt x="370" y="346"/>
                  </a:lnTo>
                  <a:lnTo>
                    <a:pt x="423" y="331"/>
                  </a:lnTo>
                  <a:lnTo>
                    <a:pt x="413" y="312"/>
                  </a:lnTo>
                  <a:lnTo>
                    <a:pt x="394" y="317"/>
                  </a:lnTo>
                  <a:lnTo>
                    <a:pt x="375" y="327"/>
                  </a:lnTo>
                  <a:lnTo>
                    <a:pt x="356" y="327"/>
                  </a:lnTo>
                  <a:lnTo>
                    <a:pt x="341" y="331"/>
                  </a:lnTo>
                  <a:lnTo>
                    <a:pt x="322" y="331"/>
                  </a:lnTo>
                  <a:lnTo>
                    <a:pt x="308" y="331"/>
                  </a:lnTo>
                  <a:lnTo>
                    <a:pt x="288" y="336"/>
                  </a:lnTo>
                  <a:lnTo>
                    <a:pt x="274" y="336"/>
                  </a:lnTo>
                  <a:lnTo>
                    <a:pt x="255" y="341"/>
                  </a:lnTo>
                  <a:lnTo>
                    <a:pt x="240" y="346"/>
                  </a:lnTo>
                  <a:lnTo>
                    <a:pt x="221" y="351"/>
                  </a:lnTo>
                  <a:lnTo>
                    <a:pt x="207" y="360"/>
                  </a:lnTo>
                  <a:lnTo>
                    <a:pt x="188" y="375"/>
                  </a:lnTo>
                  <a:lnTo>
                    <a:pt x="173" y="389"/>
                  </a:lnTo>
                  <a:lnTo>
                    <a:pt x="154" y="403"/>
                  </a:lnTo>
                  <a:lnTo>
                    <a:pt x="140" y="427"/>
                  </a:lnTo>
                  <a:lnTo>
                    <a:pt x="130" y="432"/>
                  </a:lnTo>
                  <a:lnTo>
                    <a:pt x="116" y="432"/>
                  </a:lnTo>
                  <a:lnTo>
                    <a:pt x="106" y="432"/>
                  </a:lnTo>
                  <a:lnTo>
                    <a:pt x="101" y="432"/>
                  </a:lnTo>
                  <a:lnTo>
                    <a:pt x="92" y="432"/>
                  </a:lnTo>
                  <a:lnTo>
                    <a:pt x="82" y="437"/>
                  </a:lnTo>
                  <a:lnTo>
                    <a:pt x="77" y="442"/>
                  </a:lnTo>
                  <a:lnTo>
                    <a:pt x="68" y="451"/>
                  </a:lnTo>
                  <a:lnTo>
                    <a:pt x="77" y="451"/>
                  </a:lnTo>
                  <a:lnTo>
                    <a:pt x="82" y="451"/>
                  </a:lnTo>
                  <a:lnTo>
                    <a:pt x="92" y="447"/>
                  </a:lnTo>
                  <a:lnTo>
                    <a:pt x="101" y="447"/>
                  </a:lnTo>
                  <a:lnTo>
                    <a:pt x="106" y="447"/>
                  </a:lnTo>
                  <a:lnTo>
                    <a:pt x="116" y="447"/>
                  </a:lnTo>
                  <a:lnTo>
                    <a:pt x="125" y="451"/>
                  </a:lnTo>
                  <a:lnTo>
                    <a:pt x="135" y="456"/>
                  </a:lnTo>
                  <a:lnTo>
                    <a:pt x="144" y="475"/>
                  </a:lnTo>
                  <a:lnTo>
                    <a:pt x="149" y="495"/>
                  </a:lnTo>
                  <a:lnTo>
                    <a:pt x="149" y="514"/>
                  </a:lnTo>
                  <a:lnTo>
                    <a:pt x="149" y="533"/>
                  </a:lnTo>
                  <a:lnTo>
                    <a:pt x="144" y="547"/>
                  </a:lnTo>
                  <a:lnTo>
                    <a:pt x="135" y="562"/>
                  </a:lnTo>
                  <a:lnTo>
                    <a:pt x="125" y="576"/>
                  </a:lnTo>
                  <a:lnTo>
                    <a:pt x="111" y="586"/>
                  </a:lnTo>
                  <a:lnTo>
                    <a:pt x="96" y="595"/>
                  </a:lnTo>
                  <a:lnTo>
                    <a:pt x="82" y="595"/>
                  </a:lnTo>
                  <a:lnTo>
                    <a:pt x="63" y="595"/>
                  </a:lnTo>
                  <a:lnTo>
                    <a:pt x="48" y="591"/>
                  </a:lnTo>
                  <a:lnTo>
                    <a:pt x="29" y="576"/>
                  </a:lnTo>
                  <a:lnTo>
                    <a:pt x="20" y="562"/>
                  </a:lnTo>
                  <a:lnTo>
                    <a:pt x="10" y="538"/>
                  </a:lnTo>
                  <a:lnTo>
                    <a:pt x="0" y="514"/>
                  </a:lnTo>
                  <a:lnTo>
                    <a:pt x="0" y="485"/>
                  </a:lnTo>
                  <a:lnTo>
                    <a:pt x="10" y="451"/>
                  </a:lnTo>
                  <a:lnTo>
                    <a:pt x="29" y="418"/>
                  </a:lnTo>
                  <a:lnTo>
                    <a:pt x="48" y="384"/>
                  </a:lnTo>
                  <a:lnTo>
                    <a:pt x="77" y="355"/>
                  </a:lnTo>
                  <a:lnTo>
                    <a:pt x="101" y="327"/>
                  </a:lnTo>
                  <a:lnTo>
                    <a:pt x="130" y="307"/>
                  </a:lnTo>
                  <a:lnTo>
                    <a:pt x="154" y="298"/>
                  </a:lnTo>
                  <a:lnTo>
                    <a:pt x="183" y="288"/>
                  </a:lnTo>
                  <a:lnTo>
                    <a:pt x="212" y="283"/>
                  </a:lnTo>
                  <a:lnTo>
                    <a:pt x="240" y="279"/>
                  </a:lnTo>
                  <a:lnTo>
                    <a:pt x="274" y="274"/>
                  </a:lnTo>
                  <a:lnTo>
                    <a:pt x="303" y="269"/>
                  </a:lnTo>
                  <a:lnTo>
                    <a:pt x="332" y="269"/>
                  </a:lnTo>
                  <a:lnTo>
                    <a:pt x="360" y="264"/>
                  </a:lnTo>
                  <a:lnTo>
                    <a:pt x="389" y="264"/>
                  </a:lnTo>
                  <a:lnTo>
                    <a:pt x="418" y="259"/>
                  </a:lnTo>
                  <a:lnTo>
                    <a:pt x="447" y="255"/>
                  </a:lnTo>
                  <a:lnTo>
                    <a:pt x="471" y="250"/>
                  </a:lnTo>
                  <a:lnTo>
                    <a:pt x="490" y="240"/>
                  </a:lnTo>
                  <a:lnTo>
                    <a:pt x="509" y="231"/>
                  </a:lnTo>
                  <a:lnTo>
                    <a:pt x="528" y="221"/>
                  </a:lnTo>
                  <a:lnTo>
                    <a:pt x="538" y="207"/>
                  </a:lnTo>
                  <a:lnTo>
                    <a:pt x="552" y="192"/>
                  </a:lnTo>
                  <a:lnTo>
                    <a:pt x="562" y="154"/>
                  </a:lnTo>
                  <a:lnTo>
                    <a:pt x="572" y="125"/>
                  </a:lnTo>
                  <a:lnTo>
                    <a:pt x="572" y="96"/>
                  </a:lnTo>
                  <a:lnTo>
                    <a:pt x="567" y="77"/>
                  </a:lnTo>
                  <a:lnTo>
                    <a:pt x="557" y="58"/>
                  </a:lnTo>
                  <a:lnTo>
                    <a:pt x="538" y="43"/>
                  </a:lnTo>
                  <a:lnTo>
                    <a:pt x="524" y="43"/>
                  </a:lnTo>
                  <a:lnTo>
                    <a:pt x="504" y="43"/>
                  </a:lnTo>
                  <a:lnTo>
                    <a:pt x="485" y="53"/>
                  </a:lnTo>
                  <a:lnTo>
                    <a:pt x="476" y="67"/>
                  </a:lnTo>
                  <a:lnTo>
                    <a:pt x="471" y="82"/>
                  </a:lnTo>
                  <a:lnTo>
                    <a:pt x="471" y="96"/>
                  </a:lnTo>
                  <a:lnTo>
                    <a:pt x="476" y="111"/>
                  </a:lnTo>
                  <a:lnTo>
                    <a:pt x="480" y="130"/>
                  </a:lnTo>
                  <a:lnTo>
                    <a:pt x="495" y="139"/>
                  </a:lnTo>
                  <a:lnTo>
                    <a:pt x="504" y="149"/>
                  </a:lnTo>
                  <a:lnTo>
                    <a:pt x="495" y="154"/>
                  </a:lnTo>
                  <a:lnTo>
                    <a:pt x="480" y="154"/>
                  </a:lnTo>
                  <a:lnTo>
                    <a:pt x="471" y="154"/>
                  </a:lnTo>
                  <a:lnTo>
                    <a:pt x="461" y="154"/>
                  </a:lnTo>
                  <a:lnTo>
                    <a:pt x="456" y="149"/>
                  </a:lnTo>
                  <a:lnTo>
                    <a:pt x="452" y="144"/>
                  </a:lnTo>
                  <a:lnTo>
                    <a:pt x="447" y="139"/>
                  </a:lnTo>
                  <a:lnTo>
                    <a:pt x="447" y="135"/>
                  </a:lnTo>
                  <a:lnTo>
                    <a:pt x="437" y="144"/>
                  </a:lnTo>
                  <a:lnTo>
                    <a:pt x="432" y="154"/>
                  </a:lnTo>
                  <a:lnTo>
                    <a:pt x="428" y="163"/>
                  </a:lnTo>
                  <a:lnTo>
                    <a:pt x="423" y="168"/>
                  </a:lnTo>
                  <a:lnTo>
                    <a:pt x="413" y="168"/>
                  </a:lnTo>
                  <a:lnTo>
                    <a:pt x="408" y="168"/>
                  </a:lnTo>
                  <a:lnTo>
                    <a:pt x="399" y="168"/>
                  </a:lnTo>
                  <a:lnTo>
                    <a:pt x="389" y="163"/>
                  </a:lnTo>
                  <a:lnTo>
                    <a:pt x="384" y="154"/>
                  </a:lnTo>
                  <a:lnTo>
                    <a:pt x="384" y="139"/>
                  </a:lnTo>
                  <a:lnTo>
                    <a:pt x="389" y="120"/>
                  </a:lnTo>
                  <a:lnTo>
                    <a:pt x="399" y="101"/>
                  </a:lnTo>
                  <a:lnTo>
                    <a:pt x="408" y="82"/>
                  </a:lnTo>
                  <a:lnTo>
                    <a:pt x="423" y="67"/>
                  </a:lnTo>
                  <a:lnTo>
                    <a:pt x="437" y="48"/>
                  </a:lnTo>
                  <a:lnTo>
                    <a:pt x="447" y="39"/>
                  </a:lnTo>
                  <a:lnTo>
                    <a:pt x="461" y="24"/>
                  </a:lnTo>
                  <a:lnTo>
                    <a:pt x="476" y="15"/>
                  </a:lnTo>
                  <a:lnTo>
                    <a:pt x="500" y="10"/>
                  </a:lnTo>
                  <a:lnTo>
                    <a:pt x="519" y="5"/>
                  </a:lnTo>
                  <a:lnTo>
                    <a:pt x="543" y="0"/>
                  </a:lnTo>
                  <a:lnTo>
                    <a:pt x="562" y="0"/>
                  </a:lnTo>
                  <a:lnTo>
                    <a:pt x="586" y="5"/>
                  </a:lnTo>
                  <a:lnTo>
                    <a:pt x="605" y="10"/>
                  </a:lnTo>
                  <a:lnTo>
                    <a:pt x="639" y="34"/>
                  </a:lnTo>
                  <a:lnTo>
                    <a:pt x="668" y="58"/>
                  </a:lnTo>
                  <a:lnTo>
                    <a:pt x="687" y="87"/>
                  </a:lnTo>
                  <a:lnTo>
                    <a:pt x="701" y="115"/>
                  </a:lnTo>
                  <a:lnTo>
                    <a:pt x="716" y="149"/>
                  </a:lnTo>
                  <a:lnTo>
                    <a:pt x="730" y="178"/>
                  </a:lnTo>
                  <a:lnTo>
                    <a:pt x="744" y="207"/>
                  </a:lnTo>
                  <a:lnTo>
                    <a:pt x="764" y="231"/>
                  </a:lnTo>
                  <a:lnTo>
                    <a:pt x="783" y="250"/>
                  </a:lnTo>
                  <a:lnTo>
                    <a:pt x="802" y="269"/>
                  </a:lnTo>
                  <a:lnTo>
                    <a:pt x="821" y="288"/>
                  </a:lnTo>
                  <a:lnTo>
                    <a:pt x="840" y="303"/>
                  </a:lnTo>
                  <a:lnTo>
                    <a:pt x="860" y="322"/>
                  </a:lnTo>
                  <a:lnTo>
                    <a:pt x="879" y="341"/>
                  </a:lnTo>
                  <a:lnTo>
                    <a:pt x="898" y="355"/>
                  </a:lnTo>
                  <a:lnTo>
                    <a:pt x="922" y="370"/>
                  </a:lnTo>
                  <a:lnTo>
                    <a:pt x="946" y="379"/>
                  </a:lnTo>
                  <a:lnTo>
                    <a:pt x="975" y="389"/>
                  </a:lnTo>
                  <a:lnTo>
                    <a:pt x="1004" y="399"/>
                  </a:lnTo>
                  <a:lnTo>
                    <a:pt x="1032" y="403"/>
                  </a:lnTo>
                  <a:lnTo>
                    <a:pt x="1066" y="403"/>
                  </a:lnTo>
                  <a:lnTo>
                    <a:pt x="1104" y="403"/>
                  </a:lnTo>
                  <a:lnTo>
                    <a:pt x="1143" y="403"/>
                  </a:lnTo>
                  <a:lnTo>
                    <a:pt x="1191" y="399"/>
                  </a:lnTo>
                  <a:lnTo>
                    <a:pt x="1181" y="413"/>
                  </a:lnTo>
                  <a:lnTo>
                    <a:pt x="1167" y="423"/>
                  </a:lnTo>
                  <a:lnTo>
                    <a:pt x="1157" y="437"/>
                  </a:lnTo>
                  <a:lnTo>
                    <a:pt x="1148" y="451"/>
                  </a:lnTo>
                  <a:lnTo>
                    <a:pt x="1143" y="461"/>
                  </a:lnTo>
                  <a:lnTo>
                    <a:pt x="1133" y="475"/>
                  </a:lnTo>
                  <a:lnTo>
                    <a:pt x="1133" y="490"/>
                  </a:lnTo>
                  <a:lnTo>
                    <a:pt x="1128" y="509"/>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13"/>
            <p:cNvSpPr/>
            <p:nvPr/>
          </p:nvSpPr>
          <p:spPr>
            <a:xfrm>
              <a:off x="10092" y="15359"/>
              <a:ext cx="648" cy="317"/>
            </a:xfrm>
            <a:custGeom>
              <a:rect b="b" l="l" r="r" t="t"/>
              <a:pathLst>
                <a:path extrusionOk="0" h="317" w="648">
                  <a:moveTo>
                    <a:pt x="38" y="0"/>
                  </a:moveTo>
                  <a:lnTo>
                    <a:pt x="67" y="29"/>
                  </a:lnTo>
                  <a:lnTo>
                    <a:pt x="91" y="53"/>
                  </a:lnTo>
                  <a:lnTo>
                    <a:pt x="120" y="82"/>
                  </a:lnTo>
                  <a:lnTo>
                    <a:pt x="149" y="101"/>
                  </a:lnTo>
                  <a:lnTo>
                    <a:pt x="178" y="125"/>
                  </a:lnTo>
                  <a:lnTo>
                    <a:pt x="211" y="144"/>
                  </a:lnTo>
                  <a:lnTo>
                    <a:pt x="245" y="159"/>
                  </a:lnTo>
                  <a:lnTo>
                    <a:pt x="278" y="173"/>
                  </a:lnTo>
                  <a:lnTo>
                    <a:pt x="312" y="183"/>
                  </a:lnTo>
                  <a:lnTo>
                    <a:pt x="346" y="192"/>
                  </a:lnTo>
                  <a:lnTo>
                    <a:pt x="384" y="202"/>
                  </a:lnTo>
                  <a:lnTo>
                    <a:pt x="418" y="202"/>
                  </a:lnTo>
                  <a:lnTo>
                    <a:pt x="456" y="207"/>
                  </a:lnTo>
                  <a:lnTo>
                    <a:pt x="494" y="202"/>
                  </a:lnTo>
                  <a:lnTo>
                    <a:pt x="533" y="197"/>
                  </a:lnTo>
                  <a:lnTo>
                    <a:pt x="566" y="192"/>
                  </a:lnTo>
                  <a:lnTo>
                    <a:pt x="648" y="288"/>
                  </a:lnTo>
                  <a:lnTo>
                    <a:pt x="614" y="298"/>
                  </a:lnTo>
                  <a:lnTo>
                    <a:pt x="581" y="308"/>
                  </a:lnTo>
                  <a:lnTo>
                    <a:pt x="547" y="312"/>
                  </a:lnTo>
                  <a:lnTo>
                    <a:pt x="509" y="317"/>
                  </a:lnTo>
                  <a:lnTo>
                    <a:pt x="470" y="317"/>
                  </a:lnTo>
                  <a:lnTo>
                    <a:pt x="432" y="317"/>
                  </a:lnTo>
                  <a:lnTo>
                    <a:pt x="394" y="312"/>
                  </a:lnTo>
                  <a:lnTo>
                    <a:pt x="350" y="308"/>
                  </a:lnTo>
                  <a:lnTo>
                    <a:pt x="312" y="298"/>
                  </a:lnTo>
                  <a:lnTo>
                    <a:pt x="269" y="288"/>
                  </a:lnTo>
                  <a:lnTo>
                    <a:pt x="230" y="279"/>
                  </a:lnTo>
                  <a:lnTo>
                    <a:pt x="192" y="264"/>
                  </a:lnTo>
                  <a:lnTo>
                    <a:pt x="154" y="245"/>
                  </a:lnTo>
                  <a:lnTo>
                    <a:pt x="120" y="226"/>
                  </a:lnTo>
                  <a:lnTo>
                    <a:pt x="82" y="202"/>
                  </a:lnTo>
                  <a:lnTo>
                    <a:pt x="48" y="178"/>
                  </a:lnTo>
                  <a:lnTo>
                    <a:pt x="48" y="168"/>
                  </a:lnTo>
                  <a:lnTo>
                    <a:pt x="48" y="159"/>
                  </a:lnTo>
                  <a:lnTo>
                    <a:pt x="48" y="144"/>
                  </a:lnTo>
                  <a:lnTo>
                    <a:pt x="43" y="130"/>
                  </a:lnTo>
                  <a:lnTo>
                    <a:pt x="38" y="120"/>
                  </a:lnTo>
                  <a:lnTo>
                    <a:pt x="29" y="106"/>
                  </a:lnTo>
                  <a:lnTo>
                    <a:pt x="19" y="92"/>
                  </a:lnTo>
                  <a:lnTo>
                    <a:pt x="5" y="77"/>
                  </a:lnTo>
                  <a:lnTo>
                    <a:pt x="0" y="68"/>
                  </a:lnTo>
                  <a:lnTo>
                    <a:pt x="0" y="58"/>
                  </a:lnTo>
                  <a:lnTo>
                    <a:pt x="5" y="48"/>
                  </a:lnTo>
                  <a:lnTo>
                    <a:pt x="14" y="39"/>
                  </a:lnTo>
                  <a:lnTo>
                    <a:pt x="19" y="29"/>
                  </a:lnTo>
                  <a:lnTo>
                    <a:pt x="29" y="24"/>
                  </a:lnTo>
                  <a:lnTo>
                    <a:pt x="38" y="10"/>
                  </a:lnTo>
                  <a:lnTo>
                    <a:pt x="38" y="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13"/>
            <p:cNvSpPr/>
            <p:nvPr/>
          </p:nvSpPr>
          <p:spPr>
            <a:xfrm>
              <a:off x="10058" y="14865"/>
              <a:ext cx="567" cy="653"/>
            </a:xfrm>
            <a:custGeom>
              <a:rect b="b" l="l" r="r" t="t"/>
              <a:pathLst>
                <a:path extrusionOk="0" h="653" w="567">
                  <a:moveTo>
                    <a:pt x="567" y="638"/>
                  </a:moveTo>
                  <a:lnTo>
                    <a:pt x="538" y="648"/>
                  </a:lnTo>
                  <a:lnTo>
                    <a:pt x="509" y="653"/>
                  </a:lnTo>
                  <a:lnTo>
                    <a:pt x="485" y="653"/>
                  </a:lnTo>
                  <a:lnTo>
                    <a:pt x="466" y="643"/>
                  </a:lnTo>
                  <a:lnTo>
                    <a:pt x="452" y="629"/>
                  </a:lnTo>
                  <a:lnTo>
                    <a:pt x="437" y="619"/>
                  </a:lnTo>
                  <a:lnTo>
                    <a:pt x="432" y="605"/>
                  </a:lnTo>
                  <a:lnTo>
                    <a:pt x="423" y="595"/>
                  </a:lnTo>
                  <a:lnTo>
                    <a:pt x="418" y="576"/>
                  </a:lnTo>
                  <a:lnTo>
                    <a:pt x="413" y="571"/>
                  </a:lnTo>
                  <a:lnTo>
                    <a:pt x="413" y="586"/>
                  </a:lnTo>
                  <a:lnTo>
                    <a:pt x="413" y="610"/>
                  </a:lnTo>
                  <a:lnTo>
                    <a:pt x="404" y="619"/>
                  </a:lnTo>
                  <a:lnTo>
                    <a:pt x="389" y="619"/>
                  </a:lnTo>
                  <a:lnTo>
                    <a:pt x="370" y="610"/>
                  </a:lnTo>
                  <a:lnTo>
                    <a:pt x="341" y="595"/>
                  </a:lnTo>
                  <a:lnTo>
                    <a:pt x="317" y="576"/>
                  </a:lnTo>
                  <a:lnTo>
                    <a:pt x="293" y="552"/>
                  </a:lnTo>
                  <a:lnTo>
                    <a:pt x="279" y="518"/>
                  </a:lnTo>
                  <a:lnTo>
                    <a:pt x="269" y="485"/>
                  </a:lnTo>
                  <a:lnTo>
                    <a:pt x="264" y="461"/>
                  </a:lnTo>
                  <a:lnTo>
                    <a:pt x="260" y="446"/>
                  </a:lnTo>
                  <a:lnTo>
                    <a:pt x="250" y="446"/>
                  </a:lnTo>
                  <a:lnTo>
                    <a:pt x="245" y="461"/>
                  </a:lnTo>
                  <a:lnTo>
                    <a:pt x="240" y="475"/>
                  </a:lnTo>
                  <a:lnTo>
                    <a:pt x="236" y="485"/>
                  </a:lnTo>
                  <a:lnTo>
                    <a:pt x="231" y="499"/>
                  </a:lnTo>
                  <a:lnTo>
                    <a:pt x="221" y="504"/>
                  </a:lnTo>
                  <a:lnTo>
                    <a:pt x="207" y="504"/>
                  </a:lnTo>
                  <a:lnTo>
                    <a:pt x="192" y="494"/>
                  </a:lnTo>
                  <a:lnTo>
                    <a:pt x="173" y="475"/>
                  </a:lnTo>
                  <a:lnTo>
                    <a:pt x="149" y="442"/>
                  </a:lnTo>
                  <a:lnTo>
                    <a:pt x="140" y="422"/>
                  </a:lnTo>
                  <a:lnTo>
                    <a:pt x="135" y="389"/>
                  </a:lnTo>
                  <a:lnTo>
                    <a:pt x="125" y="350"/>
                  </a:lnTo>
                  <a:lnTo>
                    <a:pt x="120" y="312"/>
                  </a:lnTo>
                  <a:lnTo>
                    <a:pt x="116" y="269"/>
                  </a:lnTo>
                  <a:lnTo>
                    <a:pt x="116" y="226"/>
                  </a:lnTo>
                  <a:lnTo>
                    <a:pt x="120" y="192"/>
                  </a:lnTo>
                  <a:lnTo>
                    <a:pt x="130" y="163"/>
                  </a:lnTo>
                  <a:lnTo>
                    <a:pt x="135" y="139"/>
                  </a:lnTo>
                  <a:lnTo>
                    <a:pt x="120" y="120"/>
                  </a:lnTo>
                  <a:lnTo>
                    <a:pt x="116" y="130"/>
                  </a:lnTo>
                  <a:lnTo>
                    <a:pt x="111" y="139"/>
                  </a:lnTo>
                  <a:lnTo>
                    <a:pt x="106" y="144"/>
                  </a:lnTo>
                  <a:lnTo>
                    <a:pt x="101" y="154"/>
                  </a:lnTo>
                  <a:lnTo>
                    <a:pt x="96" y="158"/>
                  </a:lnTo>
                  <a:lnTo>
                    <a:pt x="92" y="163"/>
                  </a:lnTo>
                  <a:lnTo>
                    <a:pt x="87" y="173"/>
                  </a:lnTo>
                  <a:lnTo>
                    <a:pt x="77" y="173"/>
                  </a:lnTo>
                  <a:lnTo>
                    <a:pt x="72" y="158"/>
                  </a:lnTo>
                  <a:lnTo>
                    <a:pt x="68" y="139"/>
                  </a:lnTo>
                  <a:lnTo>
                    <a:pt x="58" y="120"/>
                  </a:lnTo>
                  <a:lnTo>
                    <a:pt x="48" y="106"/>
                  </a:lnTo>
                  <a:lnTo>
                    <a:pt x="34" y="86"/>
                  </a:lnTo>
                  <a:lnTo>
                    <a:pt x="24" y="77"/>
                  </a:lnTo>
                  <a:lnTo>
                    <a:pt x="20" y="67"/>
                  </a:lnTo>
                  <a:lnTo>
                    <a:pt x="10" y="58"/>
                  </a:lnTo>
                  <a:lnTo>
                    <a:pt x="0" y="58"/>
                  </a:lnTo>
                  <a:lnTo>
                    <a:pt x="0" y="53"/>
                  </a:lnTo>
                  <a:lnTo>
                    <a:pt x="5" y="53"/>
                  </a:lnTo>
                  <a:lnTo>
                    <a:pt x="10" y="53"/>
                  </a:lnTo>
                  <a:lnTo>
                    <a:pt x="53" y="0"/>
                  </a:lnTo>
                  <a:lnTo>
                    <a:pt x="567" y="638"/>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13"/>
            <p:cNvSpPr/>
            <p:nvPr/>
          </p:nvSpPr>
          <p:spPr>
            <a:xfrm>
              <a:off x="10111" y="14798"/>
              <a:ext cx="523" cy="705"/>
            </a:xfrm>
            <a:custGeom>
              <a:rect b="b" l="l" r="r" t="t"/>
              <a:pathLst>
                <a:path extrusionOk="0" h="705" w="523">
                  <a:moveTo>
                    <a:pt x="514" y="705"/>
                  </a:moveTo>
                  <a:lnTo>
                    <a:pt x="523" y="667"/>
                  </a:lnTo>
                  <a:lnTo>
                    <a:pt x="523" y="638"/>
                  </a:lnTo>
                  <a:lnTo>
                    <a:pt x="523" y="609"/>
                  </a:lnTo>
                  <a:lnTo>
                    <a:pt x="514" y="585"/>
                  </a:lnTo>
                  <a:lnTo>
                    <a:pt x="504" y="561"/>
                  </a:lnTo>
                  <a:lnTo>
                    <a:pt x="495" y="547"/>
                  </a:lnTo>
                  <a:lnTo>
                    <a:pt x="485" y="537"/>
                  </a:lnTo>
                  <a:lnTo>
                    <a:pt x="475" y="533"/>
                  </a:lnTo>
                  <a:lnTo>
                    <a:pt x="461" y="523"/>
                  </a:lnTo>
                  <a:lnTo>
                    <a:pt x="461" y="518"/>
                  </a:lnTo>
                  <a:lnTo>
                    <a:pt x="471" y="513"/>
                  </a:lnTo>
                  <a:lnTo>
                    <a:pt x="490" y="513"/>
                  </a:lnTo>
                  <a:lnTo>
                    <a:pt x="495" y="509"/>
                  </a:lnTo>
                  <a:lnTo>
                    <a:pt x="495" y="489"/>
                  </a:lnTo>
                  <a:lnTo>
                    <a:pt x="490" y="461"/>
                  </a:lnTo>
                  <a:lnTo>
                    <a:pt x="480" y="427"/>
                  </a:lnTo>
                  <a:lnTo>
                    <a:pt x="461" y="398"/>
                  </a:lnTo>
                  <a:lnTo>
                    <a:pt x="442" y="369"/>
                  </a:lnTo>
                  <a:lnTo>
                    <a:pt x="413" y="345"/>
                  </a:lnTo>
                  <a:lnTo>
                    <a:pt x="389" y="336"/>
                  </a:lnTo>
                  <a:lnTo>
                    <a:pt x="370" y="331"/>
                  </a:lnTo>
                  <a:lnTo>
                    <a:pt x="360" y="321"/>
                  </a:lnTo>
                  <a:lnTo>
                    <a:pt x="360" y="312"/>
                  </a:lnTo>
                  <a:lnTo>
                    <a:pt x="370" y="307"/>
                  </a:lnTo>
                  <a:lnTo>
                    <a:pt x="379" y="302"/>
                  </a:lnTo>
                  <a:lnTo>
                    <a:pt x="389" y="297"/>
                  </a:lnTo>
                  <a:lnTo>
                    <a:pt x="399" y="288"/>
                  </a:lnTo>
                  <a:lnTo>
                    <a:pt x="403" y="273"/>
                  </a:lnTo>
                  <a:lnTo>
                    <a:pt x="403" y="259"/>
                  </a:lnTo>
                  <a:lnTo>
                    <a:pt x="399" y="240"/>
                  </a:lnTo>
                  <a:lnTo>
                    <a:pt x="379" y="216"/>
                  </a:lnTo>
                  <a:lnTo>
                    <a:pt x="355" y="187"/>
                  </a:lnTo>
                  <a:lnTo>
                    <a:pt x="336" y="177"/>
                  </a:lnTo>
                  <a:lnTo>
                    <a:pt x="312" y="168"/>
                  </a:lnTo>
                  <a:lnTo>
                    <a:pt x="283" y="158"/>
                  </a:lnTo>
                  <a:lnTo>
                    <a:pt x="250" y="149"/>
                  </a:lnTo>
                  <a:lnTo>
                    <a:pt x="211" y="144"/>
                  </a:lnTo>
                  <a:lnTo>
                    <a:pt x="183" y="144"/>
                  </a:lnTo>
                  <a:lnTo>
                    <a:pt x="154" y="149"/>
                  </a:lnTo>
                  <a:lnTo>
                    <a:pt x="130" y="163"/>
                  </a:lnTo>
                  <a:lnTo>
                    <a:pt x="115" y="168"/>
                  </a:lnTo>
                  <a:lnTo>
                    <a:pt x="96" y="153"/>
                  </a:lnTo>
                  <a:lnTo>
                    <a:pt x="106" y="149"/>
                  </a:lnTo>
                  <a:lnTo>
                    <a:pt x="111" y="139"/>
                  </a:lnTo>
                  <a:lnTo>
                    <a:pt x="115" y="134"/>
                  </a:lnTo>
                  <a:lnTo>
                    <a:pt x="125" y="125"/>
                  </a:lnTo>
                  <a:lnTo>
                    <a:pt x="130" y="120"/>
                  </a:lnTo>
                  <a:lnTo>
                    <a:pt x="135" y="115"/>
                  </a:lnTo>
                  <a:lnTo>
                    <a:pt x="135" y="105"/>
                  </a:lnTo>
                  <a:lnTo>
                    <a:pt x="139" y="101"/>
                  </a:lnTo>
                  <a:lnTo>
                    <a:pt x="125" y="91"/>
                  </a:lnTo>
                  <a:lnTo>
                    <a:pt x="111" y="81"/>
                  </a:lnTo>
                  <a:lnTo>
                    <a:pt x="96" y="72"/>
                  </a:lnTo>
                  <a:lnTo>
                    <a:pt x="87" y="57"/>
                  </a:lnTo>
                  <a:lnTo>
                    <a:pt x="72" y="43"/>
                  </a:lnTo>
                  <a:lnTo>
                    <a:pt x="63" y="33"/>
                  </a:lnTo>
                  <a:lnTo>
                    <a:pt x="53" y="24"/>
                  </a:lnTo>
                  <a:lnTo>
                    <a:pt x="48" y="9"/>
                  </a:lnTo>
                  <a:lnTo>
                    <a:pt x="43" y="0"/>
                  </a:lnTo>
                  <a:lnTo>
                    <a:pt x="43" y="0"/>
                  </a:lnTo>
                  <a:lnTo>
                    <a:pt x="39" y="9"/>
                  </a:lnTo>
                  <a:lnTo>
                    <a:pt x="39" y="9"/>
                  </a:lnTo>
                  <a:lnTo>
                    <a:pt x="0" y="67"/>
                  </a:lnTo>
                  <a:lnTo>
                    <a:pt x="514" y="705"/>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13"/>
            <p:cNvSpPr/>
            <p:nvPr/>
          </p:nvSpPr>
          <p:spPr>
            <a:xfrm>
              <a:off x="9900" y="14654"/>
              <a:ext cx="158" cy="187"/>
            </a:xfrm>
            <a:custGeom>
              <a:rect b="b" l="l" r="r" t="t"/>
              <a:pathLst>
                <a:path extrusionOk="0" h="187" w="158">
                  <a:moveTo>
                    <a:pt x="115" y="187"/>
                  </a:moveTo>
                  <a:lnTo>
                    <a:pt x="101" y="177"/>
                  </a:lnTo>
                  <a:lnTo>
                    <a:pt x="86" y="163"/>
                  </a:lnTo>
                  <a:lnTo>
                    <a:pt x="72" y="158"/>
                  </a:lnTo>
                  <a:lnTo>
                    <a:pt x="58" y="149"/>
                  </a:lnTo>
                  <a:lnTo>
                    <a:pt x="38" y="144"/>
                  </a:lnTo>
                  <a:lnTo>
                    <a:pt x="24" y="144"/>
                  </a:lnTo>
                  <a:lnTo>
                    <a:pt x="10" y="139"/>
                  </a:lnTo>
                  <a:lnTo>
                    <a:pt x="0" y="144"/>
                  </a:lnTo>
                  <a:lnTo>
                    <a:pt x="5" y="129"/>
                  </a:lnTo>
                  <a:lnTo>
                    <a:pt x="14" y="120"/>
                  </a:lnTo>
                  <a:lnTo>
                    <a:pt x="24" y="110"/>
                  </a:lnTo>
                  <a:lnTo>
                    <a:pt x="34" y="101"/>
                  </a:lnTo>
                  <a:lnTo>
                    <a:pt x="43" y="91"/>
                  </a:lnTo>
                  <a:lnTo>
                    <a:pt x="53" y="86"/>
                  </a:lnTo>
                  <a:lnTo>
                    <a:pt x="58" y="77"/>
                  </a:lnTo>
                  <a:lnTo>
                    <a:pt x="67" y="77"/>
                  </a:lnTo>
                  <a:lnTo>
                    <a:pt x="58" y="72"/>
                  </a:lnTo>
                  <a:lnTo>
                    <a:pt x="48" y="62"/>
                  </a:lnTo>
                  <a:lnTo>
                    <a:pt x="43" y="57"/>
                  </a:lnTo>
                  <a:lnTo>
                    <a:pt x="38" y="48"/>
                  </a:lnTo>
                  <a:lnTo>
                    <a:pt x="34" y="33"/>
                  </a:lnTo>
                  <a:lnTo>
                    <a:pt x="29" y="24"/>
                  </a:lnTo>
                  <a:lnTo>
                    <a:pt x="34" y="9"/>
                  </a:lnTo>
                  <a:lnTo>
                    <a:pt x="43" y="0"/>
                  </a:lnTo>
                  <a:lnTo>
                    <a:pt x="158" y="144"/>
                  </a:lnTo>
                  <a:lnTo>
                    <a:pt x="115" y="187"/>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13"/>
            <p:cNvSpPr/>
            <p:nvPr/>
          </p:nvSpPr>
          <p:spPr>
            <a:xfrm>
              <a:off x="9943" y="14601"/>
              <a:ext cx="154" cy="197"/>
            </a:xfrm>
            <a:custGeom>
              <a:rect b="b" l="l" r="r" t="t"/>
              <a:pathLst>
                <a:path extrusionOk="0" h="197" w="154">
                  <a:moveTo>
                    <a:pt x="154" y="149"/>
                  </a:moveTo>
                  <a:lnTo>
                    <a:pt x="144" y="130"/>
                  </a:lnTo>
                  <a:lnTo>
                    <a:pt x="135" y="110"/>
                  </a:lnTo>
                  <a:lnTo>
                    <a:pt x="125" y="91"/>
                  </a:lnTo>
                  <a:lnTo>
                    <a:pt x="120" y="67"/>
                  </a:lnTo>
                  <a:lnTo>
                    <a:pt x="115" y="53"/>
                  </a:lnTo>
                  <a:lnTo>
                    <a:pt x="115" y="29"/>
                  </a:lnTo>
                  <a:lnTo>
                    <a:pt x="111" y="14"/>
                  </a:lnTo>
                  <a:lnTo>
                    <a:pt x="115" y="0"/>
                  </a:lnTo>
                  <a:lnTo>
                    <a:pt x="106" y="10"/>
                  </a:lnTo>
                  <a:lnTo>
                    <a:pt x="96" y="19"/>
                  </a:lnTo>
                  <a:lnTo>
                    <a:pt x="87" y="29"/>
                  </a:lnTo>
                  <a:lnTo>
                    <a:pt x="82" y="43"/>
                  </a:lnTo>
                  <a:lnTo>
                    <a:pt x="72" y="53"/>
                  </a:lnTo>
                  <a:lnTo>
                    <a:pt x="67" y="62"/>
                  </a:lnTo>
                  <a:lnTo>
                    <a:pt x="63" y="72"/>
                  </a:lnTo>
                  <a:lnTo>
                    <a:pt x="63" y="82"/>
                  </a:lnTo>
                  <a:lnTo>
                    <a:pt x="58" y="72"/>
                  </a:lnTo>
                  <a:lnTo>
                    <a:pt x="53" y="62"/>
                  </a:lnTo>
                  <a:lnTo>
                    <a:pt x="43" y="53"/>
                  </a:lnTo>
                  <a:lnTo>
                    <a:pt x="39" y="43"/>
                  </a:lnTo>
                  <a:lnTo>
                    <a:pt x="29" y="38"/>
                  </a:lnTo>
                  <a:lnTo>
                    <a:pt x="19" y="38"/>
                  </a:lnTo>
                  <a:lnTo>
                    <a:pt x="10" y="43"/>
                  </a:lnTo>
                  <a:lnTo>
                    <a:pt x="0" y="53"/>
                  </a:lnTo>
                  <a:lnTo>
                    <a:pt x="115" y="197"/>
                  </a:lnTo>
                  <a:lnTo>
                    <a:pt x="154" y="149"/>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13"/>
            <p:cNvSpPr/>
            <p:nvPr/>
          </p:nvSpPr>
          <p:spPr>
            <a:xfrm>
              <a:off x="10068" y="14663"/>
              <a:ext cx="139" cy="183"/>
            </a:xfrm>
            <a:custGeom>
              <a:rect b="b" l="l" r="r" t="t"/>
              <a:pathLst>
                <a:path extrusionOk="0" h="183" w="139">
                  <a:moveTo>
                    <a:pt x="29" y="183"/>
                  </a:moveTo>
                  <a:lnTo>
                    <a:pt x="43" y="164"/>
                  </a:lnTo>
                  <a:lnTo>
                    <a:pt x="62" y="144"/>
                  </a:lnTo>
                  <a:lnTo>
                    <a:pt x="77" y="120"/>
                  </a:lnTo>
                  <a:lnTo>
                    <a:pt x="96" y="101"/>
                  </a:lnTo>
                  <a:lnTo>
                    <a:pt x="110" y="82"/>
                  </a:lnTo>
                  <a:lnTo>
                    <a:pt x="120" y="68"/>
                  </a:lnTo>
                  <a:lnTo>
                    <a:pt x="130" y="53"/>
                  </a:lnTo>
                  <a:lnTo>
                    <a:pt x="134" y="48"/>
                  </a:lnTo>
                  <a:lnTo>
                    <a:pt x="139" y="39"/>
                  </a:lnTo>
                  <a:lnTo>
                    <a:pt x="139" y="29"/>
                  </a:lnTo>
                  <a:lnTo>
                    <a:pt x="139" y="20"/>
                  </a:lnTo>
                  <a:lnTo>
                    <a:pt x="134" y="10"/>
                  </a:lnTo>
                  <a:lnTo>
                    <a:pt x="130" y="5"/>
                  </a:lnTo>
                  <a:lnTo>
                    <a:pt x="120" y="0"/>
                  </a:lnTo>
                  <a:lnTo>
                    <a:pt x="110" y="0"/>
                  </a:lnTo>
                  <a:lnTo>
                    <a:pt x="101" y="10"/>
                  </a:lnTo>
                  <a:lnTo>
                    <a:pt x="91" y="24"/>
                  </a:lnTo>
                  <a:lnTo>
                    <a:pt x="77" y="44"/>
                  </a:lnTo>
                  <a:lnTo>
                    <a:pt x="58" y="68"/>
                  </a:lnTo>
                  <a:lnTo>
                    <a:pt x="43" y="92"/>
                  </a:lnTo>
                  <a:lnTo>
                    <a:pt x="24" y="111"/>
                  </a:lnTo>
                  <a:lnTo>
                    <a:pt x="14" y="130"/>
                  </a:lnTo>
                  <a:lnTo>
                    <a:pt x="5" y="144"/>
                  </a:lnTo>
                  <a:lnTo>
                    <a:pt x="0" y="149"/>
                  </a:lnTo>
                  <a:lnTo>
                    <a:pt x="29" y="183"/>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13"/>
            <p:cNvSpPr/>
            <p:nvPr/>
          </p:nvSpPr>
          <p:spPr>
            <a:xfrm>
              <a:off x="10082" y="13871"/>
              <a:ext cx="687" cy="1028"/>
            </a:xfrm>
            <a:custGeom>
              <a:rect b="b" l="l" r="r" t="t"/>
              <a:pathLst>
                <a:path extrusionOk="0" h="1028" w="687">
                  <a:moveTo>
                    <a:pt x="596" y="552"/>
                  </a:moveTo>
                  <a:lnTo>
                    <a:pt x="605" y="528"/>
                  </a:lnTo>
                  <a:lnTo>
                    <a:pt x="610" y="504"/>
                  </a:lnTo>
                  <a:lnTo>
                    <a:pt x="610" y="490"/>
                  </a:lnTo>
                  <a:lnTo>
                    <a:pt x="605" y="471"/>
                  </a:lnTo>
                  <a:lnTo>
                    <a:pt x="600" y="452"/>
                  </a:lnTo>
                  <a:lnTo>
                    <a:pt x="596" y="437"/>
                  </a:lnTo>
                  <a:lnTo>
                    <a:pt x="596" y="423"/>
                  </a:lnTo>
                  <a:lnTo>
                    <a:pt x="596" y="399"/>
                  </a:lnTo>
                  <a:lnTo>
                    <a:pt x="586" y="404"/>
                  </a:lnTo>
                  <a:lnTo>
                    <a:pt x="567" y="413"/>
                  </a:lnTo>
                  <a:lnTo>
                    <a:pt x="543" y="423"/>
                  </a:lnTo>
                  <a:lnTo>
                    <a:pt x="524" y="442"/>
                  </a:lnTo>
                  <a:lnTo>
                    <a:pt x="500" y="466"/>
                  </a:lnTo>
                  <a:lnTo>
                    <a:pt x="480" y="500"/>
                  </a:lnTo>
                  <a:lnTo>
                    <a:pt x="466" y="533"/>
                  </a:lnTo>
                  <a:lnTo>
                    <a:pt x="456" y="572"/>
                  </a:lnTo>
                  <a:lnTo>
                    <a:pt x="452" y="610"/>
                  </a:lnTo>
                  <a:lnTo>
                    <a:pt x="442" y="648"/>
                  </a:lnTo>
                  <a:lnTo>
                    <a:pt x="428" y="682"/>
                  </a:lnTo>
                  <a:lnTo>
                    <a:pt x="408" y="711"/>
                  </a:lnTo>
                  <a:lnTo>
                    <a:pt x="389" y="740"/>
                  </a:lnTo>
                  <a:lnTo>
                    <a:pt x="365" y="768"/>
                  </a:lnTo>
                  <a:lnTo>
                    <a:pt x="341" y="792"/>
                  </a:lnTo>
                  <a:lnTo>
                    <a:pt x="317" y="807"/>
                  </a:lnTo>
                  <a:lnTo>
                    <a:pt x="288" y="826"/>
                  </a:lnTo>
                  <a:lnTo>
                    <a:pt x="255" y="840"/>
                  </a:lnTo>
                  <a:lnTo>
                    <a:pt x="226" y="850"/>
                  </a:lnTo>
                  <a:lnTo>
                    <a:pt x="197" y="855"/>
                  </a:lnTo>
                  <a:lnTo>
                    <a:pt x="168" y="860"/>
                  </a:lnTo>
                  <a:lnTo>
                    <a:pt x="140" y="860"/>
                  </a:lnTo>
                  <a:lnTo>
                    <a:pt x="111" y="855"/>
                  </a:lnTo>
                  <a:lnTo>
                    <a:pt x="87" y="845"/>
                  </a:lnTo>
                  <a:lnTo>
                    <a:pt x="72" y="836"/>
                  </a:lnTo>
                  <a:lnTo>
                    <a:pt x="58" y="826"/>
                  </a:lnTo>
                  <a:lnTo>
                    <a:pt x="48" y="816"/>
                  </a:lnTo>
                  <a:lnTo>
                    <a:pt x="39" y="802"/>
                  </a:lnTo>
                  <a:lnTo>
                    <a:pt x="34" y="792"/>
                  </a:lnTo>
                  <a:lnTo>
                    <a:pt x="29" y="778"/>
                  </a:lnTo>
                  <a:lnTo>
                    <a:pt x="24" y="773"/>
                  </a:lnTo>
                  <a:lnTo>
                    <a:pt x="24" y="764"/>
                  </a:lnTo>
                  <a:lnTo>
                    <a:pt x="24" y="749"/>
                  </a:lnTo>
                  <a:lnTo>
                    <a:pt x="24" y="735"/>
                  </a:lnTo>
                  <a:lnTo>
                    <a:pt x="29" y="711"/>
                  </a:lnTo>
                  <a:lnTo>
                    <a:pt x="39" y="687"/>
                  </a:lnTo>
                  <a:lnTo>
                    <a:pt x="48" y="668"/>
                  </a:lnTo>
                  <a:lnTo>
                    <a:pt x="63" y="653"/>
                  </a:lnTo>
                  <a:lnTo>
                    <a:pt x="87" y="639"/>
                  </a:lnTo>
                  <a:lnTo>
                    <a:pt x="116" y="629"/>
                  </a:lnTo>
                  <a:lnTo>
                    <a:pt x="144" y="624"/>
                  </a:lnTo>
                  <a:lnTo>
                    <a:pt x="173" y="610"/>
                  </a:lnTo>
                  <a:lnTo>
                    <a:pt x="202" y="596"/>
                  </a:lnTo>
                  <a:lnTo>
                    <a:pt x="231" y="576"/>
                  </a:lnTo>
                  <a:lnTo>
                    <a:pt x="250" y="552"/>
                  </a:lnTo>
                  <a:lnTo>
                    <a:pt x="269" y="528"/>
                  </a:lnTo>
                  <a:lnTo>
                    <a:pt x="288" y="500"/>
                  </a:lnTo>
                  <a:lnTo>
                    <a:pt x="303" y="471"/>
                  </a:lnTo>
                  <a:lnTo>
                    <a:pt x="308" y="442"/>
                  </a:lnTo>
                  <a:lnTo>
                    <a:pt x="317" y="408"/>
                  </a:lnTo>
                  <a:lnTo>
                    <a:pt x="317" y="380"/>
                  </a:lnTo>
                  <a:lnTo>
                    <a:pt x="312" y="346"/>
                  </a:lnTo>
                  <a:lnTo>
                    <a:pt x="308" y="317"/>
                  </a:lnTo>
                  <a:lnTo>
                    <a:pt x="298" y="288"/>
                  </a:lnTo>
                  <a:lnTo>
                    <a:pt x="279" y="260"/>
                  </a:lnTo>
                  <a:lnTo>
                    <a:pt x="260" y="236"/>
                  </a:lnTo>
                  <a:lnTo>
                    <a:pt x="250" y="226"/>
                  </a:lnTo>
                  <a:lnTo>
                    <a:pt x="240" y="221"/>
                  </a:lnTo>
                  <a:lnTo>
                    <a:pt x="231" y="216"/>
                  </a:lnTo>
                  <a:lnTo>
                    <a:pt x="221" y="212"/>
                  </a:lnTo>
                  <a:lnTo>
                    <a:pt x="212" y="212"/>
                  </a:lnTo>
                  <a:lnTo>
                    <a:pt x="202" y="212"/>
                  </a:lnTo>
                  <a:lnTo>
                    <a:pt x="197" y="216"/>
                  </a:lnTo>
                  <a:lnTo>
                    <a:pt x="188" y="216"/>
                  </a:lnTo>
                  <a:lnTo>
                    <a:pt x="183" y="183"/>
                  </a:lnTo>
                  <a:lnTo>
                    <a:pt x="183" y="154"/>
                  </a:lnTo>
                  <a:lnTo>
                    <a:pt x="188" y="120"/>
                  </a:lnTo>
                  <a:lnTo>
                    <a:pt x="197" y="87"/>
                  </a:lnTo>
                  <a:lnTo>
                    <a:pt x="212" y="58"/>
                  </a:lnTo>
                  <a:lnTo>
                    <a:pt x="236" y="39"/>
                  </a:lnTo>
                  <a:lnTo>
                    <a:pt x="264" y="29"/>
                  </a:lnTo>
                  <a:lnTo>
                    <a:pt x="298" y="24"/>
                  </a:lnTo>
                  <a:lnTo>
                    <a:pt x="317" y="29"/>
                  </a:lnTo>
                  <a:lnTo>
                    <a:pt x="332" y="44"/>
                  </a:lnTo>
                  <a:lnTo>
                    <a:pt x="346" y="58"/>
                  </a:lnTo>
                  <a:lnTo>
                    <a:pt x="351" y="77"/>
                  </a:lnTo>
                  <a:lnTo>
                    <a:pt x="351" y="96"/>
                  </a:lnTo>
                  <a:lnTo>
                    <a:pt x="351" y="116"/>
                  </a:lnTo>
                  <a:lnTo>
                    <a:pt x="351" y="135"/>
                  </a:lnTo>
                  <a:lnTo>
                    <a:pt x="346" y="154"/>
                  </a:lnTo>
                  <a:lnTo>
                    <a:pt x="341" y="164"/>
                  </a:lnTo>
                  <a:lnTo>
                    <a:pt x="332" y="178"/>
                  </a:lnTo>
                  <a:lnTo>
                    <a:pt x="327" y="183"/>
                  </a:lnTo>
                  <a:lnTo>
                    <a:pt x="317" y="183"/>
                  </a:lnTo>
                  <a:lnTo>
                    <a:pt x="308" y="188"/>
                  </a:lnTo>
                  <a:lnTo>
                    <a:pt x="298" y="188"/>
                  </a:lnTo>
                  <a:lnTo>
                    <a:pt x="288" y="183"/>
                  </a:lnTo>
                  <a:lnTo>
                    <a:pt x="284" y="178"/>
                  </a:lnTo>
                  <a:lnTo>
                    <a:pt x="274" y="168"/>
                  </a:lnTo>
                  <a:lnTo>
                    <a:pt x="274" y="154"/>
                  </a:lnTo>
                  <a:lnTo>
                    <a:pt x="284" y="144"/>
                  </a:lnTo>
                  <a:lnTo>
                    <a:pt x="298" y="154"/>
                  </a:lnTo>
                  <a:lnTo>
                    <a:pt x="312" y="149"/>
                  </a:lnTo>
                  <a:lnTo>
                    <a:pt x="308" y="140"/>
                  </a:lnTo>
                  <a:lnTo>
                    <a:pt x="303" y="130"/>
                  </a:lnTo>
                  <a:lnTo>
                    <a:pt x="298" y="125"/>
                  </a:lnTo>
                  <a:lnTo>
                    <a:pt x="293" y="120"/>
                  </a:lnTo>
                  <a:lnTo>
                    <a:pt x="288" y="116"/>
                  </a:lnTo>
                  <a:lnTo>
                    <a:pt x="284" y="111"/>
                  </a:lnTo>
                  <a:lnTo>
                    <a:pt x="274" y="111"/>
                  </a:lnTo>
                  <a:lnTo>
                    <a:pt x="269" y="116"/>
                  </a:lnTo>
                  <a:lnTo>
                    <a:pt x="255" y="125"/>
                  </a:lnTo>
                  <a:lnTo>
                    <a:pt x="250" y="149"/>
                  </a:lnTo>
                  <a:lnTo>
                    <a:pt x="245" y="168"/>
                  </a:lnTo>
                  <a:lnTo>
                    <a:pt x="255" y="192"/>
                  </a:lnTo>
                  <a:lnTo>
                    <a:pt x="269" y="202"/>
                  </a:lnTo>
                  <a:lnTo>
                    <a:pt x="284" y="207"/>
                  </a:lnTo>
                  <a:lnTo>
                    <a:pt x="298" y="216"/>
                  </a:lnTo>
                  <a:lnTo>
                    <a:pt x="312" y="216"/>
                  </a:lnTo>
                  <a:lnTo>
                    <a:pt x="332" y="212"/>
                  </a:lnTo>
                  <a:lnTo>
                    <a:pt x="346" y="202"/>
                  </a:lnTo>
                  <a:lnTo>
                    <a:pt x="360" y="183"/>
                  </a:lnTo>
                  <a:lnTo>
                    <a:pt x="370" y="159"/>
                  </a:lnTo>
                  <a:lnTo>
                    <a:pt x="380" y="130"/>
                  </a:lnTo>
                  <a:lnTo>
                    <a:pt x="380" y="101"/>
                  </a:lnTo>
                  <a:lnTo>
                    <a:pt x="380" y="77"/>
                  </a:lnTo>
                  <a:lnTo>
                    <a:pt x="375" y="53"/>
                  </a:lnTo>
                  <a:lnTo>
                    <a:pt x="360" y="34"/>
                  </a:lnTo>
                  <a:lnTo>
                    <a:pt x="346" y="20"/>
                  </a:lnTo>
                  <a:lnTo>
                    <a:pt x="327" y="5"/>
                  </a:lnTo>
                  <a:lnTo>
                    <a:pt x="303" y="0"/>
                  </a:lnTo>
                  <a:lnTo>
                    <a:pt x="269" y="0"/>
                  </a:lnTo>
                  <a:lnTo>
                    <a:pt x="245" y="5"/>
                  </a:lnTo>
                  <a:lnTo>
                    <a:pt x="216" y="20"/>
                  </a:lnTo>
                  <a:lnTo>
                    <a:pt x="192" y="44"/>
                  </a:lnTo>
                  <a:lnTo>
                    <a:pt x="178" y="72"/>
                  </a:lnTo>
                  <a:lnTo>
                    <a:pt x="164" y="116"/>
                  </a:lnTo>
                  <a:lnTo>
                    <a:pt x="164" y="168"/>
                  </a:lnTo>
                  <a:lnTo>
                    <a:pt x="168" y="226"/>
                  </a:lnTo>
                  <a:lnTo>
                    <a:pt x="149" y="245"/>
                  </a:lnTo>
                  <a:lnTo>
                    <a:pt x="135" y="269"/>
                  </a:lnTo>
                  <a:lnTo>
                    <a:pt x="116" y="298"/>
                  </a:lnTo>
                  <a:lnTo>
                    <a:pt x="106" y="332"/>
                  </a:lnTo>
                  <a:lnTo>
                    <a:pt x="101" y="365"/>
                  </a:lnTo>
                  <a:lnTo>
                    <a:pt x="101" y="394"/>
                  </a:lnTo>
                  <a:lnTo>
                    <a:pt x="106" y="413"/>
                  </a:lnTo>
                  <a:lnTo>
                    <a:pt x="125" y="432"/>
                  </a:lnTo>
                  <a:lnTo>
                    <a:pt x="135" y="437"/>
                  </a:lnTo>
                  <a:lnTo>
                    <a:pt x="144" y="442"/>
                  </a:lnTo>
                  <a:lnTo>
                    <a:pt x="159" y="442"/>
                  </a:lnTo>
                  <a:lnTo>
                    <a:pt x="168" y="442"/>
                  </a:lnTo>
                  <a:lnTo>
                    <a:pt x="178" y="442"/>
                  </a:lnTo>
                  <a:lnTo>
                    <a:pt x="188" y="437"/>
                  </a:lnTo>
                  <a:lnTo>
                    <a:pt x="192" y="432"/>
                  </a:lnTo>
                  <a:lnTo>
                    <a:pt x="197" y="423"/>
                  </a:lnTo>
                  <a:lnTo>
                    <a:pt x="202" y="399"/>
                  </a:lnTo>
                  <a:lnTo>
                    <a:pt x="197" y="370"/>
                  </a:lnTo>
                  <a:lnTo>
                    <a:pt x="188" y="351"/>
                  </a:lnTo>
                  <a:lnTo>
                    <a:pt x="178" y="341"/>
                  </a:lnTo>
                  <a:lnTo>
                    <a:pt x="168" y="341"/>
                  </a:lnTo>
                  <a:lnTo>
                    <a:pt x="164" y="346"/>
                  </a:lnTo>
                  <a:lnTo>
                    <a:pt x="164" y="356"/>
                  </a:lnTo>
                  <a:lnTo>
                    <a:pt x="173" y="365"/>
                  </a:lnTo>
                  <a:lnTo>
                    <a:pt x="178" y="375"/>
                  </a:lnTo>
                  <a:lnTo>
                    <a:pt x="178" y="384"/>
                  </a:lnTo>
                  <a:lnTo>
                    <a:pt x="178" y="399"/>
                  </a:lnTo>
                  <a:lnTo>
                    <a:pt x="173" y="413"/>
                  </a:lnTo>
                  <a:lnTo>
                    <a:pt x="168" y="418"/>
                  </a:lnTo>
                  <a:lnTo>
                    <a:pt x="159" y="418"/>
                  </a:lnTo>
                  <a:lnTo>
                    <a:pt x="144" y="418"/>
                  </a:lnTo>
                  <a:lnTo>
                    <a:pt x="135" y="413"/>
                  </a:lnTo>
                  <a:lnTo>
                    <a:pt x="125" y="404"/>
                  </a:lnTo>
                  <a:lnTo>
                    <a:pt x="120" y="389"/>
                  </a:lnTo>
                  <a:lnTo>
                    <a:pt x="120" y="370"/>
                  </a:lnTo>
                  <a:lnTo>
                    <a:pt x="120" y="346"/>
                  </a:lnTo>
                  <a:lnTo>
                    <a:pt x="130" y="322"/>
                  </a:lnTo>
                  <a:lnTo>
                    <a:pt x="140" y="298"/>
                  </a:lnTo>
                  <a:lnTo>
                    <a:pt x="154" y="274"/>
                  </a:lnTo>
                  <a:lnTo>
                    <a:pt x="173" y="260"/>
                  </a:lnTo>
                  <a:lnTo>
                    <a:pt x="188" y="250"/>
                  </a:lnTo>
                  <a:lnTo>
                    <a:pt x="202" y="245"/>
                  </a:lnTo>
                  <a:lnTo>
                    <a:pt x="216" y="245"/>
                  </a:lnTo>
                  <a:lnTo>
                    <a:pt x="231" y="245"/>
                  </a:lnTo>
                  <a:lnTo>
                    <a:pt x="250" y="255"/>
                  </a:lnTo>
                  <a:lnTo>
                    <a:pt x="264" y="274"/>
                  </a:lnTo>
                  <a:lnTo>
                    <a:pt x="274" y="298"/>
                  </a:lnTo>
                  <a:lnTo>
                    <a:pt x="288" y="336"/>
                  </a:lnTo>
                  <a:lnTo>
                    <a:pt x="269" y="332"/>
                  </a:lnTo>
                  <a:lnTo>
                    <a:pt x="260" y="327"/>
                  </a:lnTo>
                  <a:lnTo>
                    <a:pt x="250" y="327"/>
                  </a:lnTo>
                  <a:lnTo>
                    <a:pt x="245" y="327"/>
                  </a:lnTo>
                  <a:lnTo>
                    <a:pt x="245" y="332"/>
                  </a:lnTo>
                  <a:lnTo>
                    <a:pt x="250" y="336"/>
                  </a:lnTo>
                  <a:lnTo>
                    <a:pt x="260" y="346"/>
                  </a:lnTo>
                  <a:lnTo>
                    <a:pt x="269" y="365"/>
                  </a:lnTo>
                  <a:lnTo>
                    <a:pt x="274" y="384"/>
                  </a:lnTo>
                  <a:lnTo>
                    <a:pt x="274" y="408"/>
                  </a:lnTo>
                  <a:lnTo>
                    <a:pt x="274" y="432"/>
                  </a:lnTo>
                  <a:lnTo>
                    <a:pt x="274" y="456"/>
                  </a:lnTo>
                  <a:lnTo>
                    <a:pt x="269" y="480"/>
                  </a:lnTo>
                  <a:lnTo>
                    <a:pt x="260" y="504"/>
                  </a:lnTo>
                  <a:lnTo>
                    <a:pt x="250" y="528"/>
                  </a:lnTo>
                  <a:lnTo>
                    <a:pt x="231" y="548"/>
                  </a:lnTo>
                  <a:lnTo>
                    <a:pt x="216" y="562"/>
                  </a:lnTo>
                  <a:lnTo>
                    <a:pt x="197" y="576"/>
                  </a:lnTo>
                  <a:lnTo>
                    <a:pt x="178" y="586"/>
                  </a:lnTo>
                  <a:lnTo>
                    <a:pt x="159" y="591"/>
                  </a:lnTo>
                  <a:lnTo>
                    <a:pt x="140" y="600"/>
                  </a:lnTo>
                  <a:lnTo>
                    <a:pt x="120" y="605"/>
                  </a:lnTo>
                  <a:lnTo>
                    <a:pt x="101" y="615"/>
                  </a:lnTo>
                  <a:lnTo>
                    <a:pt x="82" y="620"/>
                  </a:lnTo>
                  <a:lnTo>
                    <a:pt x="68" y="629"/>
                  </a:lnTo>
                  <a:lnTo>
                    <a:pt x="48" y="639"/>
                  </a:lnTo>
                  <a:lnTo>
                    <a:pt x="39" y="648"/>
                  </a:lnTo>
                  <a:lnTo>
                    <a:pt x="24" y="663"/>
                  </a:lnTo>
                  <a:lnTo>
                    <a:pt x="15" y="682"/>
                  </a:lnTo>
                  <a:lnTo>
                    <a:pt x="5" y="706"/>
                  </a:lnTo>
                  <a:lnTo>
                    <a:pt x="5" y="730"/>
                  </a:lnTo>
                  <a:lnTo>
                    <a:pt x="0" y="764"/>
                  </a:lnTo>
                  <a:lnTo>
                    <a:pt x="5" y="788"/>
                  </a:lnTo>
                  <a:lnTo>
                    <a:pt x="5" y="807"/>
                  </a:lnTo>
                  <a:lnTo>
                    <a:pt x="15" y="826"/>
                  </a:lnTo>
                  <a:lnTo>
                    <a:pt x="20" y="845"/>
                  </a:lnTo>
                  <a:lnTo>
                    <a:pt x="29" y="860"/>
                  </a:lnTo>
                  <a:lnTo>
                    <a:pt x="44" y="879"/>
                  </a:lnTo>
                  <a:lnTo>
                    <a:pt x="58" y="893"/>
                  </a:lnTo>
                  <a:lnTo>
                    <a:pt x="72" y="903"/>
                  </a:lnTo>
                  <a:lnTo>
                    <a:pt x="92" y="912"/>
                  </a:lnTo>
                  <a:lnTo>
                    <a:pt x="111" y="922"/>
                  </a:lnTo>
                  <a:lnTo>
                    <a:pt x="135" y="927"/>
                  </a:lnTo>
                  <a:lnTo>
                    <a:pt x="154" y="936"/>
                  </a:lnTo>
                  <a:lnTo>
                    <a:pt x="178" y="936"/>
                  </a:lnTo>
                  <a:lnTo>
                    <a:pt x="207" y="941"/>
                  </a:lnTo>
                  <a:lnTo>
                    <a:pt x="231" y="941"/>
                  </a:lnTo>
                  <a:lnTo>
                    <a:pt x="260" y="941"/>
                  </a:lnTo>
                  <a:lnTo>
                    <a:pt x="284" y="936"/>
                  </a:lnTo>
                  <a:lnTo>
                    <a:pt x="308" y="927"/>
                  </a:lnTo>
                  <a:lnTo>
                    <a:pt x="332" y="912"/>
                  </a:lnTo>
                  <a:lnTo>
                    <a:pt x="360" y="898"/>
                  </a:lnTo>
                  <a:lnTo>
                    <a:pt x="380" y="884"/>
                  </a:lnTo>
                  <a:lnTo>
                    <a:pt x="404" y="864"/>
                  </a:lnTo>
                  <a:lnTo>
                    <a:pt x="423" y="850"/>
                  </a:lnTo>
                  <a:lnTo>
                    <a:pt x="437" y="831"/>
                  </a:lnTo>
                  <a:lnTo>
                    <a:pt x="447" y="816"/>
                  </a:lnTo>
                  <a:lnTo>
                    <a:pt x="461" y="807"/>
                  </a:lnTo>
                  <a:lnTo>
                    <a:pt x="476" y="797"/>
                  </a:lnTo>
                  <a:lnTo>
                    <a:pt x="495" y="792"/>
                  </a:lnTo>
                  <a:lnTo>
                    <a:pt x="509" y="788"/>
                  </a:lnTo>
                  <a:lnTo>
                    <a:pt x="524" y="783"/>
                  </a:lnTo>
                  <a:lnTo>
                    <a:pt x="538" y="778"/>
                  </a:lnTo>
                  <a:lnTo>
                    <a:pt x="552" y="778"/>
                  </a:lnTo>
                  <a:lnTo>
                    <a:pt x="562" y="788"/>
                  </a:lnTo>
                  <a:lnTo>
                    <a:pt x="543" y="792"/>
                  </a:lnTo>
                  <a:lnTo>
                    <a:pt x="524" y="802"/>
                  </a:lnTo>
                  <a:lnTo>
                    <a:pt x="504" y="807"/>
                  </a:lnTo>
                  <a:lnTo>
                    <a:pt x="485" y="816"/>
                  </a:lnTo>
                  <a:lnTo>
                    <a:pt x="466" y="831"/>
                  </a:lnTo>
                  <a:lnTo>
                    <a:pt x="452" y="845"/>
                  </a:lnTo>
                  <a:lnTo>
                    <a:pt x="432" y="855"/>
                  </a:lnTo>
                  <a:lnTo>
                    <a:pt x="413" y="869"/>
                  </a:lnTo>
                  <a:lnTo>
                    <a:pt x="399" y="884"/>
                  </a:lnTo>
                  <a:lnTo>
                    <a:pt x="384" y="898"/>
                  </a:lnTo>
                  <a:lnTo>
                    <a:pt x="370" y="908"/>
                  </a:lnTo>
                  <a:lnTo>
                    <a:pt x="356" y="922"/>
                  </a:lnTo>
                  <a:lnTo>
                    <a:pt x="346" y="927"/>
                  </a:lnTo>
                  <a:lnTo>
                    <a:pt x="332" y="936"/>
                  </a:lnTo>
                  <a:lnTo>
                    <a:pt x="322" y="941"/>
                  </a:lnTo>
                  <a:lnTo>
                    <a:pt x="317" y="941"/>
                  </a:lnTo>
                  <a:lnTo>
                    <a:pt x="332" y="956"/>
                  </a:lnTo>
                  <a:lnTo>
                    <a:pt x="341" y="989"/>
                  </a:lnTo>
                  <a:lnTo>
                    <a:pt x="351" y="1013"/>
                  </a:lnTo>
                  <a:lnTo>
                    <a:pt x="365" y="1023"/>
                  </a:lnTo>
                  <a:lnTo>
                    <a:pt x="384" y="1028"/>
                  </a:lnTo>
                  <a:lnTo>
                    <a:pt x="399" y="1023"/>
                  </a:lnTo>
                  <a:lnTo>
                    <a:pt x="418" y="1008"/>
                  </a:lnTo>
                  <a:lnTo>
                    <a:pt x="432" y="989"/>
                  </a:lnTo>
                  <a:lnTo>
                    <a:pt x="447" y="965"/>
                  </a:lnTo>
                  <a:lnTo>
                    <a:pt x="456" y="946"/>
                  </a:lnTo>
                  <a:lnTo>
                    <a:pt x="466" y="936"/>
                  </a:lnTo>
                  <a:lnTo>
                    <a:pt x="476" y="936"/>
                  </a:lnTo>
                  <a:lnTo>
                    <a:pt x="485" y="941"/>
                  </a:lnTo>
                  <a:lnTo>
                    <a:pt x="490" y="946"/>
                  </a:lnTo>
                  <a:lnTo>
                    <a:pt x="500" y="960"/>
                  </a:lnTo>
                  <a:lnTo>
                    <a:pt x="504" y="975"/>
                  </a:lnTo>
                  <a:lnTo>
                    <a:pt x="509" y="989"/>
                  </a:lnTo>
                  <a:lnTo>
                    <a:pt x="514" y="999"/>
                  </a:lnTo>
                  <a:lnTo>
                    <a:pt x="524" y="1008"/>
                  </a:lnTo>
                  <a:lnTo>
                    <a:pt x="538" y="1013"/>
                  </a:lnTo>
                  <a:lnTo>
                    <a:pt x="552" y="1013"/>
                  </a:lnTo>
                  <a:lnTo>
                    <a:pt x="572" y="1013"/>
                  </a:lnTo>
                  <a:lnTo>
                    <a:pt x="586" y="1004"/>
                  </a:lnTo>
                  <a:lnTo>
                    <a:pt x="605" y="989"/>
                  </a:lnTo>
                  <a:lnTo>
                    <a:pt x="615" y="970"/>
                  </a:lnTo>
                  <a:lnTo>
                    <a:pt x="624" y="951"/>
                  </a:lnTo>
                  <a:lnTo>
                    <a:pt x="624" y="927"/>
                  </a:lnTo>
                  <a:lnTo>
                    <a:pt x="624" y="912"/>
                  </a:lnTo>
                  <a:lnTo>
                    <a:pt x="620" y="898"/>
                  </a:lnTo>
                  <a:lnTo>
                    <a:pt x="610" y="884"/>
                  </a:lnTo>
                  <a:lnTo>
                    <a:pt x="596" y="874"/>
                  </a:lnTo>
                  <a:lnTo>
                    <a:pt x="586" y="860"/>
                  </a:lnTo>
                  <a:lnTo>
                    <a:pt x="581" y="855"/>
                  </a:lnTo>
                  <a:lnTo>
                    <a:pt x="596" y="850"/>
                  </a:lnTo>
                  <a:lnTo>
                    <a:pt x="605" y="845"/>
                  </a:lnTo>
                  <a:lnTo>
                    <a:pt x="620" y="840"/>
                  </a:lnTo>
                  <a:lnTo>
                    <a:pt x="624" y="836"/>
                  </a:lnTo>
                  <a:lnTo>
                    <a:pt x="634" y="831"/>
                  </a:lnTo>
                  <a:lnTo>
                    <a:pt x="639" y="821"/>
                  </a:lnTo>
                  <a:lnTo>
                    <a:pt x="644" y="807"/>
                  </a:lnTo>
                  <a:lnTo>
                    <a:pt x="644" y="797"/>
                  </a:lnTo>
                  <a:lnTo>
                    <a:pt x="644" y="783"/>
                  </a:lnTo>
                  <a:lnTo>
                    <a:pt x="639" y="768"/>
                  </a:lnTo>
                  <a:lnTo>
                    <a:pt x="634" y="759"/>
                  </a:lnTo>
                  <a:lnTo>
                    <a:pt x="624" y="744"/>
                  </a:lnTo>
                  <a:lnTo>
                    <a:pt x="610" y="735"/>
                  </a:lnTo>
                  <a:lnTo>
                    <a:pt x="600" y="725"/>
                  </a:lnTo>
                  <a:lnTo>
                    <a:pt x="581" y="716"/>
                  </a:lnTo>
                  <a:lnTo>
                    <a:pt x="567" y="711"/>
                  </a:lnTo>
                  <a:lnTo>
                    <a:pt x="591" y="711"/>
                  </a:lnTo>
                  <a:lnTo>
                    <a:pt x="610" y="706"/>
                  </a:lnTo>
                  <a:lnTo>
                    <a:pt x="624" y="696"/>
                  </a:lnTo>
                  <a:lnTo>
                    <a:pt x="639" y="692"/>
                  </a:lnTo>
                  <a:lnTo>
                    <a:pt x="644" y="682"/>
                  </a:lnTo>
                  <a:lnTo>
                    <a:pt x="648" y="672"/>
                  </a:lnTo>
                  <a:lnTo>
                    <a:pt x="648" y="663"/>
                  </a:lnTo>
                  <a:lnTo>
                    <a:pt x="648" y="653"/>
                  </a:lnTo>
                  <a:lnTo>
                    <a:pt x="648" y="624"/>
                  </a:lnTo>
                  <a:lnTo>
                    <a:pt x="653" y="600"/>
                  </a:lnTo>
                  <a:lnTo>
                    <a:pt x="663" y="576"/>
                  </a:lnTo>
                  <a:lnTo>
                    <a:pt x="687" y="557"/>
                  </a:lnTo>
                  <a:lnTo>
                    <a:pt x="677" y="552"/>
                  </a:lnTo>
                  <a:lnTo>
                    <a:pt x="668" y="548"/>
                  </a:lnTo>
                  <a:lnTo>
                    <a:pt x="658" y="548"/>
                  </a:lnTo>
                  <a:lnTo>
                    <a:pt x="644" y="548"/>
                  </a:lnTo>
                  <a:lnTo>
                    <a:pt x="634" y="552"/>
                  </a:lnTo>
                  <a:lnTo>
                    <a:pt x="624" y="557"/>
                  </a:lnTo>
                  <a:lnTo>
                    <a:pt x="615" y="562"/>
                  </a:lnTo>
                  <a:lnTo>
                    <a:pt x="605" y="572"/>
                  </a:lnTo>
                  <a:lnTo>
                    <a:pt x="596" y="581"/>
                  </a:lnTo>
                  <a:lnTo>
                    <a:pt x="586" y="596"/>
                  </a:lnTo>
                  <a:lnTo>
                    <a:pt x="572" y="615"/>
                  </a:lnTo>
                  <a:lnTo>
                    <a:pt x="562" y="629"/>
                  </a:lnTo>
                  <a:lnTo>
                    <a:pt x="548" y="644"/>
                  </a:lnTo>
                  <a:lnTo>
                    <a:pt x="533" y="658"/>
                  </a:lnTo>
                  <a:lnTo>
                    <a:pt x="524" y="672"/>
                  </a:lnTo>
                  <a:lnTo>
                    <a:pt x="519" y="682"/>
                  </a:lnTo>
                  <a:lnTo>
                    <a:pt x="504" y="687"/>
                  </a:lnTo>
                  <a:lnTo>
                    <a:pt x="504" y="682"/>
                  </a:lnTo>
                  <a:lnTo>
                    <a:pt x="504" y="668"/>
                  </a:lnTo>
                  <a:lnTo>
                    <a:pt x="509" y="653"/>
                  </a:lnTo>
                  <a:lnTo>
                    <a:pt x="519" y="644"/>
                  </a:lnTo>
                  <a:lnTo>
                    <a:pt x="533" y="634"/>
                  </a:lnTo>
                  <a:lnTo>
                    <a:pt x="543" y="624"/>
                  </a:lnTo>
                  <a:lnTo>
                    <a:pt x="557" y="610"/>
                  </a:lnTo>
                  <a:lnTo>
                    <a:pt x="572" y="591"/>
                  </a:lnTo>
                  <a:lnTo>
                    <a:pt x="581" y="581"/>
                  </a:lnTo>
                  <a:lnTo>
                    <a:pt x="591" y="567"/>
                  </a:lnTo>
                  <a:lnTo>
                    <a:pt x="596" y="55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 name="Google Shape;114;p13"/>
            <p:cNvSpPr/>
            <p:nvPr/>
          </p:nvSpPr>
          <p:spPr>
            <a:xfrm>
              <a:off x="10241" y="14433"/>
              <a:ext cx="144" cy="96"/>
            </a:xfrm>
            <a:custGeom>
              <a:rect b="b" l="l" r="r" t="t"/>
              <a:pathLst>
                <a:path extrusionOk="0" h="96" w="144">
                  <a:moveTo>
                    <a:pt x="0" y="43"/>
                  </a:moveTo>
                  <a:lnTo>
                    <a:pt x="9" y="62"/>
                  </a:lnTo>
                  <a:lnTo>
                    <a:pt x="24" y="72"/>
                  </a:lnTo>
                  <a:lnTo>
                    <a:pt x="43" y="86"/>
                  </a:lnTo>
                  <a:lnTo>
                    <a:pt x="62" y="91"/>
                  </a:lnTo>
                  <a:lnTo>
                    <a:pt x="81" y="96"/>
                  </a:lnTo>
                  <a:lnTo>
                    <a:pt x="105" y="96"/>
                  </a:lnTo>
                  <a:lnTo>
                    <a:pt x="125" y="96"/>
                  </a:lnTo>
                  <a:lnTo>
                    <a:pt x="144" y="91"/>
                  </a:lnTo>
                  <a:lnTo>
                    <a:pt x="129" y="82"/>
                  </a:lnTo>
                  <a:lnTo>
                    <a:pt x="115" y="77"/>
                  </a:lnTo>
                  <a:lnTo>
                    <a:pt x="101" y="67"/>
                  </a:lnTo>
                  <a:lnTo>
                    <a:pt x="86" y="62"/>
                  </a:lnTo>
                  <a:lnTo>
                    <a:pt x="77" y="53"/>
                  </a:lnTo>
                  <a:lnTo>
                    <a:pt x="72" y="38"/>
                  </a:lnTo>
                  <a:lnTo>
                    <a:pt x="67" y="24"/>
                  </a:lnTo>
                  <a:lnTo>
                    <a:pt x="72" y="0"/>
                  </a:lnTo>
                  <a:lnTo>
                    <a:pt x="0" y="43"/>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5" name="Google Shape;115;p13"/>
            <p:cNvSpPr/>
            <p:nvPr/>
          </p:nvSpPr>
          <p:spPr>
            <a:xfrm>
              <a:off x="10178" y="14529"/>
              <a:ext cx="68" cy="77"/>
            </a:xfrm>
            <a:custGeom>
              <a:rect b="b" l="l" r="r" t="t"/>
              <a:pathLst>
                <a:path extrusionOk="0" h="77" w="68">
                  <a:moveTo>
                    <a:pt x="5" y="62"/>
                  </a:moveTo>
                  <a:lnTo>
                    <a:pt x="15" y="72"/>
                  </a:lnTo>
                  <a:lnTo>
                    <a:pt x="24" y="72"/>
                  </a:lnTo>
                  <a:lnTo>
                    <a:pt x="34" y="77"/>
                  </a:lnTo>
                  <a:lnTo>
                    <a:pt x="39" y="77"/>
                  </a:lnTo>
                  <a:lnTo>
                    <a:pt x="44" y="77"/>
                  </a:lnTo>
                  <a:lnTo>
                    <a:pt x="53" y="72"/>
                  </a:lnTo>
                  <a:lnTo>
                    <a:pt x="58" y="72"/>
                  </a:lnTo>
                  <a:lnTo>
                    <a:pt x="63" y="62"/>
                  </a:lnTo>
                  <a:lnTo>
                    <a:pt x="68" y="48"/>
                  </a:lnTo>
                  <a:lnTo>
                    <a:pt x="68" y="38"/>
                  </a:lnTo>
                  <a:lnTo>
                    <a:pt x="58" y="24"/>
                  </a:lnTo>
                  <a:lnTo>
                    <a:pt x="53" y="10"/>
                  </a:lnTo>
                  <a:lnTo>
                    <a:pt x="48" y="5"/>
                  </a:lnTo>
                  <a:lnTo>
                    <a:pt x="44" y="0"/>
                  </a:lnTo>
                  <a:lnTo>
                    <a:pt x="34" y="0"/>
                  </a:lnTo>
                  <a:lnTo>
                    <a:pt x="29" y="0"/>
                  </a:lnTo>
                  <a:lnTo>
                    <a:pt x="20" y="5"/>
                  </a:lnTo>
                  <a:lnTo>
                    <a:pt x="15" y="5"/>
                  </a:lnTo>
                  <a:lnTo>
                    <a:pt x="10" y="10"/>
                  </a:lnTo>
                  <a:lnTo>
                    <a:pt x="5" y="14"/>
                  </a:lnTo>
                  <a:lnTo>
                    <a:pt x="0" y="24"/>
                  </a:lnTo>
                  <a:lnTo>
                    <a:pt x="0" y="38"/>
                  </a:lnTo>
                  <a:lnTo>
                    <a:pt x="0" y="53"/>
                  </a:lnTo>
                  <a:lnTo>
                    <a:pt x="5" y="6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13"/>
            <p:cNvSpPr/>
            <p:nvPr/>
          </p:nvSpPr>
          <p:spPr>
            <a:xfrm>
              <a:off x="10241" y="12849"/>
              <a:ext cx="494" cy="1488"/>
            </a:xfrm>
            <a:custGeom>
              <a:rect b="b" l="l" r="r" t="t"/>
              <a:pathLst>
                <a:path extrusionOk="0" h="1488" w="494">
                  <a:moveTo>
                    <a:pt x="408" y="1406"/>
                  </a:moveTo>
                  <a:lnTo>
                    <a:pt x="413" y="1378"/>
                  </a:lnTo>
                  <a:lnTo>
                    <a:pt x="417" y="1339"/>
                  </a:lnTo>
                  <a:lnTo>
                    <a:pt x="417" y="1296"/>
                  </a:lnTo>
                  <a:lnTo>
                    <a:pt x="417" y="1258"/>
                  </a:lnTo>
                  <a:lnTo>
                    <a:pt x="417" y="1210"/>
                  </a:lnTo>
                  <a:lnTo>
                    <a:pt x="408" y="1166"/>
                  </a:lnTo>
                  <a:lnTo>
                    <a:pt x="403" y="1118"/>
                  </a:lnTo>
                  <a:lnTo>
                    <a:pt x="393" y="1075"/>
                  </a:lnTo>
                  <a:lnTo>
                    <a:pt x="379" y="1032"/>
                  </a:lnTo>
                  <a:lnTo>
                    <a:pt x="360" y="989"/>
                  </a:lnTo>
                  <a:lnTo>
                    <a:pt x="341" y="950"/>
                  </a:lnTo>
                  <a:lnTo>
                    <a:pt x="317" y="912"/>
                  </a:lnTo>
                  <a:lnTo>
                    <a:pt x="288" y="883"/>
                  </a:lnTo>
                  <a:lnTo>
                    <a:pt x="254" y="859"/>
                  </a:lnTo>
                  <a:lnTo>
                    <a:pt x="221" y="835"/>
                  </a:lnTo>
                  <a:lnTo>
                    <a:pt x="182" y="821"/>
                  </a:lnTo>
                  <a:lnTo>
                    <a:pt x="187" y="816"/>
                  </a:lnTo>
                  <a:lnTo>
                    <a:pt x="201" y="816"/>
                  </a:lnTo>
                  <a:lnTo>
                    <a:pt x="211" y="816"/>
                  </a:lnTo>
                  <a:lnTo>
                    <a:pt x="225" y="816"/>
                  </a:lnTo>
                  <a:lnTo>
                    <a:pt x="240" y="821"/>
                  </a:lnTo>
                  <a:lnTo>
                    <a:pt x="254" y="821"/>
                  </a:lnTo>
                  <a:lnTo>
                    <a:pt x="269" y="826"/>
                  </a:lnTo>
                  <a:lnTo>
                    <a:pt x="283" y="826"/>
                  </a:lnTo>
                  <a:lnTo>
                    <a:pt x="302" y="826"/>
                  </a:lnTo>
                  <a:lnTo>
                    <a:pt x="321" y="816"/>
                  </a:lnTo>
                  <a:lnTo>
                    <a:pt x="336" y="806"/>
                  </a:lnTo>
                  <a:lnTo>
                    <a:pt x="350" y="792"/>
                  </a:lnTo>
                  <a:lnTo>
                    <a:pt x="360" y="778"/>
                  </a:lnTo>
                  <a:lnTo>
                    <a:pt x="360" y="758"/>
                  </a:lnTo>
                  <a:lnTo>
                    <a:pt x="345" y="739"/>
                  </a:lnTo>
                  <a:lnTo>
                    <a:pt x="326" y="720"/>
                  </a:lnTo>
                  <a:lnTo>
                    <a:pt x="307" y="715"/>
                  </a:lnTo>
                  <a:lnTo>
                    <a:pt x="317" y="706"/>
                  </a:lnTo>
                  <a:lnTo>
                    <a:pt x="365" y="710"/>
                  </a:lnTo>
                  <a:lnTo>
                    <a:pt x="398" y="701"/>
                  </a:lnTo>
                  <a:lnTo>
                    <a:pt x="422" y="682"/>
                  </a:lnTo>
                  <a:lnTo>
                    <a:pt x="437" y="662"/>
                  </a:lnTo>
                  <a:lnTo>
                    <a:pt x="451" y="638"/>
                  </a:lnTo>
                  <a:lnTo>
                    <a:pt x="461" y="614"/>
                  </a:lnTo>
                  <a:lnTo>
                    <a:pt x="475" y="600"/>
                  </a:lnTo>
                  <a:lnTo>
                    <a:pt x="494" y="595"/>
                  </a:lnTo>
                  <a:lnTo>
                    <a:pt x="485" y="581"/>
                  </a:lnTo>
                  <a:lnTo>
                    <a:pt x="470" y="566"/>
                  </a:lnTo>
                  <a:lnTo>
                    <a:pt x="451" y="552"/>
                  </a:lnTo>
                  <a:lnTo>
                    <a:pt x="427" y="542"/>
                  </a:lnTo>
                  <a:lnTo>
                    <a:pt x="403" y="538"/>
                  </a:lnTo>
                  <a:lnTo>
                    <a:pt x="374" y="542"/>
                  </a:lnTo>
                  <a:lnTo>
                    <a:pt x="345" y="557"/>
                  </a:lnTo>
                  <a:lnTo>
                    <a:pt x="317" y="586"/>
                  </a:lnTo>
                  <a:lnTo>
                    <a:pt x="297" y="605"/>
                  </a:lnTo>
                  <a:lnTo>
                    <a:pt x="293" y="586"/>
                  </a:lnTo>
                  <a:lnTo>
                    <a:pt x="341" y="547"/>
                  </a:lnTo>
                  <a:lnTo>
                    <a:pt x="374" y="509"/>
                  </a:lnTo>
                  <a:lnTo>
                    <a:pt x="393" y="470"/>
                  </a:lnTo>
                  <a:lnTo>
                    <a:pt x="403" y="427"/>
                  </a:lnTo>
                  <a:lnTo>
                    <a:pt x="408" y="389"/>
                  </a:lnTo>
                  <a:lnTo>
                    <a:pt x="413" y="360"/>
                  </a:lnTo>
                  <a:lnTo>
                    <a:pt x="417" y="341"/>
                  </a:lnTo>
                  <a:lnTo>
                    <a:pt x="432" y="331"/>
                  </a:lnTo>
                  <a:lnTo>
                    <a:pt x="413" y="326"/>
                  </a:lnTo>
                  <a:lnTo>
                    <a:pt x="389" y="331"/>
                  </a:lnTo>
                  <a:lnTo>
                    <a:pt x="365" y="341"/>
                  </a:lnTo>
                  <a:lnTo>
                    <a:pt x="341" y="355"/>
                  </a:lnTo>
                  <a:lnTo>
                    <a:pt x="317" y="379"/>
                  </a:lnTo>
                  <a:lnTo>
                    <a:pt x="297" y="403"/>
                  </a:lnTo>
                  <a:lnTo>
                    <a:pt x="283" y="432"/>
                  </a:lnTo>
                  <a:lnTo>
                    <a:pt x="278" y="461"/>
                  </a:lnTo>
                  <a:lnTo>
                    <a:pt x="269" y="528"/>
                  </a:lnTo>
                  <a:lnTo>
                    <a:pt x="249" y="518"/>
                  </a:lnTo>
                  <a:lnTo>
                    <a:pt x="259" y="470"/>
                  </a:lnTo>
                  <a:lnTo>
                    <a:pt x="264" y="422"/>
                  </a:lnTo>
                  <a:lnTo>
                    <a:pt x="269" y="379"/>
                  </a:lnTo>
                  <a:lnTo>
                    <a:pt x="269" y="336"/>
                  </a:lnTo>
                  <a:lnTo>
                    <a:pt x="278" y="298"/>
                  </a:lnTo>
                  <a:lnTo>
                    <a:pt x="288" y="254"/>
                  </a:lnTo>
                  <a:lnTo>
                    <a:pt x="312" y="216"/>
                  </a:lnTo>
                  <a:lnTo>
                    <a:pt x="345" y="173"/>
                  </a:lnTo>
                  <a:lnTo>
                    <a:pt x="345" y="149"/>
                  </a:lnTo>
                  <a:lnTo>
                    <a:pt x="345" y="125"/>
                  </a:lnTo>
                  <a:lnTo>
                    <a:pt x="350" y="101"/>
                  </a:lnTo>
                  <a:lnTo>
                    <a:pt x="360" y="82"/>
                  </a:lnTo>
                  <a:lnTo>
                    <a:pt x="360" y="106"/>
                  </a:lnTo>
                  <a:lnTo>
                    <a:pt x="360" y="125"/>
                  </a:lnTo>
                  <a:lnTo>
                    <a:pt x="360" y="144"/>
                  </a:lnTo>
                  <a:lnTo>
                    <a:pt x="365" y="168"/>
                  </a:lnTo>
                  <a:lnTo>
                    <a:pt x="384" y="178"/>
                  </a:lnTo>
                  <a:lnTo>
                    <a:pt x="398" y="182"/>
                  </a:lnTo>
                  <a:lnTo>
                    <a:pt x="413" y="182"/>
                  </a:lnTo>
                  <a:lnTo>
                    <a:pt x="427" y="182"/>
                  </a:lnTo>
                  <a:lnTo>
                    <a:pt x="437" y="178"/>
                  </a:lnTo>
                  <a:lnTo>
                    <a:pt x="451" y="168"/>
                  </a:lnTo>
                  <a:lnTo>
                    <a:pt x="461" y="154"/>
                  </a:lnTo>
                  <a:lnTo>
                    <a:pt x="470" y="139"/>
                  </a:lnTo>
                  <a:lnTo>
                    <a:pt x="475" y="120"/>
                  </a:lnTo>
                  <a:lnTo>
                    <a:pt x="480" y="101"/>
                  </a:lnTo>
                  <a:lnTo>
                    <a:pt x="480" y="77"/>
                  </a:lnTo>
                  <a:lnTo>
                    <a:pt x="475" y="58"/>
                  </a:lnTo>
                  <a:lnTo>
                    <a:pt x="465" y="38"/>
                  </a:lnTo>
                  <a:lnTo>
                    <a:pt x="451" y="24"/>
                  </a:lnTo>
                  <a:lnTo>
                    <a:pt x="432" y="10"/>
                  </a:lnTo>
                  <a:lnTo>
                    <a:pt x="413" y="0"/>
                  </a:lnTo>
                  <a:lnTo>
                    <a:pt x="389" y="0"/>
                  </a:lnTo>
                  <a:lnTo>
                    <a:pt x="360" y="14"/>
                  </a:lnTo>
                  <a:lnTo>
                    <a:pt x="336" y="34"/>
                  </a:lnTo>
                  <a:lnTo>
                    <a:pt x="307" y="62"/>
                  </a:lnTo>
                  <a:lnTo>
                    <a:pt x="283" y="96"/>
                  </a:lnTo>
                  <a:lnTo>
                    <a:pt x="264" y="125"/>
                  </a:lnTo>
                  <a:lnTo>
                    <a:pt x="245" y="158"/>
                  </a:lnTo>
                  <a:lnTo>
                    <a:pt x="235" y="187"/>
                  </a:lnTo>
                  <a:lnTo>
                    <a:pt x="225" y="259"/>
                  </a:lnTo>
                  <a:lnTo>
                    <a:pt x="221" y="341"/>
                  </a:lnTo>
                  <a:lnTo>
                    <a:pt x="216" y="413"/>
                  </a:lnTo>
                  <a:lnTo>
                    <a:pt x="211" y="490"/>
                  </a:lnTo>
                  <a:lnTo>
                    <a:pt x="201" y="557"/>
                  </a:lnTo>
                  <a:lnTo>
                    <a:pt x="192" y="614"/>
                  </a:lnTo>
                  <a:lnTo>
                    <a:pt x="177" y="658"/>
                  </a:lnTo>
                  <a:lnTo>
                    <a:pt x="153" y="691"/>
                  </a:lnTo>
                  <a:lnTo>
                    <a:pt x="125" y="706"/>
                  </a:lnTo>
                  <a:lnTo>
                    <a:pt x="101" y="710"/>
                  </a:lnTo>
                  <a:lnTo>
                    <a:pt x="81" y="710"/>
                  </a:lnTo>
                  <a:lnTo>
                    <a:pt x="62" y="706"/>
                  </a:lnTo>
                  <a:lnTo>
                    <a:pt x="48" y="696"/>
                  </a:lnTo>
                  <a:lnTo>
                    <a:pt x="38" y="677"/>
                  </a:lnTo>
                  <a:lnTo>
                    <a:pt x="33" y="653"/>
                  </a:lnTo>
                  <a:lnTo>
                    <a:pt x="33" y="629"/>
                  </a:lnTo>
                  <a:lnTo>
                    <a:pt x="43" y="605"/>
                  </a:lnTo>
                  <a:lnTo>
                    <a:pt x="53" y="595"/>
                  </a:lnTo>
                  <a:lnTo>
                    <a:pt x="62" y="586"/>
                  </a:lnTo>
                  <a:lnTo>
                    <a:pt x="77" y="586"/>
                  </a:lnTo>
                  <a:lnTo>
                    <a:pt x="91" y="590"/>
                  </a:lnTo>
                  <a:lnTo>
                    <a:pt x="105" y="605"/>
                  </a:lnTo>
                  <a:lnTo>
                    <a:pt x="110" y="614"/>
                  </a:lnTo>
                  <a:lnTo>
                    <a:pt x="120" y="629"/>
                  </a:lnTo>
                  <a:lnTo>
                    <a:pt x="129" y="600"/>
                  </a:lnTo>
                  <a:lnTo>
                    <a:pt x="125" y="576"/>
                  </a:lnTo>
                  <a:lnTo>
                    <a:pt x="120" y="562"/>
                  </a:lnTo>
                  <a:lnTo>
                    <a:pt x="105" y="557"/>
                  </a:lnTo>
                  <a:lnTo>
                    <a:pt x="125" y="538"/>
                  </a:lnTo>
                  <a:lnTo>
                    <a:pt x="134" y="528"/>
                  </a:lnTo>
                  <a:lnTo>
                    <a:pt x="134" y="509"/>
                  </a:lnTo>
                  <a:lnTo>
                    <a:pt x="129" y="490"/>
                  </a:lnTo>
                  <a:lnTo>
                    <a:pt x="120" y="480"/>
                  </a:lnTo>
                  <a:lnTo>
                    <a:pt x="110" y="480"/>
                  </a:lnTo>
                  <a:lnTo>
                    <a:pt x="96" y="485"/>
                  </a:lnTo>
                  <a:lnTo>
                    <a:pt x="81" y="494"/>
                  </a:lnTo>
                  <a:lnTo>
                    <a:pt x="67" y="509"/>
                  </a:lnTo>
                  <a:lnTo>
                    <a:pt x="53" y="528"/>
                  </a:lnTo>
                  <a:lnTo>
                    <a:pt x="38" y="542"/>
                  </a:lnTo>
                  <a:lnTo>
                    <a:pt x="29" y="557"/>
                  </a:lnTo>
                  <a:lnTo>
                    <a:pt x="14" y="595"/>
                  </a:lnTo>
                  <a:lnTo>
                    <a:pt x="5" y="648"/>
                  </a:lnTo>
                  <a:lnTo>
                    <a:pt x="0" y="706"/>
                  </a:lnTo>
                  <a:lnTo>
                    <a:pt x="9" y="754"/>
                  </a:lnTo>
                  <a:lnTo>
                    <a:pt x="29" y="797"/>
                  </a:lnTo>
                  <a:lnTo>
                    <a:pt x="48" y="835"/>
                  </a:lnTo>
                  <a:lnTo>
                    <a:pt x="72" y="859"/>
                  </a:lnTo>
                  <a:lnTo>
                    <a:pt x="96" y="878"/>
                  </a:lnTo>
                  <a:lnTo>
                    <a:pt x="120" y="898"/>
                  </a:lnTo>
                  <a:lnTo>
                    <a:pt x="144" y="912"/>
                  </a:lnTo>
                  <a:lnTo>
                    <a:pt x="163" y="931"/>
                  </a:lnTo>
                  <a:lnTo>
                    <a:pt x="182" y="955"/>
                  </a:lnTo>
                  <a:lnTo>
                    <a:pt x="216" y="1003"/>
                  </a:lnTo>
                  <a:lnTo>
                    <a:pt x="245" y="1051"/>
                  </a:lnTo>
                  <a:lnTo>
                    <a:pt x="273" y="1099"/>
                  </a:lnTo>
                  <a:lnTo>
                    <a:pt x="297" y="1152"/>
                  </a:lnTo>
                  <a:lnTo>
                    <a:pt x="312" y="1214"/>
                  </a:lnTo>
                  <a:lnTo>
                    <a:pt x="326" y="1291"/>
                  </a:lnTo>
                  <a:lnTo>
                    <a:pt x="326" y="1382"/>
                  </a:lnTo>
                  <a:lnTo>
                    <a:pt x="317" y="1488"/>
                  </a:lnTo>
                  <a:lnTo>
                    <a:pt x="331" y="1474"/>
                  </a:lnTo>
                  <a:lnTo>
                    <a:pt x="341" y="1459"/>
                  </a:lnTo>
                  <a:lnTo>
                    <a:pt x="350" y="1445"/>
                  </a:lnTo>
                  <a:lnTo>
                    <a:pt x="360" y="1435"/>
                  </a:lnTo>
                  <a:lnTo>
                    <a:pt x="369" y="1430"/>
                  </a:lnTo>
                  <a:lnTo>
                    <a:pt x="379" y="1421"/>
                  </a:lnTo>
                  <a:lnTo>
                    <a:pt x="393" y="1411"/>
                  </a:lnTo>
                  <a:lnTo>
                    <a:pt x="408" y="1406"/>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 name="Google Shape;117;p13"/>
            <p:cNvSpPr/>
            <p:nvPr/>
          </p:nvSpPr>
          <p:spPr>
            <a:xfrm>
              <a:off x="10505" y="14841"/>
              <a:ext cx="254" cy="811"/>
            </a:xfrm>
            <a:custGeom>
              <a:rect b="b" l="l" r="r" t="t"/>
              <a:pathLst>
                <a:path extrusionOk="0" h="811" w="254">
                  <a:moveTo>
                    <a:pt x="0" y="53"/>
                  </a:moveTo>
                  <a:lnTo>
                    <a:pt x="48" y="115"/>
                  </a:lnTo>
                  <a:lnTo>
                    <a:pt x="81" y="187"/>
                  </a:lnTo>
                  <a:lnTo>
                    <a:pt x="115" y="264"/>
                  </a:lnTo>
                  <a:lnTo>
                    <a:pt x="139" y="346"/>
                  </a:lnTo>
                  <a:lnTo>
                    <a:pt x="158" y="432"/>
                  </a:lnTo>
                  <a:lnTo>
                    <a:pt x="163" y="523"/>
                  </a:lnTo>
                  <a:lnTo>
                    <a:pt x="163" y="619"/>
                  </a:lnTo>
                  <a:lnTo>
                    <a:pt x="153" y="710"/>
                  </a:lnTo>
                  <a:lnTo>
                    <a:pt x="235" y="811"/>
                  </a:lnTo>
                  <a:lnTo>
                    <a:pt x="249" y="730"/>
                  </a:lnTo>
                  <a:lnTo>
                    <a:pt x="254" y="638"/>
                  </a:lnTo>
                  <a:lnTo>
                    <a:pt x="254" y="542"/>
                  </a:lnTo>
                  <a:lnTo>
                    <a:pt x="249" y="442"/>
                  </a:lnTo>
                  <a:lnTo>
                    <a:pt x="235" y="341"/>
                  </a:lnTo>
                  <a:lnTo>
                    <a:pt x="211" y="240"/>
                  </a:lnTo>
                  <a:lnTo>
                    <a:pt x="182" y="149"/>
                  </a:lnTo>
                  <a:lnTo>
                    <a:pt x="144" y="62"/>
                  </a:lnTo>
                  <a:lnTo>
                    <a:pt x="139" y="62"/>
                  </a:lnTo>
                  <a:lnTo>
                    <a:pt x="129" y="62"/>
                  </a:lnTo>
                  <a:lnTo>
                    <a:pt x="115" y="58"/>
                  </a:lnTo>
                  <a:lnTo>
                    <a:pt x="105" y="53"/>
                  </a:lnTo>
                  <a:lnTo>
                    <a:pt x="96" y="48"/>
                  </a:lnTo>
                  <a:lnTo>
                    <a:pt x="86" y="34"/>
                  </a:lnTo>
                  <a:lnTo>
                    <a:pt x="77" y="24"/>
                  </a:lnTo>
                  <a:lnTo>
                    <a:pt x="62" y="5"/>
                  </a:lnTo>
                  <a:lnTo>
                    <a:pt x="57" y="0"/>
                  </a:lnTo>
                  <a:lnTo>
                    <a:pt x="48" y="0"/>
                  </a:lnTo>
                  <a:lnTo>
                    <a:pt x="43" y="5"/>
                  </a:lnTo>
                  <a:lnTo>
                    <a:pt x="33" y="14"/>
                  </a:lnTo>
                  <a:lnTo>
                    <a:pt x="29" y="29"/>
                  </a:lnTo>
                  <a:lnTo>
                    <a:pt x="19" y="38"/>
                  </a:lnTo>
                  <a:lnTo>
                    <a:pt x="9" y="48"/>
                  </a:lnTo>
                  <a:lnTo>
                    <a:pt x="0" y="53"/>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 name="Google Shape;118;p13"/>
            <p:cNvSpPr/>
            <p:nvPr/>
          </p:nvSpPr>
          <p:spPr>
            <a:xfrm>
              <a:off x="2292" y="1703"/>
              <a:ext cx="149" cy="173"/>
            </a:xfrm>
            <a:custGeom>
              <a:rect b="b" l="l" r="r" t="t"/>
              <a:pathLst>
                <a:path extrusionOk="0" h="173" w="149">
                  <a:moveTo>
                    <a:pt x="0" y="140"/>
                  </a:moveTo>
                  <a:lnTo>
                    <a:pt x="19" y="120"/>
                  </a:lnTo>
                  <a:lnTo>
                    <a:pt x="34" y="96"/>
                  </a:lnTo>
                  <a:lnTo>
                    <a:pt x="53" y="77"/>
                  </a:lnTo>
                  <a:lnTo>
                    <a:pt x="67" y="58"/>
                  </a:lnTo>
                  <a:lnTo>
                    <a:pt x="82" y="39"/>
                  </a:lnTo>
                  <a:lnTo>
                    <a:pt x="96" y="24"/>
                  </a:lnTo>
                  <a:lnTo>
                    <a:pt x="106" y="10"/>
                  </a:lnTo>
                  <a:lnTo>
                    <a:pt x="110" y="5"/>
                  </a:lnTo>
                  <a:lnTo>
                    <a:pt x="115" y="0"/>
                  </a:lnTo>
                  <a:lnTo>
                    <a:pt x="125" y="0"/>
                  </a:lnTo>
                  <a:lnTo>
                    <a:pt x="134" y="0"/>
                  </a:lnTo>
                  <a:lnTo>
                    <a:pt x="139" y="5"/>
                  </a:lnTo>
                  <a:lnTo>
                    <a:pt x="149" y="15"/>
                  </a:lnTo>
                  <a:lnTo>
                    <a:pt x="149" y="24"/>
                  </a:lnTo>
                  <a:lnTo>
                    <a:pt x="149" y="34"/>
                  </a:lnTo>
                  <a:lnTo>
                    <a:pt x="139" y="44"/>
                  </a:lnTo>
                  <a:lnTo>
                    <a:pt x="130" y="63"/>
                  </a:lnTo>
                  <a:lnTo>
                    <a:pt x="110" y="82"/>
                  </a:lnTo>
                  <a:lnTo>
                    <a:pt x="96" y="101"/>
                  </a:lnTo>
                  <a:lnTo>
                    <a:pt x="77" y="125"/>
                  </a:lnTo>
                  <a:lnTo>
                    <a:pt x="58" y="144"/>
                  </a:lnTo>
                  <a:lnTo>
                    <a:pt x="43" y="159"/>
                  </a:lnTo>
                  <a:lnTo>
                    <a:pt x="34" y="173"/>
                  </a:lnTo>
                  <a:lnTo>
                    <a:pt x="29" y="173"/>
                  </a:lnTo>
                  <a:lnTo>
                    <a:pt x="0" y="14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13"/>
            <p:cNvSpPr/>
            <p:nvPr/>
          </p:nvSpPr>
          <p:spPr>
            <a:xfrm>
              <a:off x="2258" y="1003"/>
              <a:ext cx="816" cy="854"/>
            </a:xfrm>
            <a:custGeom>
              <a:rect b="b" l="l" r="r" t="t"/>
              <a:pathLst>
                <a:path extrusionOk="0" h="854" w="816">
                  <a:moveTo>
                    <a:pt x="375" y="110"/>
                  </a:moveTo>
                  <a:lnTo>
                    <a:pt x="394" y="100"/>
                  </a:lnTo>
                  <a:lnTo>
                    <a:pt x="408" y="96"/>
                  </a:lnTo>
                  <a:lnTo>
                    <a:pt x="428" y="100"/>
                  </a:lnTo>
                  <a:lnTo>
                    <a:pt x="442" y="100"/>
                  </a:lnTo>
                  <a:lnTo>
                    <a:pt x="452" y="105"/>
                  </a:lnTo>
                  <a:lnTo>
                    <a:pt x="466" y="110"/>
                  </a:lnTo>
                  <a:lnTo>
                    <a:pt x="480" y="115"/>
                  </a:lnTo>
                  <a:lnTo>
                    <a:pt x="495" y="110"/>
                  </a:lnTo>
                  <a:lnTo>
                    <a:pt x="495" y="124"/>
                  </a:lnTo>
                  <a:lnTo>
                    <a:pt x="490" y="148"/>
                  </a:lnTo>
                  <a:lnTo>
                    <a:pt x="476" y="177"/>
                  </a:lnTo>
                  <a:lnTo>
                    <a:pt x="461" y="201"/>
                  </a:lnTo>
                  <a:lnTo>
                    <a:pt x="442" y="230"/>
                  </a:lnTo>
                  <a:lnTo>
                    <a:pt x="418" y="254"/>
                  </a:lnTo>
                  <a:lnTo>
                    <a:pt x="389" y="273"/>
                  </a:lnTo>
                  <a:lnTo>
                    <a:pt x="356" y="283"/>
                  </a:lnTo>
                  <a:lnTo>
                    <a:pt x="327" y="292"/>
                  </a:lnTo>
                  <a:lnTo>
                    <a:pt x="298" y="307"/>
                  </a:lnTo>
                  <a:lnTo>
                    <a:pt x="274" y="321"/>
                  </a:lnTo>
                  <a:lnTo>
                    <a:pt x="245" y="340"/>
                  </a:lnTo>
                  <a:lnTo>
                    <a:pt x="226" y="369"/>
                  </a:lnTo>
                  <a:lnTo>
                    <a:pt x="202" y="398"/>
                  </a:lnTo>
                  <a:lnTo>
                    <a:pt x="183" y="432"/>
                  </a:lnTo>
                  <a:lnTo>
                    <a:pt x="168" y="465"/>
                  </a:lnTo>
                  <a:lnTo>
                    <a:pt x="154" y="499"/>
                  </a:lnTo>
                  <a:lnTo>
                    <a:pt x="144" y="532"/>
                  </a:lnTo>
                  <a:lnTo>
                    <a:pt x="135" y="571"/>
                  </a:lnTo>
                  <a:lnTo>
                    <a:pt x="135" y="609"/>
                  </a:lnTo>
                  <a:lnTo>
                    <a:pt x="130" y="648"/>
                  </a:lnTo>
                  <a:lnTo>
                    <a:pt x="130" y="681"/>
                  </a:lnTo>
                  <a:lnTo>
                    <a:pt x="135" y="715"/>
                  </a:lnTo>
                  <a:lnTo>
                    <a:pt x="140" y="748"/>
                  </a:lnTo>
                  <a:lnTo>
                    <a:pt x="144" y="768"/>
                  </a:lnTo>
                  <a:lnTo>
                    <a:pt x="154" y="782"/>
                  </a:lnTo>
                  <a:lnTo>
                    <a:pt x="164" y="796"/>
                  </a:lnTo>
                  <a:lnTo>
                    <a:pt x="173" y="806"/>
                  </a:lnTo>
                  <a:lnTo>
                    <a:pt x="183" y="816"/>
                  </a:lnTo>
                  <a:lnTo>
                    <a:pt x="192" y="820"/>
                  </a:lnTo>
                  <a:lnTo>
                    <a:pt x="197" y="825"/>
                  </a:lnTo>
                  <a:lnTo>
                    <a:pt x="202" y="825"/>
                  </a:lnTo>
                  <a:lnTo>
                    <a:pt x="216" y="825"/>
                  </a:lnTo>
                  <a:lnTo>
                    <a:pt x="231" y="825"/>
                  </a:lnTo>
                  <a:lnTo>
                    <a:pt x="245" y="820"/>
                  </a:lnTo>
                  <a:lnTo>
                    <a:pt x="264" y="811"/>
                  </a:lnTo>
                  <a:lnTo>
                    <a:pt x="279" y="796"/>
                  </a:lnTo>
                  <a:lnTo>
                    <a:pt x="293" y="777"/>
                  </a:lnTo>
                  <a:lnTo>
                    <a:pt x="308" y="753"/>
                  </a:lnTo>
                  <a:lnTo>
                    <a:pt x="312" y="715"/>
                  </a:lnTo>
                  <a:lnTo>
                    <a:pt x="317" y="676"/>
                  </a:lnTo>
                  <a:lnTo>
                    <a:pt x="327" y="638"/>
                  </a:lnTo>
                  <a:lnTo>
                    <a:pt x="341" y="604"/>
                  </a:lnTo>
                  <a:lnTo>
                    <a:pt x="356" y="571"/>
                  </a:lnTo>
                  <a:lnTo>
                    <a:pt x="375" y="542"/>
                  </a:lnTo>
                  <a:lnTo>
                    <a:pt x="394" y="518"/>
                  </a:lnTo>
                  <a:lnTo>
                    <a:pt x="418" y="499"/>
                  </a:lnTo>
                  <a:lnTo>
                    <a:pt x="442" y="484"/>
                  </a:lnTo>
                  <a:lnTo>
                    <a:pt x="466" y="470"/>
                  </a:lnTo>
                  <a:lnTo>
                    <a:pt x="490" y="460"/>
                  </a:lnTo>
                  <a:lnTo>
                    <a:pt x="514" y="460"/>
                  </a:lnTo>
                  <a:lnTo>
                    <a:pt x="538" y="465"/>
                  </a:lnTo>
                  <a:lnTo>
                    <a:pt x="567" y="470"/>
                  </a:lnTo>
                  <a:lnTo>
                    <a:pt x="586" y="484"/>
                  </a:lnTo>
                  <a:lnTo>
                    <a:pt x="610" y="504"/>
                  </a:lnTo>
                  <a:lnTo>
                    <a:pt x="629" y="532"/>
                  </a:lnTo>
                  <a:lnTo>
                    <a:pt x="644" y="556"/>
                  </a:lnTo>
                  <a:lnTo>
                    <a:pt x="644" y="580"/>
                  </a:lnTo>
                  <a:lnTo>
                    <a:pt x="644" y="604"/>
                  </a:lnTo>
                  <a:lnTo>
                    <a:pt x="644" y="624"/>
                  </a:lnTo>
                  <a:lnTo>
                    <a:pt x="668" y="628"/>
                  </a:lnTo>
                  <a:lnTo>
                    <a:pt x="692" y="628"/>
                  </a:lnTo>
                  <a:lnTo>
                    <a:pt x="720" y="624"/>
                  </a:lnTo>
                  <a:lnTo>
                    <a:pt x="744" y="609"/>
                  </a:lnTo>
                  <a:lnTo>
                    <a:pt x="768" y="590"/>
                  </a:lnTo>
                  <a:lnTo>
                    <a:pt x="788" y="561"/>
                  </a:lnTo>
                  <a:lnTo>
                    <a:pt x="792" y="528"/>
                  </a:lnTo>
                  <a:lnTo>
                    <a:pt x="797" y="484"/>
                  </a:lnTo>
                  <a:lnTo>
                    <a:pt x="792" y="460"/>
                  </a:lnTo>
                  <a:lnTo>
                    <a:pt x="783" y="441"/>
                  </a:lnTo>
                  <a:lnTo>
                    <a:pt x="768" y="427"/>
                  </a:lnTo>
                  <a:lnTo>
                    <a:pt x="754" y="417"/>
                  </a:lnTo>
                  <a:lnTo>
                    <a:pt x="740" y="417"/>
                  </a:lnTo>
                  <a:lnTo>
                    <a:pt x="725" y="417"/>
                  </a:lnTo>
                  <a:lnTo>
                    <a:pt x="711" y="417"/>
                  </a:lnTo>
                  <a:lnTo>
                    <a:pt x="696" y="422"/>
                  </a:lnTo>
                  <a:lnTo>
                    <a:pt x="677" y="436"/>
                  </a:lnTo>
                  <a:lnTo>
                    <a:pt x="668" y="460"/>
                  </a:lnTo>
                  <a:lnTo>
                    <a:pt x="668" y="484"/>
                  </a:lnTo>
                  <a:lnTo>
                    <a:pt x="672" y="504"/>
                  </a:lnTo>
                  <a:lnTo>
                    <a:pt x="682" y="513"/>
                  </a:lnTo>
                  <a:lnTo>
                    <a:pt x="692" y="513"/>
                  </a:lnTo>
                  <a:lnTo>
                    <a:pt x="701" y="504"/>
                  </a:lnTo>
                  <a:lnTo>
                    <a:pt x="696" y="484"/>
                  </a:lnTo>
                  <a:lnTo>
                    <a:pt x="696" y="465"/>
                  </a:lnTo>
                  <a:lnTo>
                    <a:pt x="711" y="475"/>
                  </a:lnTo>
                  <a:lnTo>
                    <a:pt x="720" y="489"/>
                  </a:lnTo>
                  <a:lnTo>
                    <a:pt x="725" y="504"/>
                  </a:lnTo>
                  <a:lnTo>
                    <a:pt x="725" y="518"/>
                  </a:lnTo>
                  <a:lnTo>
                    <a:pt x="720" y="528"/>
                  </a:lnTo>
                  <a:lnTo>
                    <a:pt x="716" y="537"/>
                  </a:lnTo>
                  <a:lnTo>
                    <a:pt x="706" y="542"/>
                  </a:lnTo>
                  <a:lnTo>
                    <a:pt x="696" y="547"/>
                  </a:lnTo>
                  <a:lnTo>
                    <a:pt x="687" y="552"/>
                  </a:lnTo>
                  <a:lnTo>
                    <a:pt x="682" y="552"/>
                  </a:lnTo>
                  <a:lnTo>
                    <a:pt x="668" y="542"/>
                  </a:lnTo>
                  <a:lnTo>
                    <a:pt x="663" y="532"/>
                  </a:lnTo>
                  <a:lnTo>
                    <a:pt x="658" y="523"/>
                  </a:lnTo>
                  <a:lnTo>
                    <a:pt x="648" y="504"/>
                  </a:lnTo>
                  <a:lnTo>
                    <a:pt x="644" y="484"/>
                  </a:lnTo>
                  <a:lnTo>
                    <a:pt x="644" y="465"/>
                  </a:lnTo>
                  <a:lnTo>
                    <a:pt x="648" y="446"/>
                  </a:lnTo>
                  <a:lnTo>
                    <a:pt x="658" y="427"/>
                  </a:lnTo>
                  <a:lnTo>
                    <a:pt x="668" y="408"/>
                  </a:lnTo>
                  <a:lnTo>
                    <a:pt x="692" y="393"/>
                  </a:lnTo>
                  <a:lnTo>
                    <a:pt x="711" y="384"/>
                  </a:lnTo>
                  <a:lnTo>
                    <a:pt x="735" y="379"/>
                  </a:lnTo>
                  <a:lnTo>
                    <a:pt x="754" y="384"/>
                  </a:lnTo>
                  <a:lnTo>
                    <a:pt x="773" y="388"/>
                  </a:lnTo>
                  <a:lnTo>
                    <a:pt x="788" y="403"/>
                  </a:lnTo>
                  <a:lnTo>
                    <a:pt x="802" y="422"/>
                  </a:lnTo>
                  <a:lnTo>
                    <a:pt x="812" y="446"/>
                  </a:lnTo>
                  <a:lnTo>
                    <a:pt x="816" y="480"/>
                  </a:lnTo>
                  <a:lnTo>
                    <a:pt x="816" y="518"/>
                  </a:lnTo>
                  <a:lnTo>
                    <a:pt x="812" y="552"/>
                  </a:lnTo>
                  <a:lnTo>
                    <a:pt x="802" y="585"/>
                  </a:lnTo>
                  <a:lnTo>
                    <a:pt x="783" y="614"/>
                  </a:lnTo>
                  <a:lnTo>
                    <a:pt x="759" y="633"/>
                  </a:lnTo>
                  <a:lnTo>
                    <a:pt x="725" y="652"/>
                  </a:lnTo>
                  <a:lnTo>
                    <a:pt x="682" y="652"/>
                  </a:lnTo>
                  <a:lnTo>
                    <a:pt x="634" y="648"/>
                  </a:lnTo>
                  <a:lnTo>
                    <a:pt x="620" y="672"/>
                  </a:lnTo>
                  <a:lnTo>
                    <a:pt x="600" y="691"/>
                  </a:lnTo>
                  <a:lnTo>
                    <a:pt x="576" y="710"/>
                  </a:lnTo>
                  <a:lnTo>
                    <a:pt x="552" y="724"/>
                  </a:lnTo>
                  <a:lnTo>
                    <a:pt x="528" y="729"/>
                  </a:lnTo>
                  <a:lnTo>
                    <a:pt x="504" y="734"/>
                  </a:lnTo>
                  <a:lnTo>
                    <a:pt x="485" y="724"/>
                  </a:lnTo>
                  <a:lnTo>
                    <a:pt x="471" y="705"/>
                  </a:lnTo>
                  <a:lnTo>
                    <a:pt x="461" y="676"/>
                  </a:lnTo>
                  <a:lnTo>
                    <a:pt x="461" y="648"/>
                  </a:lnTo>
                  <a:lnTo>
                    <a:pt x="466" y="624"/>
                  </a:lnTo>
                  <a:lnTo>
                    <a:pt x="480" y="609"/>
                  </a:lnTo>
                  <a:lnTo>
                    <a:pt x="490" y="604"/>
                  </a:lnTo>
                  <a:lnTo>
                    <a:pt x="500" y="604"/>
                  </a:lnTo>
                  <a:lnTo>
                    <a:pt x="509" y="604"/>
                  </a:lnTo>
                  <a:lnTo>
                    <a:pt x="519" y="609"/>
                  </a:lnTo>
                  <a:lnTo>
                    <a:pt x="528" y="614"/>
                  </a:lnTo>
                  <a:lnTo>
                    <a:pt x="538" y="619"/>
                  </a:lnTo>
                  <a:lnTo>
                    <a:pt x="538" y="628"/>
                  </a:lnTo>
                  <a:lnTo>
                    <a:pt x="543" y="633"/>
                  </a:lnTo>
                  <a:lnTo>
                    <a:pt x="543" y="648"/>
                  </a:lnTo>
                  <a:lnTo>
                    <a:pt x="538" y="652"/>
                  </a:lnTo>
                  <a:lnTo>
                    <a:pt x="533" y="648"/>
                  </a:lnTo>
                  <a:lnTo>
                    <a:pt x="528" y="643"/>
                  </a:lnTo>
                  <a:lnTo>
                    <a:pt x="519" y="633"/>
                  </a:lnTo>
                  <a:lnTo>
                    <a:pt x="509" y="628"/>
                  </a:lnTo>
                  <a:lnTo>
                    <a:pt x="495" y="633"/>
                  </a:lnTo>
                  <a:lnTo>
                    <a:pt x="490" y="638"/>
                  </a:lnTo>
                  <a:lnTo>
                    <a:pt x="480" y="648"/>
                  </a:lnTo>
                  <a:lnTo>
                    <a:pt x="480" y="662"/>
                  </a:lnTo>
                  <a:lnTo>
                    <a:pt x="480" y="676"/>
                  </a:lnTo>
                  <a:lnTo>
                    <a:pt x="485" y="691"/>
                  </a:lnTo>
                  <a:lnTo>
                    <a:pt x="495" y="700"/>
                  </a:lnTo>
                  <a:lnTo>
                    <a:pt x="504" y="705"/>
                  </a:lnTo>
                  <a:lnTo>
                    <a:pt x="524" y="705"/>
                  </a:lnTo>
                  <a:lnTo>
                    <a:pt x="538" y="705"/>
                  </a:lnTo>
                  <a:lnTo>
                    <a:pt x="562" y="700"/>
                  </a:lnTo>
                  <a:lnTo>
                    <a:pt x="581" y="681"/>
                  </a:lnTo>
                  <a:lnTo>
                    <a:pt x="596" y="662"/>
                  </a:lnTo>
                  <a:lnTo>
                    <a:pt x="610" y="638"/>
                  </a:lnTo>
                  <a:lnTo>
                    <a:pt x="615" y="624"/>
                  </a:lnTo>
                  <a:lnTo>
                    <a:pt x="620" y="604"/>
                  </a:lnTo>
                  <a:lnTo>
                    <a:pt x="620" y="585"/>
                  </a:lnTo>
                  <a:lnTo>
                    <a:pt x="620" y="566"/>
                  </a:lnTo>
                  <a:lnTo>
                    <a:pt x="610" y="547"/>
                  </a:lnTo>
                  <a:lnTo>
                    <a:pt x="600" y="528"/>
                  </a:lnTo>
                  <a:lnTo>
                    <a:pt x="576" y="513"/>
                  </a:lnTo>
                  <a:lnTo>
                    <a:pt x="548" y="499"/>
                  </a:lnTo>
                  <a:lnTo>
                    <a:pt x="552" y="518"/>
                  </a:lnTo>
                  <a:lnTo>
                    <a:pt x="557" y="532"/>
                  </a:lnTo>
                  <a:lnTo>
                    <a:pt x="557" y="542"/>
                  </a:lnTo>
                  <a:lnTo>
                    <a:pt x="552" y="552"/>
                  </a:lnTo>
                  <a:lnTo>
                    <a:pt x="552" y="552"/>
                  </a:lnTo>
                  <a:lnTo>
                    <a:pt x="548" y="542"/>
                  </a:lnTo>
                  <a:lnTo>
                    <a:pt x="538" y="532"/>
                  </a:lnTo>
                  <a:lnTo>
                    <a:pt x="524" y="523"/>
                  </a:lnTo>
                  <a:lnTo>
                    <a:pt x="504" y="518"/>
                  </a:lnTo>
                  <a:lnTo>
                    <a:pt x="490" y="513"/>
                  </a:lnTo>
                  <a:lnTo>
                    <a:pt x="471" y="513"/>
                  </a:lnTo>
                  <a:lnTo>
                    <a:pt x="452" y="513"/>
                  </a:lnTo>
                  <a:lnTo>
                    <a:pt x="432" y="518"/>
                  </a:lnTo>
                  <a:lnTo>
                    <a:pt x="413" y="532"/>
                  </a:lnTo>
                  <a:lnTo>
                    <a:pt x="399" y="547"/>
                  </a:lnTo>
                  <a:lnTo>
                    <a:pt x="380" y="566"/>
                  </a:lnTo>
                  <a:lnTo>
                    <a:pt x="356" y="609"/>
                  </a:lnTo>
                  <a:lnTo>
                    <a:pt x="341" y="657"/>
                  </a:lnTo>
                  <a:lnTo>
                    <a:pt x="332" y="705"/>
                  </a:lnTo>
                  <a:lnTo>
                    <a:pt x="322" y="753"/>
                  </a:lnTo>
                  <a:lnTo>
                    <a:pt x="308" y="796"/>
                  </a:lnTo>
                  <a:lnTo>
                    <a:pt x="288" y="825"/>
                  </a:lnTo>
                  <a:lnTo>
                    <a:pt x="255" y="844"/>
                  </a:lnTo>
                  <a:lnTo>
                    <a:pt x="207" y="854"/>
                  </a:lnTo>
                  <a:lnTo>
                    <a:pt x="173" y="844"/>
                  </a:lnTo>
                  <a:lnTo>
                    <a:pt x="140" y="830"/>
                  </a:lnTo>
                  <a:lnTo>
                    <a:pt x="116" y="801"/>
                  </a:lnTo>
                  <a:lnTo>
                    <a:pt x="96" y="768"/>
                  </a:lnTo>
                  <a:lnTo>
                    <a:pt x="82" y="720"/>
                  </a:lnTo>
                  <a:lnTo>
                    <a:pt x="72" y="662"/>
                  </a:lnTo>
                  <a:lnTo>
                    <a:pt x="68" y="600"/>
                  </a:lnTo>
                  <a:lnTo>
                    <a:pt x="68" y="528"/>
                  </a:lnTo>
                  <a:lnTo>
                    <a:pt x="68" y="504"/>
                  </a:lnTo>
                  <a:lnTo>
                    <a:pt x="77" y="470"/>
                  </a:lnTo>
                  <a:lnTo>
                    <a:pt x="87" y="441"/>
                  </a:lnTo>
                  <a:lnTo>
                    <a:pt x="96" y="408"/>
                  </a:lnTo>
                  <a:lnTo>
                    <a:pt x="111" y="379"/>
                  </a:lnTo>
                  <a:lnTo>
                    <a:pt x="125" y="350"/>
                  </a:lnTo>
                  <a:lnTo>
                    <a:pt x="135" y="326"/>
                  </a:lnTo>
                  <a:lnTo>
                    <a:pt x="149" y="312"/>
                  </a:lnTo>
                  <a:lnTo>
                    <a:pt x="164" y="297"/>
                  </a:lnTo>
                  <a:lnTo>
                    <a:pt x="168" y="278"/>
                  </a:lnTo>
                  <a:lnTo>
                    <a:pt x="178" y="259"/>
                  </a:lnTo>
                  <a:lnTo>
                    <a:pt x="183" y="240"/>
                  </a:lnTo>
                  <a:lnTo>
                    <a:pt x="188" y="220"/>
                  </a:lnTo>
                  <a:lnTo>
                    <a:pt x="192" y="201"/>
                  </a:lnTo>
                  <a:lnTo>
                    <a:pt x="192" y="182"/>
                  </a:lnTo>
                  <a:lnTo>
                    <a:pt x="192" y="172"/>
                  </a:lnTo>
                  <a:lnTo>
                    <a:pt x="188" y="158"/>
                  </a:lnTo>
                  <a:lnTo>
                    <a:pt x="178" y="201"/>
                  </a:lnTo>
                  <a:lnTo>
                    <a:pt x="164" y="244"/>
                  </a:lnTo>
                  <a:lnTo>
                    <a:pt x="144" y="283"/>
                  </a:lnTo>
                  <a:lnTo>
                    <a:pt x="120" y="326"/>
                  </a:lnTo>
                  <a:lnTo>
                    <a:pt x="101" y="360"/>
                  </a:lnTo>
                  <a:lnTo>
                    <a:pt x="82" y="398"/>
                  </a:lnTo>
                  <a:lnTo>
                    <a:pt x="68" y="432"/>
                  </a:lnTo>
                  <a:lnTo>
                    <a:pt x="63" y="465"/>
                  </a:lnTo>
                  <a:lnTo>
                    <a:pt x="53" y="446"/>
                  </a:lnTo>
                  <a:lnTo>
                    <a:pt x="29" y="427"/>
                  </a:lnTo>
                  <a:lnTo>
                    <a:pt x="10" y="408"/>
                  </a:lnTo>
                  <a:lnTo>
                    <a:pt x="0" y="388"/>
                  </a:lnTo>
                  <a:lnTo>
                    <a:pt x="0" y="369"/>
                  </a:lnTo>
                  <a:lnTo>
                    <a:pt x="5" y="350"/>
                  </a:lnTo>
                  <a:lnTo>
                    <a:pt x="10" y="331"/>
                  </a:lnTo>
                  <a:lnTo>
                    <a:pt x="24" y="312"/>
                  </a:lnTo>
                  <a:lnTo>
                    <a:pt x="44" y="297"/>
                  </a:lnTo>
                  <a:lnTo>
                    <a:pt x="58" y="283"/>
                  </a:lnTo>
                  <a:lnTo>
                    <a:pt x="68" y="273"/>
                  </a:lnTo>
                  <a:lnTo>
                    <a:pt x="68" y="259"/>
                  </a:lnTo>
                  <a:lnTo>
                    <a:pt x="68" y="249"/>
                  </a:lnTo>
                  <a:lnTo>
                    <a:pt x="58" y="240"/>
                  </a:lnTo>
                  <a:lnTo>
                    <a:pt x="48" y="235"/>
                  </a:lnTo>
                  <a:lnTo>
                    <a:pt x="39" y="225"/>
                  </a:lnTo>
                  <a:lnTo>
                    <a:pt x="29" y="220"/>
                  </a:lnTo>
                  <a:lnTo>
                    <a:pt x="20" y="216"/>
                  </a:lnTo>
                  <a:lnTo>
                    <a:pt x="10" y="201"/>
                  </a:lnTo>
                  <a:lnTo>
                    <a:pt x="5" y="182"/>
                  </a:lnTo>
                  <a:lnTo>
                    <a:pt x="5" y="163"/>
                  </a:lnTo>
                  <a:lnTo>
                    <a:pt x="10" y="144"/>
                  </a:lnTo>
                  <a:lnTo>
                    <a:pt x="15" y="120"/>
                  </a:lnTo>
                  <a:lnTo>
                    <a:pt x="24" y="100"/>
                  </a:lnTo>
                  <a:lnTo>
                    <a:pt x="39" y="86"/>
                  </a:lnTo>
                  <a:lnTo>
                    <a:pt x="58" y="76"/>
                  </a:lnTo>
                  <a:lnTo>
                    <a:pt x="72" y="76"/>
                  </a:lnTo>
                  <a:lnTo>
                    <a:pt x="87" y="76"/>
                  </a:lnTo>
                  <a:lnTo>
                    <a:pt x="101" y="86"/>
                  </a:lnTo>
                  <a:lnTo>
                    <a:pt x="111" y="96"/>
                  </a:lnTo>
                  <a:lnTo>
                    <a:pt x="120" y="110"/>
                  </a:lnTo>
                  <a:lnTo>
                    <a:pt x="125" y="120"/>
                  </a:lnTo>
                  <a:lnTo>
                    <a:pt x="135" y="134"/>
                  </a:lnTo>
                  <a:lnTo>
                    <a:pt x="135" y="115"/>
                  </a:lnTo>
                  <a:lnTo>
                    <a:pt x="140" y="100"/>
                  </a:lnTo>
                  <a:lnTo>
                    <a:pt x="144" y="86"/>
                  </a:lnTo>
                  <a:lnTo>
                    <a:pt x="149" y="72"/>
                  </a:lnTo>
                  <a:lnTo>
                    <a:pt x="154" y="62"/>
                  </a:lnTo>
                  <a:lnTo>
                    <a:pt x="164" y="57"/>
                  </a:lnTo>
                  <a:lnTo>
                    <a:pt x="168" y="52"/>
                  </a:lnTo>
                  <a:lnTo>
                    <a:pt x="178" y="52"/>
                  </a:lnTo>
                  <a:lnTo>
                    <a:pt x="188" y="52"/>
                  </a:lnTo>
                  <a:lnTo>
                    <a:pt x="202" y="57"/>
                  </a:lnTo>
                  <a:lnTo>
                    <a:pt x="212" y="67"/>
                  </a:lnTo>
                  <a:lnTo>
                    <a:pt x="221" y="76"/>
                  </a:lnTo>
                  <a:lnTo>
                    <a:pt x="231" y="91"/>
                  </a:lnTo>
                  <a:lnTo>
                    <a:pt x="240" y="105"/>
                  </a:lnTo>
                  <a:lnTo>
                    <a:pt x="245" y="124"/>
                  </a:lnTo>
                  <a:lnTo>
                    <a:pt x="245" y="148"/>
                  </a:lnTo>
                  <a:lnTo>
                    <a:pt x="250" y="120"/>
                  </a:lnTo>
                  <a:lnTo>
                    <a:pt x="255" y="96"/>
                  </a:lnTo>
                  <a:lnTo>
                    <a:pt x="260" y="76"/>
                  </a:lnTo>
                  <a:lnTo>
                    <a:pt x="264" y="57"/>
                  </a:lnTo>
                  <a:lnTo>
                    <a:pt x="269" y="52"/>
                  </a:lnTo>
                  <a:lnTo>
                    <a:pt x="279" y="48"/>
                  </a:lnTo>
                  <a:lnTo>
                    <a:pt x="288" y="43"/>
                  </a:lnTo>
                  <a:lnTo>
                    <a:pt x="293" y="48"/>
                  </a:lnTo>
                  <a:lnTo>
                    <a:pt x="303" y="43"/>
                  </a:lnTo>
                  <a:lnTo>
                    <a:pt x="317" y="43"/>
                  </a:lnTo>
                  <a:lnTo>
                    <a:pt x="327" y="43"/>
                  </a:lnTo>
                  <a:lnTo>
                    <a:pt x="336" y="38"/>
                  </a:lnTo>
                  <a:lnTo>
                    <a:pt x="346" y="33"/>
                  </a:lnTo>
                  <a:lnTo>
                    <a:pt x="356" y="28"/>
                  </a:lnTo>
                  <a:lnTo>
                    <a:pt x="365" y="14"/>
                  </a:lnTo>
                  <a:lnTo>
                    <a:pt x="370" y="0"/>
                  </a:lnTo>
                  <a:lnTo>
                    <a:pt x="380" y="24"/>
                  </a:lnTo>
                  <a:lnTo>
                    <a:pt x="380" y="52"/>
                  </a:lnTo>
                  <a:lnTo>
                    <a:pt x="375" y="76"/>
                  </a:lnTo>
                  <a:lnTo>
                    <a:pt x="360" y="100"/>
                  </a:lnTo>
                  <a:lnTo>
                    <a:pt x="351" y="115"/>
                  </a:lnTo>
                  <a:lnTo>
                    <a:pt x="336" y="124"/>
                  </a:lnTo>
                  <a:lnTo>
                    <a:pt x="327" y="144"/>
                  </a:lnTo>
                  <a:lnTo>
                    <a:pt x="312" y="158"/>
                  </a:lnTo>
                  <a:lnTo>
                    <a:pt x="298" y="172"/>
                  </a:lnTo>
                  <a:lnTo>
                    <a:pt x="288" y="187"/>
                  </a:lnTo>
                  <a:lnTo>
                    <a:pt x="279" y="201"/>
                  </a:lnTo>
                  <a:lnTo>
                    <a:pt x="274" y="211"/>
                  </a:lnTo>
                  <a:lnTo>
                    <a:pt x="269" y="220"/>
                  </a:lnTo>
                  <a:lnTo>
                    <a:pt x="274" y="230"/>
                  </a:lnTo>
                  <a:lnTo>
                    <a:pt x="279" y="230"/>
                  </a:lnTo>
                  <a:lnTo>
                    <a:pt x="293" y="216"/>
                  </a:lnTo>
                  <a:lnTo>
                    <a:pt x="298" y="206"/>
                  </a:lnTo>
                  <a:lnTo>
                    <a:pt x="308" y="192"/>
                  </a:lnTo>
                  <a:lnTo>
                    <a:pt x="322" y="177"/>
                  </a:lnTo>
                  <a:lnTo>
                    <a:pt x="332" y="158"/>
                  </a:lnTo>
                  <a:lnTo>
                    <a:pt x="341" y="144"/>
                  </a:lnTo>
                  <a:lnTo>
                    <a:pt x="351" y="124"/>
                  </a:lnTo>
                  <a:lnTo>
                    <a:pt x="365" y="115"/>
                  </a:lnTo>
                  <a:lnTo>
                    <a:pt x="375" y="11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13"/>
            <p:cNvSpPr/>
            <p:nvPr/>
          </p:nvSpPr>
          <p:spPr>
            <a:xfrm>
              <a:off x="2546" y="1478"/>
              <a:ext cx="77" cy="182"/>
            </a:xfrm>
            <a:custGeom>
              <a:rect b="b" l="l" r="r" t="t"/>
              <a:pathLst>
                <a:path extrusionOk="0" h="182" w="77">
                  <a:moveTo>
                    <a:pt x="39" y="182"/>
                  </a:moveTo>
                  <a:lnTo>
                    <a:pt x="29" y="173"/>
                  </a:lnTo>
                  <a:lnTo>
                    <a:pt x="20" y="153"/>
                  </a:lnTo>
                  <a:lnTo>
                    <a:pt x="10" y="134"/>
                  </a:lnTo>
                  <a:lnTo>
                    <a:pt x="5" y="105"/>
                  </a:lnTo>
                  <a:lnTo>
                    <a:pt x="0" y="81"/>
                  </a:lnTo>
                  <a:lnTo>
                    <a:pt x="0" y="53"/>
                  </a:lnTo>
                  <a:lnTo>
                    <a:pt x="0" y="29"/>
                  </a:lnTo>
                  <a:lnTo>
                    <a:pt x="5" y="0"/>
                  </a:lnTo>
                  <a:lnTo>
                    <a:pt x="10" y="19"/>
                  </a:lnTo>
                  <a:lnTo>
                    <a:pt x="20" y="43"/>
                  </a:lnTo>
                  <a:lnTo>
                    <a:pt x="24" y="57"/>
                  </a:lnTo>
                  <a:lnTo>
                    <a:pt x="29" y="77"/>
                  </a:lnTo>
                  <a:lnTo>
                    <a:pt x="34" y="86"/>
                  </a:lnTo>
                  <a:lnTo>
                    <a:pt x="44" y="96"/>
                  </a:lnTo>
                  <a:lnTo>
                    <a:pt x="58" y="96"/>
                  </a:lnTo>
                  <a:lnTo>
                    <a:pt x="77" y="91"/>
                  </a:lnTo>
                  <a:lnTo>
                    <a:pt x="39" y="18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13"/>
            <p:cNvSpPr/>
            <p:nvPr/>
          </p:nvSpPr>
          <p:spPr>
            <a:xfrm>
              <a:off x="2484" y="1655"/>
              <a:ext cx="62" cy="87"/>
            </a:xfrm>
            <a:custGeom>
              <a:rect b="b" l="l" r="r" t="t"/>
              <a:pathLst>
                <a:path extrusionOk="0" h="87" w="62">
                  <a:moveTo>
                    <a:pt x="14" y="77"/>
                  </a:moveTo>
                  <a:lnTo>
                    <a:pt x="5" y="53"/>
                  </a:lnTo>
                  <a:lnTo>
                    <a:pt x="0" y="39"/>
                  </a:lnTo>
                  <a:lnTo>
                    <a:pt x="5" y="20"/>
                  </a:lnTo>
                  <a:lnTo>
                    <a:pt x="14" y="5"/>
                  </a:lnTo>
                  <a:lnTo>
                    <a:pt x="24" y="0"/>
                  </a:lnTo>
                  <a:lnTo>
                    <a:pt x="34" y="5"/>
                  </a:lnTo>
                  <a:lnTo>
                    <a:pt x="48" y="10"/>
                  </a:lnTo>
                  <a:lnTo>
                    <a:pt x="58" y="20"/>
                  </a:lnTo>
                  <a:lnTo>
                    <a:pt x="62" y="29"/>
                  </a:lnTo>
                  <a:lnTo>
                    <a:pt x="62" y="48"/>
                  </a:lnTo>
                  <a:lnTo>
                    <a:pt x="58" y="63"/>
                  </a:lnTo>
                  <a:lnTo>
                    <a:pt x="53" y="77"/>
                  </a:lnTo>
                  <a:lnTo>
                    <a:pt x="43" y="82"/>
                  </a:lnTo>
                  <a:lnTo>
                    <a:pt x="34" y="87"/>
                  </a:lnTo>
                  <a:lnTo>
                    <a:pt x="24" y="82"/>
                  </a:lnTo>
                  <a:lnTo>
                    <a:pt x="14" y="77"/>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13"/>
            <p:cNvSpPr/>
            <p:nvPr/>
          </p:nvSpPr>
          <p:spPr>
            <a:xfrm>
              <a:off x="2700" y="1046"/>
              <a:ext cx="1190" cy="614"/>
            </a:xfrm>
            <a:custGeom>
              <a:rect b="b" l="l" r="r" t="t"/>
              <a:pathLst>
                <a:path extrusionOk="0" h="614" w="1190">
                  <a:moveTo>
                    <a:pt x="67" y="105"/>
                  </a:moveTo>
                  <a:lnTo>
                    <a:pt x="91" y="101"/>
                  </a:lnTo>
                  <a:lnTo>
                    <a:pt x="120" y="91"/>
                  </a:lnTo>
                  <a:lnTo>
                    <a:pt x="154" y="91"/>
                  </a:lnTo>
                  <a:lnTo>
                    <a:pt x="187" y="91"/>
                  </a:lnTo>
                  <a:lnTo>
                    <a:pt x="226" y="96"/>
                  </a:lnTo>
                  <a:lnTo>
                    <a:pt x="259" y="101"/>
                  </a:lnTo>
                  <a:lnTo>
                    <a:pt x="298" y="110"/>
                  </a:lnTo>
                  <a:lnTo>
                    <a:pt x="331" y="125"/>
                  </a:lnTo>
                  <a:lnTo>
                    <a:pt x="370" y="144"/>
                  </a:lnTo>
                  <a:lnTo>
                    <a:pt x="403" y="163"/>
                  </a:lnTo>
                  <a:lnTo>
                    <a:pt x="432" y="187"/>
                  </a:lnTo>
                  <a:lnTo>
                    <a:pt x="461" y="221"/>
                  </a:lnTo>
                  <a:lnTo>
                    <a:pt x="485" y="254"/>
                  </a:lnTo>
                  <a:lnTo>
                    <a:pt x="509" y="293"/>
                  </a:lnTo>
                  <a:lnTo>
                    <a:pt x="523" y="336"/>
                  </a:lnTo>
                  <a:lnTo>
                    <a:pt x="533" y="389"/>
                  </a:lnTo>
                  <a:lnTo>
                    <a:pt x="538" y="369"/>
                  </a:lnTo>
                  <a:lnTo>
                    <a:pt x="538" y="336"/>
                  </a:lnTo>
                  <a:lnTo>
                    <a:pt x="533" y="302"/>
                  </a:lnTo>
                  <a:lnTo>
                    <a:pt x="528" y="259"/>
                  </a:lnTo>
                  <a:lnTo>
                    <a:pt x="533" y="240"/>
                  </a:lnTo>
                  <a:lnTo>
                    <a:pt x="538" y="216"/>
                  </a:lnTo>
                  <a:lnTo>
                    <a:pt x="547" y="192"/>
                  </a:lnTo>
                  <a:lnTo>
                    <a:pt x="557" y="177"/>
                  </a:lnTo>
                  <a:lnTo>
                    <a:pt x="571" y="168"/>
                  </a:lnTo>
                  <a:lnTo>
                    <a:pt x="586" y="168"/>
                  </a:lnTo>
                  <a:lnTo>
                    <a:pt x="600" y="182"/>
                  </a:lnTo>
                  <a:lnTo>
                    <a:pt x="614" y="211"/>
                  </a:lnTo>
                  <a:lnTo>
                    <a:pt x="619" y="230"/>
                  </a:lnTo>
                  <a:lnTo>
                    <a:pt x="629" y="216"/>
                  </a:lnTo>
                  <a:lnTo>
                    <a:pt x="624" y="158"/>
                  </a:lnTo>
                  <a:lnTo>
                    <a:pt x="634" y="115"/>
                  </a:lnTo>
                  <a:lnTo>
                    <a:pt x="643" y="86"/>
                  </a:lnTo>
                  <a:lnTo>
                    <a:pt x="662" y="67"/>
                  </a:lnTo>
                  <a:lnTo>
                    <a:pt x="682" y="53"/>
                  </a:lnTo>
                  <a:lnTo>
                    <a:pt x="701" y="38"/>
                  </a:lnTo>
                  <a:lnTo>
                    <a:pt x="710" y="24"/>
                  </a:lnTo>
                  <a:lnTo>
                    <a:pt x="715" y="0"/>
                  </a:lnTo>
                  <a:lnTo>
                    <a:pt x="730" y="9"/>
                  </a:lnTo>
                  <a:lnTo>
                    <a:pt x="739" y="29"/>
                  </a:lnTo>
                  <a:lnTo>
                    <a:pt x="749" y="53"/>
                  </a:lnTo>
                  <a:lnTo>
                    <a:pt x="758" y="81"/>
                  </a:lnTo>
                  <a:lnTo>
                    <a:pt x="758" y="115"/>
                  </a:lnTo>
                  <a:lnTo>
                    <a:pt x="758" y="149"/>
                  </a:lnTo>
                  <a:lnTo>
                    <a:pt x="744" y="182"/>
                  </a:lnTo>
                  <a:lnTo>
                    <a:pt x="725" y="221"/>
                  </a:lnTo>
                  <a:lnTo>
                    <a:pt x="710" y="249"/>
                  </a:lnTo>
                  <a:lnTo>
                    <a:pt x="725" y="249"/>
                  </a:lnTo>
                  <a:lnTo>
                    <a:pt x="754" y="187"/>
                  </a:lnTo>
                  <a:lnTo>
                    <a:pt x="782" y="149"/>
                  </a:lnTo>
                  <a:lnTo>
                    <a:pt x="816" y="125"/>
                  </a:lnTo>
                  <a:lnTo>
                    <a:pt x="850" y="115"/>
                  </a:lnTo>
                  <a:lnTo>
                    <a:pt x="883" y="105"/>
                  </a:lnTo>
                  <a:lnTo>
                    <a:pt x="902" y="101"/>
                  </a:lnTo>
                  <a:lnTo>
                    <a:pt x="922" y="91"/>
                  </a:lnTo>
                  <a:lnTo>
                    <a:pt x="926" y="77"/>
                  </a:lnTo>
                  <a:lnTo>
                    <a:pt x="931" y="101"/>
                  </a:lnTo>
                  <a:lnTo>
                    <a:pt x="926" y="129"/>
                  </a:lnTo>
                  <a:lnTo>
                    <a:pt x="922" y="158"/>
                  </a:lnTo>
                  <a:lnTo>
                    <a:pt x="907" y="187"/>
                  </a:lnTo>
                  <a:lnTo>
                    <a:pt x="888" y="216"/>
                  </a:lnTo>
                  <a:lnTo>
                    <a:pt x="869" y="240"/>
                  </a:lnTo>
                  <a:lnTo>
                    <a:pt x="845" y="259"/>
                  </a:lnTo>
                  <a:lnTo>
                    <a:pt x="821" y="269"/>
                  </a:lnTo>
                  <a:lnTo>
                    <a:pt x="768" y="278"/>
                  </a:lnTo>
                  <a:lnTo>
                    <a:pt x="778" y="302"/>
                  </a:lnTo>
                  <a:lnTo>
                    <a:pt x="797" y="293"/>
                  </a:lnTo>
                  <a:lnTo>
                    <a:pt x="816" y="293"/>
                  </a:lnTo>
                  <a:lnTo>
                    <a:pt x="835" y="288"/>
                  </a:lnTo>
                  <a:lnTo>
                    <a:pt x="854" y="283"/>
                  </a:lnTo>
                  <a:lnTo>
                    <a:pt x="874" y="283"/>
                  </a:lnTo>
                  <a:lnTo>
                    <a:pt x="888" y="283"/>
                  </a:lnTo>
                  <a:lnTo>
                    <a:pt x="902" y="278"/>
                  </a:lnTo>
                  <a:lnTo>
                    <a:pt x="922" y="278"/>
                  </a:lnTo>
                  <a:lnTo>
                    <a:pt x="936" y="273"/>
                  </a:lnTo>
                  <a:lnTo>
                    <a:pt x="955" y="269"/>
                  </a:lnTo>
                  <a:lnTo>
                    <a:pt x="970" y="264"/>
                  </a:lnTo>
                  <a:lnTo>
                    <a:pt x="989" y="254"/>
                  </a:lnTo>
                  <a:lnTo>
                    <a:pt x="1003" y="240"/>
                  </a:lnTo>
                  <a:lnTo>
                    <a:pt x="1022" y="225"/>
                  </a:lnTo>
                  <a:lnTo>
                    <a:pt x="1037" y="206"/>
                  </a:lnTo>
                  <a:lnTo>
                    <a:pt x="1056" y="182"/>
                  </a:lnTo>
                  <a:lnTo>
                    <a:pt x="1066" y="182"/>
                  </a:lnTo>
                  <a:lnTo>
                    <a:pt x="1075" y="182"/>
                  </a:lnTo>
                  <a:lnTo>
                    <a:pt x="1085" y="182"/>
                  </a:lnTo>
                  <a:lnTo>
                    <a:pt x="1094" y="182"/>
                  </a:lnTo>
                  <a:lnTo>
                    <a:pt x="1104" y="182"/>
                  </a:lnTo>
                  <a:lnTo>
                    <a:pt x="1109" y="177"/>
                  </a:lnTo>
                  <a:lnTo>
                    <a:pt x="1118" y="173"/>
                  </a:lnTo>
                  <a:lnTo>
                    <a:pt x="1123" y="163"/>
                  </a:lnTo>
                  <a:lnTo>
                    <a:pt x="1118" y="163"/>
                  </a:lnTo>
                  <a:lnTo>
                    <a:pt x="1109" y="163"/>
                  </a:lnTo>
                  <a:lnTo>
                    <a:pt x="1099" y="168"/>
                  </a:lnTo>
                  <a:lnTo>
                    <a:pt x="1094" y="168"/>
                  </a:lnTo>
                  <a:lnTo>
                    <a:pt x="1085" y="168"/>
                  </a:lnTo>
                  <a:lnTo>
                    <a:pt x="1075" y="168"/>
                  </a:lnTo>
                  <a:lnTo>
                    <a:pt x="1066" y="168"/>
                  </a:lnTo>
                  <a:lnTo>
                    <a:pt x="1056" y="158"/>
                  </a:lnTo>
                  <a:lnTo>
                    <a:pt x="1051" y="139"/>
                  </a:lnTo>
                  <a:lnTo>
                    <a:pt x="1046" y="120"/>
                  </a:lnTo>
                  <a:lnTo>
                    <a:pt x="1042" y="101"/>
                  </a:lnTo>
                  <a:lnTo>
                    <a:pt x="1046" y="81"/>
                  </a:lnTo>
                  <a:lnTo>
                    <a:pt x="1051" y="67"/>
                  </a:lnTo>
                  <a:lnTo>
                    <a:pt x="1056" y="53"/>
                  </a:lnTo>
                  <a:lnTo>
                    <a:pt x="1070" y="43"/>
                  </a:lnTo>
                  <a:lnTo>
                    <a:pt x="1080" y="29"/>
                  </a:lnTo>
                  <a:lnTo>
                    <a:pt x="1094" y="19"/>
                  </a:lnTo>
                  <a:lnTo>
                    <a:pt x="1114" y="19"/>
                  </a:lnTo>
                  <a:lnTo>
                    <a:pt x="1128" y="19"/>
                  </a:lnTo>
                  <a:lnTo>
                    <a:pt x="1147" y="24"/>
                  </a:lnTo>
                  <a:lnTo>
                    <a:pt x="1162" y="38"/>
                  </a:lnTo>
                  <a:lnTo>
                    <a:pt x="1176" y="53"/>
                  </a:lnTo>
                  <a:lnTo>
                    <a:pt x="1186" y="77"/>
                  </a:lnTo>
                  <a:lnTo>
                    <a:pt x="1190" y="101"/>
                  </a:lnTo>
                  <a:lnTo>
                    <a:pt x="1190" y="129"/>
                  </a:lnTo>
                  <a:lnTo>
                    <a:pt x="1181" y="163"/>
                  </a:lnTo>
                  <a:lnTo>
                    <a:pt x="1166" y="197"/>
                  </a:lnTo>
                  <a:lnTo>
                    <a:pt x="1142" y="230"/>
                  </a:lnTo>
                  <a:lnTo>
                    <a:pt x="1118" y="264"/>
                  </a:lnTo>
                  <a:lnTo>
                    <a:pt x="1090" y="288"/>
                  </a:lnTo>
                  <a:lnTo>
                    <a:pt x="1066" y="307"/>
                  </a:lnTo>
                  <a:lnTo>
                    <a:pt x="1042" y="317"/>
                  </a:lnTo>
                  <a:lnTo>
                    <a:pt x="1013" y="326"/>
                  </a:lnTo>
                  <a:lnTo>
                    <a:pt x="984" y="331"/>
                  </a:lnTo>
                  <a:lnTo>
                    <a:pt x="950" y="336"/>
                  </a:lnTo>
                  <a:lnTo>
                    <a:pt x="922" y="341"/>
                  </a:lnTo>
                  <a:lnTo>
                    <a:pt x="888" y="345"/>
                  </a:lnTo>
                  <a:lnTo>
                    <a:pt x="859" y="345"/>
                  </a:lnTo>
                  <a:lnTo>
                    <a:pt x="830" y="350"/>
                  </a:lnTo>
                  <a:lnTo>
                    <a:pt x="802" y="355"/>
                  </a:lnTo>
                  <a:lnTo>
                    <a:pt x="773" y="355"/>
                  </a:lnTo>
                  <a:lnTo>
                    <a:pt x="749" y="360"/>
                  </a:lnTo>
                  <a:lnTo>
                    <a:pt x="725" y="365"/>
                  </a:lnTo>
                  <a:lnTo>
                    <a:pt x="701" y="374"/>
                  </a:lnTo>
                  <a:lnTo>
                    <a:pt x="682" y="379"/>
                  </a:lnTo>
                  <a:lnTo>
                    <a:pt x="667" y="393"/>
                  </a:lnTo>
                  <a:lnTo>
                    <a:pt x="653" y="408"/>
                  </a:lnTo>
                  <a:lnTo>
                    <a:pt x="643" y="422"/>
                  </a:lnTo>
                  <a:lnTo>
                    <a:pt x="629" y="456"/>
                  </a:lnTo>
                  <a:lnTo>
                    <a:pt x="624" y="489"/>
                  </a:lnTo>
                  <a:lnTo>
                    <a:pt x="624" y="518"/>
                  </a:lnTo>
                  <a:lnTo>
                    <a:pt x="629" y="537"/>
                  </a:lnTo>
                  <a:lnTo>
                    <a:pt x="638" y="557"/>
                  </a:lnTo>
                  <a:lnTo>
                    <a:pt x="648" y="566"/>
                  </a:lnTo>
                  <a:lnTo>
                    <a:pt x="667" y="571"/>
                  </a:lnTo>
                  <a:lnTo>
                    <a:pt x="686" y="571"/>
                  </a:lnTo>
                  <a:lnTo>
                    <a:pt x="706" y="561"/>
                  </a:lnTo>
                  <a:lnTo>
                    <a:pt x="715" y="547"/>
                  </a:lnTo>
                  <a:lnTo>
                    <a:pt x="720" y="533"/>
                  </a:lnTo>
                  <a:lnTo>
                    <a:pt x="720" y="518"/>
                  </a:lnTo>
                  <a:lnTo>
                    <a:pt x="715" y="499"/>
                  </a:lnTo>
                  <a:lnTo>
                    <a:pt x="710" y="485"/>
                  </a:lnTo>
                  <a:lnTo>
                    <a:pt x="701" y="475"/>
                  </a:lnTo>
                  <a:lnTo>
                    <a:pt x="686" y="465"/>
                  </a:lnTo>
                  <a:lnTo>
                    <a:pt x="701" y="461"/>
                  </a:lnTo>
                  <a:lnTo>
                    <a:pt x="710" y="456"/>
                  </a:lnTo>
                  <a:lnTo>
                    <a:pt x="720" y="456"/>
                  </a:lnTo>
                  <a:lnTo>
                    <a:pt x="730" y="461"/>
                  </a:lnTo>
                  <a:lnTo>
                    <a:pt x="734" y="465"/>
                  </a:lnTo>
                  <a:lnTo>
                    <a:pt x="744" y="470"/>
                  </a:lnTo>
                  <a:lnTo>
                    <a:pt x="744" y="475"/>
                  </a:lnTo>
                  <a:lnTo>
                    <a:pt x="749" y="480"/>
                  </a:lnTo>
                  <a:lnTo>
                    <a:pt x="754" y="470"/>
                  </a:lnTo>
                  <a:lnTo>
                    <a:pt x="758" y="461"/>
                  </a:lnTo>
                  <a:lnTo>
                    <a:pt x="768" y="451"/>
                  </a:lnTo>
                  <a:lnTo>
                    <a:pt x="773" y="446"/>
                  </a:lnTo>
                  <a:lnTo>
                    <a:pt x="778" y="446"/>
                  </a:lnTo>
                  <a:lnTo>
                    <a:pt x="787" y="446"/>
                  </a:lnTo>
                  <a:lnTo>
                    <a:pt x="792" y="446"/>
                  </a:lnTo>
                  <a:lnTo>
                    <a:pt x="802" y="451"/>
                  </a:lnTo>
                  <a:lnTo>
                    <a:pt x="806" y="461"/>
                  </a:lnTo>
                  <a:lnTo>
                    <a:pt x="806" y="475"/>
                  </a:lnTo>
                  <a:lnTo>
                    <a:pt x="806" y="494"/>
                  </a:lnTo>
                  <a:lnTo>
                    <a:pt x="797" y="509"/>
                  </a:lnTo>
                  <a:lnTo>
                    <a:pt x="782" y="528"/>
                  </a:lnTo>
                  <a:lnTo>
                    <a:pt x="773" y="547"/>
                  </a:lnTo>
                  <a:lnTo>
                    <a:pt x="758" y="566"/>
                  </a:lnTo>
                  <a:lnTo>
                    <a:pt x="744" y="581"/>
                  </a:lnTo>
                  <a:lnTo>
                    <a:pt x="734" y="590"/>
                  </a:lnTo>
                  <a:lnTo>
                    <a:pt x="715" y="595"/>
                  </a:lnTo>
                  <a:lnTo>
                    <a:pt x="696" y="605"/>
                  </a:lnTo>
                  <a:lnTo>
                    <a:pt x="672" y="609"/>
                  </a:lnTo>
                  <a:lnTo>
                    <a:pt x="648" y="614"/>
                  </a:lnTo>
                  <a:lnTo>
                    <a:pt x="629" y="614"/>
                  </a:lnTo>
                  <a:lnTo>
                    <a:pt x="605" y="609"/>
                  </a:lnTo>
                  <a:lnTo>
                    <a:pt x="586" y="605"/>
                  </a:lnTo>
                  <a:lnTo>
                    <a:pt x="552" y="581"/>
                  </a:lnTo>
                  <a:lnTo>
                    <a:pt x="528" y="557"/>
                  </a:lnTo>
                  <a:lnTo>
                    <a:pt x="504" y="528"/>
                  </a:lnTo>
                  <a:lnTo>
                    <a:pt x="490" y="499"/>
                  </a:lnTo>
                  <a:lnTo>
                    <a:pt x="475" y="465"/>
                  </a:lnTo>
                  <a:lnTo>
                    <a:pt x="461" y="437"/>
                  </a:lnTo>
                  <a:lnTo>
                    <a:pt x="446" y="408"/>
                  </a:lnTo>
                  <a:lnTo>
                    <a:pt x="427" y="384"/>
                  </a:lnTo>
                  <a:lnTo>
                    <a:pt x="408" y="365"/>
                  </a:lnTo>
                  <a:lnTo>
                    <a:pt x="389" y="345"/>
                  </a:lnTo>
                  <a:lnTo>
                    <a:pt x="370" y="326"/>
                  </a:lnTo>
                  <a:lnTo>
                    <a:pt x="350" y="307"/>
                  </a:lnTo>
                  <a:lnTo>
                    <a:pt x="331" y="293"/>
                  </a:lnTo>
                  <a:lnTo>
                    <a:pt x="312" y="273"/>
                  </a:lnTo>
                  <a:lnTo>
                    <a:pt x="293" y="259"/>
                  </a:lnTo>
                  <a:lnTo>
                    <a:pt x="269" y="245"/>
                  </a:lnTo>
                  <a:lnTo>
                    <a:pt x="245" y="235"/>
                  </a:lnTo>
                  <a:lnTo>
                    <a:pt x="221" y="225"/>
                  </a:lnTo>
                  <a:lnTo>
                    <a:pt x="192" y="216"/>
                  </a:lnTo>
                  <a:lnTo>
                    <a:pt x="158" y="211"/>
                  </a:lnTo>
                  <a:lnTo>
                    <a:pt x="125" y="206"/>
                  </a:lnTo>
                  <a:lnTo>
                    <a:pt x="86" y="206"/>
                  </a:lnTo>
                  <a:lnTo>
                    <a:pt x="43" y="211"/>
                  </a:lnTo>
                  <a:lnTo>
                    <a:pt x="0" y="216"/>
                  </a:lnTo>
                  <a:lnTo>
                    <a:pt x="14" y="201"/>
                  </a:lnTo>
                  <a:lnTo>
                    <a:pt x="24" y="187"/>
                  </a:lnTo>
                  <a:lnTo>
                    <a:pt x="34" y="177"/>
                  </a:lnTo>
                  <a:lnTo>
                    <a:pt x="43" y="163"/>
                  </a:lnTo>
                  <a:lnTo>
                    <a:pt x="48" y="153"/>
                  </a:lnTo>
                  <a:lnTo>
                    <a:pt x="58" y="139"/>
                  </a:lnTo>
                  <a:lnTo>
                    <a:pt x="62" y="120"/>
                  </a:lnTo>
                  <a:lnTo>
                    <a:pt x="67" y="105"/>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 name="Google Shape;123;p13"/>
            <p:cNvSpPr/>
            <p:nvPr/>
          </p:nvSpPr>
          <p:spPr>
            <a:xfrm>
              <a:off x="1654" y="1012"/>
              <a:ext cx="643" cy="317"/>
            </a:xfrm>
            <a:custGeom>
              <a:rect b="b" l="l" r="r" t="t"/>
              <a:pathLst>
                <a:path extrusionOk="0" h="317" w="643">
                  <a:moveTo>
                    <a:pt x="604" y="317"/>
                  </a:moveTo>
                  <a:lnTo>
                    <a:pt x="580" y="288"/>
                  </a:lnTo>
                  <a:lnTo>
                    <a:pt x="552" y="264"/>
                  </a:lnTo>
                  <a:lnTo>
                    <a:pt x="523" y="235"/>
                  </a:lnTo>
                  <a:lnTo>
                    <a:pt x="494" y="216"/>
                  </a:lnTo>
                  <a:lnTo>
                    <a:pt x="465" y="192"/>
                  </a:lnTo>
                  <a:lnTo>
                    <a:pt x="432" y="178"/>
                  </a:lnTo>
                  <a:lnTo>
                    <a:pt x="398" y="159"/>
                  </a:lnTo>
                  <a:lnTo>
                    <a:pt x="364" y="144"/>
                  </a:lnTo>
                  <a:lnTo>
                    <a:pt x="336" y="135"/>
                  </a:lnTo>
                  <a:lnTo>
                    <a:pt x="297" y="125"/>
                  </a:lnTo>
                  <a:lnTo>
                    <a:pt x="264" y="115"/>
                  </a:lnTo>
                  <a:lnTo>
                    <a:pt x="225" y="111"/>
                  </a:lnTo>
                  <a:lnTo>
                    <a:pt x="187" y="111"/>
                  </a:lnTo>
                  <a:lnTo>
                    <a:pt x="153" y="111"/>
                  </a:lnTo>
                  <a:lnTo>
                    <a:pt x="115" y="120"/>
                  </a:lnTo>
                  <a:lnTo>
                    <a:pt x="76" y="125"/>
                  </a:lnTo>
                  <a:lnTo>
                    <a:pt x="0" y="29"/>
                  </a:lnTo>
                  <a:lnTo>
                    <a:pt x="28" y="19"/>
                  </a:lnTo>
                  <a:lnTo>
                    <a:pt x="62" y="10"/>
                  </a:lnTo>
                  <a:lnTo>
                    <a:pt x="100" y="5"/>
                  </a:lnTo>
                  <a:lnTo>
                    <a:pt x="134" y="0"/>
                  </a:lnTo>
                  <a:lnTo>
                    <a:pt x="172" y="0"/>
                  </a:lnTo>
                  <a:lnTo>
                    <a:pt x="211" y="0"/>
                  </a:lnTo>
                  <a:lnTo>
                    <a:pt x="254" y="5"/>
                  </a:lnTo>
                  <a:lnTo>
                    <a:pt x="292" y="10"/>
                  </a:lnTo>
                  <a:lnTo>
                    <a:pt x="331" y="19"/>
                  </a:lnTo>
                  <a:lnTo>
                    <a:pt x="374" y="29"/>
                  </a:lnTo>
                  <a:lnTo>
                    <a:pt x="412" y="39"/>
                  </a:lnTo>
                  <a:lnTo>
                    <a:pt x="451" y="53"/>
                  </a:lnTo>
                  <a:lnTo>
                    <a:pt x="489" y="72"/>
                  </a:lnTo>
                  <a:lnTo>
                    <a:pt x="528" y="91"/>
                  </a:lnTo>
                  <a:lnTo>
                    <a:pt x="561" y="115"/>
                  </a:lnTo>
                  <a:lnTo>
                    <a:pt x="595" y="139"/>
                  </a:lnTo>
                  <a:lnTo>
                    <a:pt x="595" y="149"/>
                  </a:lnTo>
                  <a:lnTo>
                    <a:pt x="595" y="159"/>
                  </a:lnTo>
                  <a:lnTo>
                    <a:pt x="600" y="173"/>
                  </a:lnTo>
                  <a:lnTo>
                    <a:pt x="600" y="187"/>
                  </a:lnTo>
                  <a:lnTo>
                    <a:pt x="609" y="202"/>
                  </a:lnTo>
                  <a:lnTo>
                    <a:pt x="614" y="211"/>
                  </a:lnTo>
                  <a:lnTo>
                    <a:pt x="628" y="226"/>
                  </a:lnTo>
                  <a:lnTo>
                    <a:pt x="638" y="240"/>
                  </a:lnTo>
                  <a:lnTo>
                    <a:pt x="643" y="250"/>
                  </a:lnTo>
                  <a:lnTo>
                    <a:pt x="643" y="259"/>
                  </a:lnTo>
                  <a:lnTo>
                    <a:pt x="638" y="269"/>
                  </a:lnTo>
                  <a:lnTo>
                    <a:pt x="633" y="274"/>
                  </a:lnTo>
                  <a:lnTo>
                    <a:pt x="624" y="283"/>
                  </a:lnTo>
                  <a:lnTo>
                    <a:pt x="614" y="298"/>
                  </a:lnTo>
                  <a:lnTo>
                    <a:pt x="604" y="307"/>
                  </a:lnTo>
                  <a:lnTo>
                    <a:pt x="604" y="317"/>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13"/>
            <p:cNvSpPr/>
            <p:nvPr/>
          </p:nvSpPr>
          <p:spPr>
            <a:xfrm>
              <a:off x="1769" y="1171"/>
              <a:ext cx="561" cy="652"/>
            </a:xfrm>
            <a:custGeom>
              <a:rect b="b" l="l" r="r" t="t"/>
              <a:pathLst>
                <a:path extrusionOk="0" h="652" w="561">
                  <a:moveTo>
                    <a:pt x="0" y="14"/>
                  </a:moveTo>
                  <a:lnTo>
                    <a:pt x="29" y="4"/>
                  </a:lnTo>
                  <a:lnTo>
                    <a:pt x="53" y="0"/>
                  </a:lnTo>
                  <a:lnTo>
                    <a:pt x="77" y="0"/>
                  </a:lnTo>
                  <a:lnTo>
                    <a:pt x="96" y="9"/>
                  </a:lnTo>
                  <a:lnTo>
                    <a:pt x="110" y="19"/>
                  </a:lnTo>
                  <a:lnTo>
                    <a:pt x="125" y="33"/>
                  </a:lnTo>
                  <a:lnTo>
                    <a:pt x="134" y="48"/>
                  </a:lnTo>
                  <a:lnTo>
                    <a:pt x="139" y="62"/>
                  </a:lnTo>
                  <a:lnTo>
                    <a:pt x="144" y="76"/>
                  </a:lnTo>
                  <a:lnTo>
                    <a:pt x="149" y="81"/>
                  </a:lnTo>
                  <a:lnTo>
                    <a:pt x="149" y="67"/>
                  </a:lnTo>
                  <a:lnTo>
                    <a:pt x="149" y="43"/>
                  </a:lnTo>
                  <a:lnTo>
                    <a:pt x="158" y="33"/>
                  </a:lnTo>
                  <a:lnTo>
                    <a:pt x="173" y="33"/>
                  </a:lnTo>
                  <a:lnTo>
                    <a:pt x="192" y="43"/>
                  </a:lnTo>
                  <a:lnTo>
                    <a:pt x="221" y="57"/>
                  </a:lnTo>
                  <a:lnTo>
                    <a:pt x="245" y="76"/>
                  </a:lnTo>
                  <a:lnTo>
                    <a:pt x="269" y="105"/>
                  </a:lnTo>
                  <a:lnTo>
                    <a:pt x="288" y="134"/>
                  </a:lnTo>
                  <a:lnTo>
                    <a:pt x="293" y="168"/>
                  </a:lnTo>
                  <a:lnTo>
                    <a:pt x="297" y="192"/>
                  </a:lnTo>
                  <a:lnTo>
                    <a:pt x="307" y="206"/>
                  </a:lnTo>
                  <a:lnTo>
                    <a:pt x="312" y="206"/>
                  </a:lnTo>
                  <a:lnTo>
                    <a:pt x="317" y="192"/>
                  </a:lnTo>
                  <a:lnTo>
                    <a:pt x="321" y="177"/>
                  </a:lnTo>
                  <a:lnTo>
                    <a:pt x="326" y="168"/>
                  </a:lnTo>
                  <a:lnTo>
                    <a:pt x="336" y="153"/>
                  </a:lnTo>
                  <a:lnTo>
                    <a:pt x="345" y="148"/>
                  </a:lnTo>
                  <a:lnTo>
                    <a:pt x="355" y="148"/>
                  </a:lnTo>
                  <a:lnTo>
                    <a:pt x="374" y="158"/>
                  </a:lnTo>
                  <a:lnTo>
                    <a:pt x="393" y="177"/>
                  </a:lnTo>
                  <a:lnTo>
                    <a:pt x="413" y="211"/>
                  </a:lnTo>
                  <a:lnTo>
                    <a:pt x="422" y="235"/>
                  </a:lnTo>
                  <a:lnTo>
                    <a:pt x="432" y="264"/>
                  </a:lnTo>
                  <a:lnTo>
                    <a:pt x="437" y="302"/>
                  </a:lnTo>
                  <a:lnTo>
                    <a:pt x="441" y="340"/>
                  </a:lnTo>
                  <a:lnTo>
                    <a:pt x="446" y="384"/>
                  </a:lnTo>
                  <a:lnTo>
                    <a:pt x="446" y="427"/>
                  </a:lnTo>
                  <a:lnTo>
                    <a:pt x="441" y="465"/>
                  </a:lnTo>
                  <a:lnTo>
                    <a:pt x="432" y="489"/>
                  </a:lnTo>
                  <a:lnTo>
                    <a:pt x="427" y="513"/>
                  </a:lnTo>
                  <a:lnTo>
                    <a:pt x="441" y="532"/>
                  </a:lnTo>
                  <a:lnTo>
                    <a:pt x="451" y="518"/>
                  </a:lnTo>
                  <a:lnTo>
                    <a:pt x="461" y="499"/>
                  </a:lnTo>
                  <a:lnTo>
                    <a:pt x="470" y="489"/>
                  </a:lnTo>
                  <a:lnTo>
                    <a:pt x="485" y="480"/>
                  </a:lnTo>
                  <a:lnTo>
                    <a:pt x="489" y="494"/>
                  </a:lnTo>
                  <a:lnTo>
                    <a:pt x="499" y="513"/>
                  </a:lnTo>
                  <a:lnTo>
                    <a:pt x="509" y="532"/>
                  </a:lnTo>
                  <a:lnTo>
                    <a:pt x="518" y="547"/>
                  </a:lnTo>
                  <a:lnTo>
                    <a:pt x="528" y="566"/>
                  </a:lnTo>
                  <a:lnTo>
                    <a:pt x="537" y="576"/>
                  </a:lnTo>
                  <a:lnTo>
                    <a:pt x="547" y="585"/>
                  </a:lnTo>
                  <a:lnTo>
                    <a:pt x="552" y="590"/>
                  </a:lnTo>
                  <a:lnTo>
                    <a:pt x="561" y="595"/>
                  </a:lnTo>
                  <a:lnTo>
                    <a:pt x="561" y="600"/>
                  </a:lnTo>
                  <a:lnTo>
                    <a:pt x="557" y="600"/>
                  </a:lnTo>
                  <a:lnTo>
                    <a:pt x="552" y="600"/>
                  </a:lnTo>
                  <a:lnTo>
                    <a:pt x="509" y="652"/>
                  </a:lnTo>
                  <a:lnTo>
                    <a:pt x="0" y="14"/>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13"/>
            <p:cNvSpPr/>
            <p:nvPr/>
          </p:nvSpPr>
          <p:spPr>
            <a:xfrm>
              <a:off x="1754" y="1185"/>
              <a:ext cx="524" cy="706"/>
            </a:xfrm>
            <a:custGeom>
              <a:rect b="b" l="l" r="r" t="t"/>
              <a:pathLst>
                <a:path extrusionOk="0" h="706" w="524">
                  <a:moveTo>
                    <a:pt x="15" y="0"/>
                  </a:moveTo>
                  <a:lnTo>
                    <a:pt x="5" y="34"/>
                  </a:lnTo>
                  <a:lnTo>
                    <a:pt x="0" y="67"/>
                  </a:lnTo>
                  <a:lnTo>
                    <a:pt x="5" y="96"/>
                  </a:lnTo>
                  <a:lnTo>
                    <a:pt x="10" y="120"/>
                  </a:lnTo>
                  <a:lnTo>
                    <a:pt x="20" y="139"/>
                  </a:lnTo>
                  <a:lnTo>
                    <a:pt x="29" y="154"/>
                  </a:lnTo>
                  <a:lnTo>
                    <a:pt x="39" y="168"/>
                  </a:lnTo>
                  <a:lnTo>
                    <a:pt x="53" y="173"/>
                  </a:lnTo>
                  <a:lnTo>
                    <a:pt x="63" y="182"/>
                  </a:lnTo>
                  <a:lnTo>
                    <a:pt x="68" y="187"/>
                  </a:lnTo>
                  <a:lnTo>
                    <a:pt x="58" y="187"/>
                  </a:lnTo>
                  <a:lnTo>
                    <a:pt x="39" y="187"/>
                  </a:lnTo>
                  <a:lnTo>
                    <a:pt x="29" y="197"/>
                  </a:lnTo>
                  <a:lnTo>
                    <a:pt x="29" y="216"/>
                  </a:lnTo>
                  <a:lnTo>
                    <a:pt x="34" y="240"/>
                  </a:lnTo>
                  <a:lnTo>
                    <a:pt x="48" y="274"/>
                  </a:lnTo>
                  <a:lnTo>
                    <a:pt x="63" y="307"/>
                  </a:lnTo>
                  <a:lnTo>
                    <a:pt x="87" y="336"/>
                  </a:lnTo>
                  <a:lnTo>
                    <a:pt x="111" y="360"/>
                  </a:lnTo>
                  <a:lnTo>
                    <a:pt x="135" y="370"/>
                  </a:lnTo>
                  <a:lnTo>
                    <a:pt x="159" y="374"/>
                  </a:lnTo>
                  <a:lnTo>
                    <a:pt x="168" y="384"/>
                  </a:lnTo>
                  <a:lnTo>
                    <a:pt x="164" y="389"/>
                  </a:lnTo>
                  <a:lnTo>
                    <a:pt x="154" y="398"/>
                  </a:lnTo>
                  <a:lnTo>
                    <a:pt x="144" y="403"/>
                  </a:lnTo>
                  <a:lnTo>
                    <a:pt x="135" y="408"/>
                  </a:lnTo>
                  <a:lnTo>
                    <a:pt x="125" y="418"/>
                  </a:lnTo>
                  <a:lnTo>
                    <a:pt x="120" y="432"/>
                  </a:lnTo>
                  <a:lnTo>
                    <a:pt x="120" y="446"/>
                  </a:lnTo>
                  <a:lnTo>
                    <a:pt x="130" y="466"/>
                  </a:lnTo>
                  <a:lnTo>
                    <a:pt x="144" y="490"/>
                  </a:lnTo>
                  <a:lnTo>
                    <a:pt x="173" y="518"/>
                  </a:lnTo>
                  <a:lnTo>
                    <a:pt x="188" y="528"/>
                  </a:lnTo>
                  <a:lnTo>
                    <a:pt x="212" y="538"/>
                  </a:lnTo>
                  <a:lnTo>
                    <a:pt x="240" y="547"/>
                  </a:lnTo>
                  <a:lnTo>
                    <a:pt x="279" y="557"/>
                  </a:lnTo>
                  <a:lnTo>
                    <a:pt x="312" y="562"/>
                  </a:lnTo>
                  <a:lnTo>
                    <a:pt x="346" y="562"/>
                  </a:lnTo>
                  <a:lnTo>
                    <a:pt x="375" y="552"/>
                  </a:lnTo>
                  <a:lnTo>
                    <a:pt x="394" y="542"/>
                  </a:lnTo>
                  <a:lnTo>
                    <a:pt x="413" y="538"/>
                  </a:lnTo>
                  <a:lnTo>
                    <a:pt x="428" y="552"/>
                  </a:lnTo>
                  <a:lnTo>
                    <a:pt x="423" y="562"/>
                  </a:lnTo>
                  <a:lnTo>
                    <a:pt x="418" y="566"/>
                  </a:lnTo>
                  <a:lnTo>
                    <a:pt x="408" y="571"/>
                  </a:lnTo>
                  <a:lnTo>
                    <a:pt x="404" y="576"/>
                  </a:lnTo>
                  <a:lnTo>
                    <a:pt x="399" y="586"/>
                  </a:lnTo>
                  <a:lnTo>
                    <a:pt x="394" y="590"/>
                  </a:lnTo>
                  <a:lnTo>
                    <a:pt x="389" y="600"/>
                  </a:lnTo>
                  <a:lnTo>
                    <a:pt x="384" y="605"/>
                  </a:lnTo>
                  <a:lnTo>
                    <a:pt x="399" y="614"/>
                  </a:lnTo>
                  <a:lnTo>
                    <a:pt x="413" y="624"/>
                  </a:lnTo>
                  <a:lnTo>
                    <a:pt x="428" y="634"/>
                  </a:lnTo>
                  <a:lnTo>
                    <a:pt x="442" y="648"/>
                  </a:lnTo>
                  <a:lnTo>
                    <a:pt x="456" y="658"/>
                  </a:lnTo>
                  <a:lnTo>
                    <a:pt x="466" y="672"/>
                  </a:lnTo>
                  <a:lnTo>
                    <a:pt x="471" y="682"/>
                  </a:lnTo>
                  <a:lnTo>
                    <a:pt x="476" y="696"/>
                  </a:lnTo>
                  <a:lnTo>
                    <a:pt x="480" y="706"/>
                  </a:lnTo>
                  <a:lnTo>
                    <a:pt x="480" y="701"/>
                  </a:lnTo>
                  <a:lnTo>
                    <a:pt x="485" y="696"/>
                  </a:lnTo>
                  <a:lnTo>
                    <a:pt x="485" y="696"/>
                  </a:lnTo>
                  <a:lnTo>
                    <a:pt x="524" y="638"/>
                  </a:lnTo>
                  <a:lnTo>
                    <a:pt x="15" y="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 name="Google Shape;126;p13"/>
            <p:cNvSpPr/>
            <p:nvPr/>
          </p:nvSpPr>
          <p:spPr>
            <a:xfrm>
              <a:off x="2330" y="1843"/>
              <a:ext cx="164" cy="192"/>
            </a:xfrm>
            <a:custGeom>
              <a:rect b="b" l="l" r="r" t="t"/>
              <a:pathLst>
                <a:path extrusionOk="0" h="192" w="164">
                  <a:moveTo>
                    <a:pt x="44" y="0"/>
                  </a:moveTo>
                  <a:lnTo>
                    <a:pt x="58" y="14"/>
                  </a:lnTo>
                  <a:lnTo>
                    <a:pt x="72" y="24"/>
                  </a:lnTo>
                  <a:lnTo>
                    <a:pt x="87" y="33"/>
                  </a:lnTo>
                  <a:lnTo>
                    <a:pt x="106" y="43"/>
                  </a:lnTo>
                  <a:lnTo>
                    <a:pt x="120" y="48"/>
                  </a:lnTo>
                  <a:lnTo>
                    <a:pt x="135" y="48"/>
                  </a:lnTo>
                  <a:lnTo>
                    <a:pt x="149" y="52"/>
                  </a:lnTo>
                  <a:lnTo>
                    <a:pt x="164" y="48"/>
                  </a:lnTo>
                  <a:lnTo>
                    <a:pt x="154" y="62"/>
                  </a:lnTo>
                  <a:lnTo>
                    <a:pt x="144" y="72"/>
                  </a:lnTo>
                  <a:lnTo>
                    <a:pt x="135" y="81"/>
                  </a:lnTo>
                  <a:lnTo>
                    <a:pt x="125" y="91"/>
                  </a:lnTo>
                  <a:lnTo>
                    <a:pt x="116" y="100"/>
                  </a:lnTo>
                  <a:lnTo>
                    <a:pt x="106" y="110"/>
                  </a:lnTo>
                  <a:lnTo>
                    <a:pt x="101" y="115"/>
                  </a:lnTo>
                  <a:lnTo>
                    <a:pt x="92" y="115"/>
                  </a:lnTo>
                  <a:lnTo>
                    <a:pt x="101" y="120"/>
                  </a:lnTo>
                  <a:lnTo>
                    <a:pt x="111" y="129"/>
                  </a:lnTo>
                  <a:lnTo>
                    <a:pt x="120" y="134"/>
                  </a:lnTo>
                  <a:lnTo>
                    <a:pt x="125" y="144"/>
                  </a:lnTo>
                  <a:lnTo>
                    <a:pt x="130" y="158"/>
                  </a:lnTo>
                  <a:lnTo>
                    <a:pt x="130" y="168"/>
                  </a:lnTo>
                  <a:lnTo>
                    <a:pt x="125" y="182"/>
                  </a:lnTo>
                  <a:lnTo>
                    <a:pt x="120" y="192"/>
                  </a:lnTo>
                  <a:lnTo>
                    <a:pt x="0" y="48"/>
                  </a:lnTo>
                  <a:lnTo>
                    <a:pt x="44" y="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13"/>
            <p:cNvSpPr/>
            <p:nvPr/>
          </p:nvSpPr>
          <p:spPr>
            <a:xfrm>
              <a:off x="2297" y="1891"/>
              <a:ext cx="149" cy="196"/>
            </a:xfrm>
            <a:custGeom>
              <a:rect b="b" l="l" r="r" t="t"/>
              <a:pathLst>
                <a:path extrusionOk="0" h="196" w="149">
                  <a:moveTo>
                    <a:pt x="0" y="52"/>
                  </a:moveTo>
                  <a:lnTo>
                    <a:pt x="9" y="72"/>
                  </a:lnTo>
                  <a:lnTo>
                    <a:pt x="19" y="86"/>
                  </a:lnTo>
                  <a:lnTo>
                    <a:pt x="24" y="110"/>
                  </a:lnTo>
                  <a:lnTo>
                    <a:pt x="29" y="129"/>
                  </a:lnTo>
                  <a:lnTo>
                    <a:pt x="33" y="144"/>
                  </a:lnTo>
                  <a:lnTo>
                    <a:pt x="38" y="168"/>
                  </a:lnTo>
                  <a:lnTo>
                    <a:pt x="38" y="182"/>
                  </a:lnTo>
                  <a:lnTo>
                    <a:pt x="38" y="196"/>
                  </a:lnTo>
                  <a:lnTo>
                    <a:pt x="43" y="187"/>
                  </a:lnTo>
                  <a:lnTo>
                    <a:pt x="53" y="177"/>
                  </a:lnTo>
                  <a:lnTo>
                    <a:pt x="62" y="168"/>
                  </a:lnTo>
                  <a:lnTo>
                    <a:pt x="72" y="153"/>
                  </a:lnTo>
                  <a:lnTo>
                    <a:pt x="77" y="144"/>
                  </a:lnTo>
                  <a:lnTo>
                    <a:pt x="86" y="134"/>
                  </a:lnTo>
                  <a:lnTo>
                    <a:pt x="91" y="124"/>
                  </a:lnTo>
                  <a:lnTo>
                    <a:pt x="91" y="115"/>
                  </a:lnTo>
                  <a:lnTo>
                    <a:pt x="91" y="124"/>
                  </a:lnTo>
                  <a:lnTo>
                    <a:pt x="101" y="134"/>
                  </a:lnTo>
                  <a:lnTo>
                    <a:pt x="105" y="144"/>
                  </a:lnTo>
                  <a:lnTo>
                    <a:pt x="115" y="153"/>
                  </a:lnTo>
                  <a:lnTo>
                    <a:pt x="120" y="158"/>
                  </a:lnTo>
                  <a:lnTo>
                    <a:pt x="129" y="158"/>
                  </a:lnTo>
                  <a:lnTo>
                    <a:pt x="139" y="153"/>
                  </a:lnTo>
                  <a:lnTo>
                    <a:pt x="149" y="144"/>
                  </a:lnTo>
                  <a:lnTo>
                    <a:pt x="33" y="0"/>
                  </a:lnTo>
                  <a:lnTo>
                    <a:pt x="0" y="5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3"/>
            <p:cNvSpPr/>
            <p:nvPr/>
          </p:nvSpPr>
          <p:spPr>
            <a:xfrm>
              <a:off x="2182" y="1843"/>
              <a:ext cx="139" cy="182"/>
            </a:xfrm>
            <a:custGeom>
              <a:rect b="b" l="l" r="r" t="t"/>
              <a:pathLst>
                <a:path extrusionOk="0" h="182" w="139">
                  <a:moveTo>
                    <a:pt x="110" y="0"/>
                  </a:moveTo>
                  <a:lnTo>
                    <a:pt x="96" y="19"/>
                  </a:lnTo>
                  <a:lnTo>
                    <a:pt x="81" y="43"/>
                  </a:lnTo>
                  <a:lnTo>
                    <a:pt x="62" y="62"/>
                  </a:lnTo>
                  <a:lnTo>
                    <a:pt x="48" y="81"/>
                  </a:lnTo>
                  <a:lnTo>
                    <a:pt x="33" y="100"/>
                  </a:lnTo>
                  <a:lnTo>
                    <a:pt x="19" y="115"/>
                  </a:lnTo>
                  <a:lnTo>
                    <a:pt x="9" y="129"/>
                  </a:lnTo>
                  <a:lnTo>
                    <a:pt x="4" y="134"/>
                  </a:lnTo>
                  <a:lnTo>
                    <a:pt x="0" y="139"/>
                  </a:lnTo>
                  <a:lnTo>
                    <a:pt x="0" y="148"/>
                  </a:lnTo>
                  <a:lnTo>
                    <a:pt x="4" y="163"/>
                  </a:lnTo>
                  <a:lnTo>
                    <a:pt x="4" y="172"/>
                  </a:lnTo>
                  <a:lnTo>
                    <a:pt x="14" y="177"/>
                  </a:lnTo>
                  <a:lnTo>
                    <a:pt x="19" y="182"/>
                  </a:lnTo>
                  <a:lnTo>
                    <a:pt x="28" y="182"/>
                  </a:lnTo>
                  <a:lnTo>
                    <a:pt x="38" y="172"/>
                  </a:lnTo>
                  <a:lnTo>
                    <a:pt x="52" y="158"/>
                  </a:lnTo>
                  <a:lnTo>
                    <a:pt x="67" y="139"/>
                  </a:lnTo>
                  <a:lnTo>
                    <a:pt x="81" y="115"/>
                  </a:lnTo>
                  <a:lnTo>
                    <a:pt x="100" y="91"/>
                  </a:lnTo>
                  <a:lnTo>
                    <a:pt x="115" y="67"/>
                  </a:lnTo>
                  <a:lnTo>
                    <a:pt x="129" y="52"/>
                  </a:lnTo>
                  <a:lnTo>
                    <a:pt x="139" y="38"/>
                  </a:lnTo>
                  <a:lnTo>
                    <a:pt x="139" y="33"/>
                  </a:lnTo>
                  <a:lnTo>
                    <a:pt x="110" y="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13"/>
            <p:cNvSpPr/>
            <p:nvPr/>
          </p:nvSpPr>
          <p:spPr>
            <a:xfrm>
              <a:off x="1625" y="1790"/>
              <a:ext cx="681" cy="1027"/>
            </a:xfrm>
            <a:custGeom>
              <a:rect b="b" l="l" r="r" t="t"/>
              <a:pathLst>
                <a:path extrusionOk="0" h="1027" w="681">
                  <a:moveTo>
                    <a:pt x="86" y="475"/>
                  </a:moveTo>
                  <a:lnTo>
                    <a:pt x="77" y="499"/>
                  </a:lnTo>
                  <a:lnTo>
                    <a:pt x="77" y="523"/>
                  </a:lnTo>
                  <a:lnTo>
                    <a:pt x="77" y="537"/>
                  </a:lnTo>
                  <a:lnTo>
                    <a:pt x="81" y="557"/>
                  </a:lnTo>
                  <a:lnTo>
                    <a:pt x="86" y="576"/>
                  </a:lnTo>
                  <a:lnTo>
                    <a:pt x="91" y="590"/>
                  </a:lnTo>
                  <a:lnTo>
                    <a:pt x="91" y="609"/>
                  </a:lnTo>
                  <a:lnTo>
                    <a:pt x="86" y="629"/>
                  </a:lnTo>
                  <a:lnTo>
                    <a:pt x="101" y="624"/>
                  </a:lnTo>
                  <a:lnTo>
                    <a:pt x="115" y="619"/>
                  </a:lnTo>
                  <a:lnTo>
                    <a:pt x="139" y="605"/>
                  </a:lnTo>
                  <a:lnTo>
                    <a:pt x="163" y="585"/>
                  </a:lnTo>
                  <a:lnTo>
                    <a:pt x="182" y="557"/>
                  </a:lnTo>
                  <a:lnTo>
                    <a:pt x="201" y="528"/>
                  </a:lnTo>
                  <a:lnTo>
                    <a:pt x="216" y="494"/>
                  </a:lnTo>
                  <a:lnTo>
                    <a:pt x="225" y="456"/>
                  </a:lnTo>
                  <a:lnTo>
                    <a:pt x="230" y="417"/>
                  </a:lnTo>
                  <a:lnTo>
                    <a:pt x="240" y="379"/>
                  </a:lnTo>
                  <a:lnTo>
                    <a:pt x="254" y="345"/>
                  </a:lnTo>
                  <a:lnTo>
                    <a:pt x="273" y="312"/>
                  </a:lnTo>
                  <a:lnTo>
                    <a:pt x="293" y="288"/>
                  </a:lnTo>
                  <a:lnTo>
                    <a:pt x="317" y="259"/>
                  </a:lnTo>
                  <a:lnTo>
                    <a:pt x="341" y="240"/>
                  </a:lnTo>
                  <a:lnTo>
                    <a:pt x="369" y="216"/>
                  </a:lnTo>
                  <a:lnTo>
                    <a:pt x="398" y="201"/>
                  </a:lnTo>
                  <a:lnTo>
                    <a:pt x="427" y="187"/>
                  </a:lnTo>
                  <a:lnTo>
                    <a:pt x="456" y="177"/>
                  </a:lnTo>
                  <a:lnTo>
                    <a:pt x="485" y="173"/>
                  </a:lnTo>
                  <a:lnTo>
                    <a:pt x="513" y="168"/>
                  </a:lnTo>
                  <a:lnTo>
                    <a:pt x="542" y="168"/>
                  </a:lnTo>
                  <a:lnTo>
                    <a:pt x="571" y="173"/>
                  </a:lnTo>
                  <a:lnTo>
                    <a:pt x="595" y="182"/>
                  </a:lnTo>
                  <a:lnTo>
                    <a:pt x="609" y="192"/>
                  </a:lnTo>
                  <a:lnTo>
                    <a:pt x="624" y="201"/>
                  </a:lnTo>
                  <a:lnTo>
                    <a:pt x="633" y="211"/>
                  </a:lnTo>
                  <a:lnTo>
                    <a:pt x="643" y="225"/>
                  </a:lnTo>
                  <a:lnTo>
                    <a:pt x="653" y="235"/>
                  </a:lnTo>
                  <a:lnTo>
                    <a:pt x="657" y="245"/>
                  </a:lnTo>
                  <a:lnTo>
                    <a:pt x="657" y="254"/>
                  </a:lnTo>
                  <a:lnTo>
                    <a:pt x="657" y="264"/>
                  </a:lnTo>
                  <a:lnTo>
                    <a:pt x="657" y="278"/>
                  </a:lnTo>
                  <a:lnTo>
                    <a:pt x="657" y="297"/>
                  </a:lnTo>
                  <a:lnTo>
                    <a:pt x="657" y="317"/>
                  </a:lnTo>
                  <a:lnTo>
                    <a:pt x="648" y="336"/>
                  </a:lnTo>
                  <a:lnTo>
                    <a:pt x="638" y="360"/>
                  </a:lnTo>
                  <a:lnTo>
                    <a:pt x="624" y="374"/>
                  </a:lnTo>
                  <a:lnTo>
                    <a:pt x="600" y="389"/>
                  </a:lnTo>
                  <a:lnTo>
                    <a:pt x="571" y="398"/>
                  </a:lnTo>
                  <a:lnTo>
                    <a:pt x="537" y="403"/>
                  </a:lnTo>
                  <a:lnTo>
                    <a:pt x="509" y="417"/>
                  </a:lnTo>
                  <a:lnTo>
                    <a:pt x="480" y="432"/>
                  </a:lnTo>
                  <a:lnTo>
                    <a:pt x="456" y="451"/>
                  </a:lnTo>
                  <a:lnTo>
                    <a:pt x="432" y="475"/>
                  </a:lnTo>
                  <a:lnTo>
                    <a:pt x="413" y="499"/>
                  </a:lnTo>
                  <a:lnTo>
                    <a:pt x="398" y="528"/>
                  </a:lnTo>
                  <a:lnTo>
                    <a:pt x="384" y="557"/>
                  </a:lnTo>
                  <a:lnTo>
                    <a:pt x="374" y="590"/>
                  </a:lnTo>
                  <a:lnTo>
                    <a:pt x="369" y="619"/>
                  </a:lnTo>
                  <a:lnTo>
                    <a:pt x="369" y="653"/>
                  </a:lnTo>
                  <a:lnTo>
                    <a:pt x="369" y="681"/>
                  </a:lnTo>
                  <a:lnTo>
                    <a:pt x="374" y="715"/>
                  </a:lnTo>
                  <a:lnTo>
                    <a:pt x="389" y="744"/>
                  </a:lnTo>
                  <a:lnTo>
                    <a:pt x="403" y="768"/>
                  </a:lnTo>
                  <a:lnTo>
                    <a:pt x="422" y="797"/>
                  </a:lnTo>
                  <a:lnTo>
                    <a:pt x="432" y="801"/>
                  </a:lnTo>
                  <a:lnTo>
                    <a:pt x="446" y="811"/>
                  </a:lnTo>
                  <a:lnTo>
                    <a:pt x="456" y="811"/>
                  </a:lnTo>
                  <a:lnTo>
                    <a:pt x="465" y="816"/>
                  </a:lnTo>
                  <a:lnTo>
                    <a:pt x="470" y="816"/>
                  </a:lnTo>
                  <a:lnTo>
                    <a:pt x="480" y="816"/>
                  </a:lnTo>
                  <a:lnTo>
                    <a:pt x="489" y="811"/>
                  </a:lnTo>
                  <a:lnTo>
                    <a:pt x="494" y="811"/>
                  </a:lnTo>
                  <a:lnTo>
                    <a:pt x="499" y="845"/>
                  </a:lnTo>
                  <a:lnTo>
                    <a:pt x="499" y="873"/>
                  </a:lnTo>
                  <a:lnTo>
                    <a:pt x="494" y="907"/>
                  </a:lnTo>
                  <a:lnTo>
                    <a:pt x="485" y="941"/>
                  </a:lnTo>
                  <a:lnTo>
                    <a:pt x="470" y="969"/>
                  </a:lnTo>
                  <a:lnTo>
                    <a:pt x="446" y="989"/>
                  </a:lnTo>
                  <a:lnTo>
                    <a:pt x="422" y="998"/>
                  </a:lnTo>
                  <a:lnTo>
                    <a:pt x="389" y="1003"/>
                  </a:lnTo>
                  <a:lnTo>
                    <a:pt x="365" y="998"/>
                  </a:lnTo>
                  <a:lnTo>
                    <a:pt x="350" y="984"/>
                  </a:lnTo>
                  <a:lnTo>
                    <a:pt x="341" y="969"/>
                  </a:lnTo>
                  <a:lnTo>
                    <a:pt x="331" y="950"/>
                  </a:lnTo>
                  <a:lnTo>
                    <a:pt x="331" y="931"/>
                  </a:lnTo>
                  <a:lnTo>
                    <a:pt x="331" y="912"/>
                  </a:lnTo>
                  <a:lnTo>
                    <a:pt x="331" y="893"/>
                  </a:lnTo>
                  <a:lnTo>
                    <a:pt x="336" y="878"/>
                  </a:lnTo>
                  <a:lnTo>
                    <a:pt x="341" y="864"/>
                  </a:lnTo>
                  <a:lnTo>
                    <a:pt x="350" y="854"/>
                  </a:lnTo>
                  <a:lnTo>
                    <a:pt x="360" y="845"/>
                  </a:lnTo>
                  <a:lnTo>
                    <a:pt x="369" y="845"/>
                  </a:lnTo>
                  <a:lnTo>
                    <a:pt x="374" y="840"/>
                  </a:lnTo>
                  <a:lnTo>
                    <a:pt x="389" y="840"/>
                  </a:lnTo>
                  <a:lnTo>
                    <a:pt x="393" y="845"/>
                  </a:lnTo>
                  <a:lnTo>
                    <a:pt x="403" y="849"/>
                  </a:lnTo>
                  <a:lnTo>
                    <a:pt x="408" y="859"/>
                  </a:lnTo>
                  <a:lnTo>
                    <a:pt x="408" y="873"/>
                  </a:lnTo>
                  <a:lnTo>
                    <a:pt x="403" y="883"/>
                  </a:lnTo>
                  <a:lnTo>
                    <a:pt x="389" y="878"/>
                  </a:lnTo>
                  <a:lnTo>
                    <a:pt x="369" y="878"/>
                  </a:lnTo>
                  <a:lnTo>
                    <a:pt x="374" y="888"/>
                  </a:lnTo>
                  <a:lnTo>
                    <a:pt x="379" y="897"/>
                  </a:lnTo>
                  <a:lnTo>
                    <a:pt x="384" y="902"/>
                  </a:lnTo>
                  <a:lnTo>
                    <a:pt x="393" y="907"/>
                  </a:lnTo>
                  <a:lnTo>
                    <a:pt x="398" y="912"/>
                  </a:lnTo>
                  <a:lnTo>
                    <a:pt x="403" y="917"/>
                  </a:lnTo>
                  <a:lnTo>
                    <a:pt x="408" y="917"/>
                  </a:lnTo>
                  <a:lnTo>
                    <a:pt x="413" y="912"/>
                  </a:lnTo>
                  <a:lnTo>
                    <a:pt x="427" y="902"/>
                  </a:lnTo>
                  <a:lnTo>
                    <a:pt x="437" y="878"/>
                  </a:lnTo>
                  <a:lnTo>
                    <a:pt x="437" y="854"/>
                  </a:lnTo>
                  <a:lnTo>
                    <a:pt x="427" y="835"/>
                  </a:lnTo>
                  <a:lnTo>
                    <a:pt x="417" y="825"/>
                  </a:lnTo>
                  <a:lnTo>
                    <a:pt x="403" y="821"/>
                  </a:lnTo>
                  <a:lnTo>
                    <a:pt x="389" y="816"/>
                  </a:lnTo>
                  <a:lnTo>
                    <a:pt x="369" y="811"/>
                  </a:lnTo>
                  <a:lnTo>
                    <a:pt x="355" y="816"/>
                  </a:lnTo>
                  <a:lnTo>
                    <a:pt x="341" y="825"/>
                  </a:lnTo>
                  <a:lnTo>
                    <a:pt x="326" y="845"/>
                  </a:lnTo>
                  <a:lnTo>
                    <a:pt x="312" y="869"/>
                  </a:lnTo>
                  <a:lnTo>
                    <a:pt x="307" y="897"/>
                  </a:lnTo>
                  <a:lnTo>
                    <a:pt x="302" y="926"/>
                  </a:lnTo>
                  <a:lnTo>
                    <a:pt x="302" y="955"/>
                  </a:lnTo>
                  <a:lnTo>
                    <a:pt x="312" y="974"/>
                  </a:lnTo>
                  <a:lnTo>
                    <a:pt x="321" y="993"/>
                  </a:lnTo>
                  <a:lnTo>
                    <a:pt x="336" y="1013"/>
                  </a:lnTo>
                  <a:lnTo>
                    <a:pt x="355" y="1022"/>
                  </a:lnTo>
                  <a:lnTo>
                    <a:pt x="384" y="1027"/>
                  </a:lnTo>
                  <a:lnTo>
                    <a:pt x="413" y="1027"/>
                  </a:lnTo>
                  <a:lnTo>
                    <a:pt x="441" y="1022"/>
                  </a:lnTo>
                  <a:lnTo>
                    <a:pt x="465" y="1008"/>
                  </a:lnTo>
                  <a:lnTo>
                    <a:pt x="489" y="984"/>
                  </a:lnTo>
                  <a:lnTo>
                    <a:pt x="509" y="955"/>
                  </a:lnTo>
                  <a:lnTo>
                    <a:pt x="518" y="912"/>
                  </a:lnTo>
                  <a:lnTo>
                    <a:pt x="523" y="859"/>
                  </a:lnTo>
                  <a:lnTo>
                    <a:pt x="518" y="797"/>
                  </a:lnTo>
                  <a:lnTo>
                    <a:pt x="533" y="782"/>
                  </a:lnTo>
                  <a:lnTo>
                    <a:pt x="552" y="758"/>
                  </a:lnTo>
                  <a:lnTo>
                    <a:pt x="566" y="729"/>
                  </a:lnTo>
                  <a:lnTo>
                    <a:pt x="576" y="696"/>
                  </a:lnTo>
                  <a:lnTo>
                    <a:pt x="581" y="667"/>
                  </a:lnTo>
                  <a:lnTo>
                    <a:pt x="585" y="633"/>
                  </a:lnTo>
                  <a:lnTo>
                    <a:pt x="576" y="609"/>
                  </a:lnTo>
                  <a:lnTo>
                    <a:pt x="561" y="595"/>
                  </a:lnTo>
                  <a:lnTo>
                    <a:pt x="547" y="590"/>
                  </a:lnTo>
                  <a:lnTo>
                    <a:pt x="537" y="581"/>
                  </a:lnTo>
                  <a:lnTo>
                    <a:pt x="528" y="581"/>
                  </a:lnTo>
                  <a:lnTo>
                    <a:pt x="513" y="581"/>
                  </a:lnTo>
                  <a:lnTo>
                    <a:pt x="504" y="585"/>
                  </a:lnTo>
                  <a:lnTo>
                    <a:pt x="499" y="590"/>
                  </a:lnTo>
                  <a:lnTo>
                    <a:pt x="489" y="595"/>
                  </a:lnTo>
                  <a:lnTo>
                    <a:pt x="485" y="605"/>
                  </a:lnTo>
                  <a:lnTo>
                    <a:pt x="480" y="629"/>
                  </a:lnTo>
                  <a:lnTo>
                    <a:pt x="485" y="657"/>
                  </a:lnTo>
                  <a:lnTo>
                    <a:pt x="494" y="677"/>
                  </a:lnTo>
                  <a:lnTo>
                    <a:pt x="504" y="686"/>
                  </a:lnTo>
                  <a:lnTo>
                    <a:pt x="513" y="686"/>
                  </a:lnTo>
                  <a:lnTo>
                    <a:pt x="518" y="681"/>
                  </a:lnTo>
                  <a:lnTo>
                    <a:pt x="518" y="672"/>
                  </a:lnTo>
                  <a:lnTo>
                    <a:pt x="513" y="662"/>
                  </a:lnTo>
                  <a:lnTo>
                    <a:pt x="504" y="657"/>
                  </a:lnTo>
                  <a:lnTo>
                    <a:pt x="504" y="643"/>
                  </a:lnTo>
                  <a:lnTo>
                    <a:pt x="504" y="629"/>
                  </a:lnTo>
                  <a:lnTo>
                    <a:pt x="509" y="619"/>
                  </a:lnTo>
                  <a:lnTo>
                    <a:pt x="518" y="609"/>
                  </a:lnTo>
                  <a:lnTo>
                    <a:pt x="528" y="609"/>
                  </a:lnTo>
                  <a:lnTo>
                    <a:pt x="537" y="609"/>
                  </a:lnTo>
                  <a:lnTo>
                    <a:pt x="547" y="614"/>
                  </a:lnTo>
                  <a:lnTo>
                    <a:pt x="557" y="624"/>
                  </a:lnTo>
                  <a:lnTo>
                    <a:pt x="561" y="638"/>
                  </a:lnTo>
                  <a:lnTo>
                    <a:pt x="566" y="657"/>
                  </a:lnTo>
                  <a:lnTo>
                    <a:pt x="561" y="681"/>
                  </a:lnTo>
                  <a:lnTo>
                    <a:pt x="557" y="705"/>
                  </a:lnTo>
                  <a:lnTo>
                    <a:pt x="547" y="729"/>
                  </a:lnTo>
                  <a:lnTo>
                    <a:pt x="528" y="753"/>
                  </a:lnTo>
                  <a:lnTo>
                    <a:pt x="509" y="768"/>
                  </a:lnTo>
                  <a:lnTo>
                    <a:pt x="499" y="777"/>
                  </a:lnTo>
                  <a:lnTo>
                    <a:pt x="485" y="782"/>
                  </a:lnTo>
                  <a:lnTo>
                    <a:pt x="470" y="782"/>
                  </a:lnTo>
                  <a:lnTo>
                    <a:pt x="451" y="777"/>
                  </a:lnTo>
                  <a:lnTo>
                    <a:pt x="437" y="773"/>
                  </a:lnTo>
                  <a:lnTo>
                    <a:pt x="422" y="753"/>
                  </a:lnTo>
                  <a:lnTo>
                    <a:pt x="408" y="729"/>
                  </a:lnTo>
                  <a:lnTo>
                    <a:pt x="398" y="691"/>
                  </a:lnTo>
                  <a:lnTo>
                    <a:pt x="413" y="696"/>
                  </a:lnTo>
                  <a:lnTo>
                    <a:pt x="427" y="701"/>
                  </a:lnTo>
                  <a:lnTo>
                    <a:pt x="432" y="701"/>
                  </a:lnTo>
                  <a:lnTo>
                    <a:pt x="437" y="701"/>
                  </a:lnTo>
                  <a:lnTo>
                    <a:pt x="437" y="696"/>
                  </a:lnTo>
                  <a:lnTo>
                    <a:pt x="432" y="691"/>
                  </a:lnTo>
                  <a:lnTo>
                    <a:pt x="422" y="681"/>
                  </a:lnTo>
                  <a:lnTo>
                    <a:pt x="417" y="662"/>
                  </a:lnTo>
                  <a:lnTo>
                    <a:pt x="413" y="643"/>
                  </a:lnTo>
                  <a:lnTo>
                    <a:pt x="408" y="619"/>
                  </a:lnTo>
                  <a:lnTo>
                    <a:pt x="408" y="595"/>
                  </a:lnTo>
                  <a:lnTo>
                    <a:pt x="408" y="571"/>
                  </a:lnTo>
                  <a:lnTo>
                    <a:pt x="413" y="547"/>
                  </a:lnTo>
                  <a:lnTo>
                    <a:pt x="422" y="523"/>
                  </a:lnTo>
                  <a:lnTo>
                    <a:pt x="437" y="504"/>
                  </a:lnTo>
                  <a:lnTo>
                    <a:pt x="451" y="485"/>
                  </a:lnTo>
                  <a:lnTo>
                    <a:pt x="470" y="465"/>
                  </a:lnTo>
                  <a:lnTo>
                    <a:pt x="485" y="456"/>
                  </a:lnTo>
                  <a:lnTo>
                    <a:pt x="504" y="446"/>
                  </a:lnTo>
                  <a:lnTo>
                    <a:pt x="528" y="437"/>
                  </a:lnTo>
                  <a:lnTo>
                    <a:pt x="547" y="427"/>
                  </a:lnTo>
                  <a:lnTo>
                    <a:pt x="566" y="422"/>
                  </a:lnTo>
                  <a:lnTo>
                    <a:pt x="585" y="417"/>
                  </a:lnTo>
                  <a:lnTo>
                    <a:pt x="600" y="408"/>
                  </a:lnTo>
                  <a:lnTo>
                    <a:pt x="619" y="403"/>
                  </a:lnTo>
                  <a:lnTo>
                    <a:pt x="633" y="389"/>
                  </a:lnTo>
                  <a:lnTo>
                    <a:pt x="648" y="379"/>
                  </a:lnTo>
                  <a:lnTo>
                    <a:pt x="657" y="365"/>
                  </a:lnTo>
                  <a:lnTo>
                    <a:pt x="667" y="345"/>
                  </a:lnTo>
                  <a:lnTo>
                    <a:pt x="677" y="321"/>
                  </a:lnTo>
                  <a:lnTo>
                    <a:pt x="681" y="297"/>
                  </a:lnTo>
                  <a:lnTo>
                    <a:pt x="681" y="264"/>
                  </a:lnTo>
                  <a:lnTo>
                    <a:pt x="681" y="240"/>
                  </a:lnTo>
                  <a:lnTo>
                    <a:pt x="677" y="221"/>
                  </a:lnTo>
                  <a:lnTo>
                    <a:pt x="672" y="201"/>
                  </a:lnTo>
                  <a:lnTo>
                    <a:pt x="662" y="182"/>
                  </a:lnTo>
                  <a:lnTo>
                    <a:pt x="653" y="168"/>
                  </a:lnTo>
                  <a:lnTo>
                    <a:pt x="638" y="149"/>
                  </a:lnTo>
                  <a:lnTo>
                    <a:pt x="629" y="139"/>
                  </a:lnTo>
                  <a:lnTo>
                    <a:pt x="609" y="125"/>
                  </a:lnTo>
                  <a:lnTo>
                    <a:pt x="590" y="115"/>
                  </a:lnTo>
                  <a:lnTo>
                    <a:pt x="576" y="105"/>
                  </a:lnTo>
                  <a:lnTo>
                    <a:pt x="552" y="101"/>
                  </a:lnTo>
                  <a:lnTo>
                    <a:pt x="528" y="96"/>
                  </a:lnTo>
                  <a:lnTo>
                    <a:pt x="504" y="91"/>
                  </a:lnTo>
                  <a:lnTo>
                    <a:pt x="480" y="91"/>
                  </a:lnTo>
                  <a:lnTo>
                    <a:pt x="451" y="86"/>
                  </a:lnTo>
                  <a:lnTo>
                    <a:pt x="422" y="91"/>
                  </a:lnTo>
                  <a:lnTo>
                    <a:pt x="398" y="91"/>
                  </a:lnTo>
                  <a:lnTo>
                    <a:pt x="374" y="101"/>
                  </a:lnTo>
                  <a:lnTo>
                    <a:pt x="350" y="115"/>
                  </a:lnTo>
                  <a:lnTo>
                    <a:pt x="326" y="129"/>
                  </a:lnTo>
                  <a:lnTo>
                    <a:pt x="302" y="144"/>
                  </a:lnTo>
                  <a:lnTo>
                    <a:pt x="278" y="163"/>
                  </a:lnTo>
                  <a:lnTo>
                    <a:pt x="264" y="177"/>
                  </a:lnTo>
                  <a:lnTo>
                    <a:pt x="249" y="192"/>
                  </a:lnTo>
                  <a:lnTo>
                    <a:pt x="235" y="211"/>
                  </a:lnTo>
                  <a:lnTo>
                    <a:pt x="221" y="221"/>
                  </a:lnTo>
                  <a:lnTo>
                    <a:pt x="206" y="230"/>
                  </a:lnTo>
                  <a:lnTo>
                    <a:pt x="187" y="235"/>
                  </a:lnTo>
                  <a:lnTo>
                    <a:pt x="173" y="240"/>
                  </a:lnTo>
                  <a:lnTo>
                    <a:pt x="158" y="245"/>
                  </a:lnTo>
                  <a:lnTo>
                    <a:pt x="144" y="249"/>
                  </a:lnTo>
                  <a:lnTo>
                    <a:pt x="134" y="249"/>
                  </a:lnTo>
                  <a:lnTo>
                    <a:pt x="125" y="240"/>
                  </a:lnTo>
                  <a:lnTo>
                    <a:pt x="139" y="235"/>
                  </a:lnTo>
                  <a:lnTo>
                    <a:pt x="158" y="225"/>
                  </a:lnTo>
                  <a:lnTo>
                    <a:pt x="177" y="216"/>
                  </a:lnTo>
                  <a:lnTo>
                    <a:pt x="197" y="211"/>
                  </a:lnTo>
                  <a:lnTo>
                    <a:pt x="216" y="197"/>
                  </a:lnTo>
                  <a:lnTo>
                    <a:pt x="235" y="182"/>
                  </a:lnTo>
                  <a:lnTo>
                    <a:pt x="249" y="173"/>
                  </a:lnTo>
                  <a:lnTo>
                    <a:pt x="269" y="158"/>
                  </a:lnTo>
                  <a:lnTo>
                    <a:pt x="283" y="144"/>
                  </a:lnTo>
                  <a:lnTo>
                    <a:pt x="297" y="129"/>
                  </a:lnTo>
                  <a:lnTo>
                    <a:pt x="312" y="120"/>
                  </a:lnTo>
                  <a:lnTo>
                    <a:pt x="326" y="105"/>
                  </a:lnTo>
                  <a:lnTo>
                    <a:pt x="341" y="96"/>
                  </a:lnTo>
                  <a:lnTo>
                    <a:pt x="350" y="91"/>
                  </a:lnTo>
                  <a:lnTo>
                    <a:pt x="360" y="86"/>
                  </a:lnTo>
                  <a:lnTo>
                    <a:pt x="369" y="86"/>
                  </a:lnTo>
                  <a:lnTo>
                    <a:pt x="355" y="72"/>
                  </a:lnTo>
                  <a:lnTo>
                    <a:pt x="345" y="38"/>
                  </a:lnTo>
                  <a:lnTo>
                    <a:pt x="331" y="19"/>
                  </a:lnTo>
                  <a:lnTo>
                    <a:pt x="317" y="5"/>
                  </a:lnTo>
                  <a:lnTo>
                    <a:pt x="297" y="0"/>
                  </a:lnTo>
                  <a:lnTo>
                    <a:pt x="283" y="9"/>
                  </a:lnTo>
                  <a:lnTo>
                    <a:pt x="264" y="19"/>
                  </a:lnTo>
                  <a:lnTo>
                    <a:pt x="249" y="38"/>
                  </a:lnTo>
                  <a:lnTo>
                    <a:pt x="235" y="62"/>
                  </a:lnTo>
                  <a:lnTo>
                    <a:pt x="225" y="81"/>
                  </a:lnTo>
                  <a:lnTo>
                    <a:pt x="216" y="91"/>
                  </a:lnTo>
                  <a:lnTo>
                    <a:pt x="206" y="91"/>
                  </a:lnTo>
                  <a:lnTo>
                    <a:pt x="201" y="86"/>
                  </a:lnTo>
                  <a:lnTo>
                    <a:pt x="192" y="81"/>
                  </a:lnTo>
                  <a:lnTo>
                    <a:pt x="187" y="67"/>
                  </a:lnTo>
                  <a:lnTo>
                    <a:pt x="177" y="57"/>
                  </a:lnTo>
                  <a:lnTo>
                    <a:pt x="177" y="43"/>
                  </a:lnTo>
                  <a:lnTo>
                    <a:pt x="168" y="29"/>
                  </a:lnTo>
                  <a:lnTo>
                    <a:pt x="158" y="19"/>
                  </a:lnTo>
                  <a:lnTo>
                    <a:pt x="144" y="14"/>
                  </a:lnTo>
                  <a:lnTo>
                    <a:pt x="129" y="14"/>
                  </a:lnTo>
                  <a:lnTo>
                    <a:pt x="110" y="14"/>
                  </a:lnTo>
                  <a:lnTo>
                    <a:pt x="96" y="24"/>
                  </a:lnTo>
                  <a:lnTo>
                    <a:pt x="81" y="38"/>
                  </a:lnTo>
                  <a:lnTo>
                    <a:pt x="67" y="57"/>
                  </a:lnTo>
                  <a:lnTo>
                    <a:pt x="57" y="77"/>
                  </a:lnTo>
                  <a:lnTo>
                    <a:pt x="57" y="96"/>
                  </a:lnTo>
                  <a:lnTo>
                    <a:pt x="62" y="115"/>
                  </a:lnTo>
                  <a:lnTo>
                    <a:pt x="67" y="129"/>
                  </a:lnTo>
                  <a:lnTo>
                    <a:pt x="77" y="144"/>
                  </a:lnTo>
                  <a:lnTo>
                    <a:pt x="86" y="158"/>
                  </a:lnTo>
                  <a:lnTo>
                    <a:pt x="96" y="168"/>
                  </a:lnTo>
                  <a:lnTo>
                    <a:pt x="105" y="173"/>
                  </a:lnTo>
                  <a:lnTo>
                    <a:pt x="91" y="177"/>
                  </a:lnTo>
                  <a:lnTo>
                    <a:pt x="77" y="182"/>
                  </a:lnTo>
                  <a:lnTo>
                    <a:pt x="67" y="187"/>
                  </a:lnTo>
                  <a:lnTo>
                    <a:pt x="57" y="192"/>
                  </a:lnTo>
                  <a:lnTo>
                    <a:pt x="48" y="201"/>
                  </a:lnTo>
                  <a:lnTo>
                    <a:pt x="43" y="211"/>
                  </a:lnTo>
                  <a:lnTo>
                    <a:pt x="43" y="216"/>
                  </a:lnTo>
                  <a:lnTo>
                    <a:pt x="38" y="230"/>
                  </a:lnTo>
                  <a:lnTo>
                    <a:pt x="43" y="245"/>
                  </a:lnTo>
                  <a:lnTo>
                    <a:pt x="48" y="259"/>
                  </a:lnTo>
                  <a:lnTo>
                    <a:pt x="53" y="269"/>
                  </a:lnTo>
                  <a:lnTo>
                    <a:pt x="62" y="283"/>
                  </a:lnTo>
                  <a:lnTo>
                    <a:pt x="72" y="293"/>
                  </a:lnTo>
                  <a:lnTo>
                    <a:pt x="81" y="307"/>
                  </a:lnTo>
                  <a:lnTo>
                    <a:pt x="101" y="312"/>
                  </a:lnTo>
                  <a:lnTo>
                    <a:pt x="115" y="317"/>
                  </a:lnTo>
                  <a:lnTo>
                    <a:pt x="96" y="321"/>
                  </a:lnTo>
                  <a:lnTo>
                    <a:pt x="72" y="326"/>
                  </a:lnTo>
                  <a:lnTo>
                    <a:pt x="57" y="331"/>
                  </a:lnTo>
                  <a:lnTo>
                    <a:pt x="48" y="336"/>
                  </a:lnTo>
                  <a:lnTo>
                    <a:pt x="38" y="345"/>
                  </a:lnTo>
                  <a:lnTo>
                    <a:pt x="33" y="355"/>
                  </a:lnTo>
                  <a:lnTo>
                    <a:pt x="33" y="365"/>
                  </a:lnTo>
                  <a:lnTo>
                    <a:pt x="33" y="374"/>
                  </a:lnTo>
                  <a:lnTo>
                    <a:pt x="33" y="403"/>
                  </a:lnTo>
                  <a:lnTo>
                    <a:pt x="29" y="427"/>
                  </a:lnTo>
                  <a:lnTo>
                    <a:pt x="19" y="451"/>
                  </a:lnTo>
                  <a:lnTo>
                    <a:pt x="0" y="470"/>
                  </a:lnTo>
                  <a:lnTo>
                    <a:pt x="9" y="480"/>
                  </a:lnTo>
                  <a:lnTo>
                    <a:pt x="19" y="480"/>
                  </a:lnTo>
                  <a:lnTo>
                    <a:pt x="29" y="485"/>
                  </a:lnTo>
                  <a:lnTo>
                    <a:pt x="38" y="480"/>
                  </a:lnTo>
                  <a:lnTo>
                    <a:pt x="48" y="480"/>
                  </a:lnTo>
                  <a:lnTo>
                    <a:pt x="57" y="470"/>
                  </a:lnTo>
                  <a:lnTo>
                    <a:pt x="67" y="465"/>
                  </a:lnTo>
                  <a:lnTo>
                    <a:pt x="81" y="461"/>
                  </a:lnTo>
                  <a:lnTo>
                    <a:pt x="91" y="446"/>
                  </a:lnTo>
                  <a:lnTo>
                    <a:pt x="101" y="432"/>
                  </a:lnTo>
                  <a:lnTo>
                    <a:pt x="110" y="413"/>
                  </a:lnTo>
                  <a:lnTo>
                    <a:pt x="125" y="398"/>
                  </a:lnTo>
                  <a:lnTo>
                    <a:pt x="134" y="384"/>
                  </a:lnTo>
                  <a:lnTo>
                    <a:pt x="149" y="365"/>
                  </a:lnTo>
                  <a:lnTo>
                    <a:pt x="158" y="355"/>
                  </a:lnTo>
                  <a:lnTo>
                    <a:pt x="163" y="345"/>
                  </a:lnTo>
                  <a:lnTo>
                    <a:pt x="177" y="341"/>
                  </a:lnTo>
                  <a:lnTo>
                    <a:pt x="182" y="345"/>
                  </a:lnTo>
                  <a:lnTo>
                    <a:pt x="182" y="360"/>
                  </a:lnTo>
                  <a:lnTo>
                    <a:pt x="173" y="374"/>
                  </a:lnTo>
                  <a:lnTo>
                    <a:pt x="163" y="384"/>
                  </a:lnTo>
                  <a:lnTo>
                    <a:pt x="153" y="393"/>
                  </a:lnTo>
                  <a:lnTo>
                    <a:pt x="139" y="403"/>
                  </a:lnTo>
                  <a:lnTo>
                    <a:pt x="125" y="417"/>
                  </a:lnTo>
                  <a:lnTo>
                    <a:pt x="110" y="432"/>
                  </a:lnTo>
                  <a:lnTo>
                    <a:pt x="101" y="446"/>
                  </a:lnTo>
                  <a:lnTo>
                    <a:pt x="91" y="461"/>
                  </a:lnTo>
                  <a:lnTo>
                    <a:pt x="86" y="475"/>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13"/>
            <p:cNvSpPr/>
            <p:nvPr/>
          </p:nvSpPr>
          <p:spPr>
            <a:xfrm>
              <a:off x="2004" y="2155"/>
              <a:ext cx="149" cy="96"/>
            </a:xfrm>
            <a:custGeom>
              <a:rect b="b" l="l" r="r" t="t"/>
              <a:pathLst>
                <a:path extrusionOk="0" h="96" w="149">
                  <a:moveTo>
                    <a:pt x="149" y="52"/>
                  </a:moveTo>
                  <a:lnTo>
                    <a:pt x="134" y="38"/>
                  </a:lnTo>
                  <a:lnTo>
                    <a:pt x="120" y="24"/>
                  </a:lnTo>
                  <a:lnTo>
                    <a:pt x="106" y="14"/>
                  </a:lnTo>
                  <a:lnTo>
                    <a:pt x="86" y="9"/>
                  </a:lnTo>
                  <a:lnTo>
                    <a:pt x="62" y="4"/>
                  </a:lnTo>
                  <a:lnTo>
                    <a:pt x="43" y="0"/>
                  </a:lnTo>
                  <a:lnTo>
                    <a:pt x="19" y="4"/>
                  </a:lnTo>
                  <a:lnTo>
                    <a:pt x="0" y="9"/>
                  </a:lnTo>
                  <a:lnTo>
                    <a:pt x="14" y="19"/>
                  </a:lnTo>
                  <a:lnTo>
                    <a:pt x="29" y="24"/>
                  </a:lnTo>
                  <a:lnTo>
                    <a:pt x="43" y="28"/>
                  </a:lnTo>
                  <a:lnTo>
                    <a:pt x="58" y="38"/>
                  </a:lnTo>
                  <a:lnTo>
                    <a:pt x="67" y="48"/>
                  </a:lnTo>
                  <a:lnTo>
                    <a:pt x="72" y="62"/>
                  </a:lnTo>
                  <a:lnTo>
                    <a:pt x="77" y="76"/>
                  </a:lnTo>
                  <a:lnTo>
                    <a:pt x="72" y="96"/>
                  </a:lnTo>
                  <a:lnTo>
                    <a:pt x="149" y="5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3"/>
            <p:cNvSpPr/>
            <p:nvPr/>
          </p:nvSpPr>
          <p:spPr>
            <a:xfrm>
              <a:off x="2143" y="2083"/>
              <a:ext cx="72" cy="76"/>
            </a:xfrm>
            <a:custGeom>
              <a:rect b="b" l="l" r="r" t="t"/>
              <a:pathLst>
                <a:path extrusionOk="0" h="76" w="72">
                  <a:moveTo>
                    <a:pt x="63" y="14"/>
                  </a:moveTo>
                  <a:lnTo>
                    <a:pt x="53" y="4"/>
                  </a:lnTo>
                  <a:lnTo>
                    <a:pt x="43" y="4"/>
                  </a:lnTo>
                  <a:lnTo>
                    <a:pt x="39" y="0"/>
                  </a:lnTo>
                  <a:lnTo>
                    <a:pt x="29" y="0"/>
                  </a:lnTo>
                  <a:lnTo>
                    <a:pt x="24" y="0"/>
                  </a:lnTo>
                  <a:lnTo>
                    <a:pt x="19" y="4"/>
                  </a:lnTo>
                  <a:lnTo>
                    <a:pt x="10" y="4"/>
                  </a:lnTo>
                  <a:lnTo>
                    <a:pt x="10" y="14"/>
                  </a:lnTo>
                  <a:lnTo>
                    <a:pt x="0" y="28"/>
                  </a:lnTo>
                  <a:lnTo>
                    <a:pt x="5" y="38"/>
                  </a:lnTo>
                  <a:lnTo>
                    <a:pt x="10" y="52"/>
                  </a:lnTo>
                  <a:lnTo>
                    <a:pt x="19" y="67"/>
                  </a:lnTo>
                  <a:lnTo>
                    <a:pt x="24" y="72"/>
                  </a:lnTo>
                  <a:lnTo>
                    <a:pt x="29" y="76"/>
                  </a:lnTo>
                  <a:lnTo>
                    <a:pt x="34" y="76"/>
                  </a:lnTo>
                  <a:lnTo>
                    <a:pt x="39" y="76"/>
                  </a:lnTo>
                  <a:lnTo>
                    <a:pt x="48" y="72"/>
                  </a:lnTo>
                  <a:lnTo>
                    <a:pt x="53" y="72"/>
                  </a:lnTo>
                  <a:lnTo>
                    <a:pt x="58" y="67"/>
                  </a:lnTo>
                  <a:lnTo>
                    <a:pt x="63" y="62"/>
                  </a:lnTo>
                  <a:lnTo>
                    <a:pt x="67" y="52"/>
                  </a:lnTo>
                  <a:lnTo>
                    <a:pt x="72" y="38"/>
                  </a:lnTo>
                  <a:lnTo>
                    <a:pt x="72" y="24"/>
                  </a:lnTo>
                  <a:lnTo>
                    <a:pt x="63" y="14"/>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3"/>
            <p:cNvSpPr/>
            <p:nvPr/>
          </p:nvSpPr>
          <p:spPr>
            <a:xfrm>
              <a:off x="1654" y="2351"/>
              <a:ext cx="494" cy="1488"/>
            </a:xfrm>
            <a:custGeom>
              <a:rect b="b" l="l" r="r" t="t"/>
              <a:pathLst>
                <a:path extrusionOk="0" h="1488" w="494">
                  <a:moveTo>
                    <a:pt x="86" y="82"/>
                  </a:moveTo>
                  <a:lnTo>
                    <a:pt x="81" y="111"/>
                  </a:lnTo>
                  <a:lnTo>
                    <a:pt x="76" y="149"/>
                  </a:lnTo>
                  <a:lnTo>
                    <a:pt x="76" y="192"/>
                  </a:lnTo>
                  <a:lnTo>
                    <a:pt x="76" y="236"/>
                  </a:lnTo>
                  <a:lnTo>
                    <a:pt x="81" y="279"/>
                  </a:lnTo>
                  <a:lnTo>
                    <a:pt x="86" y="322"/>
                  </a:lnTo>
                  <a:lnTo>
                    <a:pt x="96" y="370"/>
                  </a:lnTo>
                  <a:lnTo>
                    <a:pt x="105" y="413"/>
                  </a:lnTo>
                  <a:lnTo>
                    <a:pt x="120" y="461"/>
                  </a:lnTo>
                  <a:lnTo>
                    <a:pt x="134" y="500"/>
                  </a:lnTo>
                  <a:lnTo>
                    <a:pt x="158" y="538"/>
                  </a:lnTo>
                  <a:lnTo>
                    <a:pt x="182" y="576"/>
                  </a:lnTo>
                  <a:lnTo>
                    <a:pt x="206" y="605"/>
                  </a:lnTo>
                  <a:lnTo>
                    <a:pt x="240" y="634"/>
                  </a:lnTo>
                  <a:lnTo>
                    <a:pt x="273" y="653"/>
                  </a:lnTo>
                  <a:lnTo>
                    <a:pt x="316" y="668"/>
                  </a:lnTo>
                  <a:lnTo>
                    <a:pt x="307" y="672"/>
                  </a:lnTo>
                  <a:lnTo>
                    <a:pt x="297" y="672"/>
                  </a:lnTo>
                  <a:lnTo>
                    <a:pt x="288" y="672"/>
                  </a:lnTo>
                  <a:lnTo>
                    <a:pt x="273" y="672"/>
                  </a:lnTo>
                  <a:lnTo>
                    <a:pt x="259" y="672"/>
                  </a:lnTo>
                  <a:lnTo>
                    <a:pt x="244" y="668"/>
                  </a:lnTo>
                  <a:lnTo>
                    <a:pt x="225" y="663"/>
                  </a:lnTo>
                  <a:lnTo>
                    <a:pt x="211" y="663"/>
                  </a:lnTo>
                  <a:lnTo>
                    <a:pt x="192" y="663"/>
                  </a:lnTo>
                  <a:lnTo>
                    <a:pt x="177" y="672"/>
                  </a:lnTo>
                  <a:lnTo>
                    <a:pt x="158" y="682"/>
                  </a:lnTo>
                  <a:lnTo>
                    <a:pt x="144" y="696"/>
                  </a:lnTo>
                  <a:lnTo>
                    <a:pt x="139" y="711"/>
                  </a:lnTo>
                  <a:lnTo>
                    <a:pt x="139" y="730"/>
                  </a:lnTo>
                  <a:lnTo>
                    <a:pt x="148" y="749"/>
                  </a:lnTo>
                  <a:lnTo>
                    <a:pt x="172" y="768"/>
                  </a:lnTo>
                  <a:lnTo>
                    <a:pt x="187" y="778"/>
                  </a:lnTo>
                  <a:lnTo>
                    <a:pt x="177" y="783"/>
                  </a:lnTo>
                  <a:lnTo>
                    <a:pt x="129" y="778"/>
                  </a:lnTo>
                  <a:lnTo>
                    <a:pt x="96" y="788"/>
                  </a:lnTo>
                  <a:lnTo>
                    <a:pt x="72" y="807"/>
                  </a:lnTo>
                  <a:lnTo>
                    <a:pt x="57" y="826"/>
                  </a:lnTo>
                  <a:lnTo>
                    <a:pt x="48" y="850"/>
                  </a:lnTo>
                  <a:lnTo>
                    <a:pt x="33" y="874"/>
                  </a:lnTo>
                  <a:lnTo>
                    <a:pt x="19" y="888"/>
                  </a:lnTo>
                  <a:lnTo>
                    <a:pt x="0" y="893"/>
                  </a:lnTo>
                  <a:lnTo>
                    <a:pt x="9" y="912"/>
                  </a:lnTo>
                  <a:lnTo>
                    <a:pt x="24" y="927"/>
                  </a:lnTo>
                  <a:lnTo>
                    <a:pt x="43" y="936"/>
                  </a:lnTo>
                  <a:lnTo>
                    <a:pt x="67" y="946"/>
                  </a:lnTo>
                  <a:lnTo>
                    <a:pt x="96" y="951"/>
                  </a:lnTo>
                  <a:lnTo>
                    <a:pt x="120" y="946"/>
                  </a:lnTo>
                  <a:lnTo>
                    <a:pt x="148" y="932"/>
                  </a:lnTo>
                  <a:lnTo>
                    <a:pt x="182" y="903"/>
                  </a:lnTo>
                  <a:lnTo>
                    <a:pt x="201" y="884"/>
                  </a:lnTo>
                  <a:lnTo>
                    <a:pt x="206" y="903"/>
                  </a:lnTo>
                  <a:lnTo>
                    <a:pt x="153" y="941"/>
                  </a:lnTo>
                  <a:lnTo>
                    <a:pt x="124" y="980"/>
                  </a:lnTo>
                  <a:lnTo>
                    <a:pt x="105" y="1018"/>
                  </a:lnTo>
                  <a:lnTo>
                    <a:pt x="96" y="1061"/>
                  </a:lnTo>
                  <a:lnTo>
                    <a:pt x="86" y="1100"/>
                  </a:lnTo>
                  <a:lnTo>
                    <a:pt x="86" y="1128"/>
                  </a:lnTo>
                  <a:lnTo>
                    <a:pt x="76" y="1152"/>
                  </a:lnTo>
                  <a:lnTo>
                    <a:pt x="62" y="1157"/>
                  </a:lnTo>
                  <a:lnTo>
                    <a:pt x="81" y="1162"/>
                  </a:lnTo>
                  <a:lnTo>
                    <a:pt x="110" y="1157"/>
                  </a:lnTo>
                  <a:lnTo>
                    <a:pt x="129" y="1148"/>
                  </a:lnTo>
                  <a:lnTo>
                    <a:pt x="158" y="1133"/>
                  </a:lnTo>
                  <a:lnTo>
                    <a:pt x="177" y="1109"/>
                  </a:lnTo>
                  <a:lnTo>
                    <a:pt x="196" y="1085"/>
                  </a:lnTo>
                  <a:lnTo>
                    <a:pt x="211" y="1056"/>
                  </a:lnTo>
                  <a:lnTo>
                    <a:pt x="220" y="1028"/>
                  </a:lnTo>
                  <a:lnTo>
                    <a:pt x="225" y="960"/>
                  </a:lnTo>
                  <a:lnTo>
                    <a:pt x="244" y="975"/>
                  </a:lnTo>
                  <a:lnTo>
                    <a:pt x="235" y="1023"/>
                  </a:lnTo>
                  <a:lnTo>
                    <a:pt x="230" y="1066"/>
                  </a:lnTo>
                  <a:lnTo>
                    <a:pt x="230" y="1109"/>
                  </a:lnTo>
                  <a:lnTo>
                    <a:pt x="225" y="1152"/>
                  </a:lnTo>
                  <a:lnTo>
                    <a:pt x="220" y="1196"/>
                  </a:lnTo>
                  <a:lnTo>
                    <a:pt x="206" y="1234"/>
                  </a:lnTo>
                  <a:lnTo>
                    <a:pt x="182" y="1277"/>
                  </a:lnTo>
                  <a:lnTo>
                    <a:pt x="148" y="1316"/>
                  </a:lnTo>
                  <a:lnTo>
                    <a:pt x="148" y="1344"/>
                  </a:lnTo>
                  <a:lnTo>
                    <a:pt x="148" y="1364"/>
                  </a:lnTo>
                  <a:lnTo>
                    <a:pt x="148" y="1388"/>
                  </a:lnTo>
                  <a:lnTo>
                    <a:pt x="134" y="1407"/>
                  </a:lnTo>
                  <a:lnTo>
                    <a:pt x="134" y="1388"/>
                  </a:lnTo>
                  <a:lnTo>
                    <a:pt x="139" y="1364"/>
                  </a:lnTo>
                  <a:lnTo>
                    <a:pt x="139" y="1344"/>
                  </a:lnTo>
                  <a:lnTo>
                    <a:pt x="129" y="1320"/>
                  </a:lnTo>
                  <a:lnTo>
                    <a:pt x="110" y="1311"/>
                  </a:lnTo>
                  <a:lnTo>
                    <a:pt x="100" y="1306"/>
                  </a:lnTo>
                  <a:lnTo>
                    <a:pt x="81" y="1306"/>
                  </a:lnTo>
                  <a:lnTo>
                    <a:pt x="72" y="1306"/>
                  </a:lnTo>
                  <a:lnTo>
                    <a:pt x="57" y="1311"/>
                  </a:lnTo>
                  <a:lnTo>
                    <a:pt x="48" y="1320"/>
                  </a:lnTo>
                  <a:lnTo>
                    <a:pt x="33" y="1335"/>
                  </a:lnTo>
                  <a:lnTo>
                    <a:pt x="28" y="1349"/>
                  </a:lnTo>
                  <a:lnTo>
                    <a:pt x="19" y="1368"/>
                  </a:lnTo>
                  <a:lnTo>
                    <a:pt x="19" y="1388"/>
                  </a:lnTo>
                  <a:lnTo>
                    <a:pt x="19" y="1412"/>
                  </a:lnTo>
                  <a:lnTo>
                    <a:pt x="24" y="1431"/>
                  </a:lnTo>
                  <a:lnTo>
                    <a:pt x="33" y="1450"/>
                  </a:lnTo>
                  <a:lnTo>
                    <a:pt x="48" y="1469"/>
                  </a:lnTo>
                  <a:lnTo>
                    <a:pt x="62" y="1479"/>
                  </a:lnTo>
                  <a:lnTo>
                    <a:pt x="81" y="1488"/>
                  </a:lnTo>
                  <a:lnTo>
                    <a:pt x="110" y="1488"/>
                  </a:lnTo>
                  <a:lnTo>
                    <a:pt x="134" y="1474"/>
                  </a:lnTo>
                  <a:lnTo>
                    <a:pt x="163" y="1455"/>
                  </a:lnTo>
                  <a:lnTo>
                    <a:pt x="187" y="1426"/>
                  </a:lnTo>
                  <a:lnTo>
                    <a:pt x="211" y="1392"/>
                  </a:lnTo>
                  <a:lnTo>
                    <a:pt x="235" y="1364"/>
                  </a:lnTo>
                  <a:lnTo>
                    <a:pt x="249" y="1330"/>
                  </a:lnTo>
                  <a:lnTo>
                    <a:pt x="259" y="1301"/>
                  </a:lnTo>
                  <a:lnTo>
                    <a:pt x="268" y="1229"/>
                  </a:lnTo>
                  <a:lnTo>
                    <a:pt x="278" y="1152"/>
                  </a:lnTo>
                  <a:lnTo>
                    <a:pt x="283" y="1076"/>
                  </a:lnTo>
                  <a:lnTo>
                    <a:pt x="288" y="1004"/>
                  </a:lnTo>
                  <a:lnTo>
                    <a:pt x="292" y="936"/>
                  </a:lnTo>
                  <a:lnTo>
                    <a:pt x="302" y="874"/>
                  </a:lnTo>
                  <a:lnTo>
                    <a:pt x="316" y="831"/>
                  </a:lnTo>
                  <a:lnTo>
                    <a:pt x="340" y="802"/>
                  </a:lnTo>
                  <a:lnTo>
                    <a:pt x="369" y="788"/>
                  </a:lnTo>
                  <a:lnTo>
                    <a:pt x="393" y="778"/>
                  </a:lnTo>
                  <a:lnTo>
                    <a:pt x="417" y="778"/>
                  </a:lnTo>
                  <a:lnTo>
                    <a:pt x="436" y="783"/>
                  </a:lnTo>
                  <a:lnTo>
                    <a:pt x="446" y="797"/>
                  </a:lnTo>
                  <a:lnTo>
                    <a:pt x="456" y="812"/>
                  </a:lnTo>
                  <a:lnTo>
                    <a:pt x="460" y="836"/>
                  </a:lnTo>
                  <a:lnTo>
                    <a:pt x="460" y="860"/>
                  </a:lnTo>
                  <a:lnTo>
                    <a:pt x="451" y="884"/>
                  </a:lnTo>
                  <a:lnTo>
                    <a:pt x="441" y="893"/>
                  </a:lnTo>
                  <a:lnTo>
                    <a:pt x="432" y="903"/>
                  </a:lnTo>
                  <a:lnTo>
                    <a:pt x="417" y="898"/>
                  </a:lnTo>
                  <a:lnTo>
                    <a:pt x="403" y="898"/>
                  </a:lnTo>
                  <a:lnTo>
                    <a:pt x="393" y="884"/>
                  </a:lnTo>
                  <a:lnTo>
                    <a:pt x="384" y="874"/>
                  </a:lnTo>
                  <a:lnTo>
                    <a:pt x="374" y="860"/>
                  </a:lnTo>
                  <a:lnTo>
                    <a:pt x="369" y="888"/>
                  </a:lnTo>
                  <a:lnTo>
                    <a:pt x="369" y="912"/>
                  </a:lnTo>
                  <a:lnTo>
                    <a:pt x="379" y="927"/>
                  </a:lnTo>
                  <a:lnTo>
                    <a:pt x="388" y="936"/>
                  </a:lnTo>
                  <a:lnTo>
                    <a:pt x="369" y="951"/>
                  </a:lnTo>
                  <a:lnTo>
                    <a:pt x="360" y="965"/>
                  </a:lnTo>
                  <a:lnTo>
                    <a:pt x="360" y="980"/>
                  </a:lnTo>
                  <a:lnTo>
                    <a:pt x="364" y="1004"/>
                  </a:lnTo>
                  <a:lnTo>
                    <a:pt x="374" y="1008"/>
                  </a:lnTo>
                  <a:lnTo>
                    <a:pt x="384" y="1008"/>
                  </a:lnTo>
                  <a:lnTo>
                    <a:pt x="398" y="1004"/>
                  </a:lnTo>
                  <a:lnTo>
                    <a:pt x="412" y="994"/>
                  </a:lnTo>
                  <a:lnTo>
                    <a:pt x="427" y="980"/>
                  </a:lnTo>
                  <a:lnTo>
                    <a:pt x="441" y="965"/>
                  </a:lnTo>
                  <a:lnTo>
                    <a:pt x="456" y="946"/>
                  </a:lnTo>
                  <a:lnTo>
                    <a:pt x="465" y="932"/>
                  </a:lnTo>
                  <a:lnTo>
                    <a:pt x="480" y="893"/>
                  </a:lnTo>
                  <a:lnTo>
                    <a:pt x="489" y="840"/>
                  </a:lnTo>
                  <a:lnTo>
                    <a:pt x="494" y="788"/>
                  </a:lnTo>
                  <a:lnTo>
                    <a:pt x="484" y="735"/>
                  </a:lnTo>
                  <a:lnTo>
                    <a:pt x="470" y="692"/>
                  </a:lnTo>
                  <a:lnTo>
                    <a:pt x="451" y="653"/>
                  </a:lnTo>
                  <a:lnTo>
                    <a:pt x="427" y="629"/>
                  </a:lnTo>
                  <a:lnTo>
                    <a:pt x="403" y="610"/>
                  </a:lnTo>
                  <a:lnTo>
                    <a:pt x="374" y="591"/>
                  </a:lnTo>
                  <a:lnTo>
                    <a:pt x="350" y="576"/>
                  </a:lnTo>
                  <a:lnTo>
                    <a:pt x="331" y="557"/>
                  </a:lnTo>
                  <a:lnTo>
                    <a:pt x="312" y="533"/>
                  </a:lnTo>
                  <a:lnTo>
                    <a:pt x="278" y="485"/>
                  </a:lnTo>
                  <a:lnTo>
                    <a:pt x="249" y="437"/>
                  </a:lnTo>
                  <a:lnTo>
                    <a:pt x="220" y="389"/>
                  </a:lnTo>
                  <a:lnTo>
                    <a:pt x="201" y="336"/>
                  </a:lnTo>
                  <a:lnTo>
                    <a:pt x="182" y="274"/>
                  </a:lnTo>
                  <a:lnTo>
                    <a:pt x="172" y="197"/>
                  </a:lnTo>
                  <a:lnTo>
                    <a:pt x="168" y="111"/>
                  </a:lnTo>
                  <a:lnTo>
                    <a:pt x="177" y="0"/>
                  </a:lnTo>
                  <a:lnTo>
                    <a:pt x="163" y="15"/>
                  </a:lnTo>
                  <a:lnTo>
                    <a:pt x="153" y="29"/>
                  </a:lnTo>
                  <a:lnTo>
                    <a:pt x="144" y="44"/>
                  </a:lnTo>
                  <a:lnTo>
                    <a:pt x="134" y="48"/>
                  </a:lnTo>
                  <a:lnTo>
                    <a:pt x="124" y="58"/>
                  </a:lnTo>
                  <a:lnTo>
                    <a:pt x="115" y="68"/>
                  </a:lnTo>
                  <a:lnTo>
                    <a:pt x="100" y="72"/>
                  </a:lnTo>
                  <a:lnTo>
                    <a:pt x="86" y="8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3"/>
            <p:cNvSpPr/>
            <p:nvPr/>
          </p:nvSpPr>
          <p:spPr>
            <a:xfrm>
              <a:off x="1630" y="1041"/>
              <a:ext cx="254" cy="806"/>
            </a:xfrm>
            <a:custGeom>
              <a:rect b="b" l="l" r="r" t="t"/>
              <a:pathLst>
                <a:path extrusionOk="0" h="806" w="254">
                  <a:moveTo>
                    <a:pt x="254" y="754"/>
                  </a:moveTo>
                  <a:lnTo>
                    <a:pt x="211" y="691"/>
                  </a:lnTo>
                  <a:lnTo>
                    <a:pt x="172" y="619"/>
                  </a:lnTo>
                  <a:lnTo>
                    <a:pt x="139" y="542"/>
                  </a:lnTo>
                  <a:lnTo>
                    <a:pt x="115" y="461"/>
                  </a:lnTo>
                  <a:lnTo>
                    <a:pt x="100" y="370"/>
                  </a:lnTo>
                  <a:lnTo>
                    <a:pt x="91" y="278"/>
                  </a:lnTo>
                  <a:lnTo>
                    <a:pt x="91" y="187"/>
                  </a:lnTo>
                  <a:lnTo>
                    <a:pt x="100" y="96"/>
                  </a:lnTo>
                  <a:lnTo>
                    <a:pt x="24" y="0"/>
                  </a:lnTo>
                  <a:lnTo>
                    <a:pt x="9" y="82"/>
                  </a:lnTo>
                  <a:lnTo>
                    <a:pt x="0" y="173"/>
                  </a:lnTo>
                  <a:lnTo>
                    <a:pt x="0" y="269"/>
                  </a:lnTo>
                  <a:lnTo>
                    <a:pt x="9" y="365"/>
                  </a:lnTo>
                  <a:lnTo>
                    <a:pt x="24" y="466"/>
                  </a:lnTo>
                  <a:lnTo>
                    <a:pt x="43" y="566"/>
                  </a:lnTo>
                  <a:lnTo>
                    <a:pt x="72" y="658"/>
                  </a:lnTo>
                  <a:lnTo>
                    <a:pt x="110" y="744"/>
                  </a:lnTo>
                  <a:lnTo>
                    <a:pt x="120" y="744"/>
                  </a:lnTo>
                  <a:lnTo>
                    <a:pt x="129" y="744"/>
                  </a:lnTo>
                  <a:lnTo>
                    <a:pt x="139" y="749"/>
                  </a:lnTo>
                  <a:lnTo>
                    <a:pt x="148" y="754"/>
                  </a:lnTo>
                  <a:lnTo>
                    <a:pt x="158" y="758"/>
                  </a:lnTo>
                  <a:lnTo>
                    <a:pt x="172" y="768"/>
                  </a:lnTo>
                  <a:lnTo>
                    <a:pt x="182" y="782"/>
                  </a:lnTo>
                  <a:lnTo>
                    <a:pt x="192" y="802"/>
                  </a:lnTo>
                  <a:lnTo>
                    <a:pt x="201" y="806"/>
                  </a:lnTo>
                  <a:lnTo>
                    <a:pt x="206" y="806"/>
                  </a:lnTo>
                  <a:lnTo>
                    <a:pt x="216" y="802"/>
                  </a:lnTo>
                  <a:lnTo>
                    <a:pt x="220" y="792"/>
                  </a:lnTo>
                  <a:lnTo>
                    <a:pt x="230" y="778"/>
                  </a:lnTo>
                  <a:lnTo>
                    <a:pt x="235" y="768"/>
                  </a:lnTo>
                  <a:lnTo>
                    <a:pt x="244" y="758"/>
                  </a:lnTo>
                  <a:lnTo>
                    <a:pt x="254" y="754"/>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3"/>
            <p:cNvSpPr/>
            <p:nvPr/>
          </p:nvSpPr>
          <p:spPr>
            <a:xfrm>
              <a:off x="1759" y="4055"/>
              <a:ext cx="82" cy="8506"/>
            </a:xfrm>
            <a:prstGeom prst="rect">
              <a:avLst/>
            </a:pr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13"/>
            <p:cNvSpPr/>
            <p:nvPr/>
          </p:nvSpPr>
          <p:spPr>
            <a:xfrm>
              <a:off x="4087" y="1166"/>
              <a:ext cx="4253" cy="86"/>
            </a:xfrm>
            <a:prstGeom prst="rect">
              <a:avLst/>
            </a:pr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13"/>
            <p:cNvSpPr/>
            <p:nvPr/>
          </p:nvSpPr>
          <p:spPr>
            <a:xfrm>
              <a:off x="2326" y="14812"/>
              <a:ext cx="144" cy="173"/>
            </a:xfrm>
            <a:custGeom>
              <a:rect b="b" l="l" r="r" t="t"/>
              <a:pathLst>
                <a:path extrusionOk="0" h="173" w="144">
                  <a:moveTo>
                    <a:pt x="0" y="34"/>
                  </a:moveTo>
                  <a:lnTo>
                    <a:pt x="14" y="53"/>
                  </a:lnTo>
                  <a:lnTo>
                    <a:pt x="33" y="77"/>
                  </a:lnTo>
                  <a:lnTo>
                    <a:pt x="48" y="96"/>
                  </a:lnTo>
                  <a:lnTo>
                    <a:pt x="62" y="115"/>
                  </a:lnTo>
                  <a:lnTo>
                    <a:pt x="76" y="135"/>
                  </a:lnTo>
                  <a:lnTo>
                    <a:pt x="91" y="149"/>
                  </a:lnTo>
                  <a:lnTo>
                    <a:pt x="100" y="163"/>
                  </a:lnTo>
                  <a:lnTo>
                    <a:pt x="105" y="168"/>
                  </a:lnTo>
                  <a:lnTo>
                    <a:pt x="115" y="173"/>
                  </a:lnTo>
                  <a:lnTo>
                    <a:pt x="120" y="173"/>
                  </a:lnTo>
                  <a:lnTo>
                    <a:pt x="129" y="168"/>
                  </a:lnTo>
                  <a:lnTo>
                    <a:pt x="134" y="168"/>
                  </a:lnTo>
                  <a:lnTo>
                    <a:pt x="144" y="159"/>
                  </a:lnTo>
                  <a:lnTo>
                    <a:pt x="144" y="149"/>
                  </a:lnTo>
                  <a:lnTo>
                    <a:pt x="144" y="139"/>
                  </a:lnTo>
                  <a:lnTo>
                    <a:pt x="134" y="125"/>
                  </a:lnTo>
                  <a:lnTo>
                    <a:pt x="124" y="111"/>
                  </a:lnTo>
                  <a:lnTo>
                    <a:pt x="110" y="91"/>
                  </a:lnTo>
                  <a:lnTo>
                    <a:pt x="91" y="72"/>
                  </a:lnTo>
                  <a:lnTo>
                    <a:pt x="72" y="53"/>
                  </a:lnTo>
                  <a:lnTo>
                    <a:pt x="52" y="29"/>
                  </a:lnTo>
                  <a:lnTo>
                    <a:pt x="38" y="15"/>
                  </a:lnTo>
                  <a:lnTo>
                    <a:pt x="28" y="0"/>
                  </a:lnTo>
                  <a:lnTo>
                    <a:pt x="24" y="0"/>
                  </a:lnTo>
                  <a:lnTo>
                    <a:pt x="0" y="34"/>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13"/>
            <p:cNvSpPr/>
            <p:nvPr/>
          </p:nvSpPr>
          <p:spPr>
            <a:xfrm>
              <a:off x="2287" y="14831"/>
              <a:ext cx="816" cy="855"/>
            </a:xfrm>
            <a:custGeom>
              <a:rect b="b" l="l" r="r" t="t"/>
              <a:pathLst>
                <a:path extrusionOk="0" h="855" w="816">
                  <a:moveTo>
                    <a:pt x="375" y="744"/>
                  </a:moveTo>
                  <a:lnTo>
                    <a:pt x="394" y="754"/>
                  </a:lnTo>
                  <a:lnTo>
                    <a:pt x="413" y="759"/>
                  </a:lnTo>
                  <a:lnTo>
                    <a:pt x="427" y="759"/>
                  </a:lnTo>
                  <a:lnTo>
                    <a:pt x="442" y="749"/>
                  </a:lnTo>
                  <a:lnTo>
                    <a:pt x="456" y="744"/>
                  </a:lnTo>
                  <a:lnTo>
                    <a:pt x="466" y="740"/>
                  </a:lnTo>
                  <a:lnTo>
                    <a:pt x="480" y="740"/>
                  </a:lnTo>
                  <a:lnTo>
                    <a:pt x="499" y="744"/>
                  </a:lnTo>
                  <a:lnTo>
                    <a:pt x="495" y="730"/>
                  </a:lnTo>
                  <a:lnTo>
                    <a:pt x="490" y="706"/>
                  </a:lnTo>
                  <a:lnTo>
                    <a:pt x="480" y="677"/>
                  </a:lnTo>
                  <a:lnTo>
                    <a:pt x="461" y="648"/>
                  </a:lnTo>
                  <a:lnTo>
                    <a:pt x="442" y="620"/>
                  </a:lnTo>
                  <a:lnTo>
                    <a:pt x="418" y="596"/>
                  </a:lnTo>
                  <a:lnTo>
                    <a:pt x="394" y="576"/>
                  </a:lnTo>
                  <a:lnTo>
                    <a:pt x="360" y="567"/>
                  </a:lnTo>
                  <a:lnTo>
                    <a:pt x="327" y="562"/>
                  </a:lnTo>
                  <a:lnTo>
                    <a:pt x="298" y="548"/>
                  </a:lnTo>
                  <a:lnTo>
                    <a:pt x="274" y="533"/>
                  </a:lnTo>
                  <a:lnTo>
                    <a:pt x="245" y="509"/>
                  </a:lnTo>
                  <a:lnTo>
                    <a:pt x="226" y="485"/>
                  </a:lnTo>
                  <a:lnTo>
                    <a:pt x="207" y="456"/>
                  </a:lnTo>
                  <a:lnTo>
                    <a:pt x="187" y="423"/>
                  </a:lnTo>
                  <a:lnTo>
                    <a:pt x="168" y="389"/>
                  </a:lnTo>
                  <a:lnTo>
                    <a:pt x="159" y="356"/>
                  </a:lnTo>
                  <a:lnTo>
                    <a:pt x="144" y="317"/>
                  </a:lnTo>
                  <a:lnTo>
                    <a:pt x="139" y="279"/>
                  </a:lnTo>
                  <a:lnTo>
                    <a:pt x="135" y="245"/>
                  </a:lnTo>
                  <a:lnTo>
                    <a:pt x="130" y="207"/>
                  </a:lnTo>
                  <a:lnTo>
                    <a:pt x="135" y="173"/>
                  </a:lnTo>
                  <a:lnTo>
                    <a:pt x="135" y="135"/>
                  </a:lnTo>
                  <a:lnTo>
                    <a:pt x="144" y="106"/>
                  </a:lnTo>
                  <a:lnTo>
                    <a:pt x="149" y="87"/>
                  </a:lnTo>
                  <a:lnTo>
                    <a:pt x="159" y="72"/>
                  </a:lnTo>
                  <a:lnTo>
                    <a:pt x="163" y="58"/>
                  </a:lnTo>
                  <a:lnTo>
                    <a:pt x="178" y="48"/>
                  </a:lnTo>
                  <a:lnTo>
                    <a:pt x="183" y="39"/>
                  </a:lnTo>
                  <a:lnTo>
                    <a:pt x="192" y="34"/>
                  </a:lnTo>
                  <a:lnTo>
                    <a:pt x="202" y="29"/>
                  </a:lnTo>
                  <a:lnTo>
                    <a:pt x="207" y="29"/>
                  </a:lnTo>
                  <a:lnTo>
                    <a:pt x="216" y="29"/>
                  </a:lnTo>
                  <a:lnTo>
                    <a:pt x="231" y="29"/>
                  </a:lnTo>
                  <a:lnTo>
                    <a:pt x="250" y="34"/>
                  </a:lnTo>
                  <a:lnTo>
                    <a:pt x="264" y="44"/>
                  </a:lnTo>
                  <a:lnTo>
                    <a:pt x="283" y="53"/>
                  </a:lnTo>
                  <a:lnTo>
                    <a:pt x="298" y="77"/>
                  </a:lnTo>
                  <a:lnTo>
                    <a:pt x="307" y="101"/>
                  </a:lnTo>
                  <a:lnTo>
                    <a:pt x="312" y="140"/>
                  </a:lnTo>
                  <a:lnTo>
                    <a:pt x="322" y="178"/>
                  </a:lnTo>
                  <a:lnTo>
                    <a:pt x="331" y="216"/>
                  </a:lnTo>
                  <a:lnTo>
                    <a:pt x="341" y="250"/>
                  </a:lnTo>
                  <a:lnTo>
                    <a:pt x="355" y="284"/>
                  </a:lnTo>
                  <a:lnTo>
                    <a:pt x="375" y="312"/>
                  </a:lnTo>
                  <a:lnTo>
                    <a:pt x="399" y="336"/>
                  </a:lnTo>
                  <a:lnTo>
                    <a:pt x="418" y="356"/>
                  </a:lnTo>
                  <a:lnTo>
                    <a:pt x="442" y="370"/>
                  </a:lnTo>
                  <a:lnTo>
                    <a:pt x="466" y="384"/>
                  </a:lnTo>
                  <a:lnTo>
                    <a:pt x="490" y="389"/>
                  </a:lnTo>
                  <a:lnTo>
                    <a:pt x="519" y="394"/>
                  </a:lnTo>
                  <a:lnTo>
                    <a:pt x="543" y="389"/>
                  </a:lnTo>
                  <a:lnTo>
                    <a:pt x="567" y="380"/>
                  </a:lnTo>
                  <a:lnTo>
                    <a:pt x="591" y="365"/>
                  </a:lnTo>
                  <a:lnTo>
                    <a:pt x="610" y="346"/>
                  </a:lnTo>
                  <a:lnTo>
                    <a:pt x="629" y="322"/>
                  </a:lnTo>
                  <a:lnTo>
                    <a:pt x="643" y="293"/>
                  </a:lnTo>
                  <a:lnTo>
                    <a:pt x="648" y="269"/>
                  </a:lnTo>
                  <a:lnTo>
                    <a:pt x="648" y="250"/>
                  </a:lnTo>
                  <a:lnTo>
                    <a:pt x="643" y="236"/>
                  </a:lnTo>
                  <a:lnTo>
                    <a:pt x="667" y="226"/>
                  </a:lnTo>
                  <a:lnTo>
                    <a:pt x="696" y="226"/>
                  </a:lnTo>
                  <a:lnTo>
                    <a:pt x="720" y="231"/>
                  </a:lnTo>
                  <a:lnTo>
                    <a:pt x="749" y="245"/>
                  </a:lnTo>
                  <a:lnTo>
                    <a:pt x="768" y="264"/>
                  </a:lnTo>
                  <a:lnTo>
                    <a:pt x="787" y="293"/>
                  </a:lnTo>
                  <a:lnTo>
                    <a:pt x="797" y="327"/>
                  </a:lnTo>
                  <a:lnTo>
                    <a:pt x="797" y="365"/>
                  </a:lnTo>
                  <a:lnTo>
                    <a:pt x="792" y="394"/>
                  </a:lnTo>
                  <a:lnTo>
                    <a:pt x="783" y="413"/>
                  </a:lnTo>
                  <a:lnTo>
                    <a:pt x="773" y="428"/>
                  </a:lnTo>
                  <a:lnTo>
                    <a:pt x="754" y="432"/>
                  </a:lnTo>
                  <a:lnTo>
                    <a:pt x="739" y="437"/>
                  </a:lnTo>
                  <a:lnTo>
                    <a:pt x="725" y="437"/>
                  </a:lnTo>
                  <a:lnTo>
                    <a:pt x="711" y="432"/>
                  </a:lnTo>
                  <a:lnTo>
                    <a:pt x="696" y="432"/>
                  </a:lnTo>
                  <a:lnTo>
                    <a:pt x="677" y="413"/>
                  </a:lnTo>
                  <a:lnTo>
                    <a:pt x="667" y="394"/>
                  </a:lnTo>
                  <a:lnTo>
                    <a:pt x="667" y="365"/>
                  </a:lnTo>
                  <a:lnTo>
                    <a:pt x="672" y="351"/>
                  </a:lnTo>
                  <a:lnTo>
                    <a:pt x="682" y="341"/>
                  </a:lnTo>
                  <a:lnTo>
                    <a:pt x="696" y="341"/>
                  </a:lnTo>
                  <a:lnTo>
                    <a:pt x="701" y="351"/>
                  </a:lnTo>
                  <a:lnTo>
                    <a:pt x="696" y="365"/>
                  </a:lnTo>
                  <a:lnTo>
                    <a:pt x="701" y="389"/>
                  </a:lnTo>
                  <a:lnTo>
                    <a:pt x="711" y="375"/>
                  </a:lnTo>
                  <a:lnTo>
                    <a:pt x="720" y="365"/>
                  </a:lnTo>
                  <a:lnTo>
                    <a:pt x="725" y="351"/>
                  </a:lnTo>
                  <a:lnTo>
                    <a:pt x="725" y="332"/>
                  </a:lnTo>
                  <a:lnTo>
                    <a:pt x="720" y="327"/>
                  </a:lnTo>
                  <a:lnTo>
                    <a:pt x="715" y="317"/>
                  </a:lnTo>
                  <a:lnTo>
                    <a:pt x="706" y="312"/>
                  </a:lnTo>
                  <a:lnTo>
                    <a:pt x="701" y="308"/>
                  </a:lnTo>
                  <a:lnTo>
                    <a:pt x="691" y="303"/>
                  </a:lnTo>
                  <a:lnTo>
                    <a:pt x="682" y="308"/>
                  </a:lnTo>
                  <a:lnTo>
                    <a:pt x="672" y="308"/>
                  </a:lnTo>
                  <a:lnTo>
                    <a:pt x="663" y="317"/>
                  </a:lnTo>
                  <a:lnTo>
                    <a:pt x="658" y="332"/>
                  </a:lnTo>
                  <a:lnTo>
                    <a:pt x="653" y="351"/>
                  </a:lnTo>
                  <a:lnTo>
                    <a:pt x="648" y="365"/>
                  </a:lnTo>
                  <a:lnTo>
                    <a:pt x="648" y="389"/>
                  </a:lnTo>
                  <a:lnTo>
                    <a:pt x="648" y="408"/>
                  </a:lnTo>
                  <a:lnTo>
                    <a:pt x="658" y="428"/>
                  </a:lnTo>
                  <a:lnTo>
                    <a:pt x="672" y="447"/>
                  </a:lnTo>
                  <a:lnTo>
                    <a:pt x="691" y="461"/>
                  </a:lnTo>
                  <a:lnTo>
                    <a:pt x="715" y="471"/>
                  </a:lnTo>
                  <a:lnTo>
                    <a:pt x="735" y="476"/>
                  </a:lnTo>
                  <a:lnTo>
                    <a:pt x="759" y="471"/>
                  </a:lnTo>
                  <a:lnTo>
                    <a:pt x="773" y="466"/>
                  </a:lnTo>
                  <a:lnTo>
                    <a:pt x="792" y="452"/>
                  </a:lnTo>
                  <a:lnTo>
                    <a:pt x="802" y="432"/>
                  </a:lnTo>
                  <a:lnTo>
                    <a:pt x="811" y="404"/>
                  </a:lnTo>
                  <a:lnTo>
                    <a:pt x="816" y="375"/>
                  </a:lnTo>
                  <a:lnTo>
                    <a:pt x="816" y="336"/>
                  </a:lnTo>
                  <a:lnTo>
                    <a:pt x="811" y="303"/>
                  </a:lnTo>
                  <a:lnTo>
                    <a:pt x="802" y="269"/>
                  </a:lnTo>
                  <a:lnTo>
                    <a:pt x="783" y="240"/>
                  </a:lnTo>
                  <a:lnTo>
                    <a:pt x="759" y="216"/>
                  </a:lnTo>
                  <a:lnTo>
                    <a:pt x="725" y="202"/>
                  </a:lnTo>
                  <a:lnTo>
                    <a:pt x="687" y="197"/>
                  </a:lnTo>
                  <a:lnTo>
                    <a:pt x="634" y="207"/>
                  </a:lnTo>
                  <a:lnTo>
                    <a:pt x="619" y="183"/>
                  </a:lnTo>
                  <a:lnTo>
                    <a:pt x="600" y="164"/>
                  </a:lnTo>
                  <a:lnTo>
                    <a:pt x="576" y="144"/>
                  </a:lnTo>
                  <a:lnTo>
                    <a:pt x="552" y="130"/>
                  </a:lnTo>
                  <a:lnTo>
                    <a:pt x="528" y="120"/>
                  </a:lnTo>
                  <a:lnTo>
                    <a:pt x="504" y="120"/>
                  </a:lnTo>
                  <a:lnTo>
                    <a:pt x="485" y="130"/>
                  </a:lnTo>
                  <a:lnTo>
                    <a:pt x="471" y="149"/>
                  </a:lnTo>
                  <a:lnTo>
                    <a:pt x="461" y="183"/>
                  </a:lnTo>
                  <a:lnTo>
                    <a:pt x="461" y="207"/>
                  </a:lnTo>
                  <a:lnTo>
                    <a:pt x="471" y="231"/>
                  </a:lnTo>
                  <a:lnTo>
                    <a:pt x="480" y="245"/>
                  </a:lnTo>
                  <a:lnTo>
                    <a:pt x="490" y="250"/>
                  </a:lnTo>
                  <a:lnTo>
                    <a:pt x="499" y="250"/>
                  </a:lnTo>
                  <a:lnTo>
                    <a:pt x="509" y="245"/>
                  </a:lnTo>
                  <a:lnTo>
                    <a:pt x="519" y="245"/>
                  </a:lnTo>
                  <a:lnTo>
                    <a:pt x="528" y="240"/>
                  </a:lnTo>
                  <a:lnTo>
                    <a:pt x="538" y="236"/>
                  </a:lnTo>
                  <a:lnTo>
                    <a:pt x="543" y="226"/>
                  </a:lnTo>
                  <a:lnTo>
                    <a:pt x="543" y="221"/>
                  </a:lnTo>
                  <a:lnTo>
                    <a:pt x="543" y="207"/>
                  </a:lnTo>
                  <a:lnTo>
                    <a:pt x="538" y="202"/>
                  </a:lnTo>
                  <a:lnTo>
                    <a:pt x="533" y="202"/>
                  </a:lnTo>
                  <a:lnTo>
                    <a:pt x="528" y="212"/>
                  </a:lnTo>
                  <a:lnTo>
                    <a:pt x="519" y="221"/>
                  </a:lnTo>
                  <a:lnTo>
                    <a:pt x="509" y="221"/>
                  </a:lnTo>
                  <a:lnTo>
                    <a:pt x="499" y="221"/>
                  </a:lnTo>
                  <a:lnTo>
                    <a:pt x="490" y="216"/>
                  </a:lnTo>
                  <a:lnTo>
                    <a:pt x="485" y="207"/>
                  </a:lnTo>
                  <a:lnTo>
                    <a:pt x="480" y="192"/>
                  </a:lnTo>
                  <a:lnTo>
                    <a:pt x="485" y="178"/>
                  </a:lnTo>
                  <a:lnTo>
                    <a:pt x="490" y="168"/>
                  </a:lnTo>
                  <a:lnTo>
                    <a:pt x="495" y="154"/>
                  </a:lnTo>
                  <a:lnTo>
                    <a:pt x="504" y="149"/>
                  </a:lnTo>
                  <a:lnTo>
                    <a:pt x="523" y="144"/>
                  </a:lnTo>
                  <a:lnTo>
                    <a:pt x="543" y="149"/>
                  </a:lnTo>
                  <a:lnTo>
                    <a:pt x="562" y="159"/>
                  </a:lnTo>
                  <a:lnTo>
                    <a:pt x="581" y="168"/>
                  </a:lnTo>
                  <a:lnTo>
                    <a:pt x="595" y="188"/>
                  </a:lnTo>
                  <a:lnTo>
                    <a:pt x="610" y="216"/>
                  </a:lnTo>
                  <a:lnTo>
                    <a:pt x="615" y="231"/>
                  </a:lnTo>
                  <a:lnTo>
                    <a:pt x="619" y="245"/>
                  </a:lnTo>
                  <a:lnTo>
                    <a:pt x="619" y="264"/>
                  </a:lnTo>
                  <a:lnTo>
                    <a:pt x="619" y="288"/>
                  </a:lnTo>
                  <a:lnTo>
                    <a:pt x="615" y="308"/>
                  </a:lnTo>
                  <a:lnTo>
                    <a:pt x="600" y="327"/>
                  </a:lnTo>
                  <a:lnTo>
                    <a:pt x="581" y="341"/>
                  </a:lnTo>
                  <a:lnTo>
                    <a:pt x="547" y="356"/>
                  </a:lnTo>
                  <a:lnTo>
                    <a:pt x="552" y="332"/>
                  </a:lnTo>
                  <a:lnTo>
                    <a:pt x="557" y="317"/>
                  </a:lnTo>
                  <a:lnTo>
                    <a:pt x="557" y="308"/>
                  </a:lnTo>
                  <a:lnTo>
                    <a:pt x="557" y="303"/>
                  </a:lnTo>
                  <a:lnTo>
                    <a:pt x="552" y="303"/>
                  </a:lnTo>
                  <a:lnTo>
                    <a:pt x="547" y="312"/>
                  </a:lnTo>
                  <a:lnTo>
                    <a:pt x="543" y="322"/>
                  </a:lnTo>
                  <a:lnTo>
                    <a:pt x="523" y="332"/>
                  </a:lnTo>
                  <a:lnTo>
                    <a:pt x="509" y="336"/>
                  </a:lnTo>
                  <a:lnTo>
                    <a:pt x="490" y="341"/>
                  </a:lnTo>
                  <a:lnTo>
                    <a:pt x="471" y="341"/>
                  </a:lnTo>
                  <a:lnTo>
                    <a:pt x="451" y="341"/>
                  </a:lnTo>
                  <a:lnTo>
                    <a:pt x="432" y="332"/>
                  </a:lnTo>
                  <a:lnTo>
                    <a:pt x="413" y="322"/>
                  </a:lnTo>
                  <a:lnTo>
                    <a:pt x="399" y="308"/>
                  </a:lnTo>
                  <a:lnTo>
                    <a:pt x="379" y="288"/>
                  </a:lnTo>
                  <a:lnTo>
                    <a:pt x="360" y="240"/>
                  </a:lnTo>
                  <a:lnTo>
                    <a:pt x="346" y="192"/>
                  </a:lnTo>
                  <a:lnTo>
                    <a:pt x="331" y="144"/>
                  </a:lnTo>
                  <a:lnTo>
                    <a:pt x="322" y="96"/>
                  </a:lnTo>
                  <a:lnTo>
                    <a:pt x="307" y="58"/>
                  </a:lnTo>
                  <a:lnTo>
                    <a:pt x="288" y="24"/>
                  </a:lnTo>
                  <a:lnTo>
                    <a:pt x="255" y="5"/>
                  </a:lnTo>
                  <a:lnTo>
                    <a:pt x="207" y="0"/>
                  </a:lnTo>
                  <a:lnTo>
                    <a:pt x="173" y="5"/>
                  </a:lnTo>
                  <a:lnTo>
                    <a:pt x="144" y="24"/>
                  </a:lnTo>
                  <a:lnTo>
                    <a:pt x="115" y="53"/>
                  </a:lnTo>
                  <a:lnTo>
                    <a:pt x="96" y="87"/>
                  </a:lnTo>
                  <a:lnTo>
                    <a:pt x="82" y="135"/>
                  </a:lnTo>
                  <a:lnTo>
                    <a:pt x="72" y="188"/>
                  </a:lnTo>
                  <a:lnTo>
                    <a:pt x="67" y="255"/>
                  </a:lnTo>
                  <a:lnTo>
                    <a:pt x="67" y="322"/>
                  </a:lnTo>
                  <a:lnTo>
                    <a:pt x="67" y="351"/>
                  </a:lnTo>
                  <a:lnTo>
                    <a:pt x="77" y="380"/>
                  </a:lnTo>
                  <a:lnTo>
                    <a:pt x="87" y="413"/>
                  </a:lnTo>
                  <a:lnTo>
                    <a:pt x="96" y="447"/>
                  </a:lnTo>
                  <a:lnTo>
                    <a:pt x="111" y="476"/>
                  </a:lnTo>
                  <a:lnTo>
                    <a:pt x="125" y="500"/>
                  </a:lnTo>
                  <a:lnTo>
                    <a:pt x="139" y="524"/>
                  </a:lnTo>
                  <a:lnTo>
                    <a:pt x="149" y="543"/>
                  </a:lnTo>
                  <a:lnTo>
                    <a:pt x="163" y="557"/>
                  </a:lnTo>
                  <a:lnTo>
                    <a:pt x="173" y="576"/>
                  </a:lnTo>
                  <a:lnTo>
                    <a:pt x="178" y="596"/>
                  </a:lnTo>
                  <a:lnTo>
                    <a:pt x="183" y="615"/>
                  </a:lnTo>
                  <a:lnTo>
                    <a:pt x="187" y="634"/>
                  </a:lnTo>
                  <a:lnTo>
                    <a:pt x="192" y="653"/>
                  </a:lnTo>
                  <a:lnTo>
                    <a:pt x="192" y="672"/>
                  </a:lnTo>
                  <a:lnTo>
                    <a:pt x="192" y="682"/>
                  </a:lnTo>
                  <a:lnTo>
                    <a:pt x="187" y="701"/>
                  </a:lnTo>
                  <a:lnTo>
                    <a:pt x="178" y="653"/>
                  </a:lnTo>
                  <a:lnTo>
                    <a:pt x="163" y="610"/>
                  </a:lnTo>
                  <a:lnTo>
                    <a:pt x="144" y="567"/>
                  </a:lnTo>
                  <a:lnTo>
                    <a:pt x="125" y="528"/>
                  </a:lnTo>
                  <a:lnTo>
                    <a:pt x="101" y="495"/>
                  </a:lnTo>
                  <a:lnTo>
                    <a:pt x="82" y="456"/>
                  </a:lnTo>
                  <a:lnTo>
                    <a:pt x="67" y="423"/>
                  </a:lnTo>
                  <a:lnTo>
                    <a:pt x="63" y="389"/>
                  </a:lnTo>
                  <a:lnTo>
                    <a:pt x="53" y="408"/>
                  </a:lnTo>
                  <a:lnTo>
                    <a:pt x="29" y="428"/>
                  </a:lnTo>
                  <a:lnTo>
                    <a:pt x="15" y="442"/>
                  </a:lnTo>
                  <a:lnTo>
                    <a:pt x="5" y="461"/>
                  </a:lnTo>
                  <a:lnTo>
                    <a:pt x="0" y="480"/>
                  </a:lnTo>
                  <a:lnTo>
                    <a:pt x="5" y="500"/>
                  </a:lnTo>
                  <a:lnTo>
                    <a:pt x="15" y="524"/>
                  </a:lnTo>
                  <a:lnTo>
                    <a:pt x="29" y="538"/>
                  </a:lnTo>
                  <a:lnTo>
                    <a:pt x="48" y="557"/>
                  </a:lnTo>
                  <a:lnTo>
                    <a:pt x="58" y="567"/>
                  </a:lnTo>
                  <a:lnTo>
                    <a:pt x="67" y="581"/>
                  </a:lnTo>
                  <a:lnTo>
                    <a:pt x="67" y="591"/>
                  </a:lnTo>
                  <a:lnTo>
                    <a:pt x="67" y="600"/>
                  </a:lnTo>
                  <a:lnTo>
                    <a:pt x="58" y="610"/>
                  </a:lnTo>
                  <a:lnTo>
                    <a:pt x="53" y="620"/>
                  </a:lnTo>
                  <a:lnTo>
                    <a:pt x="39" y="624"/>
                  </a:lnTo>
                  <a:lnTo>
                    <a:pt x="29" y="634"/>
                  </a:lnTo>
                  <a:lnTo>
                    <a:pt x="19" y="639"/>
                  </a:lnTo>
                  <a:lnTo>
                    <a:pt x="10" y="653"/>
                  </a:lnTo>
                  <a:lnTo>
                    <a:pt x="5" y="672"/>
                  </a:lnTo>
                  <a:lnTo>
                    <a:pt x="5" y="692"/>
                  </a:lnTo>
                  <a:lnTo>
                    <a:pt x="10" y="711"/>
                  </a:lnTo>
                  <a:lnTo>
                    <a:pt x="15" y="730"/>
                  </a:lnTo>
                  <a:lnTo>
                    <a:pt x="24" y="749"/>
                  </a:lnTo>
                  <a:lnTo>
                    <a:pt x="39" y="768"/>
                  </a:lnTo>
                  <a:lnTo>
                    <a:pt x="58" y="778"/>
                  </a:lnTo>
                  <a:lnTo>
                    <a:pt x="72" y="783"/>
                  </a:lnTo>
                  <a:lnTo>
                    <a:pt x="87" y="778"/>
                  </a:lnTo>
                  <a:lnTo>
                    <a:pt x="101" y="768"/>
                  </a:lnTo>
                  <a:lnTo>
                    <a:pt x="111" y="759"/>
                  </a:lnTo>
                  <a:lnTo>
                    <a:pt x="120" y="744"/>
                  </a:lnTo>
                  <a:lnTo>
                    <a:pt x="130" y="730"/>
                  </a:lnTo>
                  <a:lnTo>
                    <a:pt x="135" y="720"/>
                  </a:lnTo>
                  <a:lnTo>
                    <a:pt x="139" y="740"/>
                  </a:lnTo>
                  <a:lnTo>
                    <a:pt x="139" y="754"/>
                  </a:lnTo>
                  <a:lnTo>
                    <a:pt x="144" y="768"/>
                  </a:lnTo>
                  <a:lnTo>
                    <a:pt x="149" y="783"/>
                  </a:lnTo>
                  <a:lnTo>
                    <a:pt x="154" y="788"/>
                  </a:lnTo>
                  <a:lnTo>
                    <a:pt x="163" y="797"/>
                  </a:lnTo>
                  <a:lnTo>
                    <a:pt x="168" y="802"/>
                  </a:lnTo>
                  <a:lnTo>
                    <a:pt x="178" y="802"/>
                  </a:lnTo>
                  <a:lnTo>
                    <a:pt x="192" y="802"/>
                  </a:lnTo>
                  <a:lnTo>
                    <a:pt x="202" y="797"/>
                  </a:lnTo>
                  <a:lnTo>
                    <a:pt x="211" y="788"/>
                  </a:lnTo>
                  <a:lnTo>
                    <a:pt x="221" y="778"/>
                  </a:lnTo>
                  <a:lnTo>
                    <a:pt x="231" y="764"/>
                  </a:lnTo>
                  <a:lnTo>
                    <a:pt x="240" y="744"/>
                  </a:lnTo>
                  <a:lnTo>
                    <a:pt x="245" y="725"/>
                  </a:lnTo>
                  <a:lnTo>
                    <a:pt x="250" y="706"/>
                  </a:lnTo>
                  <a:lnTo>
                    <a:pt x="250" y="735"/>
                  </a:lnTo>
                  <a:lnTo>
                    <a:pt x="255" y="759"/>
                  </a:lnTo>
                  <a:lnTo>
                    <a:pt x="259" y="778"/>
                  </a:lnTo>
                  <a:lnTo>
                    <a:pt x="264" y="792"/>
                  </a:lnTo>
                  <a:lnTo>
                    <a:pt x="274" y="802"/>
                  </a:lnTo>
                  <a:lnTo>
                    <a:pt x="279" y="812"/>
                  </a:lnTo>
                  <a:lnTo>
                    <a:pt x="288" y="812"/>
                  </a:lnTo>
                  <a:lnTo>
                    <a:pt x="298" y="807"/>
                  </a:lnTo>
                  <a:lnTo>
                    <a:pt x="307" y="812"/>
                  </a:lnTo>
                  <a:lnTo>
                    <a:pt x="317" y="812"/>
                  </a:lnTo>
                  <a:lnTo>
                    <a:pt x="327" y="812"/>
                  </a:lnTo>
                  <a:lnTo>
                    <a:pt x="336" y="812"/>
                  </a:lnTo>
                  <a:lnTo>
                    <a:pt x="351" y="816"/>
                  </a:lnTo>
                  <a:lnTo>
                    <a:pt x="355" y="826"/>
                  </a:lnTo>
                  <a:lnTo>
                    <a:pt x="365" y="840"/>
                  </a:lnTo>
                  <a:lnTo>
                    <a:pt x="370" y="855"/>
                  </a:lnTo>
                  <a:lnTo>
                    <a:pt x="379" y="831"/>
                  </a:lnTo>
                  <a:lnTo>
                    <a:pt x="379" y="802"/>
                  </a:lnTo>
                  <a:lnTo>
                    <a:pt x="375" y="778"/>
                  </a:lnTo>
                  <a:lnTo>
                    <a:pt x="360" y="754"/>
                  </a:lnTo>
                  <a:lnTo>
                    <a:pt x="351" y="740"/>
                  </a:lnTo>
                  <a:lnTo>
                    <a:pt x="341" y="725"/>
                  </a:lnTo>
                  <a:lnTo>
                    <a:pt x="327" y="711"/>
                  </a:lnTo>
                  <a:lnTo>
                    <a:pt x="312" y="696"/>
                  </a:lnTo>
                  <a:lnTo>
                    <a:pt x="303" y="682"/>
                  </a:lnTo>
                  <a:lnTo>
                    <a:pt x="288" y="668"/>
                  </a:lnTo>
                  <a:lnTo>
                    <a:pt x="279" y="653"/>
                  </a:lnTo>
                  <a:lnTo>
                    <a:pt x="274" y="644"/>
                  </a:lnTo>
                  <a:lnTo>
                    <a:pt x="269" y="629"/>
                  </a:lnTo>
                  <a:lnTo>
                    <a:pt x="274" y="624"/>
                  </a:lnTo>
                  <a:lnTo>
                    <a:pt x="283" y="624"/>
                  </a:lnTo>
                  <a:lnTo>
                    <a:pt x="293" y="634"/>
                  </a:lnTo>
                  <a:lnTo>
                    <a:pt x="303" y="648"/>
                  </a:lnTo>
                  <a:lnTo>
                    <a:pt x="307" y="663"/>
                  </a:lnTo>
                  <a:lnTo>
                    <a:pt x="322" y="677"/>
                  </a:lnTo>
                  <a:lnTo>
                    <a:pt x="331" y="692"/>
                  </a:lnTo>
                  <a:lnTo>
                    <a:pt x="346" y="711"/>
                  </a:lnTo>
                  <a:lnTo>
                    <a:pt x="355" y="725"/>
                  </a:lnTo>
                  <a:lnTo>
                    <a:pt x="365" y="740"/>
                  </a:lnTo>
                  <a:lnTo>
                    <a:pt x="375" y="744"/>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13"/>
            <p:cNvSpPr/>
            <p:nvPr/>
          </p:nvSpPr>
          <p:spPr>
            <a:xfrm>
              <a:off x="2575" y="15028"/>
              <a:ext cx="77" cy="183"/>
            </a:xfrm>
            <a:custGeom>
              <a:rect b="b" l="l" r="r" t="t"/>
              <a:pathLst>
                <a:path extrusionOk="0" h="183" w="77">
                  <a:moveTo>
                    <a:pt x="43" y="0"/>
                  </a:moveTo>
                  <a:lnTo>
                    <a:pt x="29" y="10"/>
                  </a:lnTo>
                  <a:lnTo>
                    <a:pt x="19" y="29"/>
                  </a:lnTo>
                  <a:lnTo>
                    <a:pt x="10" y="48"/>
                  </a:lnTo>
                  <a:lnTo>
                    <a:pt x="5" y="77"/>
                  </a:lnTo>
                  <a:lnTo>
                    <a:pt x="0" y="101"/>
                  </a:lnTo>
                  <a:lnTo>
                    <a:pt x="0" y="130"/>
                  </a:lnTo>
                  <a:lnTo>
                    <a:pt x="5" y="154"/>
                  </a:lnTo>
                  <a:lnTo>
                    <a:pt x="5" y="183"/>
                  </a:lnTo>
                  <a:lnTo>
                    <a:pt x="15" y="159"/>
                  </a:lnTo>
                  <a:lnTo>
                    <a:pt x="19" y="144"/>
                  </a:lnTo>
                  <a:lnTo>
                    <a:pt x="24" y="125"/>
                  </a:lnTo>
                  <a:lnTo>
                    <a:pt x="29" y="106"/>
                  </a:lnTo>
                  <a:lnTo>
                    <a:pt x="39" y="91"/>
                  </a:lnTo>
                  <a:lnTo>
                    <a:pt x="48" y="87"/>
                  </a:lnTo>
                  <a:lnTo>
                    <a:pt x="58" y="87"/>
                  </a:lnTo>
                  <a:lnTo>
                    <a:pt x="77" y="87"/>
                  </a:lnTo>
                  <a:lnTo>
                    <a:pt x="43" y="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3"/>
            <p:cNvSpPr/>
            <p:nvPr/>
          </p:nvSpPr>
          <p:spPr>
            <a:xfrm>
              <a:off x="2518" y="14947"/>
              <a:ext cx="57" cy="86"/>
            </a:xfrm>
            <a:custGeom>
              <a:rect b="b" l="l" r="r" t="t"/>
              <a:pathLst>
                <a:path extrusionOk="0" h="86" w="57">
                  <a:moveTo>
                    <a:pt x="9" y="9"/>
                  </a:moveTo>
                  <a:lnTo>
                    <a:pt x="0" y="28"/>
                  </a:lnTo>
                  <a:lnTo>
                    <a:pt x="0" y="48"/>
                  </a:lnTo>
                  <a:lnTo>
                    <a:pt x="0" y="67"/>
                  </a:lnTo>
                  <a:lnTo>
                    <a:pt x="9" y="81"/>
                  </a:lnTo>
                  <a:lnTo>
                    <a:pt x="19" y="86"/>
                  </a:lnTo>
                  <a:lnTo>
                    <a:pt x="33" y="81"/>
                  </a:lnTo>
                  <a:lnTo>
                    <a:pt x="43" y="76"/>
                  </a:lnTo>
                  <a:lnTo>
                    <a:pt x="52" y="67"/>
                  </a:lnTo>
                  <a:lnTo>
                    <a:pt x="57" y="52"/>
                  </a:lnTo>
                  <a:lnTo>
                    <a:pt x="57" y="38"/>
                  </a:lnTo>
                  <a:lnTo>
                    <a:pt x="52" y="24"/>
                  </a:lnTo>
                  <a:lnTo>
                    <a:pt x="48" y="9"/>
                  </a:lnTo>
                  <a:lnTo>
                    <a:pt x="43" y="4"/>
                  </a:lnTo>
                  <a:lnTo>
                    <a:pt x="28" y="0"/>
                  </a:lnTo>
                  <a:lnTo>
                    <a:pt x="19" y="0"/>
                  </a:lnTo>
                  <a:lnTo>
                    <a:pt x="9" y="9"/>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13"/>
            <p:cNvSpPr/>
            <p:nvPr/>
          </p:nvSpPr>
          <p:spPr>
            <a:xfrm>
              <a:off x="2729" y="15028"/>
              <a:ext cx="1195" cy="615"/>
            </a:xfrm>
            <a:custGeom>
              <a:rect b="b" l="l" r="r" t="t"/>
              <a:pathLst>
                <a:path extrusionOk="0" h="615" w="1195">
                  <a:moveTo>
                    <a:pt x="67" y="509"/>
                  </a:moveTo>
                  <a:lnTo>
                    <a:pt x="91" y="514"/>
                  </a:lnTo>
                  <a:lnTo>
                    <a:pt x="120" y="519"/>
                  </a:lnTo>
                  <a:lnTo>
                    <a:pt x="153" y="523"/>
                  </a:lnTo>
                  <a:lnTo>
                    <a:pt x="187" y="523"/>
                  </a:lnTo>
                  <a:lnTo>
                    <a:pt x="225" y="519"/>
                  </a:lnTo>
                  <a:lnTo>
                    <a:pt x="259" y="509"/>
                  </a:lnTo>
                  <a:lnTo>
                    <a:pt x="297" y="499"/>
                  </a:lnTo>
                  <a:lnTo>
                    <a:pt x="336" y="490"/>
                  </a:lnTo>
                  <a:lnTo>
                    <a:pt x="369" y="471"/>
                  </a:lnTo>
                  <a:lnTo>
                    <a:pt x="403" y="451"/>
                  </a:lnTo>
                  <a:lnTo>
                    <a:pt x="432" y="423"/>
                  </a:lnTo>
                  <a:lnTo>
                    <a:pt x="461" y="394"/>
                  </a:lnTo>
                  <a:lnTo>
                    <a:pt x="489" y="360"/>
                  </a:lnTo>
                  <a:lnTo>
                    <a:pt x="509" y="317"/>
                  </a:lnTo>
                  <a:lnTo>
                    <a:pt x="523" y="274"/>
                  </a:lnTo>
                  <a:lnTo>
                    <a:pt x="537" y="226"/>
                  </a:lnTo>
                  <a:lnTo>
                    <a:pt x="542" y="250"/>
                  </a:lnTo>
                  <a:lnTo>
                    <a:pt x="537" y="279"/>
                  </a:lnTo>
                  <a:lnTo>
                    <a:pt x="537" y="317"/>
                  </a:lnTo>
                  <a:lnTo>
                    <a:pt x="533" y="355"/>
                  </a:lnTo>
                  <a:lnTo>
                    <a:pt x="533" y="379"/>
                  </a:lnTo>
                  <a:lnTo>
                    <a:pt x="537" y="399"/>
                  </a:lnTo>
                  <a:lnTo>
                    <a:pt x="547" y="423"/>
                  </a:lnTo>
                  <a:lnTo>
                    <a:pt x="557" y="437"/>
                  </a:lnTo>
                  <a:lnTo>
                    <a:pt x="571" y="447"/>
                  </a:lnTo>
                  <a:lnTo>
                    <a:pt x="585" y="447"/>
                  </a:lnTo>
                  <a:lnTo>
                    <a:pt x="600" y="432"/>
                  </a:lnTo>
                  <a:lnTo>
                    <a:pt x="614" y="403"/>
                  </a:lnTo>
                  <a:lnTo>
                    <a:pt x="624" y="384"/>
                  </a:lnTo>
                  <a:lnTo>
                    <a:pt x="629" y="399"/>
                  </a:lnTo>
                  <a:lnTo>
                    <a:pt x="624" y="456"/>
                  </a:lnTo>
                  <a:lnTo>
                    <a:pt x="633" y="499"/>
                  </a:lnTo>
                  <a:lnTo>
                    <a:pt x="648" y="528"/>
                  </a:lnTo>
                  <a:lnTo>
                    <a:pt x="667" y="547"/>
                  </a:lnTo>
                  <a:lnTo>
                    <a:pt x="681" y="562"/>
                  </a:lnTo>
                  <a:lnTo>
                    <a:pt x="701" y="576"/>
                  </a:lnTo>
                  <a:lnTo>
                    <a:pt x="710" y="591"/>
                  </a:lnTo>
                  <a:lnTo>
                    <a:pt x="715" y="615"/>
                  </a:lnTo>
                  <a:lnTo>
                    <a:pt x="729" y="605"/>
                  </a:lnTo>
                  <a:lnTo>
                    <a:pt x="739" y="586"/>
                  </a:lnTo>
                  <a:lnTo>
                    <a:pt x="753" y="562"/>
                  </a:lnTo>
                  <a:lnTo>
                    <a:pt x="758" y="533"/>
                  </a:lnTo>
                  <a:lnTo>
                    <a:pt x="763" y="499"/>
                  </a:lnTo>
                  <a:lnTo>
                    <a:pt x="758" y="466"/>
                  </a:lnTo>
                  <a:lnTo>
                    <a:pt x="749" y="427"/>
                  </a:lnTo>
                  <a:lnTo>
                    <a:pt x="725" y="394"/>
                  </a:lnTo>
                  <a:lnTo>
                    <a:pt x="710" y="370"/>
                  </a:lnTo>
                  <a:lnTo>
                    <a:pt x="725" y="360"/>
                  </a:lnTo>
                  <a:lnTo>
                    <a:pt x="753" y="423"/>
                  </a:lnTo>
                  <a:lnTo>
                    <a:pt x="787" y="466"/>
                  </a:lnTo>
                  <a:lnTo>
                    <a:pt x="816" y="490"/>
                  </a:lnTo>
                  <a:lnTo>
                    <a:pt x="854" y="499"/>
                  </a:lnTo>
                  <a:lnTo>
                    <a:pt x="883" y="509"/>
                  </a:lnTo>
                  <a:lnTo>
                    <a:pt x="907" y="514"/>
                  </a:lnTo>
                  <a:lnTo>
                    <a:pt x="921" y="523"/>
                  </a:lnTo>
                  <a:lnTo>
                    <a:pt x="931" y="538"/>
                  </a:lnTo>
                  <a:lnTo>
                    <a:pt x="931" y="514"/>
                  </a:lnTo>
                  <a:lnTo>
                    <a:pt x="931" y="485"/>
                  </a:lnTo>
                  <a:lnTo>
                    <a:pt x="921" y="451"/>
                  </a:lnTo>
                  <a:lnTo>
                    <a:pt x="907" y="423"/>
                  </a:lnTo>
                  <a:lnTo>
                    <a:pt x="893" y="399"/>
                  </a:lnTo>
                  <a:lnTo>
                    <a:pt x="869" y="375"/>
                  </a:lnTo>
                  <a:lnTo>
                    <a:pt x="849" y="355"/>
                  </a:lnTo>
                  <a:lnTo>
                    <a:pt x="825" y="346"/>
                  </a:lnTo>
                  <a:lnTo>
                    <a:pt x="773" y="331"/>
                  </a:lnTo>
                  <a:lnTo>
                    <a:pt x="782" y="312"/>
                  </a:lnTo>
                  <a:lnTo>
                    <a:pt x="801" y="317"/>
                  </a:lnTo>
                  <a:lnTo>
                    <a:pt x="816" y="327"/>
                  </a:lnTo>
                  <a:lnTo>
                    <a:pt x="835" y="327"/>
                  </a:lnTo>
                  <a:lnTo>
                    <a:pt x="854" y="331"/>
                  </a:lnTo>
                  <a:lnTo>
                    <a:pt x="873" y="331"/>
                  </a:lnTo>
                  <a:lnTo>
                    <a:pt x="888" y="331"/>
                  </a:lnTo>
                  <a:lnTo>
                    <a:pt x="907" y="336"/>
                  </a:lnTo>
                  <a:lnTo>
                    <a:pt x="921" y="336"/>
                  </a:lnTo>
                  <a:lnTo>
                    <a:pt x="941" y="341"/>
                  </a:lnTo>
                  <a:lnTo>
                    <a:pt x="955" y="346"/>
                  </a:lnTo>
                  <a:lnTo>
                    <a:pt x="974" y="351"/>
                  </a:lnTo>
                  <a:lnTo>
                    <a:pt x="989" y="360"/>
                  </a:lnTo>
                  <a:lnTo>
                    <a:pt x="1003" y="375"/>
                  </a:lnTo>
                  <a:lnTo>
                    <a:pt x="1022" y="389"/>
                  </a:lnTo>
                  <a:lnTo>
                    <a:pt x="1041" y="403"/>
                  </a:lnTo>
                  <a:lnTo>
                    <a:pt x="1056" y="427"/>
                  </a:lnTo>
                  <a:lnTo>
                    <a:pt x="1065" y="432"/>
                  </a:lnTo>
                  <a:lnTo>
                    <a:pt x="1075" y="432"/>
                  </a:lnTo>
                  <a:lnTo>
                    <a:pt x="1085" y="432"/>
                  </a:lnTo>
                  <a:lnTo>
                    <a:pt x="1094" y="432"/>
                  </a:lnTo>
                  <a:lnTo>
                    <a:pt x="1104" y="432"/>
                  </a:lnTo>
                  <a:lnTo>
                    <a:pt x="1113" y="437"/>
                  </a:lnTo>
                  <a:lnTo>
                    <a:pt x="1118" y="442"/>
                  </a:lnTo>
                  <a:lnTo>
                    <a:pt x="1128" y="451"/>
                  </a:lnTo>
                  <a:lnTo>
                    <a:pt x="1118" y="451"/>
                  </a:lnTo>
                  <a:lnTo>
                    <a:pt x="1109" y="451"/>
                  </a:lnTo>
                  <a:lnTo>
                    <a:pt x="1104" y="447"/>
                  </a:lnTo>
                  <a:lnTo>
                    <a:pt x="1094" y="447"/>
                  </a:lnTo>
                  <a:lnTo>
                    <a:pt x="1085" y="447"/>
                  </a:lnTo>
                  <a:lnTo>
                    <a:pt x="1075" y="447"/>
                  </a:lnTo>
                  <a:lnTo>
                    <a:pt x="1070" y="451"/>
                  </a:lnTo>
                  <a:lnTo>
                    <a:pt x="1061" y="456"/>
                  </a:lnTo>
                  <a:lnTo>
                    <a:pt x="1051" y="475"/>
                  </a:lnTo>
                  <a:lnTo>
                    <a:pt x="1046" y="495"/>
                  </a:lnTo>
                  <a:lnTo>
                    <a:pt x="1046" y="514"/>
                  </a:lnTo>
                  <a:lnTo>
                    <a:pt x="1046" y="533"/>
                  </a:lnTo>
                  <a:lnTo>
                    <a:pt x="1051" y="547"/>
                  </a:lnTo>
                  <a:lnTo>
                    <a:pt x="1061" y="562"/>
                  </a:lnTo>
                  <a:lnTo>
                    <a:pt x="1070" y="576"/>
                  </a:lnTo>
                  <a:lnTo>
                    <a:pt x="1080" y="586"/>
                  </a:lnTo>
                  <a:lnTo>
                    <a:pt x="1099" y="595"/>
                  </a:lnTo>
                  <a:lnTo>
                    <a:pt x="1113" y="595"/>
                  </a:lnTo>
                  <a:lnTo>
                    <a:pt x="1128" y="595"/>
                  </a:lnTo>
                  <a:lnTo>
                    <a:pt x="1147" y="591"/>
                  </a:lnTo>
                  <a:lnTo>
                    <a:pt x="1161" y="576"/>
                  </a:lnTo>
                  <a:lnTo>
                    <a:pt x="1176" y="562"/>
                  </a:lnTo>
                  <a:lnTo>
                    <a:pt x="1185" y="538"/>
                  </a:lnTo>
                  <a:lnTo>
                    <a:pt x="1195" y="514"/>
                  </a:lnTo>
                  <a:lnTo>
                    <a:pt x="1195" y="485"/>
                  </a:lnTo>
                  <a:lnTo>
                    <a:pt x="1181" y="451"/>
                  </a:lnTo>
                  <a:lnTo>
                    <a:pt x="1166" y="418"/>
                  </a:lnTo>
                  <a:lnTo>
                    <a:pt x="1142" y="384"/>
                  </a:lnTo>
                  <a:lnTo>
                    <a:pt x="1118" y="355"/>
                  </a:lnTo>
                  <a:lnTo>
                    <a:pt x="1089" y="327"/>
                  </a:lnTo>
                  <a:lnTo>
                    <a:pt x="1065" y="307"/>
                  </a:lnTo>
                  <a:lnTo>
                    <a:pt x="1041" y="298"/>
                  </a:lnTo>
                  <a:lnTo>
                    <a:pt x="1013" y="288"/>
                  </a:lnTo>
                  <a:lnTo>
                    <a:pt x="984" y="283"/>
                  </a:lnTo>
                  <a:lnTo>
                    <a:pt x="955" y="279"/>
                  </a:lnTo>
                  <a:lnTo>
                    <a:pt x="921" y="274"/>
                  </a:lnTo>
                  <a:lnTo>
                    <a:pt x="893" y="269"/>
                  </a:lnTo>
                  <a:lnTo>
                    <a:pt x="859" y="269"/>
                  </a:lnTo>
                  <a:lnTo>
                    <a:pt x="830" y="264"/>
                  </a:lnTo>
                  <a:lnTo>
                    <a:pt x="801" y="264"/>
                  </a:lnTo>
                  <a:lnTo>
                    <a:pt x="773" y="259"/>
                  </a:lnTo>
                  <a:lnTo>
                    <a:pt x="749" y="255"/>
                  </a:lnTo>
                  <a:lnTo>
                    <a:pt x="725" y="250"/>
                  </a:lnTo>
                  <a:lnTo>
                    <a:pt x="701" y="240"/>
                  </a:lnTo>
                  <a:lnTo>
                    <a:pt x="681" y="231"/>
                  </a:lnTo>
                  <a:lnTo>
                    <a:pt x="667" y="221"/>
                  </a:lnTo>
                  <a:lnTo>
                    <a:pt x="653" y="207"/>
                  </a:lnTo>
                  <a:lnTo>
                    <a:pt x="643" y="192"/>
                  </a:lnTo>
                  <a:lnTo>
                    <a:pt x="629" y="154"/>
                  </a:lnTo>
                  <a:lnTo>
                    <a:pt x="624" y="125"/>
                  </a:lnTo>
                  <a:lnTo>
                    <a:pt x="624" y="96"/>
                  </a:lnTo>
                  <a:lnTo>
                    <a:pt x="629" y="77"/>
                  </a:lnTo>
                  <a:lnTo>
                    <a:pt x="638" y="58"/>
                  </a:lnTo>
                  <a:lnTo>
                    <a:pt x="653" y="43"/>
                  </a:lnTo>
                  <a:lnTo>
                    <a:pt x="667" y="43"/>
                  </a:lnTo>
                  <a:lnTo>
                    <a:pt x="691" y="43"/>
                  </a:lnTo>
                  <a:lnTo>
                    <a:pt x="705" y="53"/>
                  </a:lnTo>
                  <a:lnTo>
                    <a:pt x="720" y="67"/>
                  </a:lnTo>
                  <a:lnTo>
                    <a:pt x="725" y="82"/>
                  </a:lnTo>
                  <a:lnTo>
                    <a:pt x="725" y="96"/>
                  </a:lnTo>
                  <a:lnTo>
                    <a:pt x="720" y="111"/>
                  </a:lnTo>
                  <a:lnTo>
                    <a:pt x="710" y="130"/>
                  </a:lnTo>
                  <a:lnTo>
                    <a:pt x="701" y="139"/>
                  </a:lnTo>
                  <a:lnTo>
                    <a:pt x="691" y="149"/>
                  </a:lnTo>
                  <a:lnTo>
                    <a:pt x="701" y="154"/>
                  </a:lnTo>
                  <a:lnTo>
                    <a:pt x="710" y="154"/>
                  </a:lnTo>
                  <a:lnTo>
                    <a:pt x="720" y="154"/>
                  </a:lnTo>
                  <a:lnTo>
                    <a:pt x="729" y="154"/>
                  </a:lnTo>
                  <a:lnTo>
                    <a:pt x="739" y="149"/>
                  </a:lnTo>
                  <a:lnTo>
                    <a:pt x="744" y="144"/>
                  </a:lnTo>
                  <a:lnTo>
                    <a:pt x="749" y="139"/>
                  </a:lnTo>
                  <a:lnTo>
                    <a:pt x="749" y="135"/>
                  </a:lnTo>
                  <a:lnTo>
                    <a:pt x="758" y="144"/>
                  </a:lnTo>
                  <a:lnTo>
                    <a:pt x="763" y="154"/>
                  </a:lnTo>
                  <a:lnTo>
                    <a:pt x="768" y="163"/>
                  </a:lnTo>
                  <a:lnTo>
                    <a:pt x="773" y="168"/>
                  </a:lnTo>
                  <a:lnTo>
                    <a:pt x="777" y="168"/>
                  </a:lnTo>
                  <a:lnTo>
                    <a:pt x="787" y="168"/>
                  </a:lnTo>
                  <a:lnTo>
                    <a:pt x="792" y="168"/>
                  </a:lnTo>
                  <a:lnTo>
                    <a:pt x="806" y="163"/>
                  </a:lnTo>
                  <a:lnTo>
                    <a:pt x="811" y="154"/>
                  </a:lnTo>
                  <a:lnTo>
                    <a:pt x="811" y="139"/>
                  </a:lnTo>
                  <a:lnTo>
                    <a:pt x="806" y="120"/>
                  </a:lnTo>
                  <a:lnTo>
                    <a:pt x="797" y="101"/>
                  </a:lnTo>
                  <a:lnTo>
                    <a:pt x="787" y="82"/>
                  </a:lnTo>
                  <a:lnTo>
                    <a:pt x="773" y="67"/>
                  </a:lnTo>
                  <a:lnTo>
                    <a:pt x="758" y="48"/>
                  </a:lnTo>
                  <a:lnTo>
                    <a:pt x="749" y="39"/>
                  </a:lnTo>
                  <a:lnTo>
                    <a:pt x="734" y="24"/>
                  </a:lnTo>
                  <a:lnTo>
                    <a:pt x="715" y="15"/>
                  </a:lnTo>
                  <a:lnTo>
                    <a:pt x="696" y="10"/>
                  </a:lnTo>
                  <a:lnTo>
                    <a:pt x="677" y="5"/>
                  </a:lnTo>
                  <a:lnTo>
                    <a:pt x="653" y="0"/>
                  </a:lnTo>
                  <a:lnTo>
                    <a:pt x="629" y="0"/>
                  </a:lnTo>
                  <a:lnTo>
                    <a:pt x="609" y="5"/>
                  </a:lnTo>
                  <a:lnTo>
                    <a:pt x="590" y="10"/>
                  </a:lnTo>
                  <a:lnTo>
                    <a:pt x="552" y="34"/>
                  </a:lnTo>
                  <a:lnTo>
                    <a:pt x="528" y="58"/>
                  </a:lnTo>
                  <a:lnTo>
                    <a:pt x="509" y="87"/>
                  </a:lnTo>
                  <a:lnTo>
                    <a:pt x="489" y="115"/>
                  </a:lnTo>
                  <a:lnTo>
                    <a:pt x="475" y="149"/>
                  </a:lnTo>
                  <a:lnTo>
                    <a:pt x="461" y="178"/>
                  </a:lnTo>
                  <a:lnTo>
                    <a:pt x="446" y="207"/>
                  </a:lnTo>
                  <a:lnTo>
                    <a:pt x="427" y="231"/>
                  </a:lnTo>
                  <a:lnTo>
                    <a:pt x="408" y="250"/>
                  </a:lnTo>
                  <a:lnTo>
                    <a:pt x="389" y="269"/>
                  </a:lnTo>
                  <a:lnTo>
                    <a:pt x="369" y="288"/>
                  </a:lnTo>
                  <a:lnTo>
                    <a:pt x="350" y="303"/>
                  </a:lnTo>
                  <a:lnTo>
                    <a:pt x="336" y="322"/>
                  </a:lnTo>
                  <a:lnTo>
                    <a:pt x="312" y="341"/>
                  </a:lnTo>
                  <a:lnTo>
                    <a:pt x="293" y="355"/>
                  </a:lnTo>
                  <a:lnTo>
                    <a:pt x="269" y="370"/>
                  </a:lnTo>
                  <a:lnTo>
                    <a:pt x="245" y="379"/>
                  </a:lnTo>
                  <a:lnTo>
                    <a:pt x="221" y="389"/>
                  </a:lnTo>
                  <a:lnTo>
                    <a:pt x="192" y="399"/>
                  </a:lnTo>
                  <a:lnTo>
                    <a:pt x="158" y="403"/>
                  </a:lnTo>
                  <a:lnTo>
                    <a:pt x="125" y="403"/>
                  </a:lnTo>
                  <a:lnTo>
                    <a:pt x="86" y="403"/>
                  </a:lnTo>
                  <a:lnTo>
                    <a:pt x="48" y="403"/>
                  </a:lnTo>
                  <a:lnTo>
                    <a:pt x="0" y="399"/>
                  </a:lnTo>
                  <a:lnTo>
                    <a:pt x="14" y="413"/>
                  </a:lnTo>
                  <a:lnTo>
                    <a:pt x="24" y="423"/>
                  </a:lnTo>
                  <a:lnTo>
                    <a:pt x="33" y="437"/>
                  </a:lnTo>
                  <a:lnTo>
                    <a:pt x="43" y="451"/>
                  </a:lnTo>
                  <a:lnTo>
                    <a:pt x="53" y="461"/>
                  </a:lnTo>
                  <a:lnTo>
                    <a:pt x="57" y="475"/>
                  </a:lnTo>
                  <a:lnTo>
                    <a:pt x="62" y="490"/>
                  </a:lnTo>
                  <a:lnTo>
                    <a:pt x="67" y="509"/>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13"/>
            <p:cNvSpPr/>
            <p:nvPr/>
          </p:nvSpPr>
          <p:spPr>
            <a:xfrm>
              <a:off x="1682" y="15359"/>
              <a:ext cx="648" cy="317"/>
            </a:xfrm>
            <a:custGeom>
              <a:rect b="b" l="l" r="r" t="t"/>
              <a:pathLst>
                <a:path extrusionOk="0" h="317" w="648">
                  <a:moveTo>
                    <a:pt x="605" y="0"/>
                  </a:moveTo>
                  <a:lnTo>
                    <a:pt x="581" y="29"/>
                  </a:lnTo>
                  <a:lnTo>
                    <a:pt x="552" y="53"/>
                  </a:lnTo>
                  <a:lnTo>
                    <a:pt x="528" y="82"/>
                  </a:lnTo>
                  <a:lnTo>
                    <a:pt x="500" y="101"/>
                  </a:lnTo>
                  <a:lnTo>
                    <a:pt x="466" y="125"/>
                  </a:lnTo>
                  <a:lnTo>
                    <a:pt x="437" y="144"/>
                  </a:lnTo>
                  <a:lnTo>
                    <a:pt x="404" y="159"/>
                  </a:lnTo>
                  <a:lnTo>
                    <a:pt x="370" y="173"/>
                  </a:lnTo>
                  <a:lnTo>
                    <a:pt x="336" y="183"/>
                  </a:lnTo>
                  <a:lnTo>
                    <a:pt x="298" y="192"/>
                  </a:lnTo>
                  <a:lnTo>
                    <a:pt x="264" y="202"/>
                  </a:lnTo>
                  <a:lnTo>
                    <a:pt x="226" y="202"/>
                  </a:lnTo>
                  <a:lnTo>
                    <a:pt x="192" y="207"/>
                  </a:lnTo>
                  <a:lnTo>
                    <a:pt x="154" y="202"/>
                  </a:lnTo>
                  <a:lnTo>
                    <a:pt x="116" y="197"/>
                  </a:lnTo>
                  <a:lnTo>
                    <a:pt x="77" y="192"/>
                  </a:lnTo>
                  <a:lnTo>
                    <a:pt x="0" y="288"/>
                  </a:lnTo>
                  <a:lnTo>
                    <a:pt x="34" y="298"/>
                  </a:lnTo>
                  <a:lnTo>
                    <a:pt x="68" y="308"/>
                  </a:lnTo>
                  <a:lnTo>
                    <a:pt x="101" y="312"/>
                  </a:lnTo>
                  <a:lnTo>
                    <a:pt x="140" y="317"/>
                  </a:lnTo>
                  <a:lnTo>
                    <a:pt x="173" y="317"/>
                  </a:lnTo>
                  <a:lnTo>
                    <a:pt x="216" y="317"/>
                  </a:lnTo>
                  <a:lnTo>
                    <a:pt x="255" y="312"/>
                  </a:lnTo>
                  <a:lnTo>
                    <a:pt x="293" y="308"/>
                  </a:lnTo>
                  <a:lnTo>
                    <a:pt x="332" y="298"/>
                  </a:lnTo>
                  <a:lnTo>
                    <a:pt x="375" y="288"/>
                  </a:lnTo>
                  <a:lnTo>
                    <a:pt x="413" y="279"/>
                  </a:lnTo>
                  <a:lnTo>
                    <a:pt x="452" y="264"/>
                  </a:lnTo>
                  <a:lnTo>
                    <a:pt x="490" y="245"/>
                  </a:lnTo>
                  <a:lnTo>
                    <a:pt x="528" y="226"/>
                  </a:lnTo>
                  <a:lnTo>
                    <a:pt x="567" y="202"/>
                  </a:lnTo>
                  <a:lnTo>
                    <a:pt x="596" y="178"/>
                  </a:lnTo>
                  <a:lnTo>
                    <a:pt x="596" y="168"/>
                  </a:lnTo>
                  <a:lnTo>
                    <a:pt x="596" y="159"/>
                  </a:lnTo>
                  <a:lnTo>
                    <a:pt x="600" y="144"/>
                  </a:lnTo>
                  <a:lnTo>
                    <a:pt x="605" y="130"/>
                  </a:lnTo>
                  <a:lnTo>
                    <a:pt x="610" y="120"/>
                  </a:lnTo>
                  <a:lnTo>
                    <a:pt x="615" y="106"/>
                  </a:lnTo>
                  <a:lnTo>
                    <a:pt x="629" y="92"/>
                  </a:lnTo>
                  <a:lnTo>
                    <a:pt x="644" y="77"/>
                  </a:lnTo>
                  <a:lnTo>
                    <a:pt x="648" y="68"/>
                  </a:lnTo>
                  <a:lnTo>
                    <a:pt x="648" y="58"/>
                  </a:lnTo>
                  <a:lnTo>
                    <a:pt x="644" y="48"/>
                  </a:lnTo>
                  <a:lnTo>
                    <a:pt x="634" y="39"/>
                  </a:lnTo>
                  <a:lnTo>
                    <a:pt x="624" y="29"/>
                  </a:lnTo>
                  <a:lnTo>
                    <a:pt x="615" y="24"/>
                  </a:lnTo>
                  <a:lnTo>
                    <a:pt x="610" y="10"/>
                  </a:lnTo>
                  <a:lnTo>
                    <a:pt x="605" y="0"/>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13"/>
            <p:cNvSpPr/>
            <p:nvPr/>
          </p:nvSpPr>
          <p:spPr>
            <a:xfrm>
              <a:off x="1798" y="14865"/>
              <a:ext cx="566" cy="653"/>
            </a:xfrm>
            <a:custGeom>
              <a:rect b="b" l="l" r="r" t="t"/>
              <a:pathLst>
                <a:path extrusionOk="0" h="653" w="566">
                  <a:moveTo>
                    <a:pt x="0" y="638"/>
                  </a:moveTo>
                  <a:lnTo>
                    <a:pt x="28" y="648"/>
                  </a:lnTo>
                  <a:lnTo>
                    <a:pt x="52" y="653"/>
                  </a:lnTo>
                  <a:lnTo>
                    <a:pt x="76" y="653"/>
                  </a:lnTo>
                  <a:lnTo>
                    <a:pt x="96" y="643"/>
                  </a:lnTo>
                  <a:lnTo>
                    <a:pt x="115" y="629"/>
                  </a:lnTo>
                  <a:lnTo>
                    <a:pt x="124" y="619"/>
                  </a:lnTo>
                  <a:lnTo>
                    <a:pt x="134" y="605"/>
                  </a:lnTo>
                  <a:lnTo>
                    <a:pt x="139" y="595"/>
                  </a:lnTo>
                  <a:lnTo>
                    <a:pt x="144" y="576"/>
                  </a:lnTo>
                  <a:lnTo>
                    <a:pt x="148" y="571"/>
                  </a:lnTo>
                  <a:lnTo>
                    <a:pt x="153" y="586"/>
                  </a:lnTo>
                  <a:lnTo>
                    <a:pt x="153" y="610"/>
                  </a:lnTo>
                  <a:lnTo>
                    <a:pt x="158" y="619"/>
                  </a:lnTo>
                  <a:lnTo>
                    <a:pt x="172" y="619"/>
                  </a:lnTo>
                  <a:lnTo>
                    <a:pt x="196" y="610"/>
                  </a:lnTo>
                  <a:lnTo>
                    <a:pt x="220" y="595"/>
                  </a:lnTo>
                  <a:lnTo>
                    <a:pt x="244" y="576"/>
                  </a:lnTo>
                  <a:lnTo>
                    <a:pt x="268" y="552"/>
                  </a:lnTo>
                  <a:lnTo>
                    <a:pt x="288" y="518"/>
                  </a:lnTo>
                  <a:lnTo>
                    <a:pt x="297" y="485"/>
                  </a:lnTo>
                  <a:lnTo>
                    <a:pt x="302" y="461"/>
                  </a:lnTo>
                  <a:lnTo>
                    <a:pt x="307" y="446"/>
                  </a:lnTo>
                  <a:lnTo>
                    <a:pt x="312" y="446"/>
                  </a:lnTo>
                  <a:lnTo>
                    <a:pt x="316" y="461"/>
                  </a:lnTo>
                  <a:lnTo>
                    <a:pt x="321" y="475"/>
                  </a:lnTo>
                  <a:lnTo>
                    <a:pt x="326" y="485"/>
                  </a:lnTo>
                  <a:lnTo>
                    <a:pt x="336" y="499"/>
                  </a:lnTo>
                  <a:lnTo>
                    <a:pt x="345" y="504"/>
                  </a:lnTo>
                  <a:lnTo>
                    <a:pt x="360" y="504"/>
                  </a:lnTo>
                  <a:lnTo>
                    <a:pt x="374" y="494"/>
                  </a:lnTo>
                  <a:lnTo>
                    <a:pt x="393" y="475"/>
                  </a:lnTo>
                  <a:lnTo>
                    <a:pt x="412" y="442"/>
                  </a:lnTo>
                  <a:lnTo>
                    <a:pt x="422" y="422"/>
                  </a:lnTo>
                  <a:lnTo>
                    <a:pt x="432" y="389"/>
                  </a:lnTo>
                  <a:lnTo>
                    <a:pt x="441" y="350"/>
                  </a:lnTo>
                  <a:lnTo>
                    <a:pt x="446" y="312"/>
                  </a:lnTo>
                  <a:lnTo>
                    <a:pt x="446" y="269"/>
                  </a:lnTo>
                  <a:lnTo>
                    <a:pt x="446" y="226"/>
                  </a:lnTo>
                  <a:lnTo>
                    <a:pt x="441" y="192"/>
                  </a:lnTo>
                  <a:lnTo>
                    <a:pt x="436" y="163"/>
                  </a:lnTo>
                  <a:lnTo>
                    <a:pt x="427" y="139"/>
                  </a:lnTo>
                  <a:lnTo>
                    <a:pt x="441" y="120"/>
                  </a:lnTo>
                  <a:lnTo>
                    <a:pt x="451" y="139"/>
                  </a:lnTo>
                  <a:lnTo>
                    <a:pt x="460" y="154"/>
                  </a:lnTo>
                  <a:lnTo>
                    <a:pt x="470" y="163"/>
                  </a:lnTo>
                  <a:lnTo>
                    <a:pt x="484" y="173"/>
                  </a:lnTo>
                  <a:lnTo>
                    <a:pt x="489" y="158"/>
                  </a:lnTo>
                  <a:lnTo>
                    <a:pt x="499" y="139"/>
                  </a:lnTo>
                  <a:lnTo>
                    <a:pt x="508" y="120"/>
                  </a:lnTo>
                  <a:lnTo>
                    <a:pt x="518" y="106"/>
                  </a:lnTo>
                  <a:lnTo>
                    <a:pt x="528" y="86"/>
                  </a:lnTo>
                  <a:lnTo>
                    <a:pt x="537" y="77"/>
                  </a:lnTo>
                  <a:lnTo>
                    <a:pt x="547" y="67"/>
                  </a:lnTo>
                  <a:lnTo>
                    <a:pt x="556" y="58"/>
                  </a:lnTo>
                  <a:lnTo>
                    <a:pt x="566" y="58"/>
                  </a:lnTo>
                  <a:lnTo>
                    <a:pt x="561" y="53"/>
                  </a:lnTo>
                  <a:lnTo>
                    <a:pt x="556" y="53"/>
                  </a:lnTo>
                  <a:lnTo>
                    <a:pt x="556" y="53"/>
                  </a:lnTo>
                  <a:lnTo>
                    <a:pt x="508" y="0"/>
                  </a:lnTo>
                  <a:lnTo>
                    <a:pt x="0" y="638"/>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3"/>
            <p:cNvSpPr/>
            <p:nvPr/>
          </p:nvSpPr>
          <p:spPr>
            <a:xfrm>
              <a:off x="1788" y="14798"/>
              <a:ext cx="518" cy="705"/>
            </a:xfrm>
            <a:custGeom>
              <a:rect b="b" l="l" r="r" t="t"/>
              <a:pathLst>
                <a:path extrusionOk="0" h="705" w="518">
                  <a:moveTo>
                    <a:pt x="10" y="705"/>
                  </a:moveTo>
                  <a:lnTo>
                    <a:pt x="0" y="667"/>
                  </a:lnTo>
                  <a:lnTo>
                    <a:pt x="0" y="638"/>
                  </a:lnTo>
                  <a:lnTo>
                    <a:pt x="0" y="609"/>
                  </a:lnTo>
                  <a:lnTo>
                    <a:pt x="5" y="585"/>
                  </a:lnTo>
                  <a:lnTo>
                    <a:pt x="14" y="561"/>
                  </a:lnTo>
                  <a:lnTo>
                    <a:pt x="24" y="547"/>
                  </a:lnTo>
                  <a:lnTo>
                    <a:pt x="38" y="537"/>
                  </a:lnTo>
                  <a:lnTo>
                    <a:pt x="48" y="533"/>
                  </a:lnTo>
                  <a:lnTo>
                    <a:pt x="62" y="523"/>
                  </a:lnTo>
                  <a:lnTo>
                    <a:pt x="62" y="518"/>
                  </a:lnTo>
                  <a:lnTo>
                    <a:pt x="53" y="513"/>
                  </a:lnTo>
                  <a:lnTo>
                    <a:pt x="34" y="513"/>
                  </a:lnTo>
                  <a:lnTo>
                    <a:pt x="24" y="509"/>
                  </a:lnTo>
                  <a:lnTo>
                    <a:pt x="24" y="489"/>
                  </a:lnTo>
                  <a:lnTo>
                    <a:pt x="34" y="461"/>
                  </a:lnTo>
                  <a:lnTo>
                    <a:pt x="43" y="427"/>
                  </a:lnTo>
                  <a:lnTo>
                    <a:pt x="62" y="398"/>
                  </a:lnTo>
                  <a:lnTo>
                    <a:pt x="82" y="369"/>
                  </a:lnTo>
                  <a:lnTo>
                    <a:pt x="106" y="345"/>
                  </a:lnTo>
                  <a:lnTo>
                    <a:pt x="134" y="336"/>
                  </a:lnTo>
                  <a:lnTo>
                    <a:pt x="154" y="331"/>
                  </a:lnTo>
                  <a:lnTo>
                    <a:pt x="163" y="321"/>
                  </a:lnTo>
                  <a:lnTo>
                    <a:pt x="163" y="312"/>
                  </a:lnTo>
                  <a:lnTo>
                    <a:pt x="149" y="307"/>
                  </a:lnTo>
                  <a:lnTo>
                    <a:pt x="139" y="302"/>
                  </a:lnTo>
                  <a:lnTo>
                    <a:pt x="130" y="297"/>
                  </a:lnTo>
                  <a:lnTo>
                    <a:pt x="125" y="288"/>
                  </a:lnTo>
                  <a:lnTo>
                    <a:pt x="120" y="273"/>
                  </a:lnTo>
                  <a:lnTo>
                    <a:pt x="120" y="259"/>
                  </a:lnTo>
                  <a:lnTo>
                    <a:pt x="125" y="240"/>
                  </a:lnTo>
                  <a:lnTo>
                    <a:pt x="139" y="216"/>
                  </a:lnTo>
                  <a:lnTo>
                    <a:pt x="168" y="187"/>
                  </a:lnTo>
                  <a:lnTo>
                    <a:pt x="187" y="177"/>
                  </a:lnTo>
                  <a:lnTo>
                    <a:pt x="211" y="168"/>
                  </a:lnTo>
                  <a:lnTo>
                    <a:pt x="240" y="158"/>
                  </a:lnTo>
                  <a:lnTo>
                    <a:pt x="274" y="149"/>
                  </a:lnTo>
                  <a:lnTo>
                    <a:pt x="307" y="144"/>
                  </a:lnTo>
                  <a:lnTo>
                    <a:pt x="341" y="144"/>
                  </a:lnTo>
                  <a:lnTo>
                    <a:pt x="370" y="149"/>
                  </a:lnTo>
                  <a:lnTo>
                    <a:pt x="394" y="163"/>
                  </a:lnTo>
                  <a:lnTo>
                    <a:pt x="408" y="168"/>
                  </a:lnTo>
                  <a:lnTo>
                    <a:pt x="422" y="153"/>
                  </a:lnTo>
                  <a:lnTo>
                    <a:pt x="418" y="149"/>
                  </a:lnTo>
                  <a:lnTo>
                    <a:pt x="413" y="139"/>
                  </a:lnTo>
                  <a:lnTo>
                    <a:pt x="403" y="134"/>
                  </a:lnTo>
                  <a:lnTo>
                    <a:pt x="398" y="125"/>
                  </a:lnTo>
                  <a:lnTo>
                    <a:pt x="394" y="120"/>
                  </a:lnTo>
                  <a:lnTo>
                    <a:pt x="389" y="115"/>
                  </a:lnTo>
                  <a:lnTo>
                    <a:pt x="384" y="105"/>
                  </a:lnTo>
                  <a:lnTo>
                    <a:pt x="379" y="101"/>
                  </a:lnTo>
                  <a:lnTo>
                    <a:pt x="394" y="91"/>
                  </a:lnTo>
                  <a:lnTo>
                    <a:pt x="408" y="81"/>
                  </a:lnTo>
                  <a:lnTo>
                    <a:pt x="422" y="72"/>
                  </a:lnTo>
                  <a:lnTo>
                    <a:pt x="437" y="57"/>
                  </a:lnTo>
                  <a:lnTo>
                    <a:pt x="451" y="43"/>
                  </a:lnTo>
                  <a:lnTo>
                    <a:pt x="461" y="33"/>
                  </a:lnTo>
                  <a:lnTo>
                    <a:pt x="470" y="24"/>
                  </a:lnTo>
                  <a:lnTo>
                    <a:pt x="470" y="9"/>
                  </a:lnTo>
                  <a:lnTo>
                    <a:pt x="475" y="0"/>
                  </a:lnTo>
                  <a:lnTo>
                    <a:pt x="480" y="0"/>
                  </a:lnTo>
                  <a:lnTo>
                    <a:pt x="480" y="9"/>
                  </a:lnTo>
                  <a:lnTo>
                    <a:pt x="480" y="9"/>
                  </a:lnTo>
                  <a:lnTo>
                    <a:pt x="518" y="67"/>
                  </a:lnTo>
                  <a:lnTo>
                    <a:pt x="10" y="705"/>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13"/>
            <p:cNvSpPr/>
            <p:nvPr/>
          </p:nvSpPr>
          <p:spPr>
            <a:xfrm>
              <a:off x="2364" y="14654"/>
              <a:ext cx="158" cy="187"/>
            </a:xfrm>
            <a:custGeom>
              <a:rect b="b" l="l" r="r" t="t"/>
              <a:pathLst>
                <a:path extrusionOk="0" h="187" w="158">
                  <a:moveTo>
                    <a:pt x="38" y="187"/>
                  </a:moveTo>
                  <a:lnTo>
                    <a:pt x="53" y="177"/>
                  </a:lnTo>
                  <a:lnTo>
                    <a:pt x="67" y="163"/>
                  </a:lnTo>
                  <a:lnTo>
                    <a:pt x="86" y="158"/>
                  </a:lnTo>
                  <a:lnTo>
                    <a:pt x="101" y="149"/>
                  </a:lnTo>
                  <a:lnTo>
                    <a:pt x="115" y="144"/>
                  </a:lnTo>
                  <a:lnTo>
                    <a:pt x="130" y="144"/>
                  </a:lnTo>
                  <a:lnTo>
                    <a:pt x="144" y="139"/>
                  </a:lnTo>
                  <a:lnTo>
                    <a:pt x="158" y="144"/>
                  </a:lnTo>
                  <a:lnTo>
                    <a:pt x="149" y="129"/>
                  </a:lnTo>
                  <a:lnTo>
                    <a:pt x="139" y="120"/>
                  </a:lnTo>
                  <a:lnTo>
                    <a:pt x="130" y="110"/>
                  </a:lnTo>
                  <a:lnTo>
                    <a:pt x="125" y="101"/>
                  </a:lnTo>
                  <a:lnTo>
                    <a:pt x="115" y="91"/>
                  </a:lnTo>
                  <a:lnTo>
                    <a:pt x="106" y="86"/>
                  </a:lnTo>
                  <a:lnTo>
                    <a:pt x="96" y="77"/>
                  </a:lnTo>
                  <a:lnTo>
                    <a:pt x="91" y="77"/>
                  </a:lnTo>
                  <a:lnTo>
                    <a:pt x="96" y="72"/>
                  </a:lnTo>
                  <a:lnTo>
                    <a:pt x="106" y="62"/>
                  </a:lnTo>
                  <a:lnTo>
                    <a:pt x="115" y="57"/>
                  </a:lnTo>
                  <a:lnTo>
                    <a:pt x="120" y="48"/>
                  </a:lnTo>
                  <a:lnTo>
                    <a:pt x="125" y="33"/>
                  </a:lnTo>
                  <a:lnTo>
                    <a:pt x="125" y="24"/>
                  </a:lnTo>
                  <a:lnTo>
                    <a:pt x="120" y="9"/>
                  </a:lnTo>
                  <a:lnTo>
                    <a:pt x="115" y="0"/>
                  </a:lnTo>
                  <a:lnTo>
                    <a:pt x="0" y="144"/>
                  </a:lnTo>
                  <a:lnTo>
                    <a:pt x="38" y="187"/>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13"/>
            <p:cNvSpPr/>
            <p:nvPr/>
          </p:nvSpPr>
          <p:spPr>
            <a:xfrm>
              <a:off x="2326" y="14601"/>
              <a:ext cx="153" cy="197"/>
            </a:xfrm>
            <a:custGeom>
              <a:rect b="b" l="l" r="r" t="t"/>
              <a:pathLst>
                <a:path extrusionOk="0" h="197" w="153">
                  <a:moveTo>
                    <a:pt x="0" y="149"/>
                  </a:moveTo>
                  <a:lnTo>
                    <a:pt x="9" y="130"/>
                  </a:lnTo>
                  <a:lnTo>
                    <a:pt x="19" y="110"/>
                  </a:lnTo>
                  <a:lnTo>
                    <a:pt x="24" y="91"/>
                  </a:lnTo>
                  <a:lnTo>
                    <a:pt x="33" y="67"/>
                  </a:lnTo>
                  <a:lnTo>
                    <a:pt x="38" y="53"/>
                  </a:lnTo>
                  <a:lnTo>
                    <a:pt x="38" y="29"/>
                  </a:lnTo>
                  <a:lnTo>
                    <a:pt x="38" y="14"/>
                  </a:lnTo>
                  <a:lnTo>
                    <a:pt x="38" y="0"/>
                  </a:lnTo>
                  <a:lnTo>
                    <a:pt x="48" y="10"/>
                  </a:lnTo>
                  <a:lnTo>
                    <a:pt x="52" y="19"/>
                  </a:lnTo>
                  <a:lnTo>
                    <a:pt x="62" y="29"/>
                  </a:lnTo>
                  <a:lnTo>
                    <a:pt x="72" y="43"/>
                  </a:lnTo>
                  <a:lnTo>
                    <a:pt x="81" y="53"/>
                  </a:lnTo>
                  <a:lnTo>
                    <a:pt x="86" y="62"/>
                  </a:lnTo>
                  <a:lnTo>
                    <a:pt x="91" y="72"/>
                  </a:lnTo>
                  <a:lnTo>
                    <a:pt x="91" y="82"/>
                  </a:lnTo>
                  <a:lnTo>
                    <a:pt x="96" y="72"/>
                  </a:lnTo>
                  <a:lnTo>
                    <a:pt x="100" y="62"/>
                  </a:lnTo>
                  <a:lnTo>
                    <a:pt x="105" y="53"/>
                  </a:lnTo>
                  <a:lnTo>
                    <a:pt x="115" y="43"/>
                  </a:lnTo>
                  <a:lnTo>
                    <a:pt x="124" y="38"/>
                  </a:lnTo>
                  <a:lnTo>
                    <a:pt x="134" y="38"/>
                  </a:lnTo>
                  <a:lnTo>
                    <a:pt x="144" y="43"/>
                  </a:lnTo>
                  <a:lnTo>
                    <a:pt x="153" y="53"/>
                  </a:lnTo>
                  <a:lnTo>
                    <a:pt x="38" y="197"/>
                  </a:lnTo>
                  <a:lnTo>
                    <a:pt x="0" y="149"/>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13"/>
            <p:cNvSpPr/>
            <p:nvPr/>
          </p:nvSpPr>
          <p:spPr>
            <a:xfrm>
              <a:off x="2215" y="14663"/>
              <a:ext cx="139" cy="183"/>
            </a:xfrm>
            <a:custGeom>
              <a:rect b="b" l="l" r="r" t="t"/>
              <a:pathLst>
                <a:path extrusionOk="0" h="183" w="139">
                  <a:moveTo>
                    <a:pt x="111" y="183"/>
                  </a:moveTo>
                  <a:lnTo>
                    <a:pt x="91" y="164"/>
                  </a:lnTo>
                  <a:lnTo>
                    <a:pt x="77" y="144"/>
                  </a:lnTo>
                  <a:lnTo>
                    <a:pt x="58" y="120"/>
                  </a:lnTo>
                  <a:lnTo>
                    <a:pt x="43" y="101"/>
                  </a:lnTo>
                  <a:lnTo>
                    <a:pt x="29" y="82"/>
                  </a:lnTo>
                  <a:lnTo>
                    <a:pt x="15" y="68"/>
                  </a:lnTo>
                  <a:lnTo>
                    <a:pt x="5" y="53"/>
                  </a:lnTo>
                  <a:lnTo>
                    <a:pt x="0" y="48"/>
                  </a:lnTo>
                  <a:lnTo>
                    <a:pt x="0" y="39"/>
                  </a:lnTo>
                  <a:lnTo>
                    <a:pt x="0" y="29"/>
                  </a:lnTo>
                  <a:lnTo>
                    <a:pt x="0" y="20"/>
                  </a:lnTo>
                  <a:lnTo>
                    <a:pt x="5" y="10"/>
                  </a:lnTo>
                  <a:lnTo>
                    <a:pt x="10" y="5"/>
                  </a:lnTo>
                  <a:lnTo>
                    <a:pt x="15" y="0"/>
                  </a:lnTo>
                  <a:lnTo>
                    <a:pt x="24" y="0"/>
                  </a:lnTo>
                  <a:lnTo>
                    <a:pt x="34" y="10"/>
                  </a:lnTo>
                  <a:lnTo>
                    <a:pt x="48" y="24"/>
                  </a:lnTo>
                  <a:lnTo>
                    <a:pt x="63" y="44"/>
                  </a:lnTo>
                  <a:lnTo>
                    <a:pt x="77" y="68"/>
                  </a:lnTo>
                  <a:lnTo>
                    <a:pt x="96" y="92"/>
                  </a:lnTo>
                  <a:lnTo>
                    <a:pt x="111" y="111"/>
                  </a:lnTo>
                  <a:lnTo>
                    <a:pt x="125" y="130"/>
                  </a:lnTo>
                  <a:lnTo>
                    <a:pt x="135" y="144"/>
                  </a:lnTo>
                  <a:lnTo>
                    <a:pt x="139" y="149"/>
                  </a:lnTo>
                  <a:lnTo>
                    <a:pt x="111" y="183"/>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13"/>
            <p:cNvSpPr/>
            <p:nvPr/>
          </p:nvSpPr>
          <p:spPr>
            <a:xfrm>
              <a:off x="1654" y="13871"/>
              <a:ext cx="681" cy="1028"/>
            </a:xfrm>
            <a:custGeom>
              <a:rect b="b" l="l" r="r" t="t"/>
              <a:pathLst>
                <a:path extrusionOk="0" h="1028" w="681">
                  <a:moveTo>
                    <a:pt x="86" y="552"/>
                  </a:moveTo>
                  <a:lnTo>
                    <a:pt x="76" y="528"/>
                  </a:lnTo>
                  <a:lnTo>
                    <a:pt x="76" y="504"/>
                  </a:lnTo>
                  <a:lnTo>
                    <a:pt x="76" y="490"/>
                  </a:lnTo>
                  <a:lnTo>
                    <a:pt x="81" y="471"/>
                  </a:lnTo>
                  <a:lnTo>
                    <a:pt x="86" y="452"/>
                  </a:lnTo>
                  <a:lnTo>
                    <a:pt x="91" y="437"/>
                  </a:lnTo>
                  <a:lnTo>
                    <a:pt x="91" y="423"/>
                  </a:lnTo>
                  <a:lnTo>
                    <a:pt x="91" y="399"/>
                  </a:lnTo>
                  <a:lnTo>
                    <a:pt x="100" y="404"/>
                  </a:lnTo>
                  <a:lnTo>
                    <a:pt x="120" y="413"/>
                  </a:lnTo>
                  <a:lnTo>
                    <a:pt x="139" y="423"/>
                  </a:lnTo>
                  <a:lnTo>
                    <a:pt x="163" y="442"/>
                  </a:lnTo>
                  <a:lnTo>
                    <a:pt x="187" y="466"/>
                  </a:lnTo>
                  <a:lnTo>
                    <a:pt x="201" y="500"/>
                  </a:lnTo>
                  <a:lnTo>
                    <a:pt x="220" y="533"/>
                  </a:lnTo>
                  <a:lnTo>
                    <a:pt x="225" y="572"/>
                  </a:lnTo>
                  <a:lnTo>
                    <a:pt x="230" y="610"/>
                  </a:lnTo>
                  <a:lnTo>
                    <a:pt x="244" y="648"/>
                  </a:lnTo>
                  <a:lnTo>
                    <a:pt x="254" y="682"/>
                  </a:lnTo>
                  <a:lnTo>
                    <a:pt x="273" y="711"/>
                  </a:lnTo>
                  <a:lnTo>
                    <a:pt x="297" y="740"/>
                  </a:lnTo>
                  <a:lnTo>
                    <a:pt x="316" y="768"/>
                  </a:lnTo>
                  <a:lnTo>
                    <a:pt x="345" y="792"/>
                  </a:lnTo>
                  <a:lnTo>
                    <a:pt x="369" y="807"/>
                  </a:lnTo>
                  <a:lnTo>
                    <a:pt x="398" y="826"/>
                  </a:lnTo>
                  <a:lnTo>
                    <a:pt x="427" y="840"/>
                  </a:lnTo>
                  <a:lnTo>
                    <a:pt x="456" y="850"/>
                  </a:lnTo>
                  <a:lnTo>
                    <a:pt x="489" y="855"/>
                  </a:lnTo>
                  <a:lnTo>
                    <a:pt x="518" y="860"/>
                  </a:lnTo>
                  <a:lnTo>
                    <a:pt x="542" y="860"/>
                  </a:lnTo>
                  <a:lnTo>
                    <a:pt x="571" y="855"/>
                  </a:lnTo>
                  <a:lnTo>
                    <a:pt x="595" y="845"/>
                  </a:lnTo>
                  <a:lnTo>
                    <a:pt x="614" y="836"/>
                  </a:lnTo>
                  <a:lnTo>
                    <a:pt x="624" y="826"/>
                  </a:lnTo>
                  <a:lnTo>
                    <a:pt x="638" y="816"/>
                  </a:lnTo>
                  <a:lnTo>
                    <a:pt x="643" y="802"/>
                  </a:lnTo>
                  <a:lnTo>
                    <a:pt x="652" y="792"/>
                  </a:lnTo>
                  <a:lnTo>
                    <a:pt x="657" y="778"/>
                  </a:lnTo>
                  <a:lnTo>
                    <a:pt x="657" y="773"/>
                  </a:lnTo>
                  <a:lnTo>
                    <a:pt x="662" y="764"/>
                  </a:lnTo>
                  <a:lnTo>
                    <a:pt x="662" y="749"/>
                  </a:lnTo>
                  <a:lnTo>
                    <a:pt x="657" y="735"/>
                  </a:lnTo>
                  <a:lnTo>
                    <a:pt x="657" y="711"/>
                  </a:lnTo>
                  <a:lnTo>
                    <a:pt x="648" y="687"/>
                  </a:lnTo>
                  <a:lnTo>
                    <a:pt x="638" y="668"/>
                  </a:lnTo>
                  <a:lnTo>
                    <a:pt x="624" y="653"/>
                  </a:lnTo>
                  <a:lnTo>
                    <a:pt x="600" y="639"/>
                  </a:lnTo>
                  <a:lnTo>
                    <a:pt x="571" y="629"/>
                  </a:lnTo>
                  <a:lnTo>
                    <a:pt x="542" y="624"/>
                  </a:lnTo>
                  <a:lnTo>
                    <a:pt x="508" y="610"/>
                  </a:lnTo>
                  <a:lnTo>
                    <a:pt x="480" y="596"/>
                  </a:lnTo>
                  <a:lnTo>
                    <a:pt x="456" y="576"/>
                  </a:lnTo>
                  <a:lnTo>
                    <a:pt x="432" y="552"/>
                  </a:lnTo>
                  <a:lnTo>
                    <a:pt x="412" y="528"/>
                  </a:lnTo>
                  <a:lnTo>
                    <a:pt x="398" y="500"/>
                  </a:lnTo>
                  <a:lnTo>
                    <a:pt x="384" y="471"/>
                  </a:lnTo>
                  <a:lnTo>
                    <a:pt x="374" y="442"/>
                  </a:lnTo>
                  <a:lnTo>
                    <a:pt x="369" y="408"/>
                  </a:lnTo>
                  <a:lnTo>
                    <a:pt x="369" y="380"/>
                  </a:lnTo>
                  <a:lnTo>
                    <a:pt x="369" y="346"/>
                  </a:lnTo>
                  <a:lnTo>
                    <a:pt x="379" y="317"/>
                  </a:lnTo>
                  <a:lnTo>
                    <a:pt x="388" y="288"/>
                  </a:lnTo>
                  <a:lnTo>
                    <a:pt x="403" y="260"/>
                  </a:lnTo>
                  <a:lnTo>
                    <a:pt x="427" y="236"/>
                  </a:lnTo>
                  <a:lnTo>
                    <a:pt x="436" y="226"/>
                  </a:lnTo>
                  <a:lnTo>
                    <a:pt x="446" y="221"/>
                  </a:lnTo>
                  <a:lnTo>
                    <a:pt x="456" y="216"/>
                  </a:lnTo>
                  <a:lnTo>
                    <a:pt x="465" y="212"/>
                  </a:lnTo>
                  <a:lnTo>
                    <a:pt x="475" y="212"/>
                  </a:lnTo>
                  <a:lnTo>
                    <a:pt x="480" y="212"/>
                  </a:lnTo>
                  <a:lnTo>
                    <a:pt x="489" y="216"/>
                  </a:lnTo>
                  <a:lnTo>
                    <a:pt x="494" y="216"/>
                  </a:lnTo>
                  <a:lnTo>
                    <a:pt x="504" y="183"/>
                  </a:lnTo>
                  <a:lnTo>
                    <a:pt x="504" y="154"/>
                  </a:lnTo>
                  <a:lnTo>
                    <a:pt x="494" y="120"/>
                  </a:lnTo>
                  <a:lnTo>
                    <a:pt x="484" y="87"/>
                  </a:lnTo>
                  <a:lnTo>
                    <a:pt x="470" y="58"/>
                  </a:lnTo>
                  <a:lnTo>
                    <a:pt x="451" y="39"/>
                  </a:lnTo>
                  <a:lnTo>
                    <a:pt x="422" y="29"/>
                  </a:lnTo>
                  <a:lnTo>
                    <a:pt x="388" y="24"/>
                  </a:lnTo>
                  <a:lnTo>
                    <a:pt x="364" y="29"/>
                  </a:lnTo>
                  <a:lnTo>
                    <a:pt x="350" y="44"/>
                  </a:lnTo>
                  <a:lnTo>
                    <a:pt x="340" y="58"/>
                  </a:lnTo>
                  <a:lnTo>
                    <a:pt x="336" y="77"/>
                  </a:lnTo>
                  <a:lnTo>
                    <a:pt x="331" y="96"/>
                  </a:lnTo>
                  <a:lnTo>
                    <a:pt x="331" y="116"/>
                  </a:lnTo>
                  <a:lnTo>
                    <a:pt x="336" y="135"/>
                  </a:lnTo>
                  <a:lnTo>
                    <a:pt x="336" y="154"/>
                  </a:lnTo>
                  <a:lnTo>
                    <a:pt x="345" y="164"/>
                  </a:lnTo>
                  <a:lnTo>
                    <a:pt x="350" y="178"/>
                  </a:lnTo>
                  <a:lnTo>
                    <a:pt x="360" y="183"/>
                  </a:lnTo>
                  <a:lnTo>
                    <a:pt x="369" y="183"/>
                  </a:lnTo>
                  <a:lnTo>
                    <a:pt x="379" y="188"/>
                  </a:lnTo>
                  <a:lnTo>
                    <a:pt x="388" y="188"/>
                  </a:lnTo>
                  <a:lnTo>
                    <a:pt x="398" y="183"/>
                  </a:lnTo>
                  <a:lnTo>
                    <a:pt x="403" y="178"/>
                  </a:lnTo>
                  <a:lnTo>
                    <a:pt x="412" y="168"/>
                  </a:lnTo>
                  <a:lnTo>
                    <a:pt x="412" y="154"/>
                  </a:lnTo>
                  <a:lnTo>
                    <a:pt x="403" y="144"/>
                  </a:lnTo>
                  <a:lnTo>
                    <a:pt x="388" y="154"/>
                  </a:lnTo>
                  <a:lnTo>
                    <a:pt x="374" y="149"/>
                  </a:lnTo>
                  <a:lnTo>
                    <a:pt x="374" y="140"/>
                  </a:lnTo>
                  <a:lnTo>
                    <a:pt x="379" y="130"/>
                  </a:lnTo>
                  <a:lnTo>
                    <a:pt x="384" y="125"/>
                  </a:lnTo>
                  <a:lnTo>
                    <a:pt x="393" y="120"/>
                  </a:lnTo>
                  <a:lnTo>
                    <a:pt x="398" y="116"/>
                  </a:lnTo>
                  <a:lnTo>
                    <a:pt x="403" y="111"/>
                  </a:lnTo>
                  <a:lnTo>
                    <a:pt x="408" y="111"/>
                  </a:lnTo>
                  <a:lnTo>
                    <a:pt x="417" y="116"/>
                  </a:lnTo>
                  <a:lnTo>
                    <a:pt x="427" y="125"/>
                  </a:lnTo>
                  <a:lnTo>
                    <a:pt x="436" y="149"/>
                  </a:lnTo>
                  <a:lnTo>
                    <a:pt x="436" y="168"/>
                  </a:lnTo>
                  <a:lnTo>
                    <a:pt x="427" y="192"/>
                  </a:lnTo>
                  <a:lnTo>
                    <a:pt x="417" y="202"/>
                  </a:lnTo>
                  <a:lnTo>
                    <a:pt x="403" y="207"/>
                  </a:lnTo>
                  <a:lnTo>
                    <a:pt x="388" y="216"/>
                  </a:lnTo>
                  <a:lnTo>
                    <a:pt x="374" y="216"/>
                  </a:lnTo>
                  <a:lnTo>
                    <a:pt x="355" y="212"/>
                  </a:lnTo>
                  <a:lnTo>
                    <a:pt x="340" y="202"/>
                  </a:lnTo>
                  <a:lnTo>
                    <a:pt x="326" y="183"/>
                  </a:lnTo>
                  <a:lnTo>
                    <a:pt x="316" y="159"/>
                  </a:lnTo>
                  <a:lnTo>
                    <a:pt x="307" y="130"/>
                  </a:lnTo>
                  <a:lnTo>
                    <a:pt x="302" y="101"/>
                  </a:lnTo>
                  <a:lnTo>
                    <a:pt x="307" y="77"/>
                  </a:lnTo>
                  <a:lnTo>
                    <a:pt x="312" y="53"/>
                  </a:lnTo>
                  <a:lnTo>
                    <a:pt x="321" y="34"/>
                  </a:lnTo>
                  <a:lnTo>
                    <a:pt x="336" y="20"/>
                  </a:lnTo>
                  <a:lnTo>
                    <a:pt x="355" y="5"/>
                  </a:lnTo>
                  <a:lnTo>
                    <a:pt x="384" y="0"/>
                  </a:lnTo>
                  <a:lnTo>
                    <a:pt x="412" y="0"/>
                  </a:lnTo>
                  <a:lnTo>
                    <a:pt x="441" y="5"/>
                  </a:lnTo>
                  <a:lnTo>
                    <a:pt x="465" y="20"/>
                  </a:lnTo>
                  <a:lnTo>
                    <a:pt x="489" y="44"/>
                  </a:lnTo>
                  <a:lnTo>
                    <a:pt x="508" y="72"/>
                  </a:lnTo>
                  <a:lnTo>
                    <a:pt x="518" y="116"/>
                  </a:lnTo>
                  <a:lnTo>
                    <a:pt x="523" y="168"/>
                  </a:lnTo>
                  <a:lnTo>
                    <a:pt x="518" y="226"/>
                  </a:lnTo>
                  <a:lnTo>
                    <a:pt x="537" y="245"/>
                  </a:lnTo>
                  <a:lnTo>
                    <a:pt x="552" y="269"/>
                  </a:lnTo>
                  <a:lnTo>
                    <a:pt x="566" y="298"/>
                  </a:lnTo>
                  <a:lnTo>
                    <a:pt x="576" y="332"/>
                  </a:lnTo>
                  <a:lnTo>
                    <a:pt x="585" y="365"/>
                  </a:lnTo>
                  <a:lnTo>
                    <a:pt x="585" y="394"/>
                  </a:lnTo>
                  <a:lnTo>
                    <a:pt x="576" y="413"/>
                  </a:lnTo>
                  <a:lnTo>
                    <a:pt x="561" y="432"/>
                  </a:lnTo>
                  <a:lnTo>
                    <a:pt x="552" y="437"/>
                  </a:lnTo>
                  <a:lnTo>
                    <a:pt x="537" y="442"/>
                  </a:lnTo>
                  <a:lnTo>
                    <a:pt x="528" y="442"/>
                  </a:lnTo>
                  <a:lnTo>
                    <a:pt x="518" y="442"/>
                  </a:lnTo>
                  <a:lnTo>
                    <a:pt x="508" y="442"/>
                  </a:lnTo>
                  <a:lnTo>
                    <a:pt x="499" y="437"/>
                  </a:lnTo>
                  <a:lnTo>
                    <a:pt x="489" y="432"/>
                  </a:lnTo>
                  <a:lnTo>
                    <a:pt x="484" y="423"/>
                  </a:lnTo>
                  <a:lnTo>
                    <a:pt x="484" y="399"/>
                  </a:lnTo>
                  <a:lnTo>
                    <a:pt x="484" y="370"/>
                  </a:lnTo>
                  <a:lnTo>
                    <a:pt x="494" y="351"/>
                  </a:lnTo>
                  <a:lnTo>
                    <a:pt x="508" y="341"/>
                  </a:lnTo>
                  <a:lnTo>
                    <a:pt x="513" y="341"/>
                  </a:lnTo>
                  <a:lnTo>
                    <a:pt x="518" y="346"/>
                  </a:lnTo>
                  <a:lnTo>
                    <a:pt x="518" y="356"/>
                  </a:lnTo>
                  <a:lnTo>
                    <a:pt x="513" y="365"/>
                  </a:lnTo>
                  <a:lnTo>
                    <a:pt x="504" y="375"/>
                  </a:lnTo>
                  <a:lnTo>
                    <a:pt x="504" y="384"/>
                  </a:lnTo>
                  <a:lnTo>
                    <a:pt x="504" y="399"/>
                  </a:lnTo>
                  <a:lnTo>
                    <a:pt x="508" y="413"/>
                  </a:lnTo>
                  <a:lnTo>
                    <a:pt x="518" y="418"/>
                  </a:lnTo>
                  <a:lnTo>
                    <a:pt x="528" y="418"/>
                  </a:lnTo>
                  <a:lnTo>
                    <a:pt x="542" y="418"/>
                  </a:lnTo>
                  <a:lnTo>
                    <a:pt x="552" y="413"/>
                  </a:lnTo>
                  <a:lnTo>
                    <a:pt x="561" y="404"/>
                  </a:lnTo>
                  <a:lnTo>
                    <a:pt x="561" y="389"/>
                  </a:lnTo>
                  <a:lnTo>
                    <a:pt x="566" y="370"/>
                  </a:lnTo>
                  <a:lnTo>
                    <a:pt x="561" y="346"/>
                  </a:lnTo>
                  <a:lnTo>
                    <a:pt x="556" y="322"/>
                  </a:lnTo>
                  <a:lnTo>
                    <a:pt x="547" y="298"/>
                  </a:lnTo>
                  <a:lnTo>
                    <a:pt x="532" y="274"/>
                  </a:lnTo>
                  <a:lnTo>
                    <a:pt x="508" y="260"/>
                  </a:lnTo>
                  <a:lnTo>
                    <a:pt x="499" y="250"/>
                  </a:lnTo>
                  <a:lnTo>
                    <a:pt x="484" y="245"/>
                  </a:lnTo>
                  <a:lnTo>
                    <a:pt x="470" y="245"/>
                  </a:lnTo>
                  <a:lnTo>
                    <a:pt x="451" y="245"/>
                  </a:lnTo>
                  <a:lnTo>
                    <a:pt x="436" y="255"/>
                  </a:lnTo>
                  <a:lnTo>
                    <a:pt x="422" y="274"/>
                  </a:lnTo>
                  <a:lnTo>
                    <a:pt x="408" y="298"/>
                  </a:lnTo>
                  <a:lnTo>
                    <a:pt x="398" y="336"/>
                  </a:lnTo>
                  <a:lnTo>
                    <a:pt x="417" y="332"/>
                  </a:lnTo>
                  <a:lnTo>
                    <a:pt x="427" y="327"/>
                  </a:lnTo>
                  <a:lnTo>
                    <a:pt x="432" y="327"/>
                  </a:lnTo>
                  <a:lnTo>
                    <a:pt x="436" y="327"/>
                  </a:lnTo>
                  <a:lnTo>
                    <a:pt x="436" y="332"/>
                  </a:lnTo>
                  <a:lnTo>
                    <a:pt x="432" y="336"/>
                  </a:lnTo>
                  <a:lnTo>
                    <a:pt x="427" y="346"/>
                  </a:lnTo>
                  <a:lnTo>
                    <a:pt x="417" y="365"/>
                  </a:lnTo>
                  <a:lnTo>
                    <a:pt x="412" y="384"/>
                  </a:lnTo>
                  <a:lnTo>
                    <a:pt x="408" y="408"/>
                  </a:lnTo>
                  <a:lnTo>
                    <a:pt x="408" y="432"/>
                  </a:lnTo>
                  <a:lnTo>
                    <a:pt x="412" y="456"/>
                  </a:lnTo>
                  <a:lnTo>
                    <a:pt x="417" y="480"/>
                  </a:lnTo>
                  <a:lnTo>
                    <a:pt x="422" y="504"/>
                  </a:lnTo>
                  <a:lnTo>
                    <a:pt x="436" y="528"/>
                  </a:lnTo>
                  <a:lnTo>
                    <a:pt x="451" y="548"/>
                  </a:lnTo>
                  <a:lnTo>
                    <a:pt x="470" y="562"/>
                  </a:lnTo>
                  <a:lnTo>
                    <a:pt x="489" y="576"/>
                  </a:lnTo>
                  <a:lnTo>
                    <a:pt x="508" y="586"/>
                  </a:lnTo>
                  <a:lnTo>
                    <a:pt x="528" y="591"/>
                  </a:lnTo>
                  <a:lnTo>
                    <a:pt x="547" y="600"/>
                  </a:lnTo>
                  <a:lnTo>
                    <a:pt x="566" y="605"/>
                  </a:lnTo>
                  <a:lnTo>
                    <a:pt x="585" y="615"/>
                  </a:lnTo>
                  <a:lnTo>
                    <a:pt x="604" y="620"/>
                  </a:lnTo>
                  <a:lnTo>
                    <a:pt x="619" y="629"/>
                  </a:lnTo>
                  <a:lnTo>
                    <a:pt x="633" y="639"/>
                  </a:lnTo>
                  <a:lnTo>
                    <a:pt x="648" y="648"/>
                  </a:lnTo>
                  <a:lnTo>
                    <a:pt x="662" y="663"/>
                  </a:lnTo>
                  <a:lnTo>
                    <a:pt x="672" y="682"/>
                  </a:lnTo>
                  <a:lnTo>
                    <a:pt x="676" y="706"/>
                  </a:lnTo>
                  <a:lnTo>
                    <a:pt x="681" y="730"/>
                  </a:lnTo>
                  <a:lnTo>
                    <a:pt x="681" y="764"/>
                  </a:lnTo>
                  <a:lnTo>
                    <a:pt x="681" y="788"/>
                  </a:lnTo>
                  <a:lnTo>
                    <a:pt x="676" y="807"/>
                  </a:lnTo>
                  <a:lnTo>
                    <a:pt x="672" y="826"/>
                  </a:lnTo>
                  <a:lnTo>
                    <a:pt x="662" y="845"/>
                  </a:lnTo>
                  <a:lnTo>
                    <a:pt x="652" y="860"/>
                  </a:lnTo>
                  <a:lnTo>
                    <a:pt x="643" y="879"/>
                  </a:lnTo>
                  <a:lnTo>
                    <a:pt x="628" y="893"/>
                  </a:lnTo>
                  <a:lnTo>
                    <a:pt x="609" y="903"/>
                  </a:lnTo>
                  <a:lnTo>
                    <a:pt x="595" y="912"/>
                  </a:lnTo>
                  <a:lnTo>
                    <a:pt x="576" y="922"/>
                  </a:lnTo>
                  <a:lnTo>
                    <a:pt x="552" y="927"/>
                  </a:lnTo>
                  <a:lnTo>
                    <a:pt x="528" y="936"/>
                  </a:lnTo>
                  <a:lnTo>
                    <a:pt x="504" y="936"/>
                  </a:lnTo>
                  <a:lnTo>
                    <a:pt x="480" y="941"/>
                  </a:lnTo>
                  <a:lnTo>
                    <a:pt x="451" y="941"/>
                  </a:lnTo>
                  <a:lnTo>
                    <a:pt x="422" y="941"/>
                  </a:lnTo>
                  <a:lnTo>
                    <a:pt x="403" y="936"/>
                  </a:lnTo>
                  <a:lnTo>
                    <a:pt x="374" y="927"/>
                  </a:lnTo>
                  <a:lnTo>
                    <a:pt x="350" y="912"/>
                  </a:lnTo>
                  <a:lnTo>
                    <a:pt x="326" y="898"/>
                  </a:lnTo>
                  <a:lnTo>
                    <a:pt x="302" y="884"/>
                  </a:lnTo>
                  <a:lnTo>
                    <a:pt x="278" y="864"/>
                  </a:lnTo>
                  <a:lnTo>
                    <a:pt x="264" y="850"/>
                  </a:lnTo>
                  <a:lnTo>
                    <a:pt x="249" y="831"/>
                  </a:lnTo>
                  <a:lnTo>
                    <a:pt x="240" y="816"/>
                  </a:lnTo>
                  <a:lnTo>
                    <a:pt x="225" y="807"/>
                  </a:lnTo>
                  <a:lnTo>
                    <a:pt x="206" y="797"/>
                  </a:lnTo>
                  <a:lnTo>
                    <a:pt x="192" y="792"/>
                  </a:lnTo>
                  <a:lnTo>
                    <a:pt x="172" y="788"/>
                  </a:lnTo>
                  <a:lnTo>
                    <a:pt x="158" y="783"/>
                  </a:lnTo>
                  <a:lnTo>
                    <a:pt x="144" y="778"/>
                  </a:lnTo>
                  <a:lnTo>
                    <a:pt x="134" y="778"/>
                  </a:lnTo>
                  <a:lnTo>
                    <a:pt x="124" y="788"/>
                  </a:lnTo>
                  <a:lnTo>
                    <a:pt x="144" y="792"/>
                  </a:lnTo>
                  <a:lnTo>
                    <a:pt x="163" y="802"/>
                  </a:lnTo>
                  <a:lnTo>
                    <a:pt x="182" y="807"/>
                  </a:lnTo>
                  <a:lnTo>
                    <a:pt x="201" y="816"/>
                  </a:lnTo>
                  <a:lnTo>
                    <a:pt x="216" y="831"/>
                  </a:lnTo>
                  <a:lnTo>
                    <a:pt x="235" y="845"/>
                  </a:lnTo>
                  <a:lnTo>
                    <a:pt x="254" y="855"/>
                  </a:lnTo>
                  <a:lnTo>
                    <a:pt x="268" y="869"/>
                  </a:lnTo>
                  <a:lnTo>
                    <a:pt x="288" y="884"/>
                  </a:lnTo>
                  <a:lnTo>
                    <a:pt x="302" y="898"/>
                  </a:lnTo>
                  <a:lnTo>
                    <a:pt x="316" y="908"/>
                  </a:lnTo>
                  <a:lnTo>
                    <a:pt x="326" y="922"/>
                  </a:lnTo>
                  <a:lnTo>
                    <a:pt x="340" y="927"/>
                  </a:lnTo>
                  <a:lnTo>
                    <a:pt x="350" y="936"/>
                  </a:lnTo>
                  <a:lnTo>
                    <a:pt x="360" y="941"/>
                  </a:lnTo>
                  <a:lnTo>
                    <a:pt x="369" y="941"/>
                  </a:lnTo>
                  <a:lnTo>
                    <a:pt x="355" y="956"/>
                  </a:lnTo>
                  <a:lnTo>
                    <a:pt x="345" y="989"/>
                  </a:lnTo>
                  <a:lnTo>
                    <a:pt x="331" y="1013"/>
                  </a:lnTo>
                  <a:lnTo>
                    <a:pt x="316" y="1023"/>
                  </a:lnTo>
                  <a:lnTo>
                    <a:pt x="302" y="1028"/>
                  </a:lnTo>
                  <a:lnTo>
                    <a:pt x="283" y="1023"/>
                  </a:lnTo>
                  <a:lnTo>
                    <a:pt x="268" y="1008"/>
                  </a:lnTo>
                  <a:lnTo>
                    <a:pt x="249" y="989"/>
                  </a:lnTo>
                  <a:lnTo>
                    <a:pt x="235" y="965"/>
                  </a:lnTo>
                  <a:lnTo>
                    <a:pt x="225" y="946"/>
                  </a:lnTo>
                  <a:lnTo>
                    <a:pt x="216" y="936"/>
                  </a:lnTo>
                  <a:lnTo>
                    <a:pt x="206" y="936"/>
                  </a:lnTo>
                  <a:lnTo>
                    <a:pt x="201" y="941"/>
                  </a:lnTo>
                  <a:lnTo>
                    <a:pt x="192" y="946"/>
                  </a:lnTo>
                  <a:lnTo>
                    <a:pt x="187" y="960"/>
                  </a:lnTo>
                  <a:lnTo>
                    <a:pt x="182" y="975"/>
                  </a:lnTo>
                  <a:lnTo>
                    <a:pt x="177" y="989"/>
                  </a:lnTo>
                  <a:lnTo>
                    <a:pt x="168" y="999"/>
                  </a:lnTo>
                  <a:lnTo>
                    <a:pt x="158" y="1008"/>
                  </a:lnTo>
                  <a:lnTo>
                    <a:pt x="144" y="1013"/>
                  </a:lnTo>
                  <a:lnTo>
                    <a:pt x="129" y="1013"/>
                  </a:lnTo>
                  <a:lnTo>
                    <a:pt x="115" y="1013"/>
                  </a:lnTo>
                  <a:lnTo>
                    <a:pt x="96" y="1004"/>
                  </a:lnTo>
                  <a:lnTo>
                    <a:pt x="81" y="989"/>
                  </a:lnTo>
                  <a:lnTo>
                    <a:pt x="67" y="970"/>
                  </a:lnTo>
                  <a:lnTo>
                    <a:pt x="62" y="951"/>
                  </a:lnTo>
                  <a:lnTo>
                    <a:pt x="57" y="927"/>
                  </a:lnTo>
                  <a:lnTo>
                    <a:pt x="62" y="912"/>
                  </a:lnTo>
                  <a:lnTo>
                    <a:pt x="67" y="898"/>
                  </a:lnTo>
                  <a:lnTo>
                    <a:pt x="76" y="884"/>
                  </a:lnTo>
                  <a:lnTo>
                    <a:pt x="86" y="874"/>
                  </a:lnTo>
                  <a:lnTo>
                    <a:pt x="96" y="860"/>
                  </a:lnTo>
                  <a:lnTo>
                    <a:pt x="105" y="855"/>
                  </a:lnTo>
                  <a:lnTo>
                    <a:pt x="91" y="850"/>
                  </a:lnTo>
                  <a:lnTo>
                    <a:pt x="76" y="845"/>
                  </a:lnTo>
                  <a:lnTo>
                    <a:pt x="67" y="840"/>
                  </a:lnTo>
                  <a:lnTo>
                    <a:pt x="57" y="836"/>
                  </a:lnTo>
                  <a:lnTo>
                    <a:pt x="52" y="831"/>
                  </a:lnTo>
                  <a:lnTo>
                    <a:pt x="43" y="821"/>
                  </a:lnTo>
                  <a:lnTo>
                    <a:pt x="43" y="807"/>
                  </a:lnTo>
                  <a:lnTo>
                    <a:pt x="43" y="797"/>
                  </a:lnTo>
                  <a:lnTo>
                    <a:pt x="43" y="783"/>
                  </a:lnTo>
                  <a:lnTo>
                    <a:pt x="48" y="768"/>
                  </a:lnTo>
                  <a:lnTo>
                    <a:pt x="52" y="759"/>
                  </a:lnTo>
                  <a:lnTo>
                    <a:pt x="62" y="744"/>
                  </a:lnTo>
                  <a:lnTo>
                    <a:pt x="72" y="735"/>
                  </a:lnTo>
                  <a:lnTo>
                    <a:pt x="86" y="725"/>
                  </a:lnTo>
                  <a:lnTo>
                    <a:pt x="100" y="716"/>
                  </a:lnTo>
                  <a:lnTo>
                    <a:pt x="120" y="711"/>
                  </a:lnTo>
                  <a:lnTo>
                    <a:pt x="96" y="711"/>
                  </a:lnTo>
                  <a:lnTo>
                    <a:pt x="76" y="706"/>
                  </a:lnTo>
                  <a:lnTo>
                    <a:pt x="57" y="696"/>
                  </a:lnTo>
                  <a:lnTo>
                    <a:pt x="48" y="692"/>
                  </a:lnTo>
                  <a:lnTo>
                    <a:pt x="38" y="682"/>
                  </a:lnTo>
                  <a:lnTo>
                    <a:pt x="33" y="672"/>
                  </a:lnTo>
                  <a:lnTo>
                    <a:pt x="33" y="663"/>
                  </a:lnTo>
                  <a:lnTo>
                    <a:pt x="33" y="653"/>
                  </a:lnTo>
                  <a:lnTo>
                    <a:pt x="33" y="624"/>
                  </a:lnTo>
                  <a:lnTo>
                    <a:pt x="28" y="600"/>
                  </a:lnTo>
                  <a:lnTo>
                    <a:pt x="19" y="576"/>
                  </a:lnTo>
                  <a:lnTo>
                    <a:pt x="0" y="557"/>
                  </a:lnTo>
                  <a:lnTo>
                    <a:pt x="9" y="552"/>
                  </a:lnTo>
                  <a:lnTo>
                    <a:pt x="19" y="548"/>
                  </a:lnTo>
                  <a:lnTo>
                    <a:pt x="28" y="548"/>
                  </a:lnTo>
                  <a:lnTo>
                    <a:pt x="38" y="548"/>
                  </a:lnTo>
                  <a:lnTo>
                    <a:pt x="48" y="552"/>
                  </a:lnTo>
                  <a:lnTo>
                    <a:pt x="62" y="557"/>
                  </a:lnTo>
                  <a:lnTo>
                    <a:pt x="72" y="562"/>
                  </a:lnTo>
                  <a:lnTo>
                    <a:pt x="81" y="572"/>
                  </a:lnTo>
                  <a:lnTo>
                    <a:pt x="91" y="581"/>
                  </a:lnTo>
                  <a:lnTo>
                    <a:pt x="100" y="596"/>
                  </a:lnTo>
                  <a:lnTo>
                    <a:pt x="115" y="615"/>
                  </a:lnTo>
                  <a:lnTo>
                    <a:pt x="124" y="629"/>
                  </a:lnTo>
                  <a:lnTo>
                    <a:pt x="139" y="644"/>
                  </a:lnTo>
                  <a:lnTo>
                    <a:pt x="148" y="658"/>
                  </a:lnTo>
                  <a:lnTo>
                    <a:pt x="158" y="672"/>
                  </a:lnTo>
                  <a:lnTo>
                    <a:pt x="168" y="682"/>
                  </a:lnTo>
                  <a:lnTo>
                    <a:pt x="177" y="687"/>
                  </a:lnTo>
                  <a:lnTo>
                    <a:pt x="182" y="682"/>
                  </a:lnTo>
                  <a:lnTo>
                    <a:pt x="182" y="668"/>
                  </a:lnTo>
                  <a:lnTo>
                    <a:pt x="172" y="653"/>
                  </a:lnTo>
                  <a:lnTo>
                    <a:pt x="168" y="644"/>
                  </a:lnTo>
                  <a:lnTo>
                    <a:pt x="153" y="634"/>
                  </a:lnTo>
                  <a:lnTo>
                    <a:pt x="139" y="624"/>
                  </a:lnTo>
                  <a:lnTo>
                    <a:pt x="124" y="610"/>
                  </a:lnTo>
                  <a:lnTo>
                    <a:pt x="115" y="591"/>
                  </a:lnTo>
                  <a:lnTo>
                    <a:pt x="100" y="581"/>
                  </a:lnTo>
                  <a:lnTo>
                    <a:pt x="91" y="567"/>
                  </a:lnTo>
                  <a:lnTo>
                    <a:pt x="86" y="55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13"/>
            <p:cNvSpPr/>
            <p:nvPr/>
          </p:nvSpPr>
          <p:spPr>
            <a:xfrm>
              <a:off x="2033" y="14433"/>
              <a:ext cx="149" cy="96"/>
            </a:xfrm>
            <a:custGeom>
              <a:rect b="b" l="l" r="r" t="t"/>
              <a:pathLst>
                <a:path extrusionOk="0" h="96" w="149">
                  <a:moveTo>
                    <a:pt x="149" y="43"/>
                  </a:moveTo>
                  <a:lnTo>
                    <a:pt x="139" y="62"/>
                  </a:lnTo>
                  <a:lnTo>
                    <a:pt x="125" y="72"/>
                  </a:lnTo>
                  <a:lnTo>
                    <a:pt x="105" y="86"/>
                  </a:lnTo>
                  <a:lnTo>
                    <a:pt x="86" y="91"/>
                  </a:lnTo>
                  <a:lnTo>
                    <a:pt x="67" y="96"/>
                  </a:lnTo>
                  <a:lnTo>
                    <a:pt x="43" y="96"/>
                  </a:lnTo>
                  <a:lnTo>
                    <a:pt x="19" y="96"/>
                  </a:lnTo>
                  <a:lnTo>
                    <a:pt x="0" y="91"/>
                  </a:lnTo>
                  <a:lnTo>
                    <a:pt x="19" y="82"/>
                  </a:lnTo>
                  <a:lnTo>
                    <a:pt x="33" y="77"/>
                  </a:lnTo>
                  <a:lnTo>
                    <a:pt x="48" y="67"/>
                  </a:lnTo>
                  <a:lnTo>
                    <a:pt x="57" y="62"/>
                  </a:lnTo>
                  <a:lnTo>
                    <a:pt x="72" y="53"/>
                  </a:lnTo>
                  <a:lnTo>
                    <a:pt x="77" y="38"/>
                  </a:lnTo>
                  <a:lnTo>
                    <a:pt x="77" y="24"/>
                  </a:lnTo>
                  <a:lnTo>
                    <a:pt x="72" y="0"/>
                  </a:lnTo>
                  <a:lnTo>
                    <a:pt x="149" y="43"/>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3"/>
            <p:cNvSpPr/>
            <p:nvPr/>
          </p:nvSpPr>
          <p:spPr>
            <a:xfrm>
              <a:off x="2177" y="14529"/>
              <a:ext cx="67" cy="77"/>
            </a:xfrm>
            <a:custGeom>
              <a:rect b="b" l="l" r="r" t="t"/>
              <a:pathLst>
                <a:path extrusionOk="0" h="77" w="67">
                  <a:moveTo>
                    <a:pt x="57" y="62"/>
                  </a:moveTo>
                  <a:lnTo>
                    <a:pt x="48" y="72"/>
                  </a:lnTo>
                  <a:lnTo>
                    <a:pt x="43" y="72"/>
                  </a:lnTo>
                  <a:lnTo>
                    <a:pt x="33" y="77"/>
                  </a:lnTo>
                  <a:lnTo>
                    <a:pt x="29" y="77"/>
                  </a:lnTo>
                  <a:lnTo>
                    <a:pt x="19" y="77"/>
                  </a:lnTo>
                  <a:lnTo>
                    <a:pt x="14" y="72"/>
                  </a:lnTo>
                  <a:lnTo>
                    <a:pt x="9" y="72"/>
                  </a:lnTo>
                  <a:lnTo>
                    <a:pt x="5" y="62"/>
                  </a:lnTo>
                  <a:lnTo>
                    <a:pt x="0" y="48"/>
                  </a:lnTo>
                  <a:lnTo>
                    <a:pt x="0" y="38"/>
                  </a:lnTo>
                  <a:lnTo>
                    <a:pt x="5" y="24"/>
                  </a:lnTo>
                  <a:lnTo>
                    <a:pt x="14" y="10"/>
                  </a:lnTo>
                  <a:lnTo>
                    <a:pt x="19" y="5"/>
                  </a:lnTo>
                  <a:lnTo>
                    <a:pt x="24" y="0"/>
                  </a:lnTo>
                  <a:lnTo>
                    <a:pt x="33" y="0"/>
                  </a:lnTo>
                  <a:lnTo>
                    <a:pt x="38" y="0"/>
                  </a:lnTo>
                  <a:lnTo>
                    <a:pt x="43" y="5"/>
                  </a:lnTo>
                  <a:lnTo>
                    <a:pt x="48" y="5"/>
                  </a:lnTo>
                  <a:lnTo>
                    <a:pt x="57" y="10"/>
                  </a:lnTo>
                  <a:lnTo>
                    <a:pt x="57" y="14"/>
                  </a:lnTo>
                  <a:lnTo>
                    <a:pt x="62" y="24"/>
                  </a:lnTo>
                  <a:lnTo>
                    <a:pt x="67" y="38"/>
                  </a:lnTo>
                  <a:lnTo>
                    <a:pt x="67" y="53"/>
                  </a:lnTo>
                  <a:lnTo>
                    <a:pt x="57" y="62"/>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13"/>
            <p:cNvSpPr/>
            <p:nvPr/>
          </p:nvSpPr>
          <p:spPr>
            <a:xfrm>
              <a:off x="1687" y="12849"/>
              <a:ext cx="490" cy="1488"/>
            </a:xfrm>
            <a:custGeom>
              <a:rect b="b" l="l" r="r" t="t"/>
              <a:pathLst>
                <a:path extrusionOk="0" h="1488" w="490">
                  <a:moveTo>
                    <a:pt x="87" y="1406"/>
                  </a:moveTo>
                  <a:lnTo>
                    <a:pt x="77" y="1378"/>
                  </a:lnTo>
                  <a:lnTo>
                    <a:pt x="77" y="1339"/>
                  </a:lnTo>
                  <a:lnTo>
                    <a:pt x="72" y="1296"/>
                  </a:lnTo>
                  <a:lnTo>
                    <a:pt x="77" y="1258"/>
                  </a:lnTo>
                  <a:lnTo>
                    <a:pt x="77" y="1210"/>
                  </a:lnTo>
                  <a:lnTo>
                    <a:pt x="82" y="1166"/>
                  </a:lnTo>
                  <a:lnTo>
                    <a:pt x="91" y="1118"/>
                  </a:lnTo>
                  <a:lnTo>
                    <a:pt x="101" y="1075"/>
                  </a:lnTo>
                  <a:lnTo>
                    <a:pt x="115" y="1032"/>
                  </a:lnTo>
                  <a:lnTo>
                    <a:pt x="135" y="989"/>
                  </a:lnTo>
                  <a:lnTo>
                    <a:pt x="154" y="950"/>
                  </a:lnTo>
                  <a:lnTo>
                    <a:pt x="178" y="912"/>
                  </a:lnTo>
                  <a:lnTo>
                    <a:pt x="207" y="883"/>
                  </a:lnTo>
                  <a:lnTo>
                    <a:pt x="235" y="859"/>
                  </a:lnTo>
                  <a:lnTo>
                    <a:pt x="274" y="835"/>
                  </a:lnTo>
                  <a:lnTo>
                    <a:pt x="312" y="821"/>
                  </a:lnTo>
                  <a:lnTo>
                    <a:pt x="303" y="816"/>
                  </a:lnTo>
                  <a:lnTo>
                    <a:pt x="293" y="816"/>
                  </a:lnTo>
                  <a:lnTo>
                    <a:pt x="283" y="816"/>
                  </a:lnTo>
                  <a:lnTo>
                    <a:pt x="269" y="816"/>
                  </a:lnTo>
                  <a:lnTo>
                    <a:pt x="255" y="821"/>
                  </a:lnTo>
                  <a:lnTo>
                    <a:pt x="240" y="821"/>
                  </a:lnTo>
                  <a:lnTo>
                    <a:pt x="226" y="826"/>
                  </a:lnTo>
                  <a:lnTo>
                    <a:pt x="207" y="826"/>
                  </a:lnTo>
                  <a:lnTo>
                    <a:pt x="192" y="826"/>
                  </a:lnTo>
                  <a:lnTo>
                    <a:pt x="173" y="816"/>
                  </a:lnTo>
                  <a:lnTo>
                    <a:pt x="154" y="806"/>
                  </a:lnTo>
                  <a:lnTo>
                    <a:pt x="139" y="792"/>
                  </a:lnTo>
                  <a:lnTo>
                    <a:pt x="135" y="778"/>
                  </a:lnTo>
                  <a:lnTo>
                    <a:pt x="135" y="758"/>
                  </a:lnTo>
                  <a:lnTo>
                    <a:pt x="144" y="739"/>
                  </a:lnTo>
                  <a:lnTo>
                    <a:pt x="168" y="720"/>
                  </a:lnTo>
                  <a:lnTo>
                    <a:pt x="183" y="715"/>
                  </a:lnTo>
                  <a:lnTo>
                    <a:pt x="173" y="706"/>
                  </a:lnTo>
                  <a:lnTo>
                    <a:pt x="125" y="710"/>
                  </a:lnTo>
                  <a:lnTo>
                    <a:pt x="91" y="701"/>
                  </a:lnTo>
                  <a:lnTo>
                    <a:pt x="72" y="682"/>
                  </a:lnTo>
                  <a:lnTo>
                    <a:pt x="53" y="662"/>
                  </a:lnTo>
                  <a:lnTo>
                    <a:pt x="43" y="638"/>
                  </a:lnTo>
                  <a:lnTo>
                    <a:pt x="29" y="614"/>
                  </a:lnTo>
                  <a:lnTo>
                    <a:pt x="19" y="600"/>
                  </a:lnTo>
                  <a:lnTo>
                    <a:pt x="0" y="595"/>
                  </a:lnTo>
                  <a:lnTo>
                    <a:pt x="10" y="581"/>
                  </a:lnTo>
                  <a:lnTo>
                    <a:pt x="24" y="566"/>
                  </a:lnTo>
                  <a:lnTo>
                    <a:pt x="43" y="552"/>
                  </a:lnTo>
                  <a:lnTo>
                    <a:pt x="63" y="542"/>
                  </a:lnTo>
                  <a:lnTo>
                    <a:pt x="91" y="538"/>
                  </a:lnTo>
                  <a:lnTo>
                    <a:pt x="120" y="542"/>
                  </a:lnTo>
                  <a:lnTo>
                    <a:pt x="149" y="557"/>
                  </a:lnTo>
                  <a:lnTo>
                    <a:pt x="178" y="586"/>
                  </a:lnTo>
                  <a:lnTo>
                    <a:pt x="197" y="605"/>
                  </a:lnTo>
                  <a:lnTo>
                    <a:pt x="202" y="586"/>
                  </a:lnTo>
                  <a:lnTo>
                    <a:pt x="154" y="547"/>
                  </a:lnTo>
                  <a:lnTo>
                    <a:pt x="120" y="509"/>
                  </a:lnTo>
                  <a:lnTo>
                    <a:pt x="101" y="470"/>
                  </a:lnTo>
                  <a:lnTo>
                    <a:pt x="91" y="427"/>
                  </a:lnTo>
                  <a:lnTo>
                    <a:pt x="87" y="389"/>
                  </a:lnTo>
                  <a:lnTo>
                    <a:pt x="82" y="360"/>
                  </a:lnTo>
                  <a:lnTo>
                    <a:pt x="77" y="341"/>
                  </a:lnTo>
                  <a:lnTo>
                    <a:pt x="58" y="331"/>
                  </a:lnTo>
                  <a:lnTo>
                    <a:pt x="82" y="326"/>
                  </a:lnTo>
                  <a:lnTo>
                    <a:pt x="106" y="331"/>
                  </a:lnTo>
                  <a:lnTo>
                    <a:pt x="130" y="341"/>
                  </a:lnTo>
                  <a:lnTo>
                    <a:pt x="154" y="355"/>
                  </a:lnTo>
                  <a:lnTo>
                    <a:pt x="173" y="379"/>
                  </a:lnTo>
                  <a:lnTo>
                    <a:pt x="192" y="403"/>
                  </a:lnTo>
                  <a:lnTo>
                    <a:pt x="207" y="432"/>
                  </a:lnTo>
                  <a:lnTo>
                    <a:pt x="216" y="461"/>
                  </a:lnTo>
                  <a:lnTo>
                    <a:pt x="226" y="528"/>
                  </a:lnTo>
                  <a:lnTo>
                    <a:pt x="240" y="518"/>
                  </a:lnTo>
                  <a:lnTo>
                    <a:pt x="231" y="470"/>
                  </a:lnTo>
                  <a:lnTo>
                    <a:pt x="231" y="422"/>
                  </a:lnTo>
                  <a:lnTo>
                    <a:pt x="226" y="379"/>
                  </a:lnTo>
                  <a:lnTo>
                    <a:pt x="221" y="336"/>
                  </a:lnTo>
                  <a:lnTo>
                    <a:pt x="216" y="298"/>
                  </a:lnTo>
                  <a:lnTo>
                    <a:pt x="202" y="254"/>
                  </a:lnTo>
                  <a:lnTo>
                    <a:pt x="183" y="216"/>
                  </a:lnTo>
                  <a:lnTo>
                    <a:pt x="149" y="173"/>
                  </a:lnTo>
                  <a:lnTo>
                    <a:pt x="149" y="149"/>
                  </a:lnTo>
                  <a:lnTo>
                    <a:pt x="149" y="125"/>
                  </a:lnTo>
                  <a:lnTo>
                    <a:pt x="144" y="101"/>
                  </a:lnTo>
                  <a:lnTo>
                    <a:pt x="130" y="82"/>
                  </a:lnTo>
                  <a:lnTo>
                    <a:pt x="135" y="106"/>
                  </a:lnTo>
                  <a:lnTo>
                    <a:pt x="135" y="125"/>
                  </a:lnTo>
                  <a:lnTo>
                    <a:pt x="135" y="144"/>
                  </a:lnTo>
                  <a:lnTo>
                    <a:pt x="125" y="168"/>
                  </a:lnTo>
                  <a:lnTo>
                    <a:pt x="111" y="178"/>
                  </a:lnTo>
                  <a:lnTo>
                    <a:pt x="96" y="182"/>
                  </a:lnTo>
                  <a:lnTo>
                    <a:pt x="82" y="182"/>
                  </a:lnTo>
                  <a:lnTo>
                    <a:pt x="67" y="182"/>
                  </a:lnTo>
                  <a:lnTo>
                    <a:pt x="53" y="178"/>
                  </a:lnTo>
                  <a:lnTo>
                    <a:pt x="43" y="168"/>
                  </a:lnTo>
                  <a:lnTo>
                    <a:pt x="34" y="154"/>
                  </a:lnTo>
                  <a:lnTo>
                    <a:pt x="24" y="139"/>
                  </a:lnTo>
                  <a:lnTo>
                    <a:pt x="15" y="120"/>
                  </a:lnTo>
                  <a:lnTo>
                    <a:pt x="15" y="101"/>
                  </a:lnTo>
                  <a:lnTo>
                    <a:pt x="15" y="77"/>
                  </a:lnTo>
                  <a:lnTo>
                    <a:pt x="19" y="58"/>
                  </a:lnTo>
                  <a:lnTo>
                    <a:pt x="29" y="38"/>
                  </a:lnTo>
                  <a:lnTo>
                    <a:pt x="43" y="24"/>
                  </a:lnTo>
                  <a:lnTo>
                    <a:pt x="58" y="10"/>
                  </a:lnTo>
                  <a:lnTo>
                    <a:pt x="82" y="0"/>
                  </a:lnTo>
                  <a:lnTo>
                    <a:pt x="106" y="0"/>
                  </a:lnTo>
                  <a:lnTo>
                    <a:pt x="130" y="14"/>
                  </a:lnTo>
                  <a:lnTo>
                    <a:pt x="159" y="34"/>
                  </a:lnTo>
                  <a:lnTo>
                    <a:pt x="183" y="62"/>
                  </a:lnTo>
                  <a:lnTo>
                    <a:pt x="211" y="96"/>
                  </a:lnTo>
                  <a:lnTo>
                    <a:pt x="231" y="125"/>
                  </a:lnTo>
                  <a:lnTo>
                    <a:pt x="245" y="158"/>
                  </a:lnTo>
                  <a:lnTo>
                    <a:pt x="255" y="187"/>
                  </a:lnTo>
                  <a:lnTo>
                    <a:pt x="264" y="259"/>
                  </a:lnTo>
                  <a:lnTo>
                    <a:pt x="274" y="341"/>
                  </a:lnTo>
                  <a:lnTo>
                    <a:pt x="279" y="413"/>
                  </a:lnTo>
                  <a:lnTo>
                    <a:pt x="283" y="490"/>
                  </a:lnTo>
                  <a:lnTo>
                    <a:pt x="288" y="557"/>
                  </a:lnTo>
                  <a:lnTo>
                    <a:pt x="298" y="614"/>
                  </a:lnTo>
                  <a:lnTo>
                    <a:pt x="312" y="658"/>
                  </a:lnTo>
                  <a:lnTo>
                    <a:pt x="341" y="691"/>
                  </a:lnTo>
                  <a:lnTo>
                    <a:pt x="365" y="706"/>
                  </a:lnTo>
                  <a:lnTo>
                    <a:pt x="389" y="710"/>
                  </a:lnTo>
                  <a:lnTo>
                    <a:pt x="413" y="710"/>
                  </a:lnTo>
                  <a:lnTo>
                    <a:pt x="432" y="706"/>
                  </a:lnTo>
                  <a:lnTo>
                    <a:pt x="447" y="696"/>
                  </a:lnTo>
                  <a:lnTo>
                    <a:pt x="456" y="677"/>
                  </a:lnTo>
                  <a:lnTo>
                    <a:pt x="456" y="653"/>
                  </a:lnTo>
                  <a:lnTo>
                    <a:pt x="456" y="629"/>
                  </a:lnTo>
                  <a:lnTo>
                    <a:pt x="451" y="605"/>
                  </a:lnTo>
                  <a:lnTo>
                    <a:pt x="442" y="595"/>
                  </a:lnTo>
                  <a:lnTo>
                    <a:pt x="427" y="586"/>
                  </a:lnTo>
                  <a:lnTo>
                    <a:pt x="413" y="586"/>
                  </a:lnTo>
                  <a:lnTo>
                    <a:pt x="403" y="590"/>
                  </a:lnTo>
                  <a:lnTo>
                    <a:pt x="389" y="605"/>
                  </a:lnTo>
                  <a:lnTo>
                    <a:pt x="379" y="614"/>
                  </a:lnTo>
                  <a:lnTo>
                    <a:pt x="370" y="629"/>
                  </a:lnTo>
                  <a:lnTo>
                    <a:pt x="365" y="600"/>
                  </a:lnTo>
                  <a:lnTo>
                    <a:pt x="370" y="576"/>
                  </a:lnTo>
                  <a:lnTo>
                    <a:pt x="375" y="562"/>
                  </a:lnTo>
                  <a:lnTo>
                    <a:pt x="389" y="557"/>
                  </a:lnTo>
                  <a:lnTo>
                    <a:pt x="370" y="538"/>
                  </a:lnTo>
                  <a:lnTo>
                    <a:pt x="355" y="528"/>
                  </a:lnTo>
                  <a:lnTo>
                    <a:pt x="355" y="509"/>
                  </a:lnTo>
                  <a:lnTo>
                    <a:pt x="360" y="490"/>
                  </a:lnTo>
                  <a:lnTo>
                    <a:pt x="370" y="480"/>
                  </a:lnTo>
                  <a:lnTo>
                    <a:pt x="379" y="480"/>
                  </a:lnTo>
                  <a:lnTo>
                    <a:pt x="394" y="485"/>
                  </a:lnTo>
                  <a:lnTo>
                    <a:pt x="408" y="494"/>
                  </a:lnTo>
                  <a:lnTo>
                    <a:pt x="423" y="509"/>
                  </a:lnTo>
                  <a:lnTo>
                    <a:pt x="442" y="528"/>
                  </a:lnTo>
                  <a:lnTo>
                    <a:pt x="451" y="542"/>
                  </a:lnTo>
                  <a:lnTo>
                    <a:pt x="461" y="557"/>
                  </a:lnTo>
                  <a:lnTo>
                    <a:pt x="480" y="595"/>
                  </a:lnTo>
                  <a:lnTo>
                    <a:pt x="490" y="648"/>
                  </a:lnTo>
                  <a:lnTo>
                    <a:pt x="490" y="706"/>
                  </a:lnTo>
                  <a:lnTo>
                    <a:pt x="485" y="754"/>
                  </a:lnTo>
                  <a:lnTo>
                    <a:pt x="466" y="797"/>
                  </a:lnTo>
                  <a:lnTo>
                    <a:pt x="447" y="835"/>
                  </a:lnTo>
                  <a:lnTo>
                    <a:pt x="423" y="859"/>
                  </a:lnTo>
                  <a:lnTo>
                    <a:pt x="399" y="878"/>
                  </a:lnTo>
                  <a:lnTo>
                    <a:pt x="375" y="898"/>
                  </a:lnTo>
                  <a:lnTo>
                    <a:pt x="351" y="912"/>
                  </a:lnTo>
                  <a:lnTo>
                    <a:pt x="327" y="931"/>
                  </a:lnTo>
                  <a:lnTo>
                    <a:pt x="307" y="955"/>
                  </a:lnTo>
                  <a:lnTo>
                    <a:pt x="274" y="1003"/>
                  </a:lnTo>
                  <a:lnTo>
                    <a:pt x="245" y="1051"/>
                  </a:lnTo>
                  <a:lnTo>
                    <a:pt x="221" y="1099"/>
                  </a:lnTo>
                  <a:lnTo>
                    <a:pt x="197" y="1152"/>
                  </a:lnTo>
                  <a:lnTo>
                    <a:pt x="178" y="1214"/>
                  </a:lnTo>
                  <a:lnTo>
                    <a:pt x="168" y="1291"/>
                  </a:lnTo>
                  <a:lnTo>
                    <a:pt x="168" y="1382"/>
                  </a:lnTo>
                  <a:lnTo>
                    <a:pt x="173" y="1488"/>
                  </a:lnTo>
                  <a:lnTo>
                    <a:pt x="163" y="1474"/>
                  </a:lnTo>
                  <a:lnTo>
                    <a:pt x="154" y="1459"/>
                  </a:lnTo>
                  <a:lnTo>
                    <a:pt x="139" y="1445"/>
                  </a:lnTo>
                  <a:lnTo>
                    <a:pt x="130" y="1435"/>
                  </a:lnTo>
                  <a:lnTo>
                    <a:pt x="120" y="1430"/>
                  </a:lnTo>
                  <a:lnTo>
                    <a:pt x="111" y="1421"/>
                  </a:lnTo>
                  <a:lnTo>
                    <a:pt x="96" y="1411"/>
                  </a:lnTo>
                  <a:lnTo>
                    <a:pt x="87" y="1406"/>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13"/>
            <p:cNvSpPr/>
            <p:nvPr/>
          </p:nvSpPr>
          <p:spPr>
            <a:xfrm>
              <a:off x="1663" y="14841"/>
              <a:ext cx="250" cy="811"/>
            </a:xfrm>
            <a:custGeom>
              <a:rect b="b" l="l" r="r" t="t"/>
              <a:pathLst>
                <a:path extrusionOk="0" h="811" w="250">
                  <a:moveTo>
                    <a:pt x="250" y="53"/>
                  </a:moveTo>
                  <a:lnTo>
                    <a:pt x="207" y="115"/>
                  </a:lnTo>
                  <a:lnTo>
                    <a:pt x="168" y="187"/>
                  </a:lnTo>
                  <a:lnTo>
                    <a:pt x="139" y="264"/>
                  </a:lnTo>
                  <a:lnTo>
                    <a:pt x="111" y="346"/>
                  </a:lnTo>
                  <a:lnTo>
                    <a:pt x="96" y="432"/>
                  </a:lnTo>
                  <a:lnTo>
                    <a:pt x="87" y="523"/>
                  </a:lnTo>
                  <a:lnTo>
                    <a:pt x="87" y="619"/>
                  </a:lnTo>
                  <a:lnTo>
                    <a:pt x="96" y="710"/>
                  </a:lnTo>
                  <a:lnTo>
                    <a:pt x="19" y="811"/>
                  </a:lnTo>
                  <a:lnTo>
                    <a:pt x="5" y="730"/>
                  </a:lnTo>
                  <a:lnTo>
                    <a:pt x="0" y="638"/>
                  </a:lnTo>
                  <a:lnTo>
                    <a:pt x="0" y="542"/>
                  </a:lnTo>
                  <a:lnTo>
                    <a:pt x="5" y="442"/>
                  </a:lnTo>
                  <a:lnTo>
                    <a:pt x="19" y="341"/>
                  </a:lnTo>
                  <a:lnTo>
                    <a:pt x="39" y="240"/>
                  </a:lnTo>
                  <a:lnTo>
                    <a:pt x="72" y="149"/>
                  </a:lnTo>
                  <a:lnTo>
                    <a:pt x="106" y="62"/>
                  </a:lnTo>
                  <a:lnTo>
                    <a:pt x="115" y="62"/>
                  </a:lnTo>
                  <a:lnTo>
                    <a:pt x="125" y="62"/>
                  </a:lnTo>
                  <a:lnTo>
                    <a:pt x="135" y="58"/>
                  </a:lnTo>
                  <a:lnTo>
                    <a:pt x="144" y="53"/>
                  </a:lnTo>
                  <a:lnTo>
                    <a:pt x="159" y="48"/>
                  </a:lnTo>
                  <a:lnTo>
                    <a:pt x="168" y="34"/>
                  </a:lnTo>
                  <a:lnTo>
                    <a:pt x="178" y="24"/>
                  </a:lnTo>
                  <a:lnTo>
                    <a:pt x="192" y="5"/>
                  </a:lnTo>
                  <a:lnTo>
                    <a:pt x="197" y="0"/>
                  </a:lnTo>
                  <a:lnTo>
                    <a:pt x="207" y="0"/>
                  </a:lnTo>
                  <a:lnTo>
                    <a:pt x="211" y="5"/>
                  </a:lnTo>
                  <a:lnTo>
                    <a:pt x="221" y="14"/>
                  </a:lnTo>
                  <a:lnTo>
                    <a:pt x="226" y="29"/>
                  </a:lnTo>
                  <a:lnTo>
                    <a:pt x="235" y="38"/>
                  </a:lnTo>
                  <a:lnTo>
                    <a:pt x="240" y="48"/>
                  </a:lnTo>
                  <a:lnTo>
                    <a:pt x="250" y="53"/>
                  </a:lnTo>
                  <a:close/>
                </a:path>
              </a:pathLst>
            </a:cu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13"/>
            <p:cNvSpPr/>
            <p:nvPr/>
          </p:nvSpPr>
          <p:spPr>
            <a:xfrm>
              <a:off x="4087" y="15470"/>
              <a:ext cx="4253" cy="86"/>
            </a:xfrm>
            <a:prstGeom prst="rect">
              <a:avLst/>
            </a:pr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13"/>
            <p:cNvSpPr/>
            <p:nvPr/>
          </p:nvSpPr>
          <p:spPr>
            <a:xfrm>
              <a:off x="10558" y="4118"/>
              <a:ext cx="86" cy="8505"/>
            </a:xfrm>
            <a:prstGeom prst="rect">
              <a:avLst/>
            </a:prstGeom>
            <a:solidFill>
              <a:srgbClr val="0051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C:\Program Files (x86)\Microsoft Office\MEDIA\OFFICE14\Bullets\BD10263_.gif" id="289" name="Google Shape;289;p22"/>
          <p:cNvPicPr preferRelativeResize="0"/>
          <p:nvPr/>
        </p:nvPicPr>
        <p:blipFill rotWithShape="1">
          <a:blip r:embed="rId3">
            <a:alphaModFix/>
          </a:blip>
          <a:srcRect b="0" l="0" r="0" t="0"/>
          <a:stretch/>
        </p:blipFill>
        <p:spPr>
          <a:xfrm>
            <a:off x="257175" y="228600"/>
            <a:ext cx="885825" cy="885825"/>
          </a:xfrm>
          <a:prstGeom prst="rect">
            <a:avLst/>
          </a:prstGeom>
          <a:noFill/>
          <a:ln>
            <a:noFill/>
          </a:ln>
        </p:spPr>
      </p:pic>
      <p:cxnSp>
        <p:nvCxnSpPr>
          <p:cNvPr id="290" name="Google Shape;290;p22"/>
          <p:cNvCxnSpPr/>
          <p:nvPr/>
        </p:nvCxnSpPr>
        <p:spPr>
          <a:xfrm>
            <a:off x="1143000" y="914400"/>
            <a:ext cx="8001000" cy="0"/>
          </a:xfrm>
          <a:prstGeom prst="straightConnector1">
            <a:avLst/>
          </a:prstGeom>
          <a:noFill/>
          <a:ln cap="flat" cmpd="sng" w="57150">
            <a:solidFill>
              <a:srgbClr val="CCCCFF"/>
            </a:solidFill>
            <a:prstDash val="solid"/>
            <a:round/>
            <a:headEnd len="sm" w="sm" type="none"/>
            <a:tailEnd len="sm" w="sm" type="none"/>
          </a:ln>
          <a:effectLst>
            <a:reflection blurRad="0" dir="0" dist="0" endA="0" endPos="0" fadeDir="5400000" kx="0" rotWithShape="0" algn="bl" stPos="0" sy="-100000" ky="0"/>
          </a:effectLst>
        </p:spPr>
      </p:cxnSp>
      <p:sp>
        <p:nvSpPr>
          <p:cNvPr id="291" name="Google Shape;291;p22"/>
          <p:cNvSpPr/>
          <p:nvPr/>
        </p:nvSpPr>
        <p:spPr>
          <a:xfrm>
            <a:off x="1220947" y="452735"/>
            <a:ext cx="614623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Tahoma"/>
                <a:ea typeface="Tahoma"/>
                <a:cs typeface="Tahoma"/>
                <a:sym typeface="Tahoma"/>
              </a:rPr>
              <a:t>Bài tập các em rèn luyện thêm ở nhà:</a:t>
            </a:r>
            <a:endParaRPr b="1" sz="2400">
              <a:solidFill>
                <a:srgbClr val="FF0000"/>
              </a:solidFill>
              <a:latin typeface="Tahoma"/>
              <a:ea typeface="Tahoma"/>
              <a:cs typeface="Tahoma"/>
              <a:sym typeface="Tahoma"/>
            </a:endParaRPr>
          </a:p>
        </p:txBody>
      </p:sp>
      <p:sp>
        <p:nvSpPr>
          <p:cNvPr id="292" name="Google Shape;292;p22"/>
          <p:cNvSpPr txBox="1"/>
          <p:nvPr/>
        </p:nvSpPr>
        <p:spPr>
          <a:xfrm>
            <a:off x="380999" y="1088259"/>
            <a:ext cx="17552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ahoma"/>
                <a:ea typeface="Tahoma"/>
                <a:cs typeface="Tahoma"/>
                <a:sym typeface="Tahoma"/>
              </a:rPr>
              <a:t>Bài 1: Tính:</a:t>
            </a:r>
            <a:endParaRPr sz="2400">
              <a:solidFill>
                <a:srgbClr val="FF0000"/>
              </a:solidFill>
              <a:latin typeface="Tahoma"/>
              <a:ea typeface="Tahoma"/>
              <a:cs typeface="Tahoma"/>
              <a:sym typeface="Tahoma"/>
            </a:endParaRPr>
          </a:p>
        </p:txBody>
      </p:sp>
      <p:pic>
        <p:nvPicPr>
          <p:cNvPr id="293" name="Google Shape;293;p22"/>
          <p:cNvPicPr preferRelativeResize="0"/>
          <p:nvPr/>
        </p:nvPicPr>
        <p:blipFill rotWithShape="1">
          <a:blip r:embed="rId4">
            <a:alphaModFix/>
          </a:blip>
          <a:srcRect b="0" l="0" r="0" t="0"/>
          <a:stretch/>
        </p:blipFill>
        <p:spPr>
          <a:xfrm>
            <a:off x="380999" y="1549924"/>
            <a:ext cx="3552321" cy="507476"/>
          </a:xfrm>
          <a:prstGeom prst="rect">
            <a:avLst/>
          </a:prstGeom>
          <a:noFill/>
          <a:ln>
            <a:noFill/>
          </a:ln>
        </p:spPr>
      </p:pic>
      <p:pic>
        <p:nvPicPr>
          <p:cNvPr id="294" name="Google Shape;294;p22"/>
          <p:cNvPicPr preferRelativeResize="0"/>
          <p:nvPr/>
        </p:nvPicPr>
        <p:blipFill rotWithShape="1">
          <a:blip r:embed="rId5">
            <a:alphaModFix/>
          </a:blip>
          <a:srcRect b="0" l="0" r="0" t="0"/>
          <a:stretch/>
        </p:blipFill>
        <p:spPr>
          <a:xfrm>
            <a:off x="382280" y="1958521"/>
            <a:ext cx="2790961" cy="784679"/>
          </a:xfrm>
          <a:prstGeom prst="rect">
            <a:avLst/>
          </a:prstGeom>
          <a:noFill/>
          <a:ln>
            <a:noFill/>
          </a:ln>
        </p:spPr>
      </p:pic>
      <p:sp>
        <p:nvSpPr>
          <p:cNvPr id="295" name="Google Shape;295;p22"/>
          <p:cNvSpPr txBox="1"/>
          <p:nvPr/>
        </p:nvSpPr>
        <p:spPr>
          <a:xfrm>
            <a:off x="380999" y="2738735"/>
            <a:ext cx="28575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rgbClr val="FF0000"/>
                </a:solidFill>
                <a:latin typeface="Tahoma"/>
                <a:ea typeface="Tahoma"/>
                <a:cs typeface="Tahoma"/>
                <a:sym typeface="Tahoma"/>
              </a:rPr>
              <a:t>Bài 2</a:t>
            </a:r>
            <a:r>
              <a:rPr lang="en-US" sz="2400">
                <a:solidFill>
                  <a:srgbClr val="FF0000"/>
                </a:solidFill>
                <a:latin typeface="Tahoma"/>
                <a:ea typeface="Tahoma"/>
                <a:cs typeface="Tahoma"/>
                <a:sym typeface="Tahoma"/>
              </a:rPr>
              <a:t>: Tìm x, y biết:</a:t>
            </a:r>
            <a:endParaRPr sz="2400">
              <a:solidFill>
                <a:srgbClr val="FF0000"/>
              </a:solidFill>
              <a:latin typeface="Tahoma"/>
              <a:ea typeface="Tahoma"/>
              <a:cs typeface="Tahoma"/>
              <a:sym typeface="Tahoma"/>
            </a:endParaRPr>
          </a:p>
        </p:txBody>
      </p:sp>
      <p:pic>
        <p:nvPicPr>
          <p:cNvPr id="296" name="Google Shape;296;p22"/>
          <p:cNvPicPr preferRelativeResize="0"/>
          <p:nvPr/>
        </p:nvPicPr>
        <p:blipFill rotWithShape="1">
          <a:blip r:embed="rId6">
            <a:alphaModFix/>
          </a:blip>
          <a:srcRect b="0" l="0" r="0" t="0"/>
          <a:stretch/>
        </p:blipFill>
        <p:spPr>
          <a:xfrm>
            <a:off x="533400" y="4572000"/>
            <a:ext cx="5512855" cy="511175"/>
          </a:xfrm>
          <a:prstGeom prst="rect">
            <a:avLst/>
          </a:prstGeom>
          <a:noFill/>
          <a:ln>
            <a:noFill/>
          </a:ln>
        </p:spPr>
      </p:pic>
      <p:pic>
        <p:nvPicPr>
          <p:cNvPr id="297" name="Google Shape;297;p22"/>
          <p:cNvPicPr preferRelativeResize="0"/>
          <p:nvPr/>
        </p:nvPicPr>
        <p:blipFill rotWithShape="1">
          <a:blip r:embed="rId7">
            <a:alphaModFix/>
          </a:blip>
          <a:srcRect b="0" l="0" r="0" t="0"/>
          <a:stretch/>
        </p:blipFill>
        <p:spPr>
          <a:xfrm>
            <a:off x="500063" y="3325234"/>
            <a:ext cx="4009176" cy="408566"/>
          </a:xfrm>
          <a:prstGeom prst="rect">
            <a:avLst/>
          </a:prstGeom>
          <a:noFill/>
          <a:ln>
            <a:noFill/>
          </a:ln>
        </p:spPr>
      </p:pic>
      <p:pic>
        <p:nvPicPr>
          <p:cNvPr id="298" name="Google Shape;298;p22"/>
          <p:cNvPicPr preferRelativeResize="0"/>
          <p:nvPr/>
        </p:nvPicPr>
        <p:blipFill rotWithShape="1">
          <a:blip r:embed="rId8">
            <a:alphaModFix/>
          </a:blip>
          <a:srcRect b="0" l="0" r="0" t="0"/>
          <a:stretch/>
        </p:blipFill>
        <p:spPr>
          <a:xfrm>
            <a:off x="533400" y="3962400"/>
            <a:ext cx="3983056" cy="4085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C:\Program Files (x86)\Microsoft Office\MEDIA\OFFICE14\Bullets\BD10263_.gif" id="303" name="Google Shape;303;p23"/>
          <p:cNvPicPr preferRelativeResize="0"/>
          <p:nvPr/>
        </p:nvPicPr>
        <p:blipFill rotWithShape="1">
          <a:blip r:embed="rId3">
            <a:alphaModFix/>
          </a:blip>
          <a:srcRect b="0" l="0" r="0" t="0"/>
          <a:stretch/>
        </p:blipFill>
        <p:spPr>
          <a:xfrm>
            <a:off x="257175" y="228600"/>
            <a:ext cx="885825" cy="885825"/>
          </a:xfrm>
          <a:prstGeom prst="rect">
            <a:avLst/>
          </a:prstGeom>
          <a:noFill/>
          <a:ln>
            <a:noFill/>
          </a:ln>
        </p:spPr>
      </p:pic>
      <p:cxnSp>
        <p:nvCxnSpPr>
          <p:cNvPr id="304" name="Google Shape;304;p23"/>
          <p:cNvCxnSpPr/>
          <p:nvPr/>
        </p:nvCxnSpPr>
        <p:spPr>
          <a:xfrm>
            <a:off x="1143000" y="914400"/>
            <a:ext cx="8001000" cy="0"/>
          </a:xfrm>
          <a:prstGeom prst="straightConnector1">
            <a:avLst/>
          </a:prstGeom>
          <a:noFill/>
          <a:ln cap="flat" cmpd="sng" w="57150">
            <a:solidFill>
              <a:srgbClr val="CCCCFF"/>
            </a:solidFill>
            <a:prstDash val="solid"/>
            <a:round/>
            <a:headEnd len="sm" w="sm" type="none"/>
            <a:tailEnd len="sm" w="sm" type="none"/>
          </a:ln>
          <a:effectLst>
            <a:reflection blurRad="0" dir="0" dist="0" endA="0" endPos="0" fadeDir="5400000" kx="0" rotWithShape="0" algn="bl" stPos="0" sy="-100000" ky="0"/>
          </a:effectLst>
        </p:spPr>
      </p:cxnSp>
      <p:sp>
        <p:nvSpPr>
          <p:cNvPr descr="5%" id="305" name="Google Shape;305;p23"/>
          <p:cNvSpPr txBox="1"/>
          <p:nvPr/>
        </p:nvSpPr>
        <p:spPr>
          <a:xfrm>
            <a:off x="1476375" y="260350"/>
            <a:ext cx="6324600" cy="539750"/>
          </a:xfrm>
          <a:prstGeom prst="rect">
            <a:avLst/>
          </a:prstGeom>
          <a:solidFill>
            <a:srgbClr val="CC66FF"/>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CC0000"/>
              </a:buClr>
              <a:buSzPts val="1440"/>
              <a:buFont typeface="Noto Sans Symbols"/>
              <a:buNone/>
            </a:pPr>
            <a:r>
              <a:rPr lang="en-US" sz="2400">
                <a:solidFill>
                  <a:schemeClr val="dk1"/>
                </a:solidFill>
                <a:latin typeface="Tahoma"/>
                <a:ea typeface="Tahoma"/>
                <a:cs typeface="Tahoma"/>
                <a:sym typeface="Tahoma"/>
              </a:rPr>
              <a:t>HƯỚNG DẪN Ở NHÀ</a:t>
            </a:r>
            <a:endParaRPr b="0" sz="2400">
              <a:solidFill>
                <a:schemeClr val="dk1"/>
              </a:solidFill>
              <a:latin typeface="Tahoma"/>
              <a:ea typeface="Tahoma"/>
              <a:cs typeface="Tahoma"/>
              <a:sym typeface="Tahoma"/>
            </a:endParaRPr>
          </a:p>
        </p:txBody>
      </p:sp>
      <p:sp>
        <p:nvSpPr>
          <p:cNvPr id="306" name="Google Shape;306;p23"/>
          <p:cNvSpPr txBox="1"/>
          <p:nvPr/>
        </p:nvSpPr>
        <p:spPr>
          <a:xfrm>
            <a:off x="457200" y="1524000"/>
            <a:ext cx="8305800" cy="20574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2"/>
              </a:buClr>
              <a:buSzPts val="2400"/>
              <a:buFont typeface="Arial"/>
              <a:buAutoNum type="arabicPeriod"/>
            </a:pPr>
            <a:r>
              <a:rPr lang="en-US" sz="2400">
                <a:solidFill>
                  <a:schemeClr val="dk2"/>
                </a:solidFill>
                <a:latin typeface="Tahoma"/>
                <a:ea typeface="Tahoma"/>
                <a:cs typeface="Tahoma"/>
                <a:sym typeface="Tahoma"/>
              </a:rPr>
              <a:t>Ôn lại các bài tập đã học và nắm chắc cách trình bày.</a:t>
            </a:r>
            <a:endParaRPr/>
          </a:p>
          <a:p>
            <a:pPr indent="-457200" lvl="0" marL="457200" marR="0" rtl="0" algn="l">
              <a:spcBef>
                <a:spcPts val="480"/>
              </a:spcBef>
              <a:spcAft>
                <a:spcPts val="0"/>
              </a:spcAft>
              <a:buClr>
                <a:srgbClr val="E36C09"/>
              </a:buClr>
              <a:buSzPts val="2400"/>
              <a:buFont typeface="Arial"/>
              <a:buAutoNum type="arabicPeriod"/>
            </a:pPr>
            <a:r>
              <a:rPr lang="en-US" sz="2400">
                <a:solidFill>
                  <a:srgbClr val="E36C09"/>
                </a:solidFill>
                <a:latin typeface="Tahoma"/>
                <a:ea typeface="Tahoma"/>
                <a:cs typeface="Tahoma"/>
                <a:sym typeface="Tahoma"/>
              </a:rPr>
              <a:t>Học thuộc các quy tắc ở bài 1 và bài 2</a:t>
            </a:r>
            <a:endParaRPr/>
          </a:p>
          <a:p>
            <a:pPr indent="-457200" lvl="0" marL="457200" marR="0" rtl="0" algn="l">
              <a:spcBef>
                <a:spcPts val="480"/>
              </a:spcBef>
              <a:spcAft>
                <a:spcPts val="0"/>
              </a:spcAft>
              <a:buClr>
                <a:srgbClr val="00B050"/>
              </a:buClr>
              <a:buSzPts val="2400"/>
              <a:buFont typeface="Arial"/>
              <a:buAutoNum type="arabicPeriod"/>
            </a:pPr>
            <a:r>
              <a:rPr lang="en-US" sz="2400">
                <a:solidFill>
                  <a:srgbClr val="00B050"/>
                </a:solidFill>
                <a:latin typeface="Tahoma"/>
                <a:ea typeface="Tahoma"/>
                <a:cs typeface="Tahoma"/>
                <a:sym typeface="Tahoma"/>
              </a:rPr>
              <a:t>Làm bài tập ở nhà</a:t>
            </a:r>
            <a:r>
              <a:rPr lang="en-US" sz="2400">
                <a:solidFill>
                  <a:srgbClr val="E36C09"/>
                </a:solidFill>
                <a:latin typeface="Tahoma"/>
                <a:ea typeface="Tahoma"/>
                <a:cs typeface="Tahoma"/>
                <a:sym typeface="Tahoma"/>
              </a:rPr>
              <a:t>  </a:t>
            </a:r>
            <a:endParaRPr/>
          </a:p>
          <a:p>
            <a:pPr indent="-457200" lvl="0" marL="457200" marR="0" rtl="0" algn="l">
              <a:spcBef>
                <a:spcPts val="480"/>
              </a:spcBef>
              <a:spcAft>
                <a:spcPts val="0"/>
              </a:spcAft>
              <a:buClr>
                <a:srgbClr val="FF0000"/>
              </a:buClr>
              <a:buSzPts val="2400"/>
              <a:buFont typeface="Arial"/>
              <a:buAutoNum type="arabicPeriod"/>
            </a:pPr>
            <a:r>
              <a:rPr lang="en-US" sz="2400">
                <a:solidFill>
                  <a:srgbClr val="FF0000"/>
                </a:solidFill>
                <a:latin typeface="Tahoma"/>
                <a:ea typeface="Tahoma"/>
                <a:cs typeface="Tahoma"/>
                <a:sym typeface="Tahoma"/>
              </a:rPr>
              <a:t>Xem trước các nội dung của bài 3: «Những hằng đẳng thức đáng nhớ»</a:t>
            </a:r>
            <a:endParaRPr sz="2400">
              <a:solidFill>
                <a:srgbClr val="FF0000"/>
              </a:solidFill>
              <a:latin typeface="Tahoma"/>
              <a:ea typeface="Tahoma"/>
              <a:cs typeface="Tahoma"/>
              <a:sym typeface="Tahoma"/>
            </a:endParaRPr>
          </a:p>
        </p:txBody>
      </p:sp>
      <p:sp>
        <p:nvSpPr>
          <p:cNvPr id="307" name="Google Shape;307;p23"/>
          <p:cNvSpPr/>
          <p:nvPr/>
        </p:nvSpPr>
        <p:spPr>
          <a:xfrm>
            <a:off x="257175" y="3886200"/>
            <a:ext cx="8686800" cy="2971800"/>
          </a:xfrm>
          <a:prstGeom prst="rect">
            <a:avLst/>
          </a:prstGeom>
        </p:spPr>
        <p:txBody>
          <a:bodyPr>
            <a:prstTxWarp prst="textPlain"/>
          </a:bodyPr>
          <a:lstStyle/>
          <a:p>
            <a:pPr lvl="0" algn="ctr"/>
            <a:r>
              <a:rPr b="0" i="0">
                <a:ln cap="flat" cmpd="sng" w="9525">
                  <a:solidFill>
                    <a:srgbClr val="000000"/>
                  </a:solidFill>
                  <a:prstDash val="solid"/>
                  <a:round/>
                  <a:headEnd len="sm" w="sm" type="none"/>
                  <a:tailEnd len="sm" w="sm" type="none"/>
                </a:ln>
                <a:solidFill>
                  <a:srgbClr val="FF0000"/>
                </a:solidFill>
                <a:latin typeface="Times New Roman"/>
              </a:rPr>
              <a:t>CHÚC CÁC BẠN HỌC &amp; LÀM BÀI TỐT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Effect filter="fade" transition="in">
                                      <p:cBhvr>
                                        <p:cTn dur="1"/>
                                        <p:tgtEl>
                                          <p:spTgt spid="3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Effect filter="fade" transition="in">
                                      <p:cBhvr>
                                        <p:cTn dur="1"/>
                                        <p:tgtEl>
                                          <p:spTgt spid="3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Effect filter="fade" transition="in">
                                      <p:cBhvr>
                                        <p:cTn dur="1"/>
                                        <p:tgtEl>
                                          <p:spTgt spid="3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animEffect filter="fade" transition="in">
                                      <p:cBhvr>
                                        <p:cTn dur="1"/>
                                        <p:tgtEl>
                                          <p:spTgt spid="3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ppt_w</p:attrName>
                                        </p:attrNameLst>
                                      </p:cBhvr>
                                      <p:tavLst>
                                        <p:tav fmla="" tm="0">
                                          <p:val>
                                            <p:strVal val="0"/>
                                          </p:val>
                                        </p:tav>
                                        <p:tav fmla="" tm="100000">
                                          <p:val>
                                            <p:strVal val="#ppt_w"/>
                                          </p:val>
                                        </p:tav>
                                      </p:tavLst>
                                    </p:anim>
                                    <p:anim calcmode="lin" valueType="num">
                                      <p:cBhvr additive="base">
                                        <p:cTn dur="500"/>
                                        <p:tgtEl>
                                          <p:spTgt spid="3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4"/>
          <p:cNvSpPr txBox="1"/>
          <p:nvPr/>
        </p:nvSpPr>
        <p:spPr>
          <a:xfrm>
            <a:off x="381000" y="359560"/>
            <a:ext cx="5486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A. LÝ THUYẾT</a:t>
            </a:r>
            <a:endParaRPr b="1" sz="2400">
              <a:solidFill>
                <a:srgbClr val="FF0000"/>
              </a:solidFill>
              <a:latin typeface="Arial"/>
              <a:ea typeface="Arial"/>
              <a:cs typeface="Arial"/>
              <a:sym typeface="Arial"/>
            </a:endParaRPr>
          </a:p>
        </p:txBody>
      </p:sp>
      <p:sp>
        <p:nvSpPr>
          <p:cNvPr id="159" name="Google Shape;159;p14"/>
          <p:cNvSpPr/>
          <p:nvPr/>
        </p:nvSpPr>
        <p:spPr>
          <a:xfrm>
            <a:off x="4062632" y="2641212"/>
            <a:ext cx="4928968" cy="1754326"/>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sng">
                <a:solidFill>
                  <a:schemeClr val="dk1"/>
                </a:solidFill>
                <a:latin typeface="Arial"/>
                <a:ea typeface="Arial"/>
                <a:cs typeface="Arial"/>
                <a:sym typeface="Arial"/>
              </a:rPr>
              <a:t>Quy tắc</a:t>
            </a:r>
            <a:r>
              <a:rPr b="1" lang="en-US" sz="18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Muốn nhân một đơn thức với một đa thức ta nhân đơn thức với từng hạng tử của đa thức rồi cộng các tích lại với nhau.</a:t>
            </a:r>
            <a:endParaRPr/>
          </a:p>
          <a:p>
            <a:pPr indent="0" lvl="0" marL="0" marR="0" rtl="0" algn="l">
              <a:spcBef>
                <a:spcPts val="0"/>
              </a:spcBef>
              <a:spcAft>
                <a:spcPts val="0"/>
              </a:spcAft>
              <a:buNone/>
            </a:pPr>
            <a:r>
              <a:rPr b="1" lang="en-US" sz="1800" u="sng">
                <a:solidFill>
                  <a:schemeClr val="dk1"/>
                </a:solidFill>
                <a:latin typeface="Arial"/>
                <a:ea typeface="Arial"/>
                <a:cs typeface="Arial"/>
                <a:sym typeface="Arial"/>
              </a:rPr>
              <a:t>Tổng quát:</a:t>
            </a:r>
            <a:r>
              <a:rPr b="1" lang="en-US" sz="1800">
                <a:solidFill>
                  <a:schemeClr val="dk1"/>
                </a:solidFill>
                <a:latin typeface="Arial"/>
                <a:ea typeface="Arial"/>
                <a:cs typeface="Arial"/>
                <a:sym typeface="Arial"/>
              </a:rPr>
              <a:t> </a:t>
            </a:r>
            <a:r>
              <a:rPr lang="en-US" sz="1800">
                <a:solidFill>
                  <a:schemeClr val="dk1"/>
                </a:solidFill>
                <a:latin typeface="Arial"/>
                <a:ea typeface="Arial"/>
                <a:cs typeface="Arial"/>
                <a:sym typeface="Arial"/>
              </a:rPr>
              <a:t>	A(B + C) = A.B + A.C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Trong đó A, B, C là các đơn thức.</a:t>
            </a:r>
            <a:endParaRPr/>
          </a:p>
        </p:txBody>
      </p:sp>
      <p:sp>
        <p:nvSpPr>
          <p:cNvPr id="160" name="Google Shape;160;p14"/>
          <p:cNvSpPr/>
          <p:nvPr/>
        </p:nvSpPr>
        <p:spPr>
          <a:xfrm>
            <a:off x="4086664" y="4831084"/>
            <a:ext cx="4904936" cy="1754326"/>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sng">
                <a:solidFill>
                  <a:schemeClr val="dk1"/>
                </a:solidFill>
                <a:latin typeface="Arial"/>
                <a:ea typeface="Arial"/>
                <a:cs typeface="Arial"/>
                <a:sym typeface="Arial"/>
              </a:rPr>
              <a:t>Quy tắc</a:t>
            </a:r>
            <a:r>
              <a:rPr b="1" lang="en-US" sz="1800">
                <a:solidFill>
                  <a:schemeClr val="dk1"/>
                </a:solidFill>
                <a:latin typeface="Arial"/>
                <a:ea typeface="Arial"/>
                <a:cs typeface="Arial"/>
                <a:sym typeface="Arial"/>
              </a:rPr>
              <a:t>: </a:t>
            </a:r>
            <a:r>
              <a:rPr lang="en-US" sz="1800">
                <a:solidFill>
                  <a:schemeClr val="dk1"/>
                </a:solidFill>
                <a:latin typeface="Arial"/>
                <a:ea typeface="Arial"/>
                <a:cs typeface="Arial"/>
                <a:sym typeface="Arial"/>
              </a:rPr>
              <a:t>Muốn nhân một đa thức với một đa thức, ta nhân mỗi hạng tử của đa thức này với từng hạng tử của đa thức kia rồi cộng các tích với nhau.</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u="sng">
                <a:solidFill>
                  <a:schemeClr val="dk1"/>
                </a:solidFill>
                <a:latin typeface="Arial"/>
                <a:ea typeface="Arial"/>
                <a:cs typeface="Arial"/>
                <a:sym typeface="Arial"/>
              </a:rPr>
              <a:t>Tổng quát</a:t>
            </a:r>
            <a:r>
              <a:rPr lang="en-US" sz="1800">
                <a:solidFill>
                  <a:schemeClr val="dk1"/>
                </a:solidFill>
                <a:latin typeface="Arial"/>
                <a:ea typeface="Arial"/>
                <a:cs typeface="Arial"/>
                <a:sym typeface="Arial"/>
              </a:rPr>
              <a:t>: (A + B)(C+D)= A.B+A.C+ B.C+B.D</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    Trong đó A, B, C, D là đơn thức</a:t>
            </a:r>
            <a:endParaRPr sz="1800">
              <a:solidFill>
                <a:schemeClr val="dk1"/>
              </a:solidFill>
              <a:latin typeface="Arial"/>
              <a:ea typeface="Arial"/>
              <a:cs typeface="Arial"/>
              <a:sym typeface="Arial"/>
            </a:endParaRPr>
          </a:p>
        </p:txBody>
      </p:sp>
      <p:sp>
        <p:nvSpPr>
          <p:cNvPr id="161" name="Google Shape;161;p14"/>
          <p:cNvSpPr/>
          <p:nvPr/>
        </p:nvSpPr>
        <p:spPr>
          <a:xfrm>
            <a:off x="4016916" y="685800"/>
            <a:ext cx="4974684" cy="1200329"/>
          </a:xfrm>
          <a:prstGeom prst="rect">
            <a:avLst/>
          </a:prstGeom>
          <a:solidFill>
            <a:schemeClr val="lt1"/>
          </a:solidFill>
          <a:ln cap="flat" cmpd="sng" w="9525">
            <a:solidFill>
              <a:srgbClr val="538CD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u="sng">
                <a:solidFill>
                  <a:schemeClr val="dk1"/>
                </a:solidFill>
                <a:latin typeface="Arial"/>
                <a:ea typeface="Arial"/>
                <a:cs typeface="Arial"/>
                <a:sym typeface="Arial"/>
              </a:rPr>
              <a:t>Quy tắc</a:t>
            </a:r>
            <a:r>
              <a:rPr b="1" lang="en-US" sz="18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Muốn nhân một đơn thức với một đơn thức ta nhân hệ số với nhau và nhân phần biến với nhau.</a:t>
            </a:r>
            <a:endParaRPr/>
          </a:p>
        </p:txBody>
      </p:sp>
      <p:sp>
        <p:nvSpPr>
          <p:cNvPr id="162" name="Google Shape;162;p14"/>
          <p:cNvSpPr/>
          <p:nvPr/>
        </p:nvSpPr>
        <p:spPr>
          <a:xfrm>
            <a:off x="1867486" y="1081564"/>
            <a:ext cx="1752600" cy="685800"/>
          </a:xfrm>
          <a:prstGeom prst="roundRect">
            <a:avLst>
              <a:gd fmla="val 16667" name="adj"/>
            </a:avLst>
          </a:prstGeom>
          <a:solidFill>
            <a:srgbClr val="DAE5F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ĐƠN THỨC x ĐƠN THỨC</a:t>
            </a:r>
            <a:endParaRPr b="1" sz="1800">
              <a:solidFill>
                <a:schemeClr val="dk1"/>
              </a:solidFill>
              <a:latin typeface="Arial"/>
              <a:ea typeface="Arial"/>
              <a:cs typeface="Arial"/>
              <a:sym typeface="Arial"/>
            </a:endParaRPr>
          </a:p>
        </p:txBody>
      </p:sp>
      <p:sp>
        <p:nvSpPr>
          <p:cNvPr id="163" name="Google Shape;163;p14"/>
          <p:cNvSpPr/>
          <p:nvPr/>
        </p:nvSpPr>
        <p:spPr>
          <a:xfrm>
            <a:off x="1828800" y="3048000"/>
            <a:ext cx="1752600" cy="685800"/>
          </a:xfrm>
          <a:prstGeom prst="roundRect">
            <a:avLst>
              <a:gd fmla="val 16667" name="adj"/>
            </a:avLst>
          </a:prstGeom>
          <a:solidFill>
            <a:srgbClr val="DAE5F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ĐƠN THỨC x ĐA THỨC</a:t>
            </a:r>
            <a:endParaRPr b="1" sz="1800">
              <a:solidFill>
                <a:schemeClr val="dk1"/>
              </a:solidFill>
              <a:latin typeface="Arial"/>
              <a:ea typeface="Arial"/>
              <a:cs typeface="Arial"/>
              <a:sym typeface="Arial"/>
            </a:endParaRPr>
          </a:p>
        </p:txBody>
      </p:sp>
      <p:sp>
        <p:nvSpPr>
          <p:cNvPr id="164" name="Google Shape;164;p14"/>
          <p:cNvSpPr/>
          <p:nvPr/>
        </p:nvSpPr>
        <p:spPr>
          <a:xfrm>
            <a:off x="1875692" y="5181600"/>
            <a:ext cx="1752600" cy="685800"/>
          </a:xfrm>
          <a:prstGeom prst="roundRect">
            <a:avLst>
              <a:gd fmla="val 16667" name="adj"/>
            </a:avLst>
          </a:prstGeom>
          <a:solidFill>
            <a:srgbClr val="DAE5F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ĐA THỨC x</a:t>
            </a:r>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     ĐA THỨC</a:t>
            </a:r>
            <a:endParaRPr b="1" sz="1800">
              <a:solidFill>
                <a:schemeClr val="dk1"/>
              </a:solidFill>
              <a:latin typeface="Arial"/>
              <a:ea typeface="Arial"/>
              <a:cs typeface="Arial"/>
              <a:sym typeface="Arial"/>
            </a:endParaRPr>
          </a:p>
        </p:txBody>
      </p:sp>
      <p:sp>
        <p:nvSpPr>
          <p:cNvPr id="165" name="Google Shape;165;p14"/>
          <p:cNvSpPr/>
          <p:nvPr/>
        </p:nvSpPr>
        <p:spPr>
          <a:xfrm>
            <a:off x="184048" y="1981200"/>
            <a:ext cx="990600" cy="3200400"/>
          </a:xfrm>
          <a:prstGeom prst="roundRect">
            <a:avLst>
              <a:gd fmla="val 16667" name="adj"/>
            </a:avLst>
          </a:prstGeom>
          <a:solidFill>
            <a:srgbClr val="D8D8D8"/>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0000"/>
                </a:solidFill>
                <a:latin typeface="Arial"/>
                <a:ea typeface="Arial"/>
                <a:cs typeface="Arial"/>
                <a:sym typeface="Arial"/>
              </a:rPr>
              <a:t>PHÉP NHÂN ĐA THỨC</a:t>
            </a:r>
            <a:endParaRPr b="1" sz="1800">
              <a:solidFill>
                <a:srgbClr val="FF0000"/>
              </a:solidFill>
              <a:latin typeface="Arial"/>
              <a:ea typeface="Arial"/>
              <a:cs typeface="Arial"/>
              <a:sym typeface="Arial"/>
            </a:endParaRPr>
          </a:p>
        </p:txBody>
      </p:sp>
      <p:cxnSp>
        <p:nvCxnSpPr>
          <p:cNvPr id="166" name="Google Shape;166;p14"/>
          <p:cNvCxnSpPr>
            <a:stCxn id="165" idx="3"/>
          </p:cNvCxnSpPr>
          <p:nvPr/>
        </p:nvCxnSpPr>
        <p:spPr>
          <a:xfrm flipH="1" rot="10800000">
            <a:off x="1174648" y="1767300"/>
            <a:ext cx="806700" cy="1814100"/>
          </a:xfrm>
          <a:prstGeom prst="straightConnector1">
            <a:avLst/>
          </a:prstGeom>
          <a:noFill/>
          <a:ln cap="flat" cmpd="sng" w="9525">
            <a:solidFill>
              <a:srgbClr val="4A7DBA"/>
            </a:solidFill>
            <a:prstDash val="solid"/>
            <a:round/>
            <a:headEnd len="sm" w="sm" type="none"/>
            <a:tailEnd len="med" w="med" type="stealth"/>
          </a:ln>
        </p:spPr>
      </p:cxnSp>
      <p:cxnSp>
        <p:nvCxnSpPr>
          <p:cNvPr id="167" name="Google Shape;167;p14"/>
          <p:cNvCxnSpPr>
            <a:stCxn id="165" idx="3"/>
            <a:endCxn id="163" idx="1"/>
          </p:cNvCxnSpPr>
          <p:nvPr/>
        </p:nvCxnSpPr>
        <p:spPr>
          <a:xfrm flipH="1" rot="10800000">
            <a:off x="1174648" y="3390900"/>
            <a:ext cx="654300" cy="190500"/>
          </a:xfrm>
          <a:prstGeom prst="straightConnector1">
            <a:avLst/>
          </a:prstGeom>
          <a:noFill/>
          <a:ln cap="flat" cmpd="sng" w="9525">
            <a:solidFill>
              <a:srgbClr val="4A7DBA"/>
            </a:solidFill>
            <a:prstDash val="solid"/>
            <a:round/>
            <a:headEnd len="sm" w="sm" type="none"/>
            <a:tailEnd len="med" w="med" type="stealth"/>
          </a:ln>
        </p:spPr>
      </p:cxnSp>
      <p:cxnSp>
        <p:nvCxnSpPr>
          <p:cNvPr id="168" name="Google Shape;168;p14"/>
          <p:cNvCxnSpPr>
            <a:stCxn id="165" idx="3"/>
          </p:cNvCxnSpPr>
          <p:nvPr/>
        </p:nvCxnSpPr>
        <p:spPr>
          <a:xfrm>
            <a:off x="1174648" y="3581400"/>
            <a:ext cx="701100" cy="1600200"/>
          </a:xfrm>
          <a:prstGeom prst="straightConnector1">
            <a:avLst/>
          </a:prstGeom>
          <a:noFill/>
          <a:ln cap="flat" cmpd="sng" w="9525">
            <a:solidFill>
              <a:srgbClr val="4A7DBA"/>
            </a:solidFill>
            <a:prstDash val="solid"/>
            <a:round/>
            <a:headEnd len="sm" w="sm" type="none"/>
            <a:tailEnd len="med" w="med" type="stealth"/>
          </a:ln>
        </p:spPr>
      </p:cxnSp>
      <p:cxnSp>
        <p:nvCxnSpPr>
          <p:cNvPr id="169" name="Google Shape;169;p14"/>
          <p:cNvCxnSpPr>
            <a:stCxn id="162" idx="3"/>
            <a:endCxn id="161" idx="1"/>
          </p:cNvCxnSpPr>
          <p:nvPr/>
        </p:nvCxnSpPr>
        <p:spPr>
          <a:xfrm flipH="1" rot="10800000">
            <a:off x="3620086" y="1285864"/>
            <a:ext cx="396900" cy="138600"/>
          </a:xfrm>
          <a:prstGeom prst="straightConnector1">
            <a:avLst/>
          </a:prstGeom>
          <a:noFill/>
          <a:ln cap="flat" cmpd="sng" w="9525">
            <a:solidFill>
              <a:srgbClr val="4A7DBA"/>
            </a:solidFill>
            <a:prstDash val="solid"/>
            <a:round/>
            <a:headEnd len="sm" w="sm" type="none"/>
            <a:tailEnd len="med" w="med" type="stealth"/>
          </a:ln>
        </p:spPr>
      </p:cxnSp>
      <p:cxnSp>
        <p:nvCxnSpPr>
          <p:cNvPr id="170" name="Google Shape;170;p14"/>
          <p:cNvCxnSpPr>
            <a:stCxn id="163" idx="3"/>
            <a:endCxn id="159" idx="1"/>
          </p:cNvCxnSpPr>
          <p:nvPr/>
        </p:nvCxnSpPr>
        <p:spPr>
          <a:xfrm>
            <a:off x="3581400" y="3390900"/>
            <a:ext cx="481200" cy="127500"/>
          </a:xfrm>
          <a:prstGeom prst="straightConnector1">
            <a:avLst/>
          </a:prstGeom>
          <a:noFill/>
          <a:ln cap="flat" cmpd="sng" w="9525">
            <a:solidFill>
              <a:srgbClr val="4A7DBA"/>
            </a:solidFill>
            <a:prstDash val="solid"/>
            <a:round/>
            <a:headEnd len="sm" w="sm" type="none"/>
            <a:tailEnd len="med" w="med" type="stealth"/>
          </a:ln>
        </p:spPr>
      </p:cxnSp>
      <p:cxnSp>
        <p:nvCxnSpPr>
          <p:cNvPr id="171" name="Google Shape;171;p14"/>
          <p:cNvCxnSpPr>
            <a:stCxn id="164" idx="3"/>
            <a:endCxn id="160" idx="1"/>
          </p:cNvCxnSpPr>
          <p:nvPr/>
        </p:nvCxnSpPr>
        <p:spPr>
          <a:xfrm>
            <a:off x="3628292" y="5524500"/>
            <a:ext cx="458400" cy="183600"/>
          </a:xfrm>
          <a:prstGeom prst="straightConnector1">
            <a:avLst/>
          </a:prstGeom>
          <a:noFill/>
          <a:ln cap="flat" cmpd="sng" w="9525">
            <a:solidFill>
              <a:srgbClr val="4A7DBA"/>
            </a:solidFill>
            <a:prstDash val="solid"/>
            <a:round/>
            <a:headEnd len="sm" w="sm" type="none"/>
            <a:tailEnd len="med" w="med" type="stealth"/>
          </a:ln>
        </p:spPr>
      </p:cxnSp>
      <p:sp>
        <p:nvSpPr>
          <p:cNvPr id="172" name="Google Shape;172;p14"/>
          <p:cNvSpPr/>
          <p:nvPr/>
        </p:nvSpPr>
        <p:spPr>
          <a:xfrm>
            <a:off x="83130" y="152400"/>
            <a:ext cx="8991600" cy="6553200"/>
          </a:xfrm>
          <a:prstGeom prst="rect">
            <a:avLst/>
          </a:prstGeom>
          <a:noFill/>
          <a:ln cap="flat" cmpd="sng" w="63500">
            <a:solidFill>
              <a:srgbClr val="244061">
                <a:alpha val="4588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nvSpPr>
        <p:spPr>
          <a:xfrm>
            <a:off x="609600" y="618529"/>
            <a:ext cx="62425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00000"/>
                </a:solidFill>
                <a:latin typeface="Arial"/>
                <a:ea typeface="Arial"/>
                <a:cs typeface="Arial"/>
                <a:sym typeface="Arial"/>
              </a:rPr>
              <a:t>B. LUYỆN TẬP</a:t>
            </a:r>
            <a:endParaRPr b="1" sz="2400">
              <a:solidFill>
                <a:srgbClr val="C00000"/>
              </a:solidFill>
              <a:latin typeface="Arial"/>
              <a:ea typeface="Arial"/>
              <a:cs typeface="Arial"/>
              <a:sym typeface="Arial"/>
            </a:endParaRPr>
          </a:p>
        </p:txBody>
      </p:sp>
      <p:sp>
        <p:nvSpPr>
          <p:cNvPr id="178" name="Google Shape;178;p15"/>
          <p:cNvSpPr txBox="1"/>
          <p:nvPr/>
        </p:nvSpPr>
        <p:spPr>
          <a:xfrm>
            <a:off x="1295400" y="1295400"/>
            <a:ext cx="62425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1: Thực hiện phép tính</a:t>
            </a:r>
            <a:endParaRPr b="1" sz="2400">
              <a:solidFill>
                <a:schemeClr val="dk2"/>
              </a:solidFill>
              <a:latin typeface="Arial"/>
              <a:ea typeface="Arial"/>
              <a:cs typeface="Arial"/>
              <a:sym typeface="Arial"/>
            </a:endParaRPr>
          </a:p>
        </p:txBody>
      </p:sp>
      <p:sp>
        <p:nvSpPr>
          <p:cNvPr id="179" name="Google Shape;179;p15"/>
          <p:cNvSpPr txBox="1"/>
          <p:nvPr/>
        </p:nvSpPr>
        <p:spPr>
          <a:xfrm>
            <a:off x="1301262" y="2590800"/>
            <a:ext cx="692948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3: Tính giá trị của biểu thức</a:t>
            </a:r>
            <a:endParaRPr b="1" sz="2400">
              <a:solidFill>
                <a:schemeClr val="dk2"/>
              </a:solidFill>
              <a:latin typeface="Arial"/>
              <a:ea typeface="Arial"/>
              <a:cs typeface="Arial"/>
              <a:sym typeface="Arial"/>
            </a:endParaRPr>
          </a:p>
        </p:txBody>
      </p:sp>
      <p:sp>
        <p:nvSpPr>
          <p:cNvPr id="180" name="Google Shape;180;p15"/>
          <p:cNvSpPr txBox="1"/>
          <p:nvPr/>
        </p:nvSpPr>
        <p:spPr>
          <a:xfrm>
            <a:off x="1268841" y="1940523"/>
            <a:ext cx="62425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2: Chứng minh biểu thức</a:t>
            </a:r>
            <a:endParaRPr b="1" sz="2400">
              <a:solidFill>
                <a:schemeClr val="dk2"/>
              </a:solidFill>
              <a:latin typeface="Arial"/>
              <a:ea typeface="Arial"/>
              <a:cs typeface="Arial"/>
              <a:sym typeface="Arial"/>
            </a:endParaRPr>
          </a:p>
        </p:txBody>
      </p:sp>
      <p:sp>
        <p:nvSpPr>
          <p:cNvPr id="181" name="Google Shape;181;p15"/>
          <p:cNvSpPr txBox="1"/>
          <p:nvPr/>
        </p:nvSpPr>
        <p:spPr>
          <a:xfrm>
            <a:off x="1280158" y="3195935"/>
            <a:ext cx="62425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4: Tìm x</a:t>
            </a:r>
            <a:endParaRPr b="1" sz="2400">
              <a:solidFill>
                <a:schemeClr val="dk2"/>
              </a:solidFill>
              <a:latin typeface="Arial"/>
              <a:ea typeface="Arial"/>
              <a:cs typeface="Arial"/>
              <a:sym typeface="Arial"/>
            </a:endParaRPr>
          </a:p>
        </p:txBody>
      </p:sp>
      <p:sp>
        <p:nvSpPr>
          <p:cNvPr id="182" name="Google Shape;182;p15"/>
          <p:cNvSpPr txBox="1"/>
          <p:nvPr/>
        </p:nvSpPr>
        <p:spPr>
          <a:xfrm>
            <a:off x="1301262" y="3810000"/>
            <a:ext cx="62425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5: Giải bài toán có liên quan đến ẩn</a:t>
            </a:r>
            <a:endParaRPr b="1" sz="2400">
              <a:solidFill>
                <a:schemeClr val="dk2"/>
              </a:solidFill>
              <a:latin typeface="Arial"/>
              <a:ea typeface="Arial"/>
              <a:cs typeface="Arial"/>
              <a:sym typeface="Arial"/>
            </a:endParaRPr>
          </a:p>
        </p:txBody>
      </p:sp>
      <p:sp>
        <p:nvSpPr>
          <p:cNvPr id="183" name="Google Shape;183;p15"/>
          <p:cNvSpPr/>
          <p:nvPr/>
        </p:nvSpPr>
        <p:spPr>
          <a:xfrm>
            <a:off x="228600" y="152400"/>
            <a:ext cx="8763000" cy="6553200"/>
          </a:xfrm>
          <a:prstGeom prst="rect">
            <a:avLst/>
          </a:prstGeom>
          <a:noFill/>
          <a:ln cap="flat" cmpd="sng" w="63500">
            <a:solidFill>
              <a:srgbClr val="244061">
                <a:alpha val="45882"/>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nvSpPr>
        <p:spPr>
          <a:xfrm>
            <a:off x="152400" y="1138535"/>
            <a:ext cx="62425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1: Thực hiện phép tính</a:t>
            </a:r>
            <a:endParaRPr b="1" sz="2400">
              <a:solidFill>
                <a:schemeClr val="dk2"/>
              </a:solidFill>
              <a:latin typeface="Arial"/>
              <a:ea typeface="Arial"/>
              <a:cs typeface="Arial"/>
              <a:sym typeface="Arial"/>
            </a:endParaRPr>
          </a:p>
        </p:txBody>
      </p:sp>
      <p:sp>
        <p:nvSpPr>
          <p:cNvPr id="189" name="Google Shape;189;p16"/>
          <p:cNvSpPr/>
          <p:nvPr/>
        </p:nvSpPr>
        <p:spPr>
          <a:xfrm>
            <a:off x="1198704" y="1600200"/>
            <a:ext cx="6268896" cy="46166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8000"/>
              </a:buClr>
              <a:buSzPts val="2400"/>
              <a:buFont typeface="Open Sans"/>
              <a:buNone/>
            </a:pPr>
            <a:r>
              <a:rPr b="1" i="0" lang="en-US" sz="2400" u="none" cap="none" strike="noStrike">
                <a:solidFill>
                  <a:srgbClr val="008000"/>
                </a:solidFill>
                <a:latin typeface="Open Sans"/>
                <a:ea typeface="Open Sans"/>
                <a:cs typeface="Open Sans"/>
                <a:sym typeface="Open Sans"/>
              </a:rPr>
              <a:t>Bài 10 (trang 8 SGK):</a:t>
            </a:r>
            <a:r>
              <a:rPr b="0" i="0" lang="en-US" sz="2400" u="none" cap="none" strike="noStrike">
                <a:solidFill>
                  <a:srgbClr val="000000"/>
                </a:solidFill>
                <a:latin typeface="Open Sans"/>
                <a:ea typeface="Open Sans"/>
                <a:cs typeface="Open Sans"/>
                <a:sym typeface="Open Sans"/>
              </a:rPr>
              <a:t> Thực hiện phép tính :</a:t>
            </a:r>
            <a:endParaRPr b="0" i="0" sz="2400" u="none" cap="none" strike="noStrike">
              <a:solidFill>
                <a:schemeClr val="dk1"/>
              </a:solidFill>
              <a:latin typeface="Arial"/>
              <a:ea typeface="Arial"/>
              <a:cs typeface="Arial"/>
              <a:sym typeface="Arial"/>
            </a:endParaRPr>
          </a:p>
        </p:txBody>
      </p:sp>
      <p:pic>
        <p:nvPicPr>
          <p:cNvPr descr="Để học tốt Toán 8 | Giải toán lớp 8" id="190" name="Google Shape;190;p16"/>
          <p:cNvPicPr preferRelativeResize="0"/>
          <p:nvPr/>
        </p:nvPicPr>
        <p:blipFill rotWithShape="1">
          <a:blip r:embed="rId3">
            <a:alphaModFix/>
          </a:blip>
          <a:srcRect b="0" l="0" r="0" t="0"/>
          <a:stretch/>
        </p:blipFill>
        <p:spPr>
          <a:xfrm>
            <a:off x="3141804" y="2058173"/>
            <a:ext cx="3386652" cy="1375292"/>
          </a:xfrm>
          <a:prstGeom prst="rect">
            <a:avLst/>
          </a:prstGeom>
          <a:noFill/>
          <a:ln>
            <a:noFill/>
          </a:ln>
        </p:spPr>
      </p:pic>
      <p:sp>
        <p:nvSpPr>
          <p:cNvPr id="191" name="Google Shape;191;p16"/>
          <p:cNvSpPr/>
          <p:nvPr/>
        </p:nvSpPr>
        <p:spPr>
          <a:xfrm>
            <a:off x="359270" y="3352800"/>
            <a:ext cx="139333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008000"/>
                </a:solidFill>
                <a:latin typeface="Open Sans"/>
                <a:ea typeface="Open Sans"/>
                <a:cs typeface="Open Sans"/>
                <a:sym typeface="Open Sans"/>
              </a:rPr>
              <a:t>Lời giải:</a:t>
            </a:r>
            <a:endParaRPr sz="2400">
              <a:solidFill>
                <a:schemeClr val="dk1"/>
              </a:solidFill>
              <a:latin typeface="Arial"/>
              <a:ea typeface="Arial"/>
              <a:cs typeface="Arial"/>
              <a:sym typeface="Arial"/>
            </a:endParaRPr>
          </a:p>
        </p:txBody>
      </p:sp>
      <p:sp>
        <p:nvSpPr>
          <p:cNvPr id="192" name="Google Shape;192;p16"/>
          <p:cNvSpPr txBox="1"/>
          <p:nvPr/>
        </p:nvSpPr>
        <p:spPr>
          <a:xfrm>
            <a:off x="2189106" y="3509665"/>
            <a:ext cx="3848298" cy="92217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93" name="Google Shape;193;p16"/>
          <p:cNvSpPr txBox="1"/>
          <p:nvPr/>
        </p:nvSpPr>
        <p:spPr>
          <a:xfrm>
            <a:off x="2251644" y="4271665"/>
            <a:ext cx="5004960" cy="78380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194" name="Google Shape;194;p16"/>
          <p:cNvSpPr txBox="1"/>
          <p:nvPr/>
        </p:nvSpPr>
        <p:spPr>
          <a:xfrm>
            <a:off x="2265575" y="5088061"/>
            <a:ext cx="5746125" cy="783804"/>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C:\Program Files (x86)\Microsoft Office\MEDIA\OFFICE14\Bullets\BD10263_.gif" id="195" name="Google Shape;195;p16"/>
          <p:cNvPicPr preferRelativeResize="0"/>
          <p:nvPr/>
        </p:nvPicPr>
        <p:blipFill rotWithShape="1">
          <a:blip r:embed="rId7">
            <a:alphaModFix/>
          </a:blip>
          <a:srcRect b="0" l="0" r="0" t="0"/>
          <a:stretch/>
        </p:blipFill>
        <p:spPr>
          <a:xfrm>
            <a:off x="257175" y="228600"/>
            <a:ext cx="885825" cy="885825"/>
          </a:xfrm>
          <a:prstGeom prst="rect">
            <a:avLst/>
          </a:prstGeom>
          <a:noFill/>
          <a:ln>
            <a:noFill/>
          </a:ln>
        </p:spPr>
      </p:pic>
      <p:cxnSp>
        <p:nvCxnSpPr>
          <p:cNvPr id="196" name="Google Shape;196;p16"/>
          <p:cNvCxnSpPr/>
          <p:nvPr/>
        </p:nvCxnSpPr>
        <p:spPr>
          <a:xfrm>
            <a:off x="1143000" y="914400"/>
            <a:ext cx="8001000" cy="0"/>
          </a:xfrm>
          <a:prstGeom prst="straightConnector1">
            <a:avLst/>
          </a:prstGeom>
          <a:noFill/>
          <a:ln cap="flat" cmpd="sng" w="57150">
            <a:solidFill>
              <a:srgbClr val="CCCCFF"/>
            </a:solidFill>
            <a:prstDash val="solid"/>
            <a:round/>
            <a:headEnd len="sm" w="sm" type="none"/>
            <a:tailEnd len="sm" w="sm" type="none"/>
          </a:ln>
          <a:effectLst>
            <a:reflection blurRad="0" dir="0" dist="0" endA="0" endPos="0" fadeDir="5400000" kx="0" rotWithShape="0" algn="bl" stPos="0" sy="-100000" ky="0"/>
          </a:effectLst>
        </p:spPr>
      </p:cxnSp>
      <p:sp>
        <p:nvSpPr>
          <p:cNvPr id="197" name="Google Shape;197;p16"/>
          <p:cNvSpPr/>
          <p:nvPr/>
        </p:nvSpPr>
        <p:spPr>
          <a:xfrm>
            <a:off x="2444174" y="228600"/>
            <a:ext cx="406027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TIẾT 3: LUYỆN TẬP</a:t>
            </a:r>
            <a:endParaRPr/>
          </a:p>
        </p:txBody>
      </p:sp>
      <p:sp>
        <p:nvSpPr>
          <p:cNvPr id="198" name="Google Shape;198;p16"/>
          <p:cNvSpPr txBox="1"/>
          <p:nvPr/>
        </p:nvSpPr>
        <p:spPr>
          <a:xfrm>
            <a:off x="2286000" y="5845596"/>
            <a:ext cx="3607205" cy="78380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7"/>
          <p:cNvSpPr txBox="1"/>
          <p:nvPr/>
        </p:nvSpPr>
        <p:spPr>
          <a:xfrm>
            <a:off x="152400" y="1138535"/>
            <a:ext cx="62425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1: Thực hiện phép tính</a:t>
            </a:r>
            <a:endParaRPr b="1" sz="2400">
              <a:solidFill>
                <a:schemeClr val="dk2"/>
              </a:solidFill>
              <a:latin typeface="Arial"/>
              <a:ea typeface="Arial"/>
              <a:cs typeface="Arial"/>
              <a:sym typeface="Arial"/>
            </a:endParaRPr>
          </a:p>
        </p:txBody>
      </p:sp>
      <p:sp>
        <p:nvSpPr>
          <p:cNvPr id="204" name="Google Shape;204;p17"/>
          <p:cNvSpPr/>
          <p:nvPr/>
        </p:nvSpPr>
        <p:spPr>
          <a:xfrm>
            <a:off x="1198704" y="1600200"/>
            <a:ext cx="6268896" cy="46166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8000"/>
              </a:buClr>
              <a:buSzPts val="2400"/>
              <a:buFont typeface="Open Sans"/>
              <a:buNone/>
            </a:pPr>
            <a:r>
              <a:rPr b="1" i="0" lang="en-US" sz="2400" u="none" cap="none" strike="noStrike">
                <a:solidFill>
                  <a:srgbClr val="008000"/>
                </a:solidFill>
                <a:latin typeface="Open Sans"/>
                <a:ea typeface="Open Sans"/>
                <a:cs typeface="Open Sans"/>
                <a:sym typeface="Open Sans"/>
              </a:rPr>
              <a:t>Bài 10 (trang 8 SGK):</a:t>
            </a:r>
            <a:r>
              <a:rPr b="0" i="0" lang="en-US" sz="2400" u="none" cap="none" strike="noStrike">
                <a:solidFill>
                  <a:srgbClr val="000000"/>
                </a:solidFill>
                <a:latin typeface="Open Sans"/>
                <a:ea typeface="Open Sans"/>
                <a:cs typeface="Open Sans"/>
                <a:sym typeface="Open Sans"/>
              </a:rPr>
              <a:t> Thực hiện phép tính :</a:t>
            </a:r>
            <a:endParaRPr b="0" i="0" sz="2400" u="none" cap="none" strike="noStrike">
              <a:solidFill>
                <a:schemeClr val="dk1"/>
              </a:solidFill>
              <a:latin typeface="Arial"/>
              <a:ea typeface="Arial"/>
              <a:cs typeface="Arial"/>
              <a:sym typeface="Arial"/>
            </a:endParaRPr>
          </a:p>
        </p:txBody>
      </p:sp>
      <p:pic>
        <p:nvPicPr>
          <p:cNvPr descr="Để học tốt Toán 8 | Giải toán lớp 8" id="205" name="Google Shape;205;p17"/>
          <p:cNvPicPr preferRelativeResize="0"/>
          <p:nvPr/>
        </p:nvPicPr>
        <p:blipFill rotWithShape="1">
          <a:blip r:embed="rId3">
            <a:alphaModFix/>
          </a:blip>
          <a:srcRect b="0" l="0" r="0" t="0"/>
          <a:stretch/>
        </p:blipFill>
        <p:spPr>
          <a:xfrm>
            <a:off x="3141804" y="2058173"/>
            <a:ext cx="3386652" cy="1375292"/>
          </a:xfrm>
          <a:prstGeom prst="rect">
            <a:avLst/>
          </a:prstGeom>
          <a:noFill/>
          <a:ln>
            <a:noFill/>
          </a:ln>
        </p:spPr>
      </p:pic>
      <p:sp>
        <p:nvSpPr>
          <p:cNvPr id="206" name="Google Shape;206;p17"/>
          <p:cNvSpPr/>
          <p:nvPr/>
        </p:nvSpPr>
        <p:spPr>
          <a:xfrm>
            <a:off x="359270" y="3352800"/>
            <a:ext cx="139333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008000"/>
                </a:solidFill>
                <a:latin typeface="Open Sans"/>
                <a:ea typeface="Open Sans"/>
                <a:cs typeface="Open Sans"/>
                <a:sym typeface="Open Sans"/>
              </a:rPr>
              <a:t>Lời giải:</a:t>
            </a:r>
            <a:endParaRPr sz="2400">
              <a:solidFill>
                <a:schemeClr val="dk1"/>
              </a:solidFill>
              <a:latin typeface="Arial"/>
              <a:ea typeface="Arial"/>
              <a:cs typeface="Arial"/>
              <a:sym typeface="Arial"/>
            </a:endParaRPr>
          </a:p>
        </p:txBody>
      </p:sp>
      <p:sp>
        <p:nvSpPr>
          <p:cNvPr id="207" name="Google Shape;207;p17"/>
          <p:cNvSpPr txBox="1"/>
          <p:nvPr/>
        </p:nvSpPr>
        <p:spPr>
          <a:xfrm>
            <a:off x="2189106" y="3729335"/>
            <a:ext cx="3857338" cy="461665"/>
          </a:xfrm>
          <a:prstGeom prst="rect">
            <a:avLst/>
          </a:prstGeom>
          <a:blipFill rotWithShape="1">
            <a:blip r:embed="rId4">
              <a:alphaModFix/>
            </a:blip>
            <a:stretch>
              <a:fillRect b="-1710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08" name="Google Shape;208;p17"/>
          <p:cNvSpPr txBox="1"/>
          <p:nvPr/>
        </p:nvSpPr>
        <p:spPr>
          <a:xfrm>
            <a:off x="2251644" y="4338935"/>
            <a:ext cx="5463162" cy="470000"/>
          </a:xfrm>
          <a:prstGeom prst="rect">
            <a:avLst/>
          </a:prstGeom>
          <a:blipFill rotWithShape="1">
            <a:blip r:embed="rId5">
              <a:alphaModFix/>
            </a:blip>
            <a:stretch>
              <a:fillRect b="-778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09" name="Google Shape;209;p17"/>
          <p:cNvSpPr txBox="1"/>
          <p:nvPr/>
        </p:nvSpPr>
        <p:spPr>
          <a:xfrm>
            <a:off x="2274628" y="4948535"/>
            <a:ext cx="6137129" cy="461665"/>
          </a:xfrm>
          <a:prstGeom prst="rect">
            <a:avLst/>
          </a:prstGeom>
          <a:blipFill rotWithShape="1">
            <a:blip r:embed="rId6">
              <a:alphaModFix/>
            </a:blip>
            <a:stretch>
              <a:fillRect b="-1710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C:\Program Files (x86)\Microsoft Office\MEDIA\OFFICE14\Bullets\BD10263_.gif" id="210" name="Google Shape;210;p17"/>
          <p:cNvPicPr preferRelativeResize="0"/>
          <p:nvPr/>
        </p:nvPicPr>
        <p:blipFill rotWithShape="1">
          <a:blip r:embed="rId7">
            <a:alphaModFix/>
          </a:blip>
          <a:srcRect b="0" l="0" r="0" t="0"/>
          <a:stretch/>
        </p:blipFill>
        <p:spPr>
          <a:xfrm>
            <a:off x="257175" y="228600"/>
            <a:ext cx="885825" cy="885825"/>
          </a:xfrm>
          <a:prstGeom prst="rect">
            <a:avLst/>
          </a:prstGeom>
          <a:noFill/>
          <a:ln>
            <a:noFill/>
          </a:ln>
        </p:spPr>
      </p:pic>
      <p:cxnSp>
        <p:nvCxnSpPr>
          <p:cNvPr id="211" name="Google Shape;211;p17"/>
          <p:cNvCxnSpPr/>
          <p:nvPr/>
        </p:nvCxnSpPr>
        <p:spPr>
          <a:xfrm>
            <a:off x="1143000" y="914400"/>
            <a:ext cx="8001000" cy="0"/>
          </a:xfrm>
          <a:prstGeom prst="straightConnector1">
            <a:avLst/>
          </a:prstGeom>
          <a:noFill/>
          <a:ln cap="flat" cmpd="sng" w="57150">
            <a:solidFill>
              <a:srgbClr val="CCCCFF"/>
            </a:solidFill>
            <a:prstDash val="solid"/>
            <a:round/>
            <a:headEnd len="sm" w="sm" type="none"/>
            <a:tailEnd len="sm" w="sm" type="none"/>
          </a:ln>
          <a:effectLst>
            <a:reflection blurRad="0" dir="0" dist="0" endA="0" endPos="0" fadeDir="5400000" kx="0" rotWithShape="0" algn="bl" stPos="0" sy="-100000" ky="0"/>
          </a:effectLst>
        </p:spPr>
      </p:cxnSp>
      <p:sp>
        <p:nvSpPr>
          <p:cNvPr id="212" name="Google Shape;212;p17"/>
          <p:cNvSpPr/>
          <p:nvPr/>
        </p:nvSpPr>
        <p:spPr>
          <a:xfrm>
            <a:off x="2444174" y="228600"/>
            <a:ext cx="406027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TIẾT 3: LUYỆN TẬP</a:t>
            </a:r>
            <a:endParaRPr/>
          </a:p>
        </p:txBody>
      </p:sp>
      <p:sp>
        <p:nvSpPr>
          <p:cNvPr id="213" name="Google Shape;213;p17"/>
          <p:cNvSpPr txBox="1"/>
          <p:nvPr/>
        </p:nvSpPr>
        <p:spPr>
          <a:xfrm>
            <a:off x="2280984" y="5473600"/>
            <a:ext cx="3711657" cy="470000"/>
          </a:xfrm>
          <a:prstGeom prst="rect">
            <a:avLst/>
          </a:prstGeom>
          <a:blipFill rotWithShape="1">
            <a:blip r:embed="rId8">
              <a:alphaModFix/>
            </a:blip>
            <a:stretch>
              <a:fillRect b="-778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C:\Program Files (x86)\Microsoft Office\MEDIA\OFFICE14\Bullets\BD10263_.gif" id="218" name="Google Shape;218;p18"/>
          <p:cNvPicPr preferRelativeResize="0"/>
          <p:nvPr/>
        </p:nvPicPr>
        <p:blipFill rotWithShape="1">
          <a:blip r:embed="rId3">
            <a:alphaModFix/>
          </a:blip>
          <a:srcRect b="0" l="0" r="0" t="0"/>
          <a:stretch/>
        </p:blipFill>
        <p:spPr>
          <a:xfrm>
            <a:off x="257175" y="228600"/>
            <a:ext cx="885825" cy="885825"/>
          </a:xfrm>
          <a:prstGeom prst="rect">
            <a:avLst/>
          </a:prstGeom>
          <a:noFill/>
          <a:ln>
            <a:noFill/>
          </a:ln>
        </p:spPr>
      </p:pic>
      <p:cxnSp>
        <p:nvCxnSpPr>
          <p:cNvPr id="219" name="Google Shape;219;p18"/>
          <p:cNvCxnSpPr/>
          <p:nvPr/>
        </p:nvCxnSpPr>
        <p:spPr>
          <a:xfrm>
            <a:off x="1143000" y="914400"/>
            <a:ext cx="8001000" cy="0"/>
          </a:xfrm>
          <a:prstGeom prst="straightConnector1">
            <a:avLst/>
          </a:prstGeom>
          <a:noFill/>
          <a:ln cap="flat" cmpd="sng" w="57150">
            <a:solidFill>
              <a:srgbClr val="CCCCFF"/>
            </a:solidFill>
            <a:prstDash val="solid"/>
            <a:round/>
            <a:headEnd len="sm" w="sm" type="none"/>
            <a:tailEnd len="sm" w="sm" type="none"/>
          </a:ln>
          <a:effectLst>
            <a:reflection blurRad="0" dir="0" dist="0" endA="0" endPos="0" fadeDir="5400000" kx="0" rotWithShape="0" algn="bl" stPos="0" sy="-100000" ky="0"/>
          </a:effectLst>
        </p:spPr>
      </p:cxnSp>
      <p:sp>
        <p:nvSpPr>
          <p:cNvPr id="220" name="Google Shape;220;p18"/>
          <p:cNvSpPr/>
          <p:nvPr/>
        </p:nvSpPr>
        <p:spPr>
          <a:xfrm>
            <a:off x="642826" y="1600200"/>
            <a:ext cx="7891574" cy="141577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008000"/>
                </a:solidFill>
                <a:latin typeface="Open Sans"/>
                <a:ea typeface="Open Sans"/>
                <a:cs typeface="Open Sans"/>
                <a:sym typeface="Open Sans"/>
              </a:rPr>
              <a:t>Bài 11 (trang 8 SGK):</a:t>
            </a:r>
            <a:r>
              <a:rPr lang="en-US" sz="2400">
                <a:solidFill>
                  <a:srgbClr val="000000"/>
                </a:solidFill>
                <a:latin typeface="Open Sans"/>
                <a:ea typeface="Open Sans"/>
                <a:cs typeface="Open Sans"/>
                <a:sym typeface="Open Sans"/>
              </a:rPr>
              <a:t> Chứng minh rằng giá trị của biểu thức sau không phụ thuộc vào giá trị của biến:</a:t>
            </a:r>
            <a:endParaRPr sz="2400">
              <a:solidFill>
                <a:srgbClr val="000000"/>
              </a:solidFill>
              <a:latin typeface="Open Sans"/>
              <a:ea typeface="Open Sans"/>
              <a:cs typeface="Open Sans"/>
              <a:sym typeface="Open Sans"/>
            </a:endParaRPr>
          </a:p>
          <a:p>
            <a:pPr indent="0" lvl="0" marL="0" marR="0" rtl="0" algn="just">
              <a:spcBef>
                <a:spcPts val="0"/>
              </a:spcBef>
              <a:spcAft>
                <a:spcPts val="0"/>
              </a:spcAft>
              <a:buNone/>
            </a:pPr>
            <a:r>
              <a:t/>
            </a:r>
            <a:endParaRPr sz="1100">
              <a:solidFill>
                <a:srgbClr val="000000"/>
              </a:solidFill>
              <a:latin typeface="Open Sans"/>
              <a:ea typeface="Open Sans"/>
              <a:cs typeface="Open Sans"/>
              <a:sym typeface="Open Sans"/>
            </a:endParaRPr>
          </a:p>
          <a:p>
            <a:pPr indent="0" lvl="0" marL="0" marR="0" rtl="0" algn="just">
              <a:spcBef>
                <a:spcPts val="0"/>
              </a:spcBef>
              <a:spcAft>
                <a:spcPts val="0"/>
              </a:spcAft>
              <a:buNone/>
            </a:pPr>
            <a:r>
              <a:rPr lang="en-US" sz="2400">
                <a:solidFill>
                  <a:srgbClr val="000000"/>
                </a:solidFill>
                <a:latin typeface="Open Sans"/>
                <a:ea typeface="Open Sans"/>
                <a:cs typeface="Open Sans"/>
                <a:sym typeface="Open Sans"/>
              </a:rPr>
              <a:t>                 (x – 5)(2x + 3) – 2x(x – 3) + x + 7</a:t>
            </a:r>
            <a:endParaRPr sz="2400">
              <a:solidFill>
                <a:schemeClr val="dk1"/>
              </a:solidFill>
              <a:latin typeface="Calibri"/>
              <a:ea typeface="Calibri"/>
              <a:cs typeface="Calibri"/>
              <a:sym typeface="Calibri"/>
            </a:endParaRPr>
          </a:p>
        </p:txBody>
      </p:sp>
      <p:sp>
        <p:nvSpPr>
          <p:cNvPr id="221" name="Google Shape;221;p18"/>
          <p:cNvSpPr/>
          <p:nvPr/>
        </p:nvSpPr>
        <p:spPr>
          <a:xfrm>
            <a:off x="359270" y="3043535"/>
            <a:ext cx="139333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008000"/>
                </a:solidFill>
                <a:latin typeface="Open Sans"/>
                <a:ea typeface="Open Sans"/>
                <a:cs typeface="Open Sans"/>
                <a:sym typeface="Open Sans"/>
              </a:rPr>
              <a:t>Lời giải:</a:t>
            </a:r>
            <a:endParaRPr sz="2400">
              <a:solidFill>
                <a:schemeClr val="dk1"/>
              </a:solidFill>
              <a:latin typeface="Arial"/>
              <a:ea typeface="Arial"/>
              <a:cs typeface="Arial"/>
              <a:sym typeface="Arial"/>
            </a:endParaRPr>
          </a:p>
        </p:txBody>
      </p:sp>
      <p:sp>
        <p:nvSpPr>
          <p:cNvPr id="222" name="Google Shape;222;p18"/>
          <p:cNvSpPr txBox="1"/>
          <p:nvPr/>
        </p:nvSpPr>
        <p:spPr>
          <a:xfrm>
            <a:off x="152400" y="1138535"/>
            <a:ext cx="692948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2: Chứng minh biểu thức</a:t>
            </a:r>
            <a:endParaRPr b="1" sz="2400">
              <a:solidFill>
                <a:schemeClr val="dk2"/>
              </a:solidFill>
              <a:latin typeface="Arial"/>
              <a:ea typeface="Arial"/>
              <a:cs typeface="Arial"/>
              <a:sym typeface="Arial"/>
            </a:endParaRPr>
          </a:p>
        </p:txBody>
      </p:sp>
      <p:sp>
        <p:nvSpPr>
          <p:cNvPr id="223" name="Google Shape;223;p18"/>
          <p:cNvSpPr txBox="1"/>
          <p:nvPr/>
        </p:nvSpPr>
        <p:spPr>
          <a:xfrm>
            <a:off x="2057400" y="3576935"/>
            <a:ext cx="5099858" cy="46166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4" name="Google Shape;224;p18"/>
          <p:cNvSpPr txBox="1"/>
          <p:nvPr/>
        </p:nvSpPr>
        <p:spPr>
          <a:xfrm>
            <a:off x="1850943" y="4097535"/>
            <a:ext cx="5997026" cy="46166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5" name="Google Shape;225;p18"/>
          <p:cNvSpPr txBox="1"/>
          <p:nvPr/>
        </p:nvSpPr>
        <p:spPr>
          <a:xfrm>
            <a:off x="1851574" y="4563070"/>
            <a:ext cx="6373155" cy="461665"/>
          </a:xfrm>
          <a:prstGeom prst="rect">
            <a:avLst/>
          </a:prstGeom>
          <a:blipFill rotWithShape="1">
            <a:blip r:embed="rId6">
              <a:alphaModFix/>
            </a:blip>
            <a:stretch>
              <a:fillRect b="-1866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6" name="Google Shape;226;p18"/>
          <p:cNvSpPr/>
          <p:nvPr/>
        </p:nvSpPr>
        <p:spPr>
          <a:xfrm>
            <a:off x="1905000" y="5096470"/>
            <a:ext cx="967444" cy="461665"/>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7" name="Google Shape;227;p18"/>
          <p:cNvSpPr/>
          <p:nvPr/>
        </p:nvSpPr>
        <p:spPr>
          <a:xfrm>
            <a:off x="-76200" y="5558135"/>
            <a:ext cx="9222012" cy="461665"/>
          </a:xfrm>
          <a:prstGeom prst="rect">
            <a:avLst/>
          </a:prstGeom>
          <a:blipFill rotWithShape="1">
            <a:blip r:embed="rId8">
              <a:alphaModFix/>
            </a:blip>
            <a:stretch>
              <a:fillRect b="-2105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28" name="Google Shape;228;p18"/>
          <p:cNvSpPr/>
          <p:nvPr/>
        </p:nvSpPr>
        <p:spPr>
          <a:xfrm>
            <a:off x="2444174" y="228600"/>
            <a:ext cx="406027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TIẾT 3: LUYỆN TẬP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p:nvPr/>
        </p:nvSpPr>
        <p:spPr>
          <a:xfrm>
            <a:off x="359270" y="2743200"/>
            <a:ext cx="139333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008000"/>
                </a:solidFill>
                <a:latin typeface="Open Sans"/>
                <a:ea typeface="Open Sans"/>
                <a:cs typeface="Open Sans"/>
                <a:sym typeface="Open Sans"/>
              </a:rPr>
              <a:t>Lời giải:</a:t>
            </a:r>
            <a:endParaRPr sz="2400">
              <a:solidFill>
                <a:schemeClr val="dk1"/>
              </a:solidFill>
              <a:latin typeface="Arial"/>
              <a:ea typeface="Arial"/>
              <a:cs typeface="Arial"/>
              <a:sym typeface="Arial"/>
            </a:endParaRPr>
          </a:p>
        </p:txBody>
      </p:sp>
      <p:sp>
        <p:nvSpPr>
          <p:cNvPr id="234" name="Google Shape;234;p19"/>
          <p:cNvSpPr txBox="1"/>
          <p:nvPr/>
        </p:nvSpPr>
        <p:spPr>
          <a:xfrm>
            <a:off x="609600" y="3200400"/>
            <a:ext cx="5933034" cy="461665"/>
          </a:xfrm>
          <a:prstGeom prst="rect">
            <a:avLst/>
          </a:prstGeom>
          <a:blipFill rotWithShape="1">
            <a:blip r:embed="rId3">
              <a:alphaModFix/>
            </a:blip>
            <a:stretch>
              <a:fillRect b="-1710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35" name="Google Shape;235;p19"/>
          <p:cNvSpPr txBox="1"/>
          <p:nvPr/>
        </p:nvSpPr>
        <p:spPr>
          <a:xfrm>
            <a:off x="609600" y="4191000"/>
            <a:ext cx="7323608" cy="461665"/>
          </a:xfrm>
          <a:prstGeom prst="rect">
            <a:avLst/>
          </a:prstGeom>
          <a:blipFill rotWithShape="1">
            <a:blip r:embed="rId4">
              <a:alphaModFix/>
            </a:blip>
            <a:stretch>
              <a:fillRect b="-1733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36" name="Google Shape;236;p19"/>
          <p:cNvSpPr txBox="1"/>
          <p:nvPr/>
        </p:nvSpPr>
        <p:spPr>
          <a:xfrm>
            <a:off x="630520" y="4648200"/>
            <a:ext cx="1960280" cy="46166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C:\Program Files (x86)\Microsoft Office\MEDIA\OFFICE14\Bullets\BD10263_.gif" id="237" name="Google Shape;237;p19"/>
          <p:cNvPicPr preferRelativeResize="0"/>
          <p:nvPr/>
        </p:nvPicPr>
        <p:blipFill rotWithShape="1">
          <a:blip r:embed="rId6">
            <a:alphaModFix/>
          </a:blip>
          <a:srcRect b="0" l="0" r="0" t="0"/>
          <a:stretch/>
        </p:blipFill>
        <p:spPr>
          <a:xfrm>
            <a:off x="257175" y="228600"/>
            <a:ext cx="885825" cy="885825"/>
          </a:xfrm>
          <a:prstGeom prst="rect">
            <a:avLst/>
          </a:prstGeom>
          <a:noFill/>
          <a:ln>
            <a:noFill/>
          </a:ln>
        </p:spPr>
      </p:pic>
      <p:cxnSp>
        <p:nvCxnSpPr>
          <p:cNvPr id="238" name="Google Shape;238;p19"/>
          <p:cNvCxnSpPr/>
          <p:nvPr/>
        </p:nvCxnSpPr>
        <p:spPr>
          <a:xfrm>
            <a:off x="1143000" y="914400"/>
            <a:ext cx="8001000" cy="0"/>
          </a:xfrm>
          <a:prstGeom prst="straightConnector1">
            <a:avLst/>
          </a:prstGeom>
          <a:noFill/>
          <a:ln cap="flat" cmpd="sng" w="57150">
            <a:solidFill>
              <a:srgbClr val="CCCCFF"/>
            </a:solidFill>
            <a:prstDash val="solid"/>
            <a:round/>
            <a:headEnd len="sm" w="sm" type="none"/>
            <a:tailEnd len="sm" w="sm" type="none"/>
          </a:ln>
          <a:effectLst>
            <a:reflection blurRad="0" dir="0" dist="0" endA="0" endPos="0" fadeDir="5400000" kx="0" rotWithShape="0" algn="bl" stPos="0" sy="-100000" ky="0"/>
          </a:effectLst>
        </p:spPr>
      </p:cxnSp>
      <p:sp>
        <p:nvSpPr>
          <p:cNvPr id="239" name="Google Shape;239;p19"/>
          <p:cNvSpPr txBox="1"/>
          <p:nvPr/>
        </p:nvSpPr>
        <p:spPr>
          <a:xfrm>
            <a:off x="157117" y="1143000"/>
            <a:ext cx="692948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3: Tính giá trị của biểu thức</a:t>
            </a:r>
            <a:endParaRPr b="1" sz="2400">
              <a:solidFill>
                <a:schemeClr val="dk2"/>
              </a:solidFill>
              <a:latin typeface="Arial"/>
              <a:ea typeface="Arial"/>
              <a:cs typeface="Arial"/>
              <a:sym typeface="Arial"/>
            </a:endParaRPr>
          </a:p>
        </p:txBody>
      </p:sp>
      <p:sp>
        <p:nvSpPr>
          <p:cNvPr id="240" name="Google Shape;240;p19"/>
          <p:cNvSpPr/>
          <p:nvPr/>
        </p:nvSpPr>
        <p:spPr>
          <a:xfrm>
            <a:off x="762000" y="1600200"/>
            <a:ext cx="7938392" cy="1200329"/>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8000"/>
              </a:buClr>
              <a:buSzPts val="2400"/>
              <a:buFont typeface="Open Sans"/>
              <a:buNone/>
            </a:pPr>
            <a:r>
              <a:rPr b="1" i="0" lang="en-US" sz="2400" u="none" cap="none" strike="noStrike">
                <a:solidFill>
                  <a:srgbClr val="008000"/>
                </a:solidFill>
                <a:latin typeface="Open Sans"/>
                <a:ea typeface="Open Sans"/>
                <a:cs typeface="Open Sans"/>
                <a:sym typeface="Open Sans"/>
              </a:rPr>
              <a:t>Bài 12 (trang 8 SGK):</a:t>
            </a:r>
            <a:r>
              <a:rPr b="0" i="0" lang="en-US" sz="2400" u="none" cap="none" strike="noStrike">
                <a:solidFill>
                  <a:srgbClr val="000000"/>
                </a:solidFill>
                <a:latin typeface="Open Sans"/>
                <a:ea typeface="Open Sans"/>
                <a:cs typeface="Open Sans"/>
                <a:sym typeface="Open Sans"/>
              </a:rPr>
              <a:t> Tính giá trị của biểu thức </a:t>
            </a:r>
            <a:endParaRPr b="0" i="0" sz="2400" u="none" cap="none" strike="noStrike">
              <a:solidFill>
                <a:srgbClr val="000000"/>
              </a:solidFill>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2400"/>
              <a:buFont typeface="Open Sans"/>
              <a:buNone/>
            </a:pPr>
            <a:r>
              <a:rPr b="0" i="0" lang="en-US" sz="2400" u="none" cap="none" strike="noStrike">
                <a:solidFill>
                  <a:srgbClr val="000000"/>
                </a:solidFill>
                <a:latin typeface="Open Sans"/>
                <a:ea typeface="Open Sans"/>
                <a:cs typeface="Open Sans"/>
                <a:sym typeface="Open Sans"/>
              </a:rPr>
              <a:t>(x</a:t>
            </a:r>
            <a:r>
              <a:rPr b="0" baseline="30000" i="0" lang="en-US" sz="2400" u="none" cap="none" strike="noStrike">
                <a:solidFill>
                  <a:srgbClr val="000000"/>
                </a:solidFill>
                <a:latin typeface="Open Sans"/>
                <a:ea typeface="Open Sans"/>
                <a:cs typeface="Open Sans"/>
                <a:sym typeface="Open Sans"/>
              </a:rPr>
              <a:t>2</a:t>
            </a:r>
            <a:r>
              <a:rPr b="0" i="0" lang="en-US" sz="2400" u="none" cap="none" strike="noStrike">
                <a:solidFill>
                  <a:srgbClr val="000000"/>
                </a:solidFill>
                <a:latin typeface="Open Sans"/>
                <a:ea typeface="Open Sans"/>
                <a:cs typeface="Open Sans"/>
                <a:sym typeface="Open Sans"/>
              </a:rPr>
              <a:t> – 5)(x + 3) + (x + 4)(x – x</a:t>
            </a:r>
            <a:r>
              <a:rPr b="0" baseline="30000" i="0" lang="en-US" sz="2400" u="none" cap="none" strike="noStrike">
                <a:solidFill>
                  <a:srgbClr val="000000"/>
                </a:solidFill>
                <a:latin typeface="Open Sans"/>
                <a:ea typeface="Open Sans"/>
                <a:cs typeface="Open Sans"/>
                <a:sym typeface="Open Sans"/>
              </a:rPr>
              <a:t>2</a:t>
            </a:r>
            <a:r>
              <a:rPr b="0" i="0" lang="en-US" sz="2400" u="none" cap="none" strike="noStrike">
                <a:solidFill>
                  <a:srgbClr val="000000"/>
                </a:solidFill>
                <a:latin typeface="Open Sans"/>
                <a:ea typeface="Open Sans"/>
                <a:cs typeface="Open Sans"/>
                <a:sym typeface="Open Sans"/>
              </a:rPr>
              <a:t>) trong mỗi trường hợp sau:</a:t>
            </a:r>
            <a:endParaRPr b="0" i="0" sz="2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Open Sans"/>
              <a:buNone/>
            </a:pPr>
            <a:r>
              <a:rPr b="0" i="0" lang="en-US" sz="2400" u="none" cap="none" strike="noStrike">
                <a:solidFill>
                  <a:srgbClr val="000000"/>
                </a:solidFill>
                <a:latin typeface="Open Sans"/>
                <a:ea typeface="Open Sans"/>
                <a:cs typeface="Open Sans"/>
                <a:sym typeface="Open Sans"/>
              </a:rPr>
              <a:t>a) x = 0 ;    b) x = 15 ;    c) x = -15 ;    d) x = 0,15</a:t>
            </a:r>
            <a:endParaRPr b="0" i="0" sz="2400" u="none" cap="none" strike="noStrike">
              <a:solidFill>
                <a:schemeClr val="dk1"/>
              </a:solidFill>
              <a:latin typeface="Arial"/>
              <a:ea typeface="Arial"/>
              <a:cs typeface="Arial"/>
              <a:sym typeface="Arial"/>
            </a:endParaRPr>
          </a:p>
        </p:txBody>
      </p:sp>
      <p:sp>
        <p:nvSpPr>
          <p:cNvPr id="241" name="Google Shape;241;p19"/>
          <p:cNvSpPr txBox="1"/>
          <p:nvPr/>
        </p:nvSpPr>
        <p:spPr>
          <a:xfrm>
            <a:off x="609600" y="3729335"/>
            <a:ext cx="6394443" cy="461665"/>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42" name="Google Shape;242;p19"/>
          <p:cNvSpPr txBox="1"/>
          <p:nvPr/>
        </p:nvSpPr>
        <p:spPr>
          <a:xfrm>
            <a:off x="600087" y="5100935"/>
            <a:ext cx="4690771" cy="461665"/>
          </a:xfrm>
          <a:prstGeom prst="rect">
            <a:avLst/>
          </a:prstGeom>
          <a:blipFill rotWithShape="1">
            <a:blip r:embed="rId8">
              <a:alphaModFix/>
            </a:blip>
            <a:stretch>
              <a:fillRect b="-1184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43" name="Google Shape;243;p19"/>
          <p:cNvSpPr txBox="1"/>
          <p:nvPr/>
        </p:nvSpPr>
        <p:spPr>
          <a:xfrm>
            <a:off x="603743" y="5481935"/>
            <a:ext cx="5030608" cy="461665"/>
          </a:xfrm>
          <a:prstGeom prst="rect">
            <a:avLst/>
          </a:prstGeom>
          <a:blipFill rotWithShape="1">
            <a:blip r:embed="rId9">
              <a:alphaModFix/>
            </a:blip>
            <a:stretch>
              <a:fillRect b="-1184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44" name="Google Shape;244;p19"/>
          <p:cNvSpPr txBox="1"/>
          <p:nvPr/>
        </p:nvSpPr>
        <p:spPr>
          <a:xfrm>
            <a:off x="579167" y="5862935"/>
            <a:ext cx="5346400" cy="461665"/>
          </a:xfrm>
          <a:prstGeom prst="rect">
            <a:avLst/>
          </a:prstGeom>
          <a:blipFill rotWithShape="1">
            <a:blip r:embed="rId10">
              <a:alphaModFix/>
            </a:blip>
            <a:stretch>
              <a:fillRect b="-1710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45" name="Google Shape;245;p19"/>
          <p:cNvSpPr txBox="1"/>
          <p:nvPr/>
        </p:nvSpPr>
        <p:spPr>
          <a:xfrm>
            <a:off x="579167" y="6243935"/>
            <a:ext cx="5897833" cy="461665"/>
          </a:xfrm>
          <a:prstGeom prst="rect">
            <a:avLst/>
          </a:prstGeom>
          <a:blipFill rotWithShape="1">
            <a:blip r:embed="rId11">
              <a:alphaModFix/>
            </a:blip>
            <a:stretch>
              <a:fillRect b="-1184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46" name="Google Shape;246;p19"/>
          <p:cNvSpPr/>
          <p:nvPr/>
        </p:nvSpPr>
        <p:spPr>
          <a:xfrm>
            <a:off x="2444174" y="228600"/>
            <a:ext cx="406027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TIẾT 3: LUYỆN TẬP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0"/>
          <p:cNvSpPr/>
          <p:nvPr/>
        </p:nvSpPr>
        <p:spPr>
          <a:xfrm>
            <a:off x="359270" y="2743200"/>
            <a:ext cx="139333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008000"/>
                </a:solidFill>
                <a:latin typeface="Open Sans"/>
                <a:ea typeface="Open Sans"/>
                <a:cs typeface="Open Sans"/>
                <a:sym typeface="Open Sans"/>
              </a:rPr>
              <a:t>Lời giải:</a:t>
            </a:r>
            <a:endParaRPr sz="2400">
              <a:solidFill>
                <a:schemeClr val="dk1"/>
              </a:solidFill>
              <a:latin typeface="Arial"/>
              <a:ea typeface="Arial"/>
              <a:cs typeface="Arial"/>
              <a:sym typeface="Arial"/>
            </a:endParaRPr>
          </a:p>
        </p:txBody>
      </p:sp>
      <p:sp>
        <p:nvSpPr>
          <p:cNvPr id="252" name="Google Shape;252;p20"/>
          <p:cNvSpPr txBox="1"/>
          <p:nvPr/>
        </p:nvSpPr>
        <p:spPr>
          <a:xfrm>
            <a:off x="1161843" y="3200400"/>
            <a:ext cx="6236131" cy="46166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53" name="Google Shape;253;p20"/>
          <p:cNvSpPr txBox="1"/>
          <p:nvPr/>
        </p:nvSpPr>
        <p:spPr>
          <a:xfrm>
            <a:off x="3139374" y="4648200"/>
            <a:ext cx="2042226" cy="46166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C:\Program Files (x86)\Microsoft Office\MEDIA\OFFICE14\Bullets\BD10263_.gif" id="254" name="Google Shape;254;p20"/>
          <p:cNvPicPr preferRelativeResize="0"/>
          <p:nvPr/>
        </p:nvPicPr>
        <p:blipFill rotWithShape="1">
          <a:blip r:embed="rId5">
            <a:alphaModFix/>
          </a:blip>
          <a:srcRect b="0" l="0" r="0" t="0"/>
          <a:stretch/>
        </p:blipFill>
        <p:spPr>
          <a:xfrm>
            <a:off x="257175" y="228600"/>
            <a:ext cx="885825" cy="885825"/>
          </a:xfrm>
          <a:prstGeom prst="rect">
            <a:avLst/>
          </a:prstGeom>
          <a:noFill/>
          <a:ln>
            <a:noFill/>
          </a:ln>
        </p:spPr>
      </p:pic>
      <p:cxnSp>
        <p:nvCxnSpPr>
          <p:cNvPr id="255" name="Google Shape;255;p20"/>
          <p:cNvCxnSpPr/>
          <p:nvPr/>
        </p:nvCxnSpPr>
        <p:spPr>
          <a:xfrm>
            <a:off x="1143000" y="914400"/>
            <a:ext cx="8001000" cy="0"/>
          </a:xfrm>
          <a:prstGeom prst="straightConnector1">
            <a:avLst/>
          </a:prstGeom>
          <a:noFill/>
          <a:ln cap="flat" cmpd="sng" w="57150">
            <a:solidFill>
              <a:srgbClr val="CCCCFF"/>
            </a:solidFill>
            <a:prstDash val="solid"/>
            <a:round/>
            <a:headEnd len="sm" w="sm" type="none"/>
            <a:tailEnd len="sm" w="sm" type="none"/>
          </a:ln>
          <a:effectLst>
            <a:reflection blurRad="0" dir="0" dist="0" endA="0" endPos="0" fadeDir="5400000" kx="0" rotWithShape="0" algn="bl" stPos="0" sy="-100000" ky="0"/>
          </a:effectLst>
        </p:spPr>
      </p:cxnSp>
      <p:sp>
        <p:nvSpPr>
          <p:cNvPr id="256" name="Google Shape;256;p20"/>
          <p:cNvSpPr txBox="1"/>
          <p:nvPr/>
        </p:nvSpPr>
        <p:spPr>
          <a:xfrm>
            <a:off x="609600" y="3657600"/>
            <a:ext cx="7271927" cy="46166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57" name="Google Shape;257;p20"/>
          <p:cNvSpPr txBox="1"/>
          <p:nvPr/>
        </p:nvSpPr>
        <p:spPr>
          <a:xfrm>
            <a:off x="152400" y="1143000"/>
            <a:ext cx="62425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4: Tìm x</a:t>
            </a:r>
            <a:endParaRPr b="1" sz="2400">
              <a:solidFill>
                <a:schemeClr val="dk2"/>
              </a:solidFill>
              <a:latin typeface="Arial"/>
              <a:ea typeface="Arial"/>
              <a:cs typeface="Arial"/>
              <a:sym typeface="Arial"/>
            </a:endParaRPr>
          </a:p>
        </p:txBody>
      </p:sp>
      <p:sp>
        <p:nvSpPr>
          <p:cNvPr id="258" name="Google Shape;258;p20"/>
          <p:cNvSpPr/>
          <p:nvPr/>
        </p:nvSpPr>
        <p:spPr>
          <a:xfrm>
            <a:off x="1143000" y="1678394"/>
            <a:ext cx="5743880" cy="136960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008000"/>
                </a:solidFill>
                <a:latin typeface="Open Sans"/>
                <a:ea typeface="Open Sans"/>
                <a:cs typeface="Open Sans"/>
                <a:sym typeface="Open Sans"/>
              </a:rPr>
              <a:t>Bài 13 (trang 8 SGK):</a:t>
            </a:r>
            <a:r>
              <a:rPr b="0" i="0" lang="en-US" sz="2400" u="none" cap="none" strike="noStrike">
                <a:solidFill>
                  <a:srgbClr val="000000"/>
                </a:solidFill>
                <a:latin typeface="Open Sans"/>
                <a:ea typeface="Open Sans"/>
                <a:cs typeface="Open Sans"/>
                <a:sym typeface="Open Sans"/>
              </a:rPr>
              <a:t> </a:t>
            </a:r>
            <a:r>
              <a:rPr lang="en-US" sz="2400">
                <a:solidFill>
                  <a:schemeClr val="dk1"/>
                </a:solidFill>
                <a:latin typeface="Open Sans"/>
                <a:ea typeface="Open Sans"/>
                <a:cs typeface="Open Sans"/>
                <a:sym typeface="Open Sans"/>
              </a:rPr>
              <a:t>Tìm x, biết:</a:t>
            </a:r>
            <a:endParaRPr sz="24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11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2400">
                <a:solidFill>
                  <a:schemeClr val="dk1"/>
                </a:solidFill>
                <a:latin typeface="Open Sans"/>
                <a:ea typeface="Open Sans"/>
                <a:cs typeface="Open Sans"/>
                <a:sym typeface="Open Sans"/>
              </a:rPr>
              <a:t>(12x – 5)(4x – 1) + (3x – 7)(1 – 16x) = 81</a:t>
            </a:r>
            <a:endParaRPr/>
          </a:p>
          <a:p>
            <a:pPr indent="0" lvl="0" marL="0" marR="0" rtl="0" algn="just">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9" name="Google Shape;259;p20"/>
          <p:cNvSpPr txBox="1"/>
          <p:nvPr/>
        </p:nvSpPr>
        <p:spPr>
          <a:xfrm>
            <a:off x="304800" y="4186535"/>
            <a:ext cx="8430192" cy="461665"/>
          </a:xfrm>
          <a:prstGeom prst="rect">
            <a:avLst/>
          </a:prstGeom>
          <a:blipFill rotWithShape="1">
            <a:blip r:embed="rId7">
              <a:alphaModFix/>
            </a:blip>
            <a:stretch>
              <a:fillRect b="-1710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60" name="Google Shape;260;p20"/>
          <p:cNvSpPr txBox="1"/>
          <p:nvPr/>
        </p:nvSpPr>
        <p:spPr>
          <a:xfrm>
            <a:off x="3139374" y="5042841"/>
            <a:ext cx="2042226" cy="461665"/>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61" name="Google Shape;261;p20"/>
          <p:cNvSpPr txBox="1"/>
          <p:nvPr/>
        </p:nvSpPr>
        <p:spPr>
          <a:xfrm>
            <a:off x="3139374" y="5481935"/>
            <a:ext cx="1506246" cy="461665"/>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62" name="Google Shape;262;p20"/>
          <p:cNvSpPr txBox="1"/>
          <p:nvPr/>
        </p:nvSpPr>
        <p:spPr>
          <a:xfrm>
            <a:off x="3141954" y="5862935"/>
            <a:ext cx="1639295" cy="461665"/>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63" name="Google Shape;263;p20"/>
          <p:cNvSpPr txBox="1"/>
          <p:nvPr/>
        </p:nvSpPr>
        <p:spPr>
          <a:xfrm>
            <a:off x="3161305" y="6243935"/>
            <a:ext cx="996491" cy="461665"/>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64" name="Google Shape;264;p20"/>
          <p:cNvSpPr/>
          <p:nvPr/>
        </p:nvSpPr>
        <p:spPr>
          <a:xfrm>
            <a:off x="2444174" y="228600"/>
            <a:ext cx="406027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TIẾT 3: LUYỆN TẬP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1"/>
          <p:cNvSpPr/>
          <p:nvPr/>
        </p:nvSpPr>
        <p:spPr>
          <a:xfrm>
            <a:off x="359270" y="2743200"/>
            <a:ext cx="1393330" cy="4616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400">
                <a:solidFill>
                  <a:srgbClr val="008000"/>
                </a:solidFill>
                <a:latin typeface="Open Sans"/>
                <a:ea typeface="Open Sans"/>
                <a:cs typeface="Open Sans"/>
                <a:sym typeface="Open Sans"/>
              </a:rPr>
              <a:t>Lời giải:</a:t>
            </a:r>
            <a:endParaRPr sz="2400">
              <a:solidFill>
                <a:schemeClr val="dk1"/>
              </a:solidFill>
              <a:latin typeface="Arial"/>
              <a:ea typeface="Arial"/>
              <a:cs typeface="Arial"/>
              <a:sym typeface="Arial"/>
            </a:endParaRPr>
          </a:p>
        </p:txBody>
      </p:sp>
      <p:sp>
        <p:nvSpPr>
          <p:cNvPr id="270" name="Google Shape;270;p21"/>
          <p:cNvSpPr txBox="1"/>
          <p:nvPr/>
        </p:nvSpPr>
        <p:spPr>
          <a:xfrm>
            <a:off x="1231469" y="3581400"/>
            <a:ext cx="5309915" cy="46166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71" name="Google Shape;271;p21"/>
          <p:cNvSpPr txBox="1"/>
          <p:nvPr/>
        </p:nvSpPr>
        <p:spPr>
          <a:xfrm>
            <a:off x="2884471" y="4876800"/>
            <a:ext cx="2051011" cy="46166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C:\Program Files (x86)\Microsoft Office\MEDIA\OFFICE14\Bullets\BD10263_.gif" id="272" name="Google Shape;272;p21"/>
          <p:cNvPicPr preferRelativeResize="0"/>
          <p:nvPr/>
        </p:nvPicPr>
        <p:blipFill rotWithShape="1">
          <a:blip r:embed="rId5">
            <a:alphaModFix/>
          </a:blip>
          <a:srcRect b="0" l="0" r="0" t="0"/>
          <a:stretch/>
        </p:blipFill>
        <p:spPr>
          <a:xfrm>
            <a:off x="257175" y="228600"/>
            <a:ext cx="885825" cy="885825"/>
          </a:xfrm>
          <a:prstGeom prst="rect">
            <a:avLst/>
          </a:prstGeom>
          <a:noFill/>
          <a:ln>
            <a:noFill/>
          </a:ln>
        </p:spPr>
      </p:pic>
      <p:cxnSp>
        <p:nvCxnSpPr>
          <p:cNvPr id="273" name="Google Shape;273;p21"/>
          <p:cNvCxnSpPr/>
          <p:nvPr/>
        </p:nvCxnSpPr>
        <p:spPr>
          <a:xfrm>
            <a:off x="1143000" y="914400"/>
            <a:ext cx="8001000" cy="0"/>
          </a:xfrm>
          <a:prstGeom prst="straightConnector1">
            <a:avLst/>
          </a:prstGeom>
          <a:noFill/>
          <a:ln cap="flat" cmpd="sng" w="57150">
            <a:solidFill>
              <a:srgbClr val="CCCCFF"/>
            </a:solidFill>
            <a:prstDash val="solid"/>
            <a:round/>
            <a:headEnd len="sm" w="sm" type="none"/>
            <a:tailEnd len="sm" w="sm" type="none"/>
          </a:ln>
          <a:effectLst>
            <a:reflection blurRad="0" dir="0" dist="0" endA="0" endPos="0" fadeDir="5400000" kx="0" rotWithShape="0" algn="bl" stPos="0" sy="-100000" ky="0"/>
          </a:effectLst>
        </p:spPr>
      </p:cxnSp>
      <p:sp>
        <p:nvSpPr>
          <p:cNvPr id="274" name="Google Shape;274;p21"/>
          <p:cNvSpPr txBox="1"/>
          <p:nvPr/>
        </p:nvSpPr>
        <p:spPr>
          <a:xfrm>
            <a:off x="1346710" y="4043065"/>
            <a:ext cx="5206490" cy="46166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75" name="Google Shape;275;p21"/>
          <p:cNvSpPr txBox="1"/>
          <p:nvPr/>
        </p:nvSpPr>
        <p:spPr>
          <a:xfrm>
            <a:off x="152400" y="1143000"/>
            <a:ext cx="624253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2"/>
                </a:solidFill>
                <a:latin typeface="Arial"/>
                <a:ea typeface="Arial"/>
                <a:cs typeface="Arial"/>
                <a:sym typeface="Arial"/>
              </a:rPr>
              <a:t>Dạng 5: Giải bài toán có liên quan đến ẩn</a:t>
            </a:r>
            <a:endParaRPr b="1" sz="2400">
              <a:solidFill>
                <a:schemeClr val="dk2"/>
              </a:solidFill>
              <a:latin typeface="Arial"/>
              <a:ea typeface="Arial"/>
              <a:cs typeface="Arial"/>
              <a:sym typeface="Arial"/>
            </a:endParaRPr>
          </a:p>
        </p:txBody>
      </p:sp>
      <p:sp>
        <p:nvSpPr>
          <p:cNvPr id="276" name="Google Shape;276;p21"/>
          <p:cNvSpPr txBox="1"/>
          <p:nvPr/>
        </p:nvSpPr>
        <p:spPr>
          <a:xfrm>
            <a:off x="1562154" y="4495800"/>
            <a:ext cx="5708614" cy="461665"/>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77" name="Google Shape;277;p21"/>
          <p:cNvSpPr txBox="1"/>
          <p:nvPr/>
        </p:nvSpPr>
        <p:spPr>
          <a:xfrm>
            <a:off x="2884471" y="5251006"/>
            <a:ext cx="2051011" cy="461665"/>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78" name="Google Shape;278;p21"/>
          <p:cNvSpPr txBox="1"/>
          <p:nvPr/>
        </p:nvSpPr>
        <p:spPr>
          <a:xfrm>
            <a:off x="2895600" y="5609468"/>
            <a:ext cx="1515030" cy="461665"/>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79" name="Google Shape;279;p21"/>
          <p:cNvSpPr txBox="1"/>
          <p:nvPr/>
        </p:nvSpPr>
        <p:spPr>
          <a:xfrm>
            <a:off x="3057053" y="5941963"/>
            <a:ext cx="1648080" cy="461665"/>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80" name="Google Shape;280;p21"/>
          <p:cNvSpPr txBox="1"/>
          <p:nvPr/>
        </p:nvSpPr>
        <p:spPr>
          <a:xfrm>
            <a:off x="3072739" y="6320135"/>
            <a:ext cx="1175194" cy="461665"/>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id="281" name="Google Shape;281;p21"/>
          <p:cNvSpPr txBox="1"/>
          <p:nvPr/>
        </p:nvSpPr>
        <p:spPr>
          <a:xfrm>
            <a:off x="228600" y="1580886"/>
            <a:ext cx="8915400"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u="sng">
                <a:solidFill>
                  <a:schemeClr val="dk1"/>
                </a:solidFill>
                <a:latin typeface="Tahoma"/>
                <a:ea typeface="Tahoma"/>
                <a:cs typeface="Tahoma"/>
                <a:sym typeface="Tahoma"/>
              </a:rPr>
              <a:t>Bài tập thêm:</a:t>
            </a:r>
            <a:r>
              <a:rPr lang="en-US" sz="2200">
                <a:solidFill>
                  <a:schemeClr val="dk1"/>
                </a:solidFill>
                <a:latin typeface="Tahoma"/>
                <a:ea typeface="Tahoma"/>
                <a:cs typeface="Tahoma"/>
                <a:sym typeface="Tahoma"/>
              </a:rPr>
              <a:t> Tìm tuổi của ba chị em biết rằng tuổi của ba chị em là ba số tự nhiên chẵn liên tiếp 2n ; 2n + 2;  2n + 4 và tích của hai số sau lớn hơn tích của hai số đầu là 192.</a:t>
            </a:r>
            <a:endParaRPr/>
          </a:p>
        </p:txBody>
      </p:sp>
      <p:sp>
        <p:nvSpPr>
          <p:cNvPr id="282" name="Google Shape;282;p21"/>
          <p:cNvSpPr/>
          <p:nvPr/>
        </p:nvSpPr>
        <p:spPr>
          <a:xfrm>
            <a:off x="381000" y="3195935"/>
            <a:ext cx="83058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Tahoma"/>
                <a:ea typeface="Tahoma"/>
                <a:cs typeface="Tahoma"/>
                <a:sym typeface="Tahoma"/>
              </a:rPr>
              <a:t>Vì tích của hai số sau lớn hơn tích của hai số đầu là 192 nên</a:t>
            </a:r>
            <a:endParaRPr sz="2400">
              <a:solidFill>
                <a:schemeClr val="dk1"/>
              </a:solidFill>
              <a:latin typeface="Tahoma"/>
              <a:ea typeface="Tahoma"/>
              <a:cs typeface="Tahoma"/>
              <a:sym typeface="Tahoma"/>
            </a:endParaRPr>
          </a:p>
        </p:txBody>
      </p:sp>
      <p:sp>
        <p:nvSpPr>
          <p:cNvPr id="283" name="Google Shape;283;p21"/>
          <p:cNvSpPr/>
          <p:nvPr/>
        </p:nvSpPr>
        <p:spPr>
          <a:xfrm>
            <a:off x="4724400" y="5950803"/>
            <a:ext cx="457200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Tahoma"/>
                <a:ea typeface="Tahoma"/>
                <a:cs typeface="Tahoma"/>
                <a:sym typeface="Tahoma"/>
              </a:rPr>
              <a:t>Vậy tuổi của ba chị em lần lượt là 46; 48; 50 (tuổi)</a:t>
            </a:r>
            <a:endParaRPr sz="2400">
              <a:solidFill>
                <a:schemeClr val="dk1"/>
              </a:solidFill>
              <a:latin typeface="Calibri"/>
              <a:ea typeface="Calibri"/>
              <a:cs typeface="Calibri"/>
              <a:sym typeface="Calibri"/>
            </a:endParaRPr>
          </a:p>
        </p:txBody>
      </p:sp>
      <p:sp>
        <p:nvSpPr>
          <p:cNvPr id="284" name="Google Shape;284;p21"/>
          <p:cNvSpPr/>
          <p:nvPr/>
        </p:nvSpPr>
        <p:spPr>
          <a:xfrm>
            <a:off x="2444174" y="228600"/>
            <a:ext cx="406027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TIẾT 3: LUYỆN TẬP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