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81" r:id="rId8"/>
    <p:sldId id="283" r:id="rId9"/>
    <p:sldId id="282" r:id="rId10"/>
    <p:sldId id="284" r:id="rId11"/>
    <p:sldId id="285" r:id="rId12"/>
    <p:sldId id="286" r:id="rId13"/>
    <p:sldId id="287" r:id="rId14"/>
    <p:sldId id="289" r:id="rId15"/>
    <p:sldId id="290" r:id="rId16"/>
    <p:sldId id="273" r:id="rId17"/>
    <p:sldId id="288" r:id="rId18"/>
    <p:sldId id="278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E3"/>
    <a:srgbClr val="FDBF3A"/>
    <a:srgbClr val="FFBB36"/>
    <a:srgbClr val="86E463"/>
    <a:srgbClr val="F8E39E"/>
    <a:srgbClr val="F68A1D"/>
    <a:srgbClr val="5B9BD5"/>
    <a:srgbClr val="3FE19B"/>
    <a:srgbClr val="67EF21"/>
    <a:srgbClr val="FF95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0CDF2-9B16-4130-A32E-0D3C4B51F1F5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C5BF9CCE-95EA-4222-ADEA-B89B552EECD3}">
      <dgm:prSet phldrT="[Text]" custT="1"/>
      <dgm:spPr/>
      <dgm:t>
        <a:bodyPr/>
        <a:lstStyle/>
        <a:p>
          <a:pPr algn="l"/>
          <a:r>
            <a:rPr lang="en-US" sz="3000">
              <a:latin typeface="Arial" panose="020B0604020202020204" pitchFamily="34" charset="0"/>
              <a:cs typeface="Arial" panose="020B0604020202020204" pitchFamily="34" charset="0"/>
            </a:rPr>
            <a:t>Làm quen và tìm hiểu cửa sổ làm việc của Word</a:t>
          </a:r>
        </a:p>
      </dgm:t>
    </dgm:pt>
    <dgm:pt modelId="{A06286EE-B97F-494E-9C6D-B0DFE9612FC1}" type="parTrans" cxnId="{F5535555-B1F4-46E4-95BF-F3FAA2A81EEB}">
      <dgm:prSet/>
      <dgm:spPr/>
      <dgm:t>
        <a:bodyPr/>
        <a:lstStyle/>
        <a:p>
          <a:endParaRPr lang="en-US"/>
        </a:p>
      </dgm:t>
    </dgm:pt>
    <dgm:pt modelId="{BE7D9421-7A5B-4963-9A25-5CFB30D587BB}" type="sibTrans" cxnId="{F5535555-B1F4-46E4-95BF-F3FAA2A81EEB}">
      <dgm:prSet/>
      <dgm:spPr/>
      <dgm:t>
        <a:bodyPr/>
        <a:lstStyle/>
        <a:p>
          <a:endParaRPr lang="en-US"/>
        </a:p>
      </dgm:t>
    </dgm:pt>
    <dgm:pt modelId="{1DAF9100-05B8-4527-A004-4BFA43EE64E0}">
      <dgm:prSet phldrT="[Text]" custT="1"/>
      <dgm:spPr/>
      <dgm:t>
        <a:bodyPr/>
        <a:lstStyle/>
        <a:p>
          <a:pPr algn="l"/>
          <a:r>
            <a:rPr lang="en-US" sz="3000">
              <a:latin typeface="Arial" panose="020B0604020202020204" pitchFamily="34" charset="0"/>
              <a:cs typeface="Arial" panose="020B0604020202020204" pitchFamily="34" charset="0"/>
            </a:rPr>
            <a:t>Soạn một văn bản chữ Việt đơn giản</a:t>
          </a:r>
        </a:p>
      </dgm:t>
    </dgm:pt>
    <dgm:pt modelId="{1FA2A3B3-D77E-4AEA-9A06-53E85ECB343A}" type="parTrans" cxnId="{9A849FC3-4B6C-4AB8-92CA-C68F692D94BA}">
      <dgm:prSet/>
      <dgm:spPr/>
      <dgm:t>
        <a:bodyPr/>
        <a:lstStyle/>
        <a:p>
          <a:endParaRPr lang="en-US"/>
        </a:p>
      </dgm:t>
    </dgm:pt>
    <dgm:pt modelId="{DEDF1FFF-B3F0-47ED-83DF-8C82A0733D5B}" type="sibTrans" cxnId="{9A849FC3-4B6C-4AB8-92CA-C68F692D94BA}">
      <dgm:prSet/>
      <dgm:spPr/>
      <dgm:t>
        <a:bodyPr/>
        <a:lstStyle/>
        <a:p>
          <a:endParaRPr lang="en-US"/>
        </a:p>
      </dgm:t>
    </dgm:pt>
    <dgm:pt modelId="{72AD6A82-EA80-4561-8E4C-1ECF1E8A9273}" type="pres">
      <dgm:prSet presAssocID="{7BD0CDF2-9B16-4130-A32E-0D3C4B51F1F5}" presName="linearFlow" presStyleCnt="0">
        <dgm:presLayoutVars>
          <dgm:dir/>
          <dgm:resizeHandles val="exact"/>
        </dgm:presLayoutVars>
      </dgm:prSet>
      <dgm:spPr/>
    </dgm:pt>
    <dgm:pt modelId="{508122FC-462A-4380-8332-148D9C067096}" type="pres">
      <dgm:prSet presAssocID="{C5BF9CCE-95EA-4222-ADEA-B89B552EECD3}" presName="composite" presStyleCnt="0"/>
      <dgm:spPr/>
    </dgm:pt>
    <dgm:pt modelId="{AD40F4E3-3ADF-4E9D-BD12-29F24F7DF0B9}" type="pres">
      <dgm:prSet presAssocID="{C5BF9CCE-95EA-4222-ADEA-B89B552EECD3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DD0098C-DFC5-4BD6-B904-5993E66952FB}" type="pres">
      <dgm:prSet presAssocID="{C5BF9CCE-95EA-4222-ADEA-B89B552EECD3}" presName="txShp" presStyleLbl="node1" presStyleIdx="0" presStyleCnt="2">
        <dgm:presLayoutVars>
          <dgm:bulletEnabled val="1"/>
        </dgm:presLayoutVars>
      </dgm:prSet>
      <dgm:spPr/>
    </dgm:pt>
    <dgm:pt modelId="{D3134251-6C98-43A0-B7C8-9BD4DAF2D5D8}" type="pres">
      <dgm:prSet presAssocID="{BE7D9421-7A5B-4963-9A25-5CFB30D587BB}" presName="spacing" presStyleCnt="0"/>
      <dgm:spPr/>
    </dgm:pt>
    <dgm:pt modelId="{A3EC29DE-FB18-45F6-B8B8-260C1B2C4F29}" type="pres">
      <dgm:prSet presAssocID="{1DAF9100-05B8-4527-A004-4BFA43EE64E0}" presName="composite" presStyleCnt="0"/>
      <dgm:spPr/>
    </dgm:pt>
    <dgm:pt modelId="{3408DB84-A108-4640-AA94-510EA54EBCBE}" type="pres">
      <dgm:prSet presAssocID="{1DAF9100-05B8-4527-A004-4BFA43EE64E0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4C84005-5BDE-4A56-A862-6CEC3CB383B1}" type="pres">
      <dgm:prSet presAssocID="{1DAF9100-05B8-4527-A004-4BFA43EE64E0}" presName="txShp" presStyleLbl="node1" presStyleIdx="1" presStyleCnt="2">
        <dgm:presLayoutVars>
          <dgm:bulletEnabled val="1"/>
        </dgm:presLayoutVars>
      </dgm:prSet>
      <dgm:spPr/>
    </dgm:pt>
  </dgm:ptLst>
  <dgm:cxnLst>
    <dgm:cxn modelId="{10E1E25B-86EE-4187-90FA-25267B426BBA}" type="presOf" srcId="{7BD0CDF2-9B16-4130-A32E-0D3C4B51F1F5}" destId="{72AD6A82-EA80-4561-8E4C-1ECF1E8A9273}" srcOrd="0" destOrd="0" presId="urn:microsoft.com/office/officeart/2005/8/layout/vList3"/>
    <dgm:cxn modelId="{C770914B-3DC3-4775-B853-26D6FDB6C9DE}" type="presOf" srcId="{1DAF9100-05B8-4527-A004-4BFA43EE64E0}" destId="{D4C84005-5BDE-4A56-A862-6CEC3CB383B1}" srcOrd="0" destOrd="0" presId="urn:microsoft.com/office/officeart/2005/8/layout/vList3"/>
    <dgm:cxn modelId="{DB062355-A4E4-4537-8018-7086C2CD975F}" type="presOf" srcId="{C5BF9CCE-95EA-4222-ADEA-B89B552EECD3}" destId="{9DD0098C-DFC5-4BD6-B904-5993E66952FB}" srcOrd="0" destOrd="0" presId="urn:microsoft.com/office/officeart/2005/8/layout/vList3"/>
    <dgm:cxn modelId="{F5535555-B1F4-46E4-95BF-F3FAA2A81EEB}" srcId="{7BD0CDF2-9B16-4130-A32E-0D3C4B51F1F5}" destId="{C5BF9CCE-95EA-4222-ADEA-B89B552EECD3}" srcOrd="0" destOrd="0" parTransId="{A06286EE-B97F-494E-9C6D-B0DFE9612FC1}" sibTransId="{BE7D9421-7A5B-4963-9A25-5CFB30D587BB}"/>
    <dgm:cxn modelId="{9A849FC3-4B6C-4AB8-92CA-C68F692D94BA}" srcId="{7BD0CDF2-9B16-4130-A32E-0D3C4B51F1F5}" destId="{1DAF9100-05B8-4527-A004-4BFA43EE64E0}" srcOrd="1" destOrd="0" parTransId="{1FA2A3B3-D77E-4AEA-9A06-53E85ECB343A}" sibTransId="{DEDF1FFF-B3F0-47ED-83DF-8C82A0733D5B}"/>
    <dgm:cxn modelId="{FBDECECD-46E9-479A-AEB1-BF0221DE4649}" type="presParOf" srcId="{72AD6A82-EA80-4561-8E4C-1ECF1E8A9273}" destId="{508122FC-462A-4380-8332-148D9C067096}" srcOrd="0" destOrd="0" presId="urn:microsoft.com/office/officeart/2005/8/layout/vList3"/>
    <dgm:cxn modelId="{02BD3D94-D466-4EE3-81BA-8A8857B257D9}" type="presParOf" srcId="{508122FC-462A-4380-8332-148D9C067096}" destId="{AD40F4E3-3ADF-4E9D-BD12-29F24F7DF0B9}" srcOrd="0" destOrd="0" presId="urn:microsoft.com/office/officeart/2005/8/layout/vList3"/>
    <dgm:cxn modelId="{46ACC102-0F9A-44C2-9E80-47ED223381A8}" type="presParOf" srcId="{508122FC-462A-4380-8332-148D9C067096}" destId="{9DD0098C-DFC5-4BD6-B904-5993E66952FB}" srcOrd="1" destOrd="0" presId="urn:microsoft.com/office/officeart/2005/8/layout/vList3"/>
    <dgm:cxn modelId="{96B14C44-D410-454E-B5B8-3E533828CDBB}" type="presParOf" srcId="{72AD6A82-EA80-4561-8E4C-1ECF1E8A9273}" destId="{D3134251-6C98-43A0-B7C8-9BD4DAF2D5D8}" srcOrd="1" destOrd="0" presId="urn:microsoft.com/office/officeart/2005/8/layout/vList3"/>
    <dgm:cxn modelId="{9F5A9B07-0EA3-4791-83E1-1AE63833DF5F}" type="presParOf" srcId="{72AD6A82-EA80-4561-8E4C-1ECF1E8A9273}" destId="{A3EC29DE-FB18-45F6-B8B8-260C1B2C4F29}" srcOrd="2" destOrd="0" presId="urn:microsoft.com/office/officeart/2005/8/layout/vList3"/>
    <dgm:cxn modelId="{90DA30BE-0B20-4600-B29F-6EFF472F8CA5}" type="presParOf" srcId="{A3EC29DE-FB18-45F6-B8B8-260C1B2C4F29}" destId="{3408DB84-A108-4640-AA94-510EA54EBCBE}" srcOrd="0" destOrd="0" presId="urn:microsoft.com/office/officeart/2005/8/layout/vList3"/>
    <dgm:cxn modelId="{0C47127E-4B71-41D0-BB55-1E1F08882655}" type="presParOf" srcId="{A3EC29DE-FB18-45F6-B8B8-260C1B2C4F29}" destId="{D4C84005-5BDE-4A56-A862-6CEC3CB383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0098C-DFC5-4BD6-B904-5993E66952FB}">
      <dsp:nvSpPr>
        <dsp:cNvPr id="0" name=""/>
        <dsp:cNvSpPr/>
      </dsp:nvSpPr>
      <dsp:spPr>
        <a:xfrm rot="10800000">
          <a:off x="2234385" y="1178"/>
          <a:ext cx="6992874" cy="189208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359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Làm quen và tìm hiểu cửa sổ làm việc của Word</a:t>
          </a:r>
        </a:p>
      </dsp:txBody>
      <dsp:txXfrm rot="10800000">
        <a:off x="2707407" y="1178"/>
        <a:ext cx="6519852" cy="1892089"/>
      </dsp:txXfrm>
    </dsp:sp>
    <dsp:sp modelId="{AD40F4E3-3ADF-4E9D-BD12-29F24F7DF0B9}">
      <dsp:nvSpPr>
        <dsp:cNvPr id="0" name=""/>
        <dsp:cNvSpPr/>
      </dsp:nvSpPr>
      <dsp:spPr>
        <a:xfrm>
          <a:off x="1288340" y="1178"/>
          <a:ext cx="1892089" cy="18920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84005-5BDE-4A56-A862-6CEC3CB383B1}">
      <dsp:nvSpPr>
        <dsp:cNvPr id="0" name=""/>
        <dsp:cNvSpPr/>
      </dsp:nvSpPr>
      <dsp:spPr>
        <a:xfrm rot="10800000">
          <a:off x="2234385" y="2458070"/>
          <a:ext cx="6992874" cy="1892089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359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Soạn một văn bản chữ Việt đơn giản</a:t>
          </a:r>
        </a:p>
      </dsp:txBody>
      <dsp:txXfrm rot="10800000">
        <a:off x="2707407" y="2458070"/>
        <a:ext cx="6519852" cy="1892089"/>
      </dsp:txXfrm>
    </dsp:sp>
    <dsp:sp modelId="{3408DB84-A108-4640-AA94-510EA54EBCBE}">
      <dsp:nvSpPr>
        <dsp:cNvPr id="0" name=""/>
        <dsp:cNvSpPr/>
      </dsp:nvSpPr>
      <dsp:spPr>
        <a:xfrm>
          <a:off x="1288340" y="2458070"/>
          <a:ext cx="1892089" cy="189208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9EBD-9EE6-4BCB-BDA1-F62A78CE2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4812A-5681-4865-B083-A0CEC7E73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87F9C-C8DA-4444-B8A0-26FAB693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1F085-C983-4AC9-A5F8-89BEE5A2A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THCS </a:t>
            </a:r>
            <a:r>
              <a:rPr lang="en-US" err="1"/>
              <a:t>Trường</a:t>
            </a:r>
            <a:r>
              <a:rPr lang="en-US"/>
              <a:t> </a:t>
            </a:r>
            <a:r>
              <a:rPr lang="en-US" err="1"/>
              <a:t>Sơn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D093C-4A04-480A-9BDE-8922297A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85F6-ECF0-436A-8B2E-E26A38C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7FFE1-A586-4464-ADB0-2CAF580CB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1F08B-4980-4D3C-AEE5-F2DB4051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A5834-F17B-458B-BC6D-75BB6BFE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D813D-DBA1-41EF-A428-1463988F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9B327B-6AFF-44CE-9ACF-5B4A26CF2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1B8C5-AA74-42F8-A7FC-35F832319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451B4-C363-4599-AC65-CC70CBDD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B08B5-D575-4462-858C-92AD295E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F87F7-CC85-4E32-95A4-473CD920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2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DB151-8D18-4A0F-A986-A7A6C874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3B22F-BB52-4B9F-82ED-B89F63F36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E49F8-2FA7-4AE6-8940-418CD438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AC6E2-C0F2-4619-8698-D82B1EF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63EFF-A039-4645-985C-6609B0AD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AEEB-F0B4-4236-B6B1-02209948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39709-833C-4CC8-ACD9-02B0DE2D4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4BC9B-0BE7-4FE4-A7FB-DB41ABC9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8235B-D686-42CC-BCA9-AEFB65D0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6704B-3471-4C6E-9364-F2C55531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6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04C2-FE67-41E9-A7A8-3C412261C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B7FE8-82CA-4F1F-9AD3-B855AF8DB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D5FBE-9BF2-46B4-B283-395C57D12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6F556-0AEA-478C-9D1D-5D2FD27A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54B07-7034-4593-B901-BB869ED2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8BE62-B995-4E0C-A92E-F1B4DE79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034BA-0880-43F0-9165-E696E5B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2BA7D-5280-48FC-B980-CFD2C6323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365DD-4647-4C62-BE5E-F183C6E7E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34114-3B98-43BB-9E6B-B56CB5715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40E4B-0FD6-42CF-A043-306F7E20A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8F8B4-2A27-4BD4-A224-7B53F1DC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A8F5F-2D25-4E9B-8BA0-A5F7E647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057405-8FBD-4F59-AF7B-ABDDC8BF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3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1BB7-69C6-4698-A160-7F96B313E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0188A-47D5-4156-B719-088A6F5C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3CC4E-F64A-44C0-93B6-9A294C48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F9D3A-07DE-4CC6-8EE8-8FD18436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7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4F9FE-4F5D-4032-8AE0-63C20349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9E6CE-E347-4B92-ABFA-A8C85489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86305-3F57-4B6E-9663-BABC526F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F72F-1DCB-4782-BEEB-8AC7201E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5B44-8545-4734-9D1B-6F14E1BF5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EEE40-41BB-494D-A356-97E3F633A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7A023-B176-403B-90BD-3CAA1981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DFD37-78F4-41A1-ABC8-7C315859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97211-7466-4DD1-BAA9-C23F1610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8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7E8F-549A-4E3C-A6E4-8F1B1772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F0045D-1ADF-4158-897B-E66447C46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032D9-816D-4ED0-879C-48E1C2306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904E3-AB9C-4342-84D4-C6EC827A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4FCDA-AC86-4144-B036-6E0FF175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8165F-AC29-4372-B5A4-8DB943C5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4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45B52-B336-4C0D-88C3-C5D0CFCD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5241A-A1F5-4F26-A6B8-016596450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B1C33-1DDD-4A19-B2CC-45FCE22E2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DD8F8-03F9-48BB-9719-5B037B7374E4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B329-9E49-4BEC-9CDA-5D738C385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THCS </a:t>
            </a:r>
            <a:r>
              <a:rPr lang="en-US" err="1"/>
              <a:t>Trường</a:t>
            </a:r>
            <a:r>
              <a:rPr lang="en-US"/>
              <a:t> </a:t>
            </a:r>
            <a:r>
              <a:rPr lang="en-US" err="1"/>
              <a:t>Sơn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3385C-66A7-4A0B-A0D6-5AE30DF59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2CC0-4141-4F80-8CCF-7D1DE7B07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5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21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m4a"/><Relationship Id="rId7" Type="http://schemas.openxmlformats.org/officeDocument/2006/relationships/diagramQuickStyle" Target="../diagrams/quickStyle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2B46C1-9796-456C-A501-8ACAA1BB5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2476" y="1935332"/>
            <a:ext cx="4221970" cy="4221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D6D550-A1A9-4F53-A645-7787AF834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37048">
            <a:off x="6594909" y="590459"/>
            <a:ext cx="1023181" cy="1023181"/>
          </a:xfrm>
          <a:prstGeom prst="rect">
            <a:avLst/>
          </a:prstGeom>
        </p:spPr>
      </p:pic>
      <p:sp>
        <p:nvSpPr>
          <p:cNvPr id="18" name="Rectangle: Single Corner Snipped 17">
            <a:extLst>
              <a:ext uri="{FF2B5EF4-FFF2-40B4-BE49-F238E27FC236}">
                <a16:creationId xmlns:a16="http://schemas.microsoft.com/office/drawing/2014/main" id="{48A0CB36-4010-414B-B410-EADF86E7BB50}"/>
              </a:ext>
            </a:extLst>
          </p:cNvPr>
          <p:cNvSpPr/>
          <p:nvPr/>
        </p:nvSpPr>
        <p:spPr>
          <a:xfrm>
            <a:off x="538577" y="2288710"/>
            <a:ext cx="5844467" cy="3206567"/>
          </a:xfrm>
          <a:prstGeom prst="snip1Rect">
            <a:avLst>
              <a:gd name="adj" fmla="val 17378"/>
            </a:avLst>
          </a:prstGeom>
          <a:solidFill>
            <a:srgbClr val="293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BÀI THỰC HÀNH SỐ 1</a:t>
            </a:r>
          </a:p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VĂN BẢN ĐẦU TIÊN CỦA EM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D09C40-CC72-453B-B9B5-7C23F4AAD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104" y="1575041"/>
            <a:ext cx="1427338" cy="1427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8B1331-637F-4359-805D-F3EFD30BE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83498">
            <a:off x="10266341" y="679267"/>
            <a:ext cx="864296" cy="8642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C1ED738-5F07-48A9-801A-38EBE89BC33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189BD-4855-4B01-AE21-74D7F39259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305">
            <a:off x="6081725" y="5231150"/>
            <a:ext cx="1259584" cy="12595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AF6889-34F1-4F04-9C71-827C3AF6A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31544"/>
      </p:ext>
    </p:extLst>
  </p:cSld>
  <p:clrMapOvr>
    <a:masterClrMapping/>
  </p:clrMapOvr>
  <p:transition spd="slow" advTm="86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3181C4-F8A6-4E0D-B449-4D5F47345EEC}"/>
              </a:ext>
            </a:extLst>
          </p:cNvPr>
          <p:cNvSpPr/>
          <p:nvPr/>
        </p:nvSpPr>
        <p:spPr>
          <a:xfrm>
            <a:off x="186431" y="1469822"/>
            <a:ext cx="11896078" cy="526353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E1552-1BFB-4603-B738-D892C512AD7C}"/>
              </a:ext>
            </a:extLst>
          </p:cNvPr>
          <p:cNvSpPr txBox="1"/>
          <p:nvPr/>
        </p:nvSpPr>
        <p:spPr>
          <a:xfrm>
            <a:off x="704887" y="2272492"/>
            <a:ext cx="9280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thúc phiên làm việc với Word: File 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Exit hoặc nhấn nút X (Alt + F4)</a:t>
            </a: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1BC704-3982-4B73-8AD9-12FB8AD322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102997"/>
      </p:ext>
    </p:extLst>
  </p:cSld>
  <p:clrMapOvr>
    <a:masterClrMapping/>
  </p:clrMapOvr>
  <p:transition spd="slow" advTm="20327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59" x="11860213" y="4427538"/>
          <p14:tracePt t="166" x="11741150" y="4503738"/>
          <p14:tracePt t="173" x="11622088" y="4554538"/>
          <p14:tracePt t="182" x="11503025" y="4614863"/>
          <p14:tracePt t="187" x="11376025" y="4665663"/>
          <p14:tracePt t="195" x="11282363" y="4708525"/>
          <p14:tracePt t="203" x="11198225" y="4767263"/>
          <p14:tracePt t="208" x="11104563" y="4810125"/>
          <p14:tracePt t="216" x="11028363" y="4843463"/>
          <p14:tracePt t="222" x="10952163" y="4878388"/>
          <p14:tracePt t="230" x="10866438" y="4911725"/>
          <p14:tracePt t="236" x="10790238" y="4946650"/>
          <p14:tracePt t="243" x="10714038" y="4979988"/>
          <p14:tracePt t="250" x="10663238" y="4997450"/>
          <p14:tracePt t="257" x="10612438" y="5013325"/>
          <p14:tracePt t="265" x="10594975" y="5013325"/>
          <p14:tracePt t="270" x="10577513" y="5022850"/>
          <p14:tracePt t="278" x="10552113" y="5022850"/>
          <p14:tracePt t="285" x="10544175" y="5030788"/>
          <p14:tracePt t="294" x="10518775" y="5030788"/>
          <p14:tracePt t="300" x="10501313" y="5030788"/>
          <p14:tracePt t="305" x="10493375" y="5030788"/>
          <p14:tracePt t="317" x="10475913" y="5030788"/>
          <p14:tracePt t="320" x="10467975" y="5030788"/>
          <p14:tracePt t="326" x="10458450" y="5030788"/>
          <p14:tracePt t="333" x="10442575" y="5030788"/>
          <p14:tracePt t="348" x="10433050" y="5030788"/>
          <p14:tracePt t="354" x="10415588" y="5030788"/>
          <p14:tracePt t="376" x="10399713" y="5030788"/>
          <p14:tracePt t="390" x="10382250" y="5030788"/>
          <p14:tracePt t="397" x="10364788" y="5030788"/>
          <p14:tracePt t="411" x="10348913" y="5030788"/>
          <p14:tracePt t="417" x="10339388" y="5030788"/>
          <p14:tracePt t="423" x="10323513" y="5030788"/>
          <p14:tracePt t="435" x="10313988" y="5030788"/>
          <p14:tracePt t="6662" x="10179050" y="4987925"/>
          <p14:tracePt t="6668" x="9915525" y="4903788"/>
          <p14:tracePt t="6675" x="9728200" y="4835525"/>
          <p14:tracePt t="6683" x="9558338" y="4792663"/>
          <p14:tracePt t="6688" x="9439275" y="4749800"/>
          <p14:tracePt t="6696" x="9353550" y="4716463"/>
          <p14:tracePt t="6702" x="9261475" y="4683125"/>
          <p14:tracePt t="6709" x="9193213" y="4648200"/>
          <p14:tracePt t="6716" x="9117013" y="4614863"/>
          <p14:tracePt t="6723" x="9039225" y="4579938"/>
          <p14:tracePt t="6732" x="8947150" y="4538663"/>
          <p14:tracePt t="6737" x="8869363" y="4495800"/>
          <p14:tracePt t="6745" x="8777288" y="4435475"/>
          <p14:tracePt t="6750" x="8683625" y="4368800"/>
          <p14:tracePt t="6758" x="8605838" y="4300538"/>
          <p14:tracePt t="6765" x="8513763" y="4240213"/>
          <p14:tracePt t="6773" x="8435975" y="4189413"/>
          <p14:tracePt t="6781" x="8385175" y="4130675"/>
          <p14:tracePt t="6785" x="8334375" y="4095750"/>
          <p14:tracePt t="6792" x="8301038" y="4052888"/>
          <p14:tracePt t="6799" x="8258175" y="4019550"/>
          <p14:tracePt t="6806" x="8232775" y="3994150"/>
          <p14:tracePt t="6815" x="8207375" y="3968750"/>
          <p14:tracePt t="6820" x="8181975" y="3943350"/>
          <p14:tracePt t="6829" x="8164513" y="3917950"/>
          <p14:tracePt t="6834" x="8147050" y="3892550"/>
          <p14:tracePt t="6841" x="8131175" y="3867150"/>
          <p14:tracePt t="6848" x="8113713" y="3849688"/>
          <p14:tracePt t="6855" x="8088313" y="3832225"/>
          <p14:tracePt t="6863" x="8070850" y="3806825"/>
          <p14:tracePt t="6869" x="8054975" y="3790950"/>
          <p14:tracePt t="6883" x="8029575" y="3748088"/>
          <p14:tracePt t="6890" x="8012113" y="3730625"/>
          <p14:tracePt t="6898" x="7994650" y="3713163"/>
          <p14:tracePt t="6903" x="7986713" y="3697288"/>
          <p14:tracePt t="6911" x="7969250" y="3687763"/>
          <p14:tracePt t="6917" x="7969250" y="3671888"/>
          <p14:tracePt t="6925" x="7951788" y="3662363"/>
          <p14:tracePt t="6932" x="7943850" y="3646488"/>
          <p14:tracePt t="6939" x="7935913" y="3646488"/>
          <p14:tracePt t="6947" x="7926388" y="3636963"/>
          <p14:tracePt t="6952" x="7918450" y="3619500"/>
          <p14:tracePt t="6959" x="7910513" y="3611563"/>
          <p14:tracePt t="6974" x="7893050" y="3603625"/>
          <p14:tracePt t="6982" x="7885113" y="3586163"/>
          <p14:tracePt t="6987" x="7875588" y="3578225"/>
          <p14:tracePt t="6994" x="7867650" y="3578225"/>
          <p14:tracePt t="7001" x="7867650" y="3560763"/>
          <p14:tracePt t="7008" x="7859713" y="3552825"/>
          <p14:tracePt t="7016" x="7850188" y="3552825"/>
          <p14:tracePt t="7031" x="7842250" y="3543300"/>
          <p14:tracePt t="7035" x="7832725" y="3535363"/>
          <p14:tracePt t="7043" x="7824788" y="3527425"/>
          <p14:tracePt t="7049" x="7824788" y="3517900"/>
          <p14:tracePt t="7056" x="7824788" y="3509963"/>
          <p14:tracePt t="7065" x="7816850" y="3502025"/>
          <p14:tracePt t="7070" x="7807325" y="3492500"/>
          <p14:tracePt t="7078" x="7799388" y="3475038"/>
          <p14:tracePt t="7092" x="7791450" y="3459163"/>
          <p14:tracePt t="7099" x="7781925" y="3441700"/>
          <p14:tracePt t="7105" x="7781925" y="3433763"/>
          <p14:tracePt t="7114" x="7773988" y="3424238"/>
          <p14:tracePt t="7120" x="7773988" y="3416300"/>
          <p14:tracePt t="7127" x="7766050" y="3398838"/>
          <p14:tracePt t="7133" x="7756525" y="3382963"/>
          <p14:tracePt t="7140" x="7748588" y="3373438"/>
          <p14:tracePt t="7148" x="7740650" y="3365500"/>
          <p14:tracePt t="7153" x="7740650" y="3348038"/>
          <p14:tracePt t="7161" x="7740650" y="3340100"/>
          <p14:tracePt t="7167" x="7723188" y="3322638"/>
          <p14:tracePt t="7175" x="7715250" y="3297238"/>
          <p14:tracePt t="7182" x="7705725" y="3271838"/>
          <p14:tracePt t="7188" x="7697788" y="3263900"/>
          <p14:tracePt t="7195" x="7688263" y="3246438"/>
          <p14:tracePt t="7202" x="7688263" y="3228975"/>
          <p14:tracePt t="7209" x="7680325" y="3221038"/>
          <p14:tracePt t="7216" x="7672388" y="3195638"/>
          <p14:tracePt t="7223" x="7672388" y="3178175"/>
          <p14:tracePt t="7231" x="7672388" y="3160713"/>
          <p14:tracePt t="7237" x="7662863" y="3135313"/>
          <p14:tracePt t="7244" x="7654925" y="3109913"/>
          <p14:tracePt t="7251" x="7654925" y="3076575"/>
          <p14:tracePt t="7258" x="7646988" y="3051175"/>
          <p14:tracePt t="7265" x="7646988" y="3025775"/>
          <p14:tracePt t="7272" x="7646988" y="3000375"/>
          <p14:tracePt t="7280" x="7637463" y="2974975"/>
          <p14:tracePt t="7285" x="7637463" y="2957513"/>
          <p14:tracePt t="7292" x="7629525" y="2940050"/>
          <p14:tracePt t="7299" x="7629525" y="2914650"/>
          <p14:tracePt t="7307" x="7629525" y="2906713"/>
          <p14:tracePt t="7316" x="7621588" y="2897188"/>
          <p14:tracePt t="7320" x="7621588" y="2881313"/>
          <p14:tracePt t="7327" x="7621588" y="2871788"/>
          <p14:tracePt t="7334" x="7621588" y="2855913"/>
          <p14:tracePt t="7341" x="7612063" y="2846388"/>
          <p14:tracePt t="7349" x="7612063" y="2838450"/>
          <p14:tracePt t="7355" x="7604125" y="2830513"/>
          <p14:tracePt t="7365" x="7604125" y="2820988"/>
          <p14:tracePt t="7369" x="7604125" y="2813050"/>
          <p14:tracePt t="7376" x="7596188" y="2805113"/>
          <p14:tracePt t="7390" x="7596188" y="2795588"/>
          <p14:tracePt t="7399" x="7596188" y="2778125"/>
          <p14:tracePt t="7404" x="7586663" y="2778125"/>
          <p14:tracePt t="7411" x="7586663" y="2770188"/>
          <p14:tracePt t="7418" x="7586663" y="2752725"/>
          <p14:tracePt t="7425" x="7578725" y="2752725"/>
          <p14:tracePt t="7431" x="7578725" y="2744788"/>
          <p14:tracePt t="7439" x="7578725" y="2736850"/>
          <p14:tracePt t="7448" x="7578725" y="2727325"/>
          <p14:tracePt t="7452" x="7570788" y="2719388"/>
          <p14:tracePt t="7460" x="7570788" y="2711450"/>
          <p14:tracePt t="7483" x="7570788" y="2701925"/>
          <p14:tracePt t="7496" x="7570788" y="2693988"/>
          <p14:tracePt t="7983" x="7570788" y="2701925"/>
          <p14:tracePt t="7989" x="7553325" y="2711450"/>
          <p14:tracePt t="7994" x="7553325" y="2719388"/>
          <p14:tracePt t="8001" x="7545388" y="2727325"/>
          <p14:tracePt t="8008" x="7535863" y="2736850"/>
          <p14:tracePt t="8016" x="7527925" y="2744788"/>
          <p14:tracePt t="8022" x="7527925" y="2752725"/>
          <p14:tracePt t="8036" x="7518400" y="2762250"/>
          <p14:tracePt t="8043" x="7518400" y="2770188"/>
          <p14:tracePt t="8050" x="7510463" y="2778125"/>
          <p14:tracePt t="8065" x="7502525" y="2778125"/>
          <p14:tracePt t="8070" x="7502525" y="2787650"/>
          <p14:tracePt t="8084" x="7502525" y="2795588"/>
          <p14:tracePt t="8099" x="7493000" y="2795588"/>
          <p14:tracePt t="8120" x="7485063" y="2805113"/>
          <p14:tracePt t="8210" x="7485063" y="2813050"/>
          <p14:tracePt t="9134" x="7493000" y="2813050"/>
          <p14:tracePt t="9140" x="7502525" y="2813050"/>
          <p14:tracePt t="9148" x="7518400" y="2813050"/>
          <p14:tracePt t="9153" x="7545388" y="2813050"/>
          <p14:tracePt t="9161" x="7561263" y="2805113"/>
          <p14:tracePt t="9167" x="7596188" y="2795588"/>
          <p14:tracePt t="9175" x="7629525" y="2795588"/>
          <p14:tracePt t="9181" x="7662863" y="2787650"/>
          <p14:tracePt t="9189" x="7697788" y="2787650"/>
          <p14:tracePt t="9198" x="7715250" y="2778125"/>
          <p14:tracePt t="9202" x="7748588" y="2778125"/>
          <p14:tracePt t="9208" x="7773988" y="2770188"/>
          <p14:tracePt t="9215" x="7781925" y="2770188"/>
          <p14:tracePt t="9222" x="7799388" y="2770188"/>
          <p14:tracePt t="9231" x="7816850" y="2770188"/>
          <p14:tracePt t="9236" x="7832725" y="2770188"/>
          <p14:tracePt t="9243" x="7850188" y="2770188"/>
          <p14:tracePt t="9250" x="7859713" y="2770188"/>
          <p14:tracePt t="9257" x="7875588" y="2770188"/>
          <p14:tracePt t="9264" x="7900988" y="2770188"/>
          <p14:tracePt t="9271" x="7910513" y="2770188"/>
          <p14:tracePt t="9279" x="7935913" y="2770188"/>
          <p14:tracePt t="9285" x="7961313" y="2770188"/>
          <p14:tracePt t="9292" x="7977188" y="2770188"/>
          <p14:tracePt t="9299" x="7994650" y="2770188"/>
          <p14:tracePt t="9306" x="8020050" y="2770188"/>
          <p14:tracePt t="9314" x="8037513" y="2770188"/>
          <p14:tracePt t="9320" x="8062913" y="2770188"/>
          <p14:tracePt t="9327" x="8080375" y="2770188"/>
          <p14:tracePt t="9334" x="8096250" y="2770188"/>
          <p14:tracePt t="9341" x="8121650" y="2770188"/>
          <p14:tracePt t="9348" x="8147050" y="2770188"/>
          <p14:tracePt t="9354" x="8174038" y="2770188"/>
          <p14:tracePt t="9362" x="8207375" y="2770188"/>
          <p14:tracePt t="9368" x="8250238" y="2762250"/>
          <p14:tracePt t="9376" x="8308975" y="2762250"/>
          <p14:tracePt t="9382" x="8369300" y="2762250"/>
          <p14:tracePt t="9389" x="8435975" y="2762250"/>
          <p14:tracePt t="9399" x="8496300" y="2762250"/>
          <p14:tracePt t="9403" x="8555038" y="2762250"/>
          <p14:tracePt t="9410" x="8580438" y="2762250"/>
          <p14:tracePt t="9418" x="8615363" y="2762250"/>
          <p14:tracePt t="9424" x="8648700" y="2762250"/>
          <p14:tracePt t="9431" x="8674100" y="2762250"/>
          <p14:tracePt t="9438" x="8683625" y="2762250"/>
          <p14:tracePt t="9445" x="8699500" y="2762250"/>
          <p14:tracePt t="9452" x="8709025" y="2762250"/>
          <p14:tracePt t="9459" x="8724900" y="2762250"/>
          <p14:tracePt t="9465" x="8742363" y="2762250"/>
          <p14:tracePt t="9482" x="8759825" y="2762250"/>
          <p14:tracePt t="9487" x="8767763" y="2762250"/>
          <p14:tracePt t="9494" x="8785225" y="2762250"/>
          <p14:tracePt t="9500" x="8793163" y="2762250"/>
          <p14:tracePt t="9506" x="8810625" y="2762250"/>
          <p14:tracePt t="9514" x="8828088" y="2762250"/>
          <p14:tracePt t="9521" x="8843963" y="2762250"/>
          <p14:tracePt t="9529" x="8869363" y="2762250"/>
          <p14:tracePt t="9535" x="8886825" y="2762250"/>
          <p14:tracePt t="9542" x="8904288" y="2762250"/>
          <p14:tracePt t="9548" x="8921750" y="2762250"/>
          <p14:tracePt t="9556" x="8947150" y="2762250"/>
          <p14:tracePt t="9563" x="8963025" y="2762250"/>
          <p14:tracePt t="9569" x="8980488" y="2762250"/>
          <p14:tracePt t="9577" x="9005888" y="2762250"/>
          <p14:tracePt t="9584" x="9013825" y="2762250"/>
          <p14:tracePt t="9590" x="9031288" y="2762250"/>
          <p14:tracePt t="9598" x="9039225" y="2762250"/>
          <p14:tracePt t="9606" x="9056688" y="2762250"/>
          <p14:tracePt t="9612" x="9074150" y="2762250"/>
          <p14:tracePt t="9626" x="9091613" y="2762250"/>
          <p14:tracePt t="9640" x="9099550" y="2762250"/>
          <p14:tracePt t="9647" x="9117013" y="2762250"/>
          <p14:tracePt t="9660" x="9124950" y="2762250"/>
          <p14:tracePt t="9675" x="9132888" y="2762250"/>
          <p14:tracePt t="9681" x="9142413" y="2762250"/>
          <p14:tracePt t="9697" x="9150350" y="2762250"/>
          <p14:tracePt t="9704" x="9158288" y="2762250"/>
          <p14:tracePt t="9708" x="9167813" y="2762250"/>
          <p14:tracePt t="9715" x="9175750" y="2762250"/>
          <p14:tracePt t="9722" x="9183688" y="2762250"/>
          <p14:tracePt t="9731" x="9201150" y="2762250"/>
          <p14:tracePt t="9736" x="9218613" y="2762250"/>
          <p14:tracePt t="9744" x="9226550" y="2762250"/>
          <p14:tracePt t="9751" x="9251950" y="2762250"/>
          <p14:tracePt t="9757" x="9261475" y="2762250"/>
          <p14:tracePt t="9765" x="9277350" y="2762250"/>
          <p14:tracePt t="9771" x="9294813" y="2762250"/>
          <p14:tracePt t="9778" x="9302750" y="2762250"/>
          <p14:tracePt t="9785" x="9320213" y="2762250"/>
          <p14:tracePt t="9792" x="9328150" y="2762250"/>
          <p14:tracePt t="9799" x="9337675" y="2762250"/>
          <p14:tracePt t="9806" x="9353550" y="2762250"/>
          <p14:tracePt t="9814" x="9363075" y="2762250"/>
          <p14:tracePt t="9819" x="9371013" y="2762250"/>
          <p14:tracePt t="9826" x="9380538" y="2762250"/>
          <p14:tracePt t="9833" x="9388475" y="2762250"/>
          <p14:tracePt t="9841" x="9396413" y="2762250"/>
          <p14:tracePt t="9848" x="9405938" y="2762250"/>
          <p14:tracePt t="9863" x="9413875" y="2762250"/>
          <p14:tracePt t="9868" x="9421813" y="2762250"/>
          <p14:tracePt t="9882" x="9431338" y="2762250"/>
          <p14:tracePt t="9898" x="9439275" y="2762250"/>
          <p14:tracePt t="9903" x="9447213" y="2762250"/>
          <p14:tracePt t="9939" x="9456738" y="2762250"/>
          <p14:tracePt t="9953" x="9464675" y="2762250"/>
          <p14:tracePt t="10780" x="9456738" y="2762250"/>
          <p14:tracePt t="10814" x="9447213" y="2762250"/>
          <p14:tracePt t="10834" x="9439275" y="2762250"/>
          <p14:tracePt t="10863" x="9431338" y="2762250"/>
          <p14:tracePt t="11605" x="9236075" y="2701925"/>
          <p14:tracePt t="11613" x="9005888" y="2651125"/>
          <p14:tracePt t="11618" x="8793163" y="2625725"/>
          <p14:tracePt t="11625" x="8666163" y="2617788"/>
          <p14:tracePt t="11632" x="8539163" y="2617788"/>
          <p14:tracePt t="11639" x="8420100" y="2617788"/>
          <p14:tracePt t="11647" x="8291513" y="2617788"/>
          <p14:tracePt t="11653" x="8181975" y="2625725"/>
          <p14:tracePt t="11660" x="8096250" y="2625725"/>
          <p14:tracePt t="11667" x="8037513" y="2643188"/>
          <p14:tracePt t="11674" x="7969250" y="2643188"/>
          <p14:tracePt t="11681" x="7893050" y="2643188"/>
          <p14:tracePt t="11688" x="7832725" y="2651125"/>
          <p14:tracePt t="11697" x="7791450" y="2651125"/>
          <p14:tracePt t="11701" x="7748588" y="2660650"/>
          <p14:tracePt t="11709" x="7697788" y="2668588"/>
          <p14:tracePt t="11715" x="7662863" y="2676525"/>
          <p14:tracePt t="11722" x="7637463" y="2676525"/>
          <p14:tracePt t="11731" x="7612063" y="2686050"/>
          <p14:tracePt t="11737" x="7586663" y="2686050"/>
          <p14:tracePt t="11744" x="7553325" y="2693988"/>
          <p14:tracePt t="11750" x="7518400" y="2701925"/>
          <p14:tracePt t="11758" x="7493000" y="2711450"/>
          <p14:tracePt t="11764" x="7434263" y="2711450"/>
          <p14:tracePt t="11771" x="7373938" y="2719388"/>
          <p14:tracePt t="11780" x="7281863" y="2736850"/>
          <p14:tracePt t="11784" x="7213600" y="2752725"/>
          <p14:tracePt t="11792" x="7153275" y="2762250"/>
          <p14:tracePt t="11799" x="7094538" y="2778125"/>
          <p14:tracePt t="11806" x="7034213" y="2787650"/>
          <p14:tracePt t="11814" x="6975475" y="2805113"/>
          <p14:tracePt t="11819" x="6881813" y="2813050"/>
          <p14:tracePt t="11828" x="6780213" y="2846388"/>
          <p14:tracePt t="11833" x="6653213" y="2871788"/>
          <p14:tracePt t="11840" x="6550025" y="2881313"/>
          <p14:tracePt t="11847" x="6465888" y="2906713"/>
          <p14:tracePt t="11854" x="6405563" y="2914650"/>
          <p14:tracePt t="11863" x="6346825" y="2922588"/>
          <p14:tracePt t="11868" x="6296025" y="2932113"/>
          <p14:tracePt t="11882" x="6219825" y="2949575"/>
          <p14:tracePt t="11889" x="6194425" y="2957513"/>
          <p14:tracePt t="11898" x="6167438" y="2965450"/>
          <p14:tracePt t="11902" x="6142038" y="2965450"/>
          <p14:tracePt t="11910" x="6108700" y="2974975"/>
          <p14:tracePt t="11917" x="6075363" y="2974975"/>
          <p14:tracePt t="11924" x="6032500" y="2982913"/>
          <p14:tracePt t="11932" x="6007100" y="2982913"/>
          <p14:tracePt t="11937" x="5972175" y="2990850"/>
          <p14:tracePt t="11948" x="5938838" y="2990850"/>
          <p14:tracePt t="11951" x="5905500" y="2990850"/>
          <p14:tracePt t="11959" x="5888038" y="2990850"/>
          <p14:tracePt t="11965" x="5862638" y="2990850"/>
          <p14:tracePt t="11972" x="5837238" y="2990850"/>
          <p14:tracePt t="11981" x="5819775" y="2990850"/>
          <p14:tracePt t="11987" x="5794375" y="2990850"/>
          <p14:tracePt t="11995" x="5768975" y="2990850"/>
          <p14:tracePt t="12000" x="5761038" y="2990850"/>
          <p14:tracePt t="12007" x="5743575" y="2990850"/>
          <p14:tracePt t="12014" x="5726113" y="2990850"/>
          <p14:tracePt t="12020" x="5718175" y="2990850"/>
          <p14:tracePt t="12030" x="5700713" y="2990850"/>
          <p14:tracePt t="12035" x="5692775" y="2990850"/>
          <p14:tracePt t="12042" x="5675313" y="2990850"/>
          <p14:tracePt t="12048" x="5657850" y="2990850"/>
          <p14:tracePt t="12057" x="5641975" y="2990850"/>
          <p14:tracePt t="12064" x="5624513" y="2990850"/>
          <p14:tracePt t="12070" x="5599113" y="3000375"/>
          <p14:tracePt t="12077" x="5591175" y="3000375"/>
          <p14:tracePt t="12084" x="5565775" y="3000375"/>
          <p14:tracePt t="12090" x="5538788" y="3008313"/>
          <p14:tracePt t="12097" x="5530850" y="3008313"/>
          <p14:tracePt t="12104" x="5505450" y="3016250"/>
          <p14:tracePt t="12116" x="5487988" y="3016250"/>
          <p14:tracePt t="12118" x="5472113" y="3016250"/>
          <p14:tracePt t="12125" x="5454650" y="3016250"/>
          <p14:tracePt t="12132" x="5437188" y="3016250"/>
          <p14:tracePt t="12139" x="5421313" y="3025775"/>
          <p14:tracePt t="12148" x="5403850" y="3033713"/>
          <p14:tracePt t="12152" x="5378450" y="3041650"/>
          <p14:tracePt t="12160" x="5368925" y="3041650"/>
          <p14:tracePt t="12167" x="5343525" y="3051175"/>
          <p14:tracePt t="12174" x="5318125" y="3059113"/>
          <p14:tracePt t="12182" x="5284788" y="3067050"/>
          <p14:tracePt t="12188" x="5249863" y="3076575"/>
          <p14:tracePt t="12197" x="5208588" y="3084513"/>
          <p14:tracePt t="12201" x="5173663" y="3094038"/>
          <p14:tracePt t="12210" x="5140325" y="3094038"/>
          <p14:tracePt t="12215" x="5114925" y="3101975"/>
          <p14:tracePt t="12222" x="5080000" y="3101975"/>
          <p14:tracePt t="12231" x="5046663" y="3109913"/>
          <p14:tracePt t="12236" x="5013325" y="3119438"/>
          <p14:tracePt t="12245" x="4978400" y="3127375"/>
          <p14:tracePt t="12250" x="4962525" y="3127375"/>
          <p14:tracePt t="12257" x="4935538" y="3127375"/>
          <p14:tracePt t="12264" x="4919663" y="3135313"/>
          <p14:tracePt t="12279" x="4902200" y="3135313"/>
          <p14:tracePt t="12285" x="4894263" y="3135313"/>
          <p14:tracePt t="12291" x="4894263" y="3144838"/>
          <p14:tracePt t="12299" x="4884738" y="3144838"/>
          <p14:tracePt t="12306" x="4884738" y="3152775"/>
          <p14:tracePt t="12321" x="4876800" y="3160713"/>
          <p14:tracePt t="12613" x="4859338" y="3160713"/>
          <p14:tracePt t="12619" x="4843463" y="3160713"/>
          <p14:tracePt t="12627" x="4808538" y="3170238"/>
          <p14:tracePt t="12632" x="4775200" y="3178175"/>
          <p14:tracePt t="12640" x="4749800" y="3186113"/>
          <p14:tracePt t="12648" x="4732338" y="3195638"/>
          <p14:tracePt t="12653" x="4706938" y="3195638"/>
          <p14:tracePt t="12660" x="4689475" y="3195638"/>
          <p14:tracePt t="12667" x="4681538" y="3195638"/>
          <p14:tracePt t="12675" x="4673600" y="3203575"/>
          <p14:tracePt t="12682" x="4664075" y="3203575"/>
          <p14:tracePt t="12689" x="4656138" y="3203575"/>
          <p14:tracePt t="12696" x="4646613" y="3203575"/>
          <p14:tracePt t="12702" x="4638675" y="3203575"/>
          <p14:tracePt t="12710" x="4630738" y="3203575"/>
          <p14:tracePt t="12726" x="4621213" y="3203575"/>
          <p14:tracePt t="12734" x="4613275" y="3203575"/>
          <p14:tracePt t="12751" x="4595813" y="3203575"/>
          <p14:tracePt t="12758" x="4587875" y="3203575"/>
          <p14:tracePt t="12772" x="4579938" y="3203575"/>
          <p14:tracePt t="12780" x="4570413" y="3203575"/>
          <p14:tracePt t="12786" x="4562475" y="3203575"/>
          <p14:tracePt t="12792" x="4554538" y="3203575"/>
          <p14:tracePt t="12799" x="4545013" y="3203575"/>
          <p14:tracePt t="12806" x="4537075" y="3203575"/>
          <p14:tracePt t="12814" x="4529138" y="3203575"/>
          <p14:tracePt t="12821" x="4519613" y="3203575"/>
          <p14:tracePt t="12828" x="4503738" y="3203575"/>
          <p14:tracePt t="12833" x="4494213" y="3203575"/>
          <p14:tracePt t="12847" x="4486275" y="3203575"/>
          <p14:tracePt t="12855" x="4468813" y="3203575"/>
          <p14:tracePt t="12878" x="4451350" y="3203575"/>
          <p14:tracePt t="12891" x="4443413" y="3203575"/>
          <p14:tracePt t="12898" x="4435475" y="3203575"/>
          <p14:tracePt t="12903" x="4425950" y="3203575"/>
          <p14:tracePt t="12939" x="4418013" y="3203575"/>
          <p14:tracePt t="12953" x="4410075" y="3203575"/>
          <p14:tracePt t="13066" x="4410075" y="3211513"/>
          <p14:tracePt t="13635" x="4418013" y="3211513"/>
          <p14:tracePt t="13663" x="4425950" y="3211513"/>
          <p14:tracePt t="13669" x="4443413" y="3211513"/>
          <p14:tracePt t="13675" x="4460875" y="3211513"/>
          <p14:tracePt t="13682" x="4519613" y="3221038"/>
          <p14:tracePt t="13689" x="4613275" y="3221038"/>
          <p14:tracePt t="13696" x="4791075" y="3228975"/>
          <p14:tracePt t="13703" x="5003800" y="3246438"/>
          <p14:tracePt t="13711" x="5249863" y="3279775"/>
          <p14:tracePt t="13716" x="5454650" y="3279775"/>
          <p14:tracePt t="13724" x="5616575" y="3305175"/>
          <p14:tracePt t="13731" x="5768975" y="3314700"/>
          <p14:tracePt t="13737" x="5930900" y="3340100"/>
          <p14:tracePt t="13745" x="6083300" y="3348038"/>
          <p14:tracePt t="13750" x="6253163" y="3348038"/>
          <p14:tracePt t="13758" x="6397625" y="3348038"/>
          <p14:tracePt t="13764" x="6550025" y="3348038"/>
          <p14:tracePt t="13772" x="6669088" y="3348038"/>
          <p14:tracePt t="13779" x="6805613" y="3340100"/>
          <p14:tracePt t="13785" x="6932613" y="3322638"/>
          <p14:tracePt t="13792" x="7077075" y="3314700"/>
          <p14:tracePt t="13799" x="7178675" y="3314700"/>
          <p14:tracePt t="13806" x="7264400" y="3314700"/>
          <p14:tracePt t="13814" x="7332663" y="3305175"/>
          <p14:tracePt t="13819" x="7408863" y="3305175"/>
          <p14:tracePt t="13828" x="7459663" y="3305175"/>
          <p14:tracePt t="13834" x="7510463" y="3305175"/>
          <p14:tracePt t="13843" x="7535863" y="3305175"/>
          <p14:tracePt t="13851" x="7570788" y="3305175"/>
          <p14:tracePt t="13854" x="7586663" y="3305175"/>
          <p14:tracePt t="13864" x="7596188" y="3305175"/>
          <p14:tracePt t="13869" x="7612063" y="3305175"/>
          <p14:tracePt t="13876" x="7621588" y="3305175"/>
          <p14:tracePt t="13894" x="7637463" y="3305175"/>
          <p14:tracePt t="13913" x="7646988" y="3305175"/>
          <p14:tracePt t="13919" x="7654925" y="3305175"/>
          <p14:tracePt t="14315" x="7688263" y="3305175"/>
          <p14:tracePt t="14322" x="7731125" y="3305175"/>
          <p14:tracePt t="14328" x="7773988" y="3305175"/>
          <p14:tracePt t="14333" x="7824788" y="3314700"/>
          <p14:tracePt t="14341" x="7867650" y="3322638"/>
          <p14:tracePt t="14348" x="7910513" y="3322638"/>
          <p14:tracePt t="14355" x="7943850" y="3330575"/>
          <p14:tracePt t="14364" x="7986713" y="3330575"/>
          <p14:tracePt t="14370" x="8012113" y="3340100"/>
          <p14:tracePt t="14377" x="8037513" y="3340100"/>
          <p14:tracePt t="14382" x="8054975" y="3348038"/>
          <p14:tracePt t="14389" x="8070850" y="3348038"/>
          <p14:tracePt t="14397" x="8088313" y="3348038"/>
          <p14:tracePt t="14403" x="8096250" y="3348038"/>
          <p14:tracePt t="14413" x="8113713" y="3348038"/>
          <p14:tracePt t="14417" x="8139113" y="3355975"/>
          <p14:tracePt t="14431" x="8156575" y="3365500"/>
          <p14:tracePt t="14439" x="8174038" y="3373438"/>
          <p14:tracePt t="14446" x="8181975" y="3382963"/>
          <p14:tracePt t="14452" x="8189913" y="3390900"/>
          <p14:tracePt t="14460" x="8199438" y="3390900"/>
          <p14:tracePt t="14466" x="8207375" y="3390900"/>
          <p14:tracePt t="14473" x="8215313" y="3398838"/>
          <p14:tracePt t="14480" x="8224838" y="3408363"/>
          <p14:tracePt t="14487" x="8232775" y="3416300"/>
          <p14:tracePt t="14494" x="8240713" y="3416300"/>
          <p14:tracePt t="14500" x="8250238" y="3416300"/>
          <p14:tracePt t="14508" x="8258175" y="3416300"/>
          <p14:tracePt t="14515" x="8266113" y="3424238"/>
          <p14:tracePt t="14521" x="8275638" y="3424238"/>
          <p14:tracePt t="14530" x="8275638" y="3433763"/>
          <p14:tracePt t="14535" x="8291513" y="3433763"/>
          <p14:tracePt t="14542" x="8308975" y="3441700"/>
          <p14:tracePt t="14549" x="8318500" y="3449638"/>
          <p14:tracePt t="14556" x="8334375" y="3449638"/>
          <p14:tracePt t="14563" x="8351838" y="3459163"/>
          <p14:tracePt t="14570" x="8369300" y="3467100"/>
          <p14:tracePt t="14577" x="8385175" y="3475038"/>
          <p14:tracePt t="14584" x="8410575" y="3484563"/>
          <p14:tracePt t="14591" x="8428038" y="3484563"/>
          <p14:tracePt t="14598" x="8453438" y="3484563"/>
          <p14:tracePt t="14604" x="8478838" y="3492500"/>
          <p14:tracePt t="14614" x="8504238" y="3492500"/>
          <p14:tracePt t="14619" x="8513763" y="3502025"/>
          <p14:tracePt t="14628" x="8529638" y="3502025"/>
          <p14:tracePt t="14632" x="8539163" y="3502025"/>
          <p14:tracePt t="14639" x="8555038" y="3502025"/>
          <p14:tracePt t="14646" x="8572500" y="3502025"/>
          <p14:tracePt t="14662" x="8589963" y="3502025"/>
          <p14:tracePt t="14667" x="8597900" y="3502025"/>
          <p14:tracePt t="14682" x="8615363" y="3502025"/>
          <p14:tracePt t="14697" x="8623300" y="3502025"/>
          <p14:tracePt t="14710" x="8632825" y="3502025"/>
          <p14:tracePt t="14724" x="8640763" y="3502025"/>
          <p14:tracePt t="14751" x="8648700" y="3502025"/>
          <p14:tracePt t="14800" x="8658225" y="3502025"/>
          <p14:tracePt t="14890" x="8666163" y="3502025"/>
          <p14:tracePt t="17613" x="8767763" y="3492500"/>
          <p14:tracePt t="17620" x="8886825" y="3484563"/>
          <p14:tracePt t="17625" x="8980488" y="3484563"/>
          <p14:tracePt t="17632" x="9082088" y="3484563"/>
          <p14:tracePt t="17639" x="9150350" y="3484563"/>
          <p14:tracePt t="17646" x="9236075" y="3484563"/>
          <p14:tracePt t="17653" x="9312275" y="3502025"/>
          <p14:tracePt t="17663" x="9371013" y="3502025"/>
          <p14:tracePt t="17667" x="9431338" y="3502025"/>
          <p14:tracePt t="17674" x="9472613" y="3509963"/>
          <p14:tracePt t="17681" x="9515475" y="3509963"/>
          <p14:tracePt t="17687" x="9540875" y="3517900"/>
          <p14:tracePt t="17696" x="9566275" y="3527425"/>
          <p14:tracePt t="17702" x="9591675" y="3527425"/>
          <p14:tracePt t="17711" x="9609138" y="3527425"/>
          <p14:tracePt t="17715" x="9642475" y="3527425"/>
          <p14:tracePt t="17722" x="9652000" y="3527425"/>
          <p14:tracePt t="17730" x="9667875" y="3535363"/>
          <p14:tracePt t="17737" x="9685338" y="3535363"/>
          <p14:tracePt t="17744" x="9694863" y="3535363"/>
          <p14:tracePt t="17750" x="9702800" y="3535363"/>
          <p14:tracePt t="17757" x="9720263" y="3535363"/>
          <p14:tracePt t="18197" x="9779000" y="3535363"/>
          <p14:tracePt t="18203" x="9880600" y="3552825"/>
          <p14:tracePt t="18210" x="10009188" y="3560763"/>
          <p14:tracePt t="18216" x="10136188" y="3560763"/>
          <p14:tracePt t="18223" x="10237788" y="3568700"/>
          <p14:tracePt t="18231" x="10323513" y="3568700"/>
          <p14:tracePt t="18237" x="10425113" y="3568700"/>
          <p14:tracePt t="18246" x="10509250" y="3568700"/>
          <p14:tracePt t="18251" x="10612438" y="3586163"/>
          <p14:tracePt t="18259" x="10721975" y="3594100"/>
          <p14:tracePt t="18265" x="10823575" y="3594100"/>
          <p14:tracePt t="18272" x="10917238" y="3603625"/>
          <p14:tracePt t="18279" x="10993438" y="3603625"/>
          <p14:tracePt t="18286" x="11053763" y="3603625"/>
          <p14:tracePt t="18292" x="11104563" y="3603625"/>
          <p14:tracePt t="18301" x="11180763" y="3603625"/>
          <p14:tracePt t="18307" x="11249025" y="3603625"/>
          <p14:tracePt t="18313" x="11325225" y="3603625"/>
          <p14:tracePt t="18320" x="11426825" y="3594100"/>
          <p14:tracePt t="18329" x="11512550" y="3578225"/>
          <p14:tracePt t="18334" x="11596688" y="3568700"/>
          <p14:tracePt t="18341" x="11682413" y="3560763"/>
          <p14:tracePt t="18348" x="11784013" y="3552825"/>
          <p14:tracePt t="18355" x="11860213" y="3535363"/>
          <p14:tracePt t="18363" x="11928475" y="3517900"/>
          <p14:tracePt t="18369" x="12022138" y="3509963"/>
          <p14:tracePt t="18377" x="12080875" y="3492500"/>
          <p14:tracePt t="18383" x="12141200" y="34845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3181C4-F8A6-4E0D-B449-4D5F47345EEC}"/>
              </a:ext>
            </a:extLst>
          </p:cNvPr>
          <p:cNvSpPr/>
          <p:nvPr/>
        </p:nvSpPr>
        <p:spPr>
          <a:xfrm>
            <a:off x="186431" y="1469822"/>
            <a:ext cx="11896078" cy="526353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E1552-1BFB-4603-B738-D892C512AD7C}"/>
              </a:ext>
            </a:extLst>
          </p:cNvPr>
          <p:cNvSpPr txBox="1"/>
          <p:nvPr/>
        </p:nvSpPr>
        <p:spPr>
          <a:xfrm>
            <a:off x="660499" y="1894237"/>
            <a:ext cx="110491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*Nội dung cần nhớ: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Word: nháy đúp choột vào biểu tượng Word trên màn hình Desktop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cửa sổ làm việc của Word có một số thành phần chính: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dải lệnh, bảng chọn File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cuốn dọc, thanh cuốn ngang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soạn thảo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trỏ soạn thảo văn bản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41DACBB-3B07-4518-88BC-99F3B3A5A5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159730"/>
      </p:ext>
    </p:extLst>
  </p:cSld>
  <p:clrMapOvr>
    <a:masterClrMapping/>
  </p:clrMapOvr>
  <p:transition spd="slow" advTm="27664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55" x="3933825" y="3340100"/>
          <p14:tracePt t="196" x="3933825" y="3330575"/>
          <p14:tracePt t="203" x="3925888" y="3330575"/>
          <p14:tracePt t="225" x="3925888" y="3322638"/>
          <p14:tracePt t="259" x="3925888" y="3314700"/>
          <p14:tracePt t="272" x="3925888" y="3305175"/>
          <p14:tracePt t="300" x="3925888" y="3297238"/>
          <p14:tracePt t="370" x="3925888" y="3289300"/>
          <p14:tracePt t="412" x="3925888" y="3279775"/>
          <p14:tracePt t="425" x="3916363" y="3279775"/>
          <p14:tracePt t="481" x="3916363" y="3271838"/>
          <p14:tracePt t="501" x="3908425" y="3271838"/>
          <p14:tracePt t="509" x="3908425" y="3263900"/>
          <p14:tracePt t="516" x="3900488" y="3263900"/>
          <p14:tracePt t="522" x="3900488" y="3254375"/>
          <p14:tracePt t="564" x="3900488" y="3246438"/>
          <p14:tracePt t="578" x="3900488" y="3238500"/>
          <p14:tracePt t="620" x="3890963" y="3238500"/>
          <p14:tracePt t="697" x="3890963" y="3228975"/>
          <p14:tracePt t="724" x="3890963" y="3221038"/>
          <p14:tracePt t="758" x="3890963" y="3211513"/>
          <p14:tracePt t="814" x="3890963" y="3203575"/>
          <p14:tracePt t="834" x="3890963" y="3195638"/>
          <p14:tracePt t="849" x="3883025" y="3195638"/>
          <p14:tracePt t="8040" x="3865563" y="3195638"/>
          <p14:tracePt t="8046" x="3848100" y="3195638"/>
          <p14:tracePt t="8053" x="3832225" y="3195638"/>
          <p14:tracePt t="8060" x="3806825" y="3195638"/>
          <p14:tracePt t="8066" x="3781425" y="3203575"/>
          <p14:tracePt t="8074" x="3756025" y="3203575"/>
          <p14:tracePt t="8080" x="3738563" y="3211513"/>
          <p14:tracePt t="8088" x="3721100" y="3211513"/>
          <p14:tracePt t="8095" x="3695700" y="3211513"/>
          <p14:tracePt t="8101" x="3678238" y="3211513"/>
          <p14:tracePt t="8109" x="3662363" y="3211513"/>
          <p14:tracePt t="8115" x="3636963" y="3221038"/>
          <p14:tracePt t="8123" x="3611563" y="3221038"/>
          <p14:tracePt t="8130" x="3586163" y="3221038"/>
          <p14:tracePt t="8136" x="3559175" y="3221038"/>
          <p14:tracePt t="8143" x="3543300" y="3221038"/>
          <p14:tracePt t="8149" x="3517900" y="3221038"/>
          <p14:tracePt t="8157" x="3492500" y="3221038"/>
          <p14:tracePt t="8164" x="3475038" y="3221038"/>
          <p14:tracePt t="8171" x="3449638" y="3221038"/>
          <p14:tracePt t="8178" x="3424238" y="3221038"/>
          <p14:tracePt t="8185" x="3406775" y="3221038"/>
          <p14:tracePt t="8192" x="3381375" y="3221038"/>
          <p14:tracePt t="8198" x="3355975" y="3221038"/>
          <p14:tracePt t="8206" x="3338513" y="3221038"/>
          <p14:tracePt t="8213" x="3313113" y="3221038"/>
          <p14:tracePt t="8220" x="3287713" y="3221038"/>
          <p14:tracePt t="8227" x="3279775" y="3221038"/>
          <p14:tracePt t="8233" x="3254375" y="3221038"/>
          <p14:tracePt t="8241" x="3236913" y="3221038"/>
          <p14:tracePt t="8247" x="3228975" y="3228975"/>
          <p14:tracePt t="8254" x="3211513" y="3228975"/>
          <p14:tracePt t="8262" x="3186113" y="3228975"/>
          <p14:tracePt t="8269" x="3178175" y="3228975"/>
          <p14:tracePt t="8275" x="3160713" y="3228975"/>
          <p14:tracePt t="8282" x="3152775" y="3228975"/>
          <p14:tracePt t="8291" x="3135313" y="3228975"/>
          <p14:tracePt t="8298" x="3109913" y="3228975"/>
          <p14:tracePt t="8305" x="3100388" y="3228975"/>
          <p14:tracePt t="8312" x="3084513" y="3228975"/>
          <p14:tracePt t="8318" x="3074988" y="3228975"/>
          <p14:tracePt t="8324" x="3049588" y="3228975"/>
          <p14:tracePt t="8331" x="3024188" y="3228975"/>
          <p14:tracePt t="8338" x="3008313" y="3228975"/>
          <p14:tracePt t="8345" x="2973388" y="3228975"/>
          <p14:tracePt t="8352" x="2940050" y="3228975"/>
          <p14:tracePt t="8360" x="2914650" y="3228975"/>
          <p14:tracePt t="8365" x="2889250" y="3228975"/>
          <p14:tracePt t="8373" x="2854325" y="3228975"/>
          <p14:tracePt t="8380" x="2820988" y="3221038"/>
          <p14:tracePt t="8387" x="2778125" y="3221038"/>
          <p14:tracePt t="8394" x="2744788" y="3221038"/>
          <p14:tracePt t="8401" x="2709863" y="3211513"/>
          <p14:tracePt t="8408" x="2668588" y="3211513"/>
          <p14:tracePt t="8414" x="2633663" y="3203575"/>
          <p14:tracePt t="8422" x="2608263" y="3203575"/>
          <p14:tracePt t="8429" x="2557463" y="3195638"/>
          <p14:tracePt t="8434" x="2540000" y="3195638"/>
          <p14:tracePt t="8442" x="2506663" y="3195638"/>
          <p14:tracePt t="8448" x="2471738" y="3186113"/>
          <p14:tracePt t="8456" x="2438400" y="3186113"/>
          <p14:tracePt t="8463" x="2420938" y="3178175"/>
          <p14:tracePt t="8470" x="2387600" y="3178175"/>
          <p14:tracePt t="8477" x="2362200" y="3178175"/>
          <p14:tracePt t="8483" x="2344738" y="3170238"/>
          <p14:tracePt t="8491" x="2311400" y="3170238"/>
          <p14:tracePt t="8497" x="2286000" y="3170238"/>
          <p14:tracePt t="8505" x="2251075" y="3160713"/>
          <p14:tracePt t="8513" x="2235200" y="3160713"/>
          <p14:tracePt t="8518" x="2217738" y="3160713"/>
          <p14:tracePt t="8526" x="2200275" y="3160713"/>
          <p14:tracePt t="8532" x="2192338" y="3160713"/>
          <p14:tracePt t="8540" x="2174875" y="3160713"/>
          <p14:tracePt t="8547" x="2166938" y="3160713"/>
          <p14:tracePt t="8553" x="2157413" y="3160713"/>
          <p14:tracePt t="8560" x="2141538" y="3160713"/>
          <p14:tracePt t="8567" x="2132013" y="3160713"/>
          <p14:tracePt t="8575" x="2116138" y="3160713"/>
          <p14:tracePt t="8589" x="2098675" y="3160713"/>
          <p14:tracePt t="8596" x="2090738" y="3160713"/>
          <p14:tracePt t="8610" x="2073275" y="3160713"/>
          <p14:tracePt t="8624" x="2065338" y="3160713"/>
          <p14:tracePt t="8637" x="2055813" y="3160713"/>
          <p14:tracePt t="8644" x="2047875" y="3160713"/>
          <p14:tracePt t="8665" x="2038350" y="3160713"/>
          <p14:tracePt t="8679" x="2030413" y="3160713"/>
          <p14:tracePt t="8685" x="2022475" y="3160713"/>
          <p14:tracePt t="8699" x="2012950" y="3160713"/>
          <p14:tracePt t="8706" x="2005013" y="3160713"/>
          <p14:tracePt t="8727" x="1997075" y="3160713"/>
          <p14:tracePt t="8734" x="1987550" y="3160713"/>
          <p14:tracePt t="8741" x="1979613" y="3160713"/>
          <p14:tracePt t="8769" x="1971675" y="3160713"/>
          <p14:tracePt t="8783" x="1962150" y="3160713"/>
          <p14:tracePt t="8804" x="1954213" y="3160713"/>
          <p14:tracePt t="8818" x="1946275" y="3160713"/>
          <p14:tracePt t="8825" x="1936750" y="3160713"/>
          <p14:tracePt t="8838" x="1928813" y="3160713"/>
          <p14:tracePt t="8860" x="1920875" y="3160713"/>
          <p14:tracePt t="8887" x="1911350" y="3160713"/>
          <p14:tracePt t="8908" x="1903413" y="3160713"/>
          <p14:tracePt t="9262" x="1852613" y="3178175"/>
          <p14:tracePt t="9269" x="1784350" y="3186113"/>
          <p14:tracePt t="9275" x="1708150" y="3211513"/>
          <p14:tracePt t="9283" x="1647825" y="3221038"/>
          <p14:tracePt t="9290" x="1606550" y="3228975"/>
          <p14:tracePt t="9297" x="1571625" y="3238500"/>
          <p14:tracePt t="9304" x="1538288" y="3238500"/>
          <p14:tracePt t="9311" x="1503363" y="3246438"/>
          <p14:tracePt t="9317" x="1487488" y="3246438"/>
          <p14:tracePt t="9324" x="1462088" y="3246438"/>
          <p14:tracePt t="9331" x="1435100" y="3254375"/>
          <p14:tracePt t="9338" x="1409700" y="3254375"/>
          <p14:tracePt t="9346" x="1384300" y="3254375"/>
          <p14:tracePt t="9352" x="1358900" y="3254375"/>
          <p14:tracePt t="9360" x="1333500" y="3254375"/>
          <p14:tracePt t="9365" x="1308100" y="3254375"/>
          <p14:tracePt t="9373" x="1282700" y="3254375"/>
          <p14:tracePt t="9380" x="1257300" y="3254375"/>
          <p14:tracePt t="9387" x="1239838" y="3254375"/>
          <p14:tracePt t="9394" x="1214438" y="3254375"/>
          <p14:tracePt t="9402" x="1198563" y="3254375"/>
          <p14:tracePt t="9408" x="1189038" y="3254375"/>
          <p14:tracePt t="9414" x="1173163" y="3254375"/>
          <p14:tracePt t="9422" x="1163638" y="3254375"/>
          <p14:tracePt t="9429" x="1155700" y="3254375"/>
          <p14:tracePt t="9436" x="1147763" y="3254375"/>
          <p14:tracePt t="9443" x="1138238" y="3254375"/>
          <p14:tracePt t="9456" x="1120775" y="3246438"/>
          <p14:tracePt t="9464" x="1112838" y="3246438"/>
          <p14:tracePt t="9470" x="1112838" y="3238500"/>
          <p14:tracePt t="9478" x="1095375" y="3238500"/>
          <p14:tracePt t="9498" x="1087438" y="3238500"/>
          <p14:tracePt t="9505" x="1079500" y="3228975"/>
          <p14:tracePt t="9513" x="1069975" y="3228975"/>
          <p14:tracePt t="9518" x="1069975" y="3221038"/>
          <p14:tracePt t="9527" x="1062038" y="3221038"/>
          <p14:tracePt t="9533" x="1054100" y="3221038"/>
          <p14:tracePt t="9546" x="1054100" y="3211513"/>
          <p14:tracePt t="9568" x="1044575" y="3203575"/>
          <p14:tracePt t="9581" x="1044575" y="3195638"/>
          <p14:tracePt t="9589" x="1036638" y="3195638"/>
          <p14:tracePt t="9603" x="1028700" y="3195638"/>
          <p14:tracePt t="9958" x="1062038" y="3170238"/>
          <p14:tracePt t="9964" x="1104900" y="3152775"/>
          <p14:tracePt t="9971" x="1147763" y="3119438"/>
          <p14:tracePt t="9980" x="1214438" y="3101975"/>
          <p14:tracePt t="9985" x="1290638" y="3051175"/>
          <p14:tracePt t="9992" x="1376363" y="3016250"/>
          <p14:tracePt t="9997" x="1452563" y="3000375"/>
          <p14:tracePt t="10005" x="1512888" y="2982913"/>
          <p14:tracePt t="10013" x="1546225" y="2974975"/>
          <p14:tracePt t="10019" x="1579563" y="2965450"/>
          <p14:tracePt t="10026" x="1614488" y="2957513"/>
          <p14:tracePt t="10033" x="1631950" y="2949575"/>
          <p14:tracePt t="10039" x="1657350" y="2949575"/>
          <p14:tracePt t="10046" x="1682750" y="2940050"/>
          <p14:tracePt t="10054" x="1690688" y="2940050"/>
          <p14:tracePt t="10061" x="1708150" y="2940050"/>
          <p14:tracePt t="10068" x="1716088" y="2940050"/>
          <p14:tracePt t="10075" x="1724025" y="2940050"/>
          <p14:tracePt t="10081" x="1733550" y="2940050"/>
          <p14:tracePt t="10089" x="1741488" y="2940050"/>
          <p14:tracePt t="10101" x="1749425" y="2940050"/>
          <p14:tracePt t="10108" x="1758950" y="2940050"/>
          <p14:tracePt t="10115" x="1766888" y="2940050"/>
          <p14:tracePt t="10151" x="1776413" y="2940050"/>
          <p14:tracePt t="10166" x="1784350" y="2940050"/>
          <p14:tracePt t="10451" x="1801813" y="2940050"/>
          <p14:tracePt t="10457" x="1827213" y="2940050"/>
          <p14:tracePt t="10463" x="1860550" y="2940050"/>
          <p14:tracePt t="10471" x="1885950" y="2940050"/>
          <p14:tracePt t="10478" x="1920875" y="2940050"/>
          <p14:tracePt t="10485" x="1954213" y="2940050"/>
          <p14:tracePt t="10492" x="1997075" y="2940050"/>
          <p14:tracePt t="10498" x="2038350" y="2940050"/>
          <p14:tracePt t="10505" x="2098675" y="2940050"/>
          <p14:tracePt t="10513" x="2182813" y="2940050"/>
          <p14:tracePt t="10519" x="2276475" y="2940050"/>
          <p14:tracePt t="10526" x="2370138" y="2932113"/>
          <p14:tracePt t="10533" x="2455863" y="2932113"/>
          <p14:tracePt t="10540" x="2524125" y="2914650"/>
          <p14:tracePt t="10547" x="2600325" y="2914650"/>
          <p14:tracePt t="10553" x="2651125" y="2914650"/>
          <p14:tracePt t="10560" x="2727325" y="2914650"/>
          <p14:tracePt t="10568" x="2786063" y="2914650"/>
          <p14:tracePt t="10574" x="2838450" y="2914650"/>
          <p14:tracePt t="10581" x="2879725" y="2914650"/>
          <p14:tracePt t="10588" x="2914650" y="2914650"/>
          <p14:tracePt t="10596" x="2947988" y="2914650"/>
          <p14:tracePt t="10601" x="2982913" y="2914650"/>
          <p14:tracePt t="10609" x="2998788" y="2914650"/>
          <p14:tracePt t="10616" x="3016250" y="2914650"/>
          <p14:tracePt t="10623" x="3033713" y="2922588"/>
          <p14:tracePt t="10629" x="3041650" y="2922588"/>
          <p14:tracePt t="10637" x="3059113" y="2922588"/>
          <p14:tracePt t="10643" x="3067050" y="2922588"/>
          <p14:tracePt t="10650" x="3067050" y="2932113"/>
          <p14:tracePt t="10658" x="3084513" y="2932113"/>
          <p14:tracePt t="10664" x="3092450" y="2932113"/>
          <p14:tracePt t="10673" x="3092450" y="2940050"/>
          <p14:tracePt t="10682" x="3109913" y="2940050"/>
          <p14:tracePt t="10685" x="3117850" y="2940050"/>
          <p14:tracePt t="10692" x="3127375" y="2940050"/>
          <p14:tracePt t="10699" x="3135313" y="2940050"/>
          <p14:tracePt t="10706" x="3143250" y="2949575"/>
          <p14:tracePt t="10713" x="3160713" y="2949575"/>
          <p14:tracePt t="10720" x="3178175" y="2949575"/>
          <p14:tracePt t="10734" x="3194050" y="2949575"/>
          <p14:tracePt t="10741" x="3203575" y="2949575"/>
          <p14:tracePt t="10748" x="3211513" y="2949575"/>
          <p14:tracePt t="10754" x="3228975" y="2949575"/>
          <p14:tracePt t="10762" x="3236913" y="2949575"/>
          <p14:tracePt t="10769" x="3254375" y="2949575"/>
          <p14:tracePt t="10783" x="3262313" y="2949575"/>
          <p14:tracePt t="10790" x="3279775" y="2949575"/>
          <p14:tracePt t="10803" x="3287713" y="2949575"/>
          <p14:tracePt t="10817" x="3297238" y="2949575"/>
          <p14:tracePt t="10824" x="3305175" y="2949575"/>
          <p14:tracePt t="10838" x="3313113" y="2949575"/>
          <p14:tracePt t="10859" x="3322638" y="2949575"/>
          <p14:tracePt t="10886" x="3330575" y="2949575"/>
          <p14:tracePt t="11534" x="3330575" y="2957513"/>
          <p14:tracePt t="11560" x="3330575" y="2965450"/>
          <p14:tracePt t="11582" x="3330575" y="2974975"/>
          <p14:tracePt t="11596" x="3330575" y="2982913"/>
          <p14:tracePt t="11616" x="3322638" y="2990850"/>
          <p14:tracePt t="11623" x="3322638" y="3000375"/>
          <p14:tracePt t="11637" x="3313113" y="3008313"/>
          <p14:tracePt t="11644" x="3313113" y="3025775"/>
          <p14:tracePt t="11658" x="3313113" y="3033713"/>
          <p14:tracePt t="11664" x="3313113" y="3051175"/>
          <p14:tracePt t="11672" x="3305175" y="3051175"/>
          <p14:tracePt t="11679" x="3297238" y="3059113"/>
          <p14:tracePt t="11686" x="3297238" y="3076575"/>
          <p14:tracePt t="11693" x="3287713" y="3076575"/>
          <p14:tracePt t="11700" x="3287713" y="3084513"/>
          <p14:tracePt t="11706" x="3287713" y="3094038"/>
          <p14:tracePt t="11713" x="3287713" y="3101975"/>
          <p14:tracePt t="11720" x="3287713" y="3109913"/>
          <p14:tracePt t="11729" x="3279775" y="3109913"/>
          <p14:tracePt t="11734" x="3279775" y="3119438"/>
          <p14:tracePt t="11742" x="3279775" y="3127375"/>
          <p14:tracePt t="11748" x="3279775" y="3135313"/>
          <p14:tracePt t="11755" x="3279775" y="3144838"/>
          <p14:tracePt t="11768" x="3279775" y="3152775"/>
          <p14:tracePt t="11776" x="3279775" y="3160713"/>
          <p14:tracePt t="11783" x="3279775" y="3170238"/>
          <p14:tracePt t="11789" x="3279775" y="3186113"/>
          <p14:tracePt t="11803" x="3279775" y="3211513"/>
          <p14:tracePt t="11811" x="3287713" y="3238500"/>
          <p14:tracePt t="11818" x="3297238" y="3254375"/>
          <p14:tracePt t="11825" x="3305175" y="3289300"/>
          <p14:tracePt t="11832" x="3330575" y="3340100"/>
          <p14:tracePt t="11839" x="3355975" y="3373438"/>
          <p14:tracePt t="11846" x="3373438" y="3424238"/>
          <p14:tracePt t="11852" x="3406775" y="3475038"/>
          <p14:tracePt t="11859" x="3432175" y="3509963"/>
          <p14:tracePt t="11865" x="3449638" y="3535363"/>
          <p14:tracePt t="11872" x="3475038" y="3568700"/>
          <p14:tracePt t="11879" x="3500438" y="3594100"/>
          <p14:tracePt t="11886" x="3517900" y="3619500"/>
          <p14:tracePt t="11895" x="3543300" y="3629025"/>
          <p14:tracePt t="11900" x="3551238" y="3654425"/>
          <p14:tracePt t="11907" x="3576638" y="3671888"/>
          <p14:tracePt t="11914" x="3594100" y="3687763"/>
          <p14:tracePt t="11922" x="3611563" y="3697288"/>
          <p14:tracePt t="11929" x="3619500" y="3705225"/>
          <p14:tracePt t="11936" x="3636963" y="3705225"/>
          <p14:tracePt t="11943" x="3652838" y="3722688"/>
          <p14:tracePt t="11950" x="3670300" y="3730625"/>
          <p14:tracePt t="11957" x="3687763" y="3738563"/>
          <p14:tracePt t="11963" x="3703638" y="3738563"/>
          <p14:tracePt t="11972" x="3721100" y="3748088"/>
          <p14:tracePt t="11983" x="3729038" y="3756025"/>
          <p14:tracePt t="11984" x="3746500" y="3763963"/>
          <p14:tracePt t="11996" x="3763963" y="3763963"/>
          <p14:tracePt t="12007" x="3789363" y="3773488"/>
          <p14:tracePt t="12012" x="3822700" y="3781425"/>
          <p14:tracePt t="12020" x="3848100" y="3790950"/>
          <p14:tracePt t="12026" x="3857625" y="3790950"/>
          <p14:tracePt t="12033" x="3873500" y="3798888"/>
          <p14:tracePt t="12040" x="3890963" y="3798888"/>
          <p14:tracePt t="12047" x="3890963" y="3806825"/>
          <p14:tracePt t="12053" x="3900488" y="3806825"/>
          <p14:tracePt t="12060" x="3908425" y="3816350"/>
          <p14:tracePt t="12068" x="3916363" y="3816350"/>
          <p14:tracePt t="12074" x="3925888" y="3816350"/>
          <p14:tracePt t="12082" x="3933825" y="3816350"/>
          <p14:tracePt t="12101" x="3941763" y="3816350"/>
          <p14:tracePt t="12115" x="3951288" y="3806825"/>
          <p14:tracePt t="12122" x="3951288" y="3798888"/>
          <p14:tracePt t="12144" x="3951288" y="3790950"/>
          <p14:tracePt t="12652" x="4044950" y="3790950"/>
          <p14:tracePt t="12659" x="4154488" y="3790950"/>
          <p14:tracePt t="12665" x="4291013" y="3790950"/>
          <p14:tracePt t="12673" x="4435475" y="3790950"/>
          <p14:tracePt t="12680" x="4545013" y="3790950"/>
          <p14:tracePt t="12687" x="4646613" y="3790950"/>
          <p14:tracePt t="12695" x="4732338" y="3790950"/>
          <p14:tracePt t="12701" x="4818063" y="3790950"/>
          <p14:tracePt t="12707" x="4902200" y="3790950"/>
          <p14:tracePt t="12714" x="5003800" y="3790950"/>
          <p14:tracePt t="12723" x="5072063" y="3790950"/>
          <p14:tracePt t="12729" x="5173663" y="3790950"/>
          <p14:tracePt t="12736" x="5241925" y="3790950"/>
          <p14:tracePt t="12744" x="5327650" y="3790950"/>
          <p14:tracePt t="12750" x="5429250" y="3790950"/>
          <p14:tracePt t="12758" x="5556250" y="3790950"/>
          <p14:tracePt t="12765" x="5692775" y="3790950"/>
          <p14:tracePt t="12771" x="5837238" y="3790950"/>
          <p14:tracePt t="12778" x="5946775" y="3790950"/>
          <p14:tracePt t="12785" x="6049963" y="3790950"/>
          <p14:tracePt t="12792" x="6142038" y="3790950"/>
          <p14:tracePt t="12798" x="6245225" y="3790950"/>
          <p14:tracePt t="12807" x="6329363" y="3790950"/>
          <p14:tracePt t="12815" x="6389688" y="3790950"/>
          <p14:tracePt t="12819" x="6456363" y="3790950"/>
          <p14:tracePt t="12827" x="6499225" y="3790950"/>
          <p14:tracePt t="12833" x="6559550" y="3790950"/>
          <p14:tracePt t="12840" x="6618288" y="3790950"/>
          <p14:tracePt t="12847" x="6686550" y="3790950"/>
          <p14:tracePt t="12854" x="6770688" y="3790950"/>
          <p14:tracePt t="12862" x="6873875" y="3790950"/>
          <p14:tracePt t="12868" x="6975475" y="3790950"/>
          <p14:tracePt t="12875" x="7059613" y="3790950"/>
          <p14:tracePt t="12881" x="7127875" y="3790950"/>
          <p14:tracePt t="12889" x="7170738" y="3790950"/>
          <p14:tracePt t="12896" x="7213600" y="3790950"/>
          <p14:tracePt t="12903" x="7264400" y="3790950"/>
          <p14:tracePt t="12910" x="7297738" y="3798888"/>
          <p14:tracePt t="12917" x="7323138" y="3798888"/>
          <p14:tracePt t="12923" x="7348538" y="3798888"/>
          <p14:tracePt t="12930" x="7373938" y="3806825"/>
          <p14:tracePt t="12938" x="7383463" y="3806825"/>
          <p14:tracePt t="12945" x="7400925" y="3806825"/>
          <p14:tracePt t="12951" x="7408863" y="3806825"/>
          <p14:tracePt t="12965" x="7426325" y="3806825"/>
          <p14:tracePt t="12972" x="7434263" y="3806825"/>
          <p14:tracePt t="12993" x="7442200" y="3806825"/>
          <p14:tracePt t="13000" x="7451725" y="3806825"/>
          <p14:tracePt t="13014" x="7459663" y="3806825"/>
          <p14:tracePt t="13021" x="7467600" y="3806825"/>
          <p14:tracePt t="13042" x="7477125" y="3806825"/>
          <p14:tracePt t="13577" x="7502525" y="3806825"/>
          <p14:tracePt t="13583" x="7518400" y="3806825"/>
          <p14:tracePt t="13590" x="7545388" y="3806825"/>
          <p14:tracePt t="13597" x="7570788" y="3806825"/>
          <p14:tracePt t="13604" x="7586663" y="3806825"/>
          <p14:tracePt t="13613" x="7604125" y="3816350"/>
          <p14:tracePt t="13618" x="7621588" y="3816350"/>
          <p14:tracePt t="13626" x="7629525" y="3816350"/>
          <p14:tracePt t="13632" x="7646988" y="3816350"/>
          <p14:tracePt t="13639" x="7654925" y="3816350"/>
          <p14:tracePt t="13647" x="7662863" y="3816350"/>
          <p14:tracePt t="13653" x="7680325" y="3816350"/>
          <p14:tracePt t="13659" x="7688263" y="3816350"/>
          <p14:tracePt t="13666" x="7705725" y="3816350"/>
          <p14:tracePt t="13673" x="7731125" y="3816350"/>
          <p14:tracePt t="13680" x="7740650" y="3816350"/>
          <p14:tracePt t="13687" x="7766050" y="3816350"/>
          <p14:tracePt t="13696" x="7799388" y="3816350"/>
          <p14:tracePt t="13701" x="7816850" y="3816350"/>
          <p14:tracePt t="13708" x="7850188" y="3816350"/>
          <p14:tracePt t="13715" x="7875588" y="3816350"/>
          <p14:tracePt t="13722" x="7910513" y="3806825"/>
          <p14:tracePt t="13730" x="7926388" y="3806825"/>
          <p14:tracePt t="13736" x="7951788" y="3806825"/>
          <p14:tracePt t="13745" x="7977188" y="3806825"/>
          <p14:tracePt t="13749" x="7994650" y="3806825"/>
          <p14:tracePt t="13757" x="8020050" y="3806825"/>
          <p14:tracePt t="13763" x="8037513" y="3806825"/>
          <p14:tracePt t="13770" x="8054975" y="3806825"/>
          <p14:tracePt t="13779" x="8070850" y="3798888"/>
          <p14:tracePt t="13784" x="8080375" y="3798888"/>
          <p14:tracePt t="13793" x="8088313" y="3798888"/>
          <p14:tracePt t="13800" x="8105775" y="3798888"/>
          <p14:tracePt t="13807" x="8113713" y="3798888"/>
          <p14:tracePt t="13821" x="8131175" y="3798888"/>
          <p14:tracePt t="13828" x="8131175" y="3790950"/>
          <p14:tracePt t="13835" x="8139113" y="3790950"/>
          <p14:tracePt t="13840" x="8156575" y="3790950"/>
          <p14:tracePt t="13854" x="8164513" y="3790950"/>
          <p14:tracePt t="13862" x="8174038" y="3790950"/>
          <p14:tracePt t="13868" x="8181975" y="3790950"/>
          <p14:tracePt t="13877" x="8189913" y="3790950"/>
          <p14:tracePt t="13883" x="8199438" y="3790950"/>
          <p14:tracePt t="13890" x="8207375" y="3790950"/>
          <p14:tracePt t="13898" x="8215313" y="3781425"/>
          <p14:tracePt t="13904" x="8224838" y="3781425"/>
          <p14:tracePt t="13911" x="8232775" y="3781425"/>
          <p14:tracePt t="13917" x="8240713" y="3781425"/>
          <p14:tracePt t="13925" x="8250238" y="3781425"/>
          <p14:tracePt t="13939" x="8266113" y="3781425"/>
          <p14:tracePt t="13949" x="8275638" y="3781425"/>
          <p14:tracePt t="13959" x="8291513" y="3781425"/>
          <p14:tracePt t="13972" x="8301038" y="3781425"/>
          <p14:tracePt t="13979" x="8308975" y="3781425"/>
          <p14:tracePt t="13986" x="8318500" y="3781425"/>
          <p14:tracePt t="13997" x="8326438" y="3781425"/>
          <p14:tracePt t="14000" x="8334375" y="3781425"/>
          <p14:tracePt t="14007" x="8343900" y="3781425"/>
          <p14:tracePt t="14014" x="8351838" y="3781425"/>
          <p14:tracePt t="14020" x="8369300" y="3781425"/>
          <p14:tracePt t="14034" x="8385175" y="3781425"/>
          <p14:tracePt t="14041" x="8402638" y="3781425"/>
          <p14:tracePt t="14048" x="8420100" y="3781425"/>
          <p14:tracePt t="14056" x="8445500" y="3781425"/>
          <p14:tracePt t="14063" x="8462963" y="3781425"/>
          <p14:tracePt t="14070" x="8496300" y="3781425"/>
          <p14:tracePt t="14079" x="8529638" y="3781425"/>
          <p14:tracePt t="14084" x="8564563" y="3781425"/>
          <p14:tracePt t="14091" x="8597900" y="3790950"/>
          <p14:tracePt t="14097" x="8640763" y="3790950"/>
          <p14:tracePt t="14105" x="8674100" y="3798888"/>
          <p14:tracePt t="14112" x="8699500" y="3798888"/>
          <p14:tracePt t="14118" x="8734425" y="3806825"/>
          <p14:tracePt t="14125" x="8759825" y="3806825"/>
          <p14:tracePt t="14133" x="8777288" y="3806825"/>
          <p14:tracePt t="14140" x="8802688" y="3806825"/>
          <p14:tracePt t="14146" x="8828088" y="3806825"/>
          <p14:tracePt t="14153" x="8836025" y="3816350"/>
          <p14:tracePt t="14162" x="8861425" y="3816350"/>
          <p14:tracePt t="14167" x="8878888" y="3824288"/>
          <p14:tracePt t="14173" x="8904288" y="3824288"/>
          <p14:tracePt t="14180" x="8912225" y="3832225"/>
          <p14:tracePt t="14188" x="8937625" y="3832225"/>
          <p14:tracePt t="14196" x="8963025" y="3832225"/>
          <p14:tracePt t="14202" x="8980488" y="3841750"/>
          <p14:tracePt t="14209" x="9013825" y="3841750"/>
          <p14:tracePt t="14216" x="9048750" y="3849688"/>
          <p14:tracePt t="14223" x="9082088" y="3849688"/>
          <p14:tracePt t="14229" x="9107488" y="3849688"/>
          <p14:tracePt t="14237" x="9142413" y="3849688"/>
          <p14:tracePt t="14245" x="9175750" y="3849688"/>
          <p14:tracePt t="14250" x="9201150" y="3849688"/>
          <p14:tracePt t="14260" x="9218613" y="3849688"/>
          <p14:tracePt t="14267" x="9244013" y="3857625"/>
          <p14:tracePt t="14273" x="9261475" y="3857625"/>
          <p14:tracePt t="14279" x="9277350" y="3857625"/>
          <p14:tracePt t="14286" x="9294813" y="3857625"/>
          <p14:tracePt t="14293" x="9312275" y="3867150"/>
          <p14:tracePt t="14299" x="9320213" y="3867150"/>
          <p14:tracePt t="14307" x="9328150" y="3867150"/>
          <p14:tracePt t="14314" x="9337675" y="3867150"/>
          <p14:tracePt t="14321" x="9345613" y="3867150"/>
          <p14:tracePt t="14329" x="9363075" y="3875088"/>
          <p14:tracePt t="14341" x="9371013" y="3875088"/>
          <p14:tracePt t="14348" x="9388475" y="3875088"/>
          <p14:tracePt t="14363" x="9396413" y="3875088"/>
          <p14:tracePt t="14369" x="9405938" y="3875088"/>
          <p14:tracePt t="14375" x="9405938" y="3883025"/>
          <p14:tracePt t="14389" x="9413875" y="3883025"/>
          <p14:tracePt t="14397" x="9421813" y="3883025"/>
          <p14:tracePt t="14412" x="9431338" y="3883025"/>
          <p14:tracePt t="14438" x="9439275" y="3883025"/>
          <p14:tracePt t="14459" x="9447213" y="3883025"/>
          <p14:tracePt t="14910" x="9439275" y="3875088"/>
          <p14:tracePt t="14946" x="9431338" y="3875088"/>
          <p14:tracePt t="14959" x="9421813" y="3875088"/>
          <p14:tracePt t="14973" x="9413875" y="3875088"/>
          <p14:tracePt t="14980" x="9413875" y="3867150"/>
          <p14:tracePt t="15001" x="9413875" y="3857625"/>
          <p14:tracePt t="15008" x="9405938" y="3857625"/>
          <p14:tracePt t="15014" x="9405938" y="3849688"/>
          <p14:tracePt t="15021" x="9396413" y="3849688"/>
          <p14:tracePt t="15049" x="9396413" y="3841750"/>
          <p14:tracePt t="15056" x="9388475" y="3841750"/>
          <p14:tracePt t="15062" x="9388475" y="3832225"/>
          <p14:tracePt t="15070" x="9380538" y="3832225"/>
          <p14:tracePt t="15104" x="9371013" y="3832225"/>
          <p14:tracePt t="15112" x="9353550" y="3832225"/>
          <p14:tracePt t="15118" x="9337675" y="3824288"/>
          <p14:tracePt t="15125" x="9286875" y="3816350"/>
          <p14:tracePt t="15131" x="9226550" y="3806825"/>
          <p14:tracePt t="15139" x="9142413" y="3790950"/>
          <p14:tracePt t="15147" x="9005888" y="3781425"/>
          <p14:tracePt t="15152" x="8828088" y="3763963"/>
          <p14:tracePt t="15160" x="8580438" y="3738563"/>
          <p14:tracePt t="15167" x="8343900" y="3722688"/>
          <p14:tracePt t="15174" x="8070850" y="3705225"/>
          <p14:tracePt t="15180" x="7885113" y="3679825"/>
          <p14:tracePt t="15188" x="7672388" y="3662363"/>
          <p14:tracePt t="15196" x="7510463" y="3636963"/>
          <p14:tracePt t="15202" x="7289800" y="3611563"/>
          <p14:tracePt t="15208" x="7102475" y="3586163"/>
          <p14:tracePt t="15215" x="6915150" y="3568700"/>
          <p14:tracePt t="15223" x="6788150" y="3560763"/>
          <p14:tracePt t="15229" x="6635750" y="3560763"/>
          <p14:tracePt t="15236" x="6483350" y="3560763"/>
          <p14:tracePt t="15244" x="6354763" y="3543300"/>
          <p14:tracePt t="15250" x="6253163" y="3543300"/>
          <p14:tracePt t="15258" x="6184900" y="3543300"/>
          <p14:tracePt t="15264" x="6142038" y="3543300"/>
          <p14:tracePt t="15272" x="6108700" y="3543300"/>
          <p14:tracePt t="15279" x="6075363" y="3543300"/>
          <p14:tracePt t="15285" x="6049963" y="3543300"/>
          <p14:tracePt t="15292" x="6024563" y="3543300"/>
          <p14:tracePt t="15299" x="6007100" y="3543300"/>
          <p14:tracePt t="15306" x="5997575" y="3552825"/>
          <p14:tracePt t="15313" x="5981700" y="3552825"/>
          <p14:tracePt t="15319" x="5964238" y="3560763"/>
          <p14:tracePt t="15328" x="5956300" y="3560763"/>
          <p14:tracePt t="15333" x="5946775" y="3560763"/>
          <p14:tracePt t="15340" x="5938838" y="3568700"/>
          <p14:tracePt t="15347" x="5930900" y="3568700"/>
          <p14:tracePt t="15354" x="5921375" y="3578225"/>
          <p14:tracePt t="15363" x="5913438" y="3578225"/>
          <p14:tracePt t="15639" x="5811838" y="3603625"/>
          <p14:tracePt t="15646" x="5667375" y="3619500"/>
          <p14:tracePt t="15653" x="5556250" y="3636963"/>
          <p14:tracePt t="15661" x="5472113" y="3646488"/>
          <p14:tracePt t="15667" x="5386388" y="3654425"/>
          <p14:tracePt t="15673" x="5310188" y="3671888"/>
          <p14:tracePt t="15681" x="5249863" y="3671888"/>
          <p14:tracePt t="15688" x="5208588" y="3679825"/>
          <p14:tracePt t="15696" x="5173663" y="3679825"/>
          <p14:tracePt t="15702" x="5140325" y="3679825"/>
          <p14:tracePt t="15710" x="5114925" y="3687763"/>
          <p14:tracePt t="15716" x="5080000" y="3687763"/>
          <p14:tracePt t="15722" x="5054600" y="3697288"/>
          <p14:tracePt t="15729" x="5029200" y="3697288"/>
          <p14:tracePt t="15737" x="5003800" y="3697288"/>
          <p14:tracePt t="15746" x="4978400" y="3697288"/>
          <p14:tracePt t="15750" x="4953000" y="3697288"/>
          <p14:tracePt t="15758" x="4945063" y="3705225"/>
          <p14:tracePt t="15764" x="4927600" y="3705225"/>
          <p14:tracePt t="15772" x="4910138" y="3705225"/>
          <p14:tracePt t="15786" x="4894263" y="3705225"/>
          <p14:tracePt t="15793" x="4876800" y="3705225"/>
          <p14:tracePt t="15799" x="4868863" y="3705225"/>
          <p14:tracePt t="15807" x="4851400" y="3705225"/>
          <p14:tracePt t="15813" x="4833938" y="3713163"/>
          <p14:tracePt t="15820" x="4808538" y="3713163"/>
          <p14:tracePt t="15828" x="4783138" y="3722688"/>
          <p14:tracePt t="15836" x="4749800" y="3722688"/>
          <p14:tracePt t="15845" x="4732338" y="3722688"/>
          <p14:tracePt t="15850" x="4699000" y="3730625"/>
          <p14:tracePt t="15857" x="4673600" y="3730625"/>
          <p14:tracePt t="15867" x="4638675" y="3738563"/>
          <p14:tracePt t="15870" x="4621213" y="3738563"/>
          <p14:tracePt t="15879" x="4595813" y="3748088"/>
          <p14:tracePt t="15883" x="4579938" y="3748088"/>
          <p14:tracePt t="15890" x="4562475" y="3748088"/>
          <p14:tracePt t="15896" x="4545013" y="3756025"/>
          <p14:tracePt t="15904" x="4529138" y="3756025"/>
          <p14:tracePt t="15912" x="4519613" y="3763963"/>
          <p14:tracePt t="15918" x="4503738" y="3763963"/>
          <p14:tracePt t="15924" x="4486275" y="3763963"/>
          <p14:tracePt t="15938" x="4468813" y="3763963"/>
          <p14:tracePt t="15945" x="4460875" y="3763963"/>
          <p14:tracePt t="15953" x="4443413" y="3763963"/>
          <p14:tracePt t="15959" x="4425950" y="3773488"/>
          <p14:tracePt t="15977" x="4392613" y="3781425"/>
          <p14:tracePt t="15979" x="4375150" y="3781425"/>
          <p14:tracePt t="15987" x="4367213" y="3790950"/>
          <p14:tracePt t="15995" x="4349750" y="3790950"/>
          <p14:tracePt t="16001" x="4332288" y="3798888"/>
          <p14:tracePt t="16008" x="4324350" y="3798888"/>
          <p14:tracePt t="16014" x="4298950" y="3798888"/>
          <p14:tracePt t="16021" x="4291013" y="3806825"/>
          <p14:tracePt t="16029" x="4281488" y="3806825"/>
          <p14:tracePt t="16035" x="4265613" y="3816350"/>
          <p14:tracePt t="16043" x="4256088" y="3816350"/>
          <p14:tracePt t="16050" x="4248150" y="3816350"/>
          <p14:tracePt t="16057" x="4230688" y="3816350"/>
          <p14:tracePt t="16063" x="4222750" y="3816350"/>
          <p14:tracePt t="16070" x="4214813" y="3824288"/>
          <p14:tracePt t="16078" x="4197350" y="3824288"/>
          <p14:tracePt t="16084" x="4187825" y="3832225"/>
          <p14:tracePt t="16092" x="4179888" y="3832225"/>
          <p14:tracePt t="16098" x="4171950" y="3832225"/>
          <p14:tracePt t="16106" x="4154488" y="3841750"/>
          <p14:tracePt t="16116" x="4137025" y="3841750"/>
          <p14:tracePt t="16127" x="4121150" y="3841750"/>
          <p14:tracePt t="16132" x="4103688" y="3849688"/>
          <p14:tracePt t="16149" x="4086225" y="3849688"/>
          <p14:tracePt t="16154" x="4070350" y="3849688"/>
          <p14:tracePt t="16162" x="4060825" y="3849688"/>
          <p14:tracePt t="16167" x="4052888" y="3849688"/>
          <p14:tracePt t="16175" x="4044950" y="3849688"/>
          <p14:tracePt t="16182" x="4027488" y="3857625"/>
          <p14:tracePt t="16189" x="4010025" y="3857625"/>
          <p14:tracePt t="16195" x="4002088" y="3867150"/>
          <p14:tracePt t="16203" x="3984625" y="3867150"/>
          <p14:tracePt t="16209" x="3959225" y="3867150"/>
          <p14:tracePt t="16216" x="3951288" y="3875088"/>
          <p14:tracePt t="16224" x="3933825" y="3875088"/>
          <p14:tracePt t="16230" x="3916363" y="3883025"/>
          <p14:tracePt t="16238" x="3908425" y="3883025"/>
          <p14:tracePt t="16245" x="3883025" y="3883025"/>
          <p14:tracePt t="16250" x="3873500" y="3883025"/>
          <p14:tracePt t="16258" x="3865563" y="3883025"/>
          <p14:tracePt t="16265" x="3848100" y="3892550"/>
          <p14:tracePt t="16271" x="3840163" y="3892550"/>
          <p14:tracePt t="16278" x="3832225" y="3900488"/>
          <p14:tracePt t="16287" x="3822700" y="3900488"/>
          <p14:tracePt t="16295" x="3814763" y="3908425"/>
          <p14:tracePt t="16301" x="3806825" y="3908425"/>
          <p14:tracePt t="16309" x="3797300" y="3908425"/>
          <p14:tracePt t="16316" x="3789363" y="3908425"/>
          <p14:tracePt t="16321" x="3781425" y="3908425"/>
          <p14:tracePt t="16329" x="3771900" y="3917950"/>
          <p14:tracePt t="16341" x="3763963" y="3917950"/>
          <p14:tracePt t="16349" x="3756025" y="3917950"/>
          <p14:tracePt t="16356" x="3746500" y="3925888"/>
          <p14:tracePt t="16368" x="3738563" y="3925888"/>
          <p14:tracePt t="16377" x="3729038" y="3925888"/>
          <p14:tracePt t="16397" x="3721100" y="3935413"/>
          <p14:tracePt t="16403" x="3713163" y="3935413"/>
          <p14:tracePt t="16412" x="3703638" y="3935413"/>
          <p14:tracePt t="16432" x="3695700" y="3935413"/>
          <p14:tracePt t="16445" x="3687763" y="3935413"/>
          <p14:tracePt t="16481" x="3678238" y="3935413"/>
          <p14:tracePt t="17121" x="3670300" y="3935413"/>
          <p14:tracePt t="17128" x="3662363" y="3951288"/>
          <p14:tracePt t="17134" x="3662363" y="3968750"/>
          <p14:tracePt t="17141" x="3644900" y="3968750"/>
          <p14:tracePt t="17147" x="3636963" y="3986213"/>
          <p14:tracePt t="17153" x="3627438" y="4002088"/>
          <p14:tracePt t="17162" x="3611563" y="4019550"/>
          <p14:tracePt t="17175" x="3602038" y="4037013"/>
          <p14:tracePt t="17182" x="3594100" y="4052888"/>
          <p14:tracePt t="17189" x="3576638" y="4062413"/>
          <p14:tracePt t="17195" x="3568700" y="4070350"/>
          <p14:tracePt t="17203" x="3568700" y="4087813"/>
          <p14:tracePt t="17211" x="3551238" y="4095750"/>
          <p14:tracePt t="17216" x="3543300" y="4113213"/>
          <p14:tracePt t="17223" x="3533775" y="4130675"/>
          <p14:tracePt t="17231" x="3517900" y="4146550"/>
          <p14:tracePt t="17238" x="3517900" y="4156075"/>
          <p14:tracePt t="17245" x="3500438" y="4181475"/>
          <p14:tracePt t="17251" x="3482975" y="4197350"/>
          <p14:tracePt t="17259" x="3475038" y="4214813"/>
          <p14:tracePt t="17265" x="3457575" y="4224338"/>
          <p14:tracePt t="17271" x="3449638" y="4240213"/>
          <p14:tracePt t="17278" x="3432175" y="4257675"/>
          <p14:tracePt t="17285" x="3424238" y="4283075"/>
          <p14:tracePt t="17294" x="3414713" y="4283075"/>
          <p14:tracePt t="17300" x="3406775" y="4300538"/>
          <p14:tracePt t="17307" x="3398838" y="4308475"/>
          <p14:tracePt t="17313" x="3389313" y="4316413"/>
          <p14:tracePt t="17320" x="3381375" y="4325938"/>
          <p14:tracePt t="17328" x="3381375" y="4333875"/>
          <p14:tracePt t="17334" x="3373438" y="4341813"/>
          <p14:tracePt t="17341" x="3363913" y="4351338"/>
          <p14:tracePt t="17348" x="3355975" y="4359275"/>
          <p14:tracePt t="17355" x="3355975" y="4368800"/>
          <p14:tracePt t="17369" x="3348038" y="4376738"/>
          <p14:tracePt t="17377" x="3338513" y="4384675"/>
          <p14:tracePt t="17383" x="3330575" y="4384675"/>
          <p14:tracePt t="17390" x="3330575" y="4394200"/>
          <p14:tracePt t="17397" x="3330575" y="4402138"/>
          <p14:tracePt t="17404" x="3322638" y="4402138"/>
          <p14:tracePt t="17412" x="3313113" y="4402138"/>
          <p14:tracePt t="17417" x="3313113" y="4410075"/>
          <p14:tracePt t="17425" x="3313113" y="4427538"/>
          <p14:tracePt t="17431" x="3305175" y="4427538"/>
          <p14:tracePt t="17439" x="3297238" y="4435475"/>
          <p14:tracePt t="17445" x="3297238" y="4445000"/>
          <p14:tracePt t="17452" x="3287713" y="4452938"/>
          <p14:tracePt t="17461" x="3279775" y="4460875"/>
          <p14:tracePt t="17466" x="3270250" y="4470400"/>
          <p14:tracePt t="17473" x="3270250" y="4478338"/>
          <p14:tracePt t="17480" x="3262313" y="4486275"/>
          <p14:tracePt t="17488" x="3254375" y="4495800"/>
          <p14:tracePt t="17495" x="3244850" y="4503738"/>
          <p14:tracePt t="17502" x="3228975" y="4513263"/>
          <p14:tracePt t="17509" x="3228975" y="4521200"/>
          <p14:tracePt t="17515" x="3219450" y="4538663"/>
          <p14:tracePt t="17522" x="3211513" y="4538663"/>
          <p14:tracePt t="17529" x="3203575" y="4546600"/>
          <p14:tracePt t="17536" x="3194050" y="4554538"/>
          <p14:tracePt t="17545" x="3186113" y="4564063"/>
          <p14:tracePt t="17550" x="3178175" y="4572000"/>
          <p14:tracePt t="17557" x="3178175" y="4579938"/>
          <p14:tracePt t="17564" x="3168650" y="4589463"/>
          <p14:tracePt t="17570" x="3160713" y="4597400"/>
          <p14:tracePt t="17578" x="3160713" y="4605338"/>
          <p14:tracePt t="17585" x="3152775" y="4614863"/>
          <p14:tracePt t="17599" x="3143250" y="4614863"/>
          <p14:tracePt t="17606" x="3135313" y="4622800"/>
          <p14:tracePt t="17612" x="3135313" y="4630738"/>
          <p14:tracePt t="17629" x="3127375" y="4630738"/>
          <p14:tracePt t="17641" x="3117850" y="4640263"/>
          <p14:tracePt t="17654" x="3117850" y="4648200"/>
          <p14:tracePt t="17676" x="3109913" y="4648200"/>
          <p14:tracePt t="17689" x="3100388" y="4657725"/>
          <p14:tracePt t="17704" x="3092450" y="4665663"/>
          <p14:tracePt t="17716" x="3092450" y="4673600"/>
          <p14:tracePt t="17730" x="3084513" y="4673600"/>
          <p14:tracePt t="17745" x="3074988" y="4673600"/>
          <p14:tracePt t="17751" x="3074988" y="4683125"/>
          <p14:tracePt t="17765" x="3074988" y="4691063"/>
          <p14:tracePt t="17779" x="3067050" y="4691063"/>
          <p14:tracePt t="17795" x="3059113" y="4691063"/>
          <p14:tracePt t="18196" x="3067050" y="4691063"/>
          <p14:tracePt t="18203" x="3074988" y="4691063"/>
          <p14:tracePt t="18210" x="3084513" y="4699000"/>
          <p14:tracePt t="18216" x="3092450" y="4699000"/>
          <p14:tracePt t="18223" x="3109913" y="4708525"/>
          <p14:tracePt t="18230" x="3117850" y="4708525"/>
          <p14:tracePt t="18238" x="3135313" y="4708525"/>
          <p14:tracePt t="18245" x="3152775" y="4716463"/>
          <p14:tracePt t="18252" x="3168650" y="4716463"/>
          <p14:tracePt t="18259" x="3194050" y="4716463"/>
          <p14:tracePt t="18266" x="3219450" y="4724400"/>
          <p14:tracePt t="18272" x="3244850" y="4724400"/>
          <p14:tracePt t="18279" x="3262313" y="4724400"/>
          <p14:tracePt t="18286" x="3287713" y="4724400"/>
          <p14:tracePt t="18294" x="3322638" y="4724400"/>
          <p14:tracePt t="18302" x="3338513" y="4724400"/>
          <p14:tracePt t="18309" x="3363913" y="4724400"/>
          <p14:tracePt t="18317" x="3398838" y="4724400"/>
          <p14:tracePt t="18321" x="3414713" y="4724400"/>
          <p14:tracePt t="18329" x="3441700" y="4733925"/>
          <p14:tracePt t="18335" x="3467100" y="4733925"/>
          <p14:tracePt t="18342" x="3482975" y="4733925"/>
          <p14:tracePt t="18349" x="3508375" y="4733925"/>
          <p14:tracePt t="18355" x="3533775" y="4733925"/>
          <p14:tracePt t="18362" x="3551238" y="4733925"/>
          <p14:tracePt t="18369" x="3568700" y="4733925"/>
          <p14:tracePt t="18377" x="3594100" y="4733925"/>
          <p14:tracePt t="18382" x="3602038" y="4733925"/>
          <p14:tracePt t="18390" x="3619500" y="4733925"/>
          <p14:tracePt t="18397" x="3627438" y="4733925"/>
          <p14:tracePt t="18403" x="3636963" y="4733925"/>
          <p14:tracePt t="18411" x="3644900" y="4733925"/>
          <p14:tracePt t="18417" x="3652838" y="4733925"/>
          <p14:tracePt t="18432" x="3662363" y="4733925"/>
          <p14:tracePt t="18439" x="3670300" y="4733925"/>
          <p14:tracePt t="18453" x="3678238" y="4733925"/>
          <p14:tracePt t="18466" x="3687763" y="4733925"/>
          <p14:tracePt t="18501" x="3695700" y="4733925"/>
          <p14:tracePt t="18821" x="3703638" y="4741863"/>
          <p14:tracePt t="18827" x="3713163" y="4749800"/>
          <p14:tracePt t="18834" x="3721100" y="4749800"/>
          <p14:tracePt t="18843" x="3746500" y="4767263"/>
          <p14:tracePt t="18848" x="3781425" y="4775200"/>
          <p14:tracePt t="18855" x="3822700" y="4784725"/>
          <p14:tracePt t="18862" x="3883025" y="4802188"/>
          <p14:tracePt t="18869" x="3959225" y="4810125"/>
          <p14:tracePt t="18877" x="4017963" y="4827588"/>
          <p14:tracePt t="18882" x="4078288" y="4835525"/>
          <p14:tracePt t="18891" x="4162425" y="4843463"/>
          <p14:tracePt t="18896" x="4240213" y="4852988"/>
          <p14:tracePt t="18904" x="4324350" y="4868863"/>
          <p14:tracePt t="18912" x="4400550" y="4868863"/>
          <p14:tracePt t="18917" x="4511675" y="4868863"/>
          <p14:tracePt t="18925" x="4638675" y="4868863"/>
          <p14:tracePt t="18931" x="4732338" y="4868863"/>
          <p14:tracePt t="18939" x="4851400" y="4868863"/>
          <p14:tracePt t="18945" x="4945063" y="4860925"/>
          <p14:tracePt t="18953" x="5046663" y="4860925"/>
          <p14:tracePt t="18960" x="5148263" y="4860925"/>
          <p14:tracePt t="18967" x="5233988" y="4852988"/>
          <p14:tracePt t="18978" x="5318125" y="4843463"/>
          <p14:tracePt t="18979" x="5403850" y="4843463"/>
          <p14:tracePt t="18988" x="5487988" y="4843463"/>
          <p14:tracePt t="18995" x="5565775" y="4843463"/>
          <p14:tracePt t="19001" x="5616575" y="4843463"/>
          <p14:tracePt t="19010" x="5675313" y="4843463"/>
          <p14:tracePt t="19015" x="5718175" y="4843463"/>
          <p14:tracePt t="19023" x="5751513" y="4843463"/>
          <p14:tracePt t="19029" x="5776913" y="4843463"/>
          <p14:tracePt t="19036" x="5794375" y="4843463"/>
          <p14:tracePt t="19044" x="5819775" y="4843463"/>
          <p14:tracePt t="19050" x="5837238" y="4843463"/>
          <p14:tracePt t="19057" x="5845175" y="4843463"/>
          <p14:tracePt t="19064" x="5862638" y="4843463"/>
          <p14:tracePt t="19071" x="5880100" y="4843463"/>
          <p14:tracePt t="19085" x="5888038" y="4843463"/>
          <p14:tracePt t="19092" x="5895975" y="4843463"/>
          <p14:tracePt t="19098" x="5905500" y="4843463"/>
          <p14:tracePt t="19106" x="5913438" y="4843463"/>
          <p14:tracePt t="19112" x="5921375" y="4843463"/>
          <p14:tracePt t="19130" x="5930900" y="4843463"/>
          <p14:tracePt t="19144" x="5946775" y="4843463"/>
          <p14:tracePt t="19155" x="5956300" y="4843463"/>
          <p14:tracePt t="19168" x="5964238" y="4843463"/>
          <p14:tracePt t="19189" x="5972175" y="4843463"/>
          <p14:tracePt t="19195" x="5981700" y="4835525"/>
          <p14:tracePt t="19203" x="5989638" y="4835525"/>
          <p14:tracePt t="19217" x="5997575" y="4827588"/>
          <p14:tracePt t="19222" x="6007100" y="4827588"/>
          <p14:tracePt t="19258" x="6015038" y="4827588"/>
          <p14:tracePt t="19273" x="6024563" y="4827588"/>
          <p14:tracePt t="19863" x="6015038" y="4827588"/>
          <p14:tracePt t="19877" x="6007100" y="4818063"/>
          <p14:tracePt t="19884" x="5989638" y="4818063"/>
          <p14:tracePt t="19890" x="5946775" y="4818063"/>
          <p14:tracePt t="19896" x="5862638" y="4818063"/>
          <p14:tracePt t="19904" x="5726113" y="4818063"/>
          <p14:tracePt t="19911" x="5548313" y="4835525"/>
          <p14:tracePt t="19918" x="5394325" y="4843463"/>
          <p14:tracePt t="19925" x="5267325" y="4868863"/>
          <p14:tracePt t="19932" x="5148263" y="4878388"/>
          <p14:tracePt t="19939" x="5064125" y="4903788"/>
          <p14:tracePt t="19946" x="5003800" y="4911725"/>
          <p14:tracePt t="19952" x="4945063" y="4919663"/>
          <p14:tracePt t="19961" x="4894263" y="4937125"/>
          <p14:tracePt t="19967" x="4833938" y="4954588"/>
          <p14:tracePt t="19974" x="4791075" y="4962525"/>
          <p14:tracePt t="19980" x="4740275" y="4972050"/>
          <p14:tracePt t="19988" x="4706938" y="4979988"/>
          <p14:tracePt t="19995" x="4689475" y="4987925"/>
          <p14:tracePt t="20001" x="4656138" y="4997450"/>
          <p14:tracePt t="20008" x="4621213" y="4997450"/>
          <p14:tracePt t="20015" x="4579938" y="4997450"/>
          <p14:tracePt t="20022" x="4545013" y="5005388"/>
          <p14:tracePt t="20029" x="4511675" y="5030788"/>
          <p14:tracePt t="20036" x="4476750" y="5030788"/>
          <p14:tracePt t="20043" x="4443413" y="5038725"/>
          <p14:tracePt t="20050" x="4392613" y="5064125"/>
          <p14:tracePt t="20057" x="4367213" y="5073650"/>
          <p14:tracePt t="20064" x="4332288" y="5081588"/>
          <p14:tracePt t="20073" x="4281488" y="5091113"/>
          <p14:tracePt t="20079" x="4265613" y="5106988"/>
          <p14:tracePt t="20085" x="4230688" y="5116513"/>
          <p14:tracePt t="20093" x="4214813" y="5116513"/>
          <p14:tracePt t="20098" x="4187825" y="5116513"/>
          <p14:tracePt t="20106" x="4179888" y="5124450"/>
          <p14:tracePt t="20112" x="4162425" y="5132388"/>
          <p14:tracePt t="20120" x="4146550" y="5141913"/>
          <p14:tracePt t="20127" x="4121150" y="5149850"/>
          <p14:tracePt t="20133" x="4111625" y="5157788"/>
          <p14:tracePt t="20141" x="4086225" y="5157788"/>
          <p14:tracePt t="20147" x="4070350" y="5167313"/>
          <p14:tracePt t="20154" x="4052888" y="5175250"/>
          <p14:tracePt t="20160" x="4035425" y="5175250"/>
          <p14:tracePt t="20168" x="4017963" y="5183188"/>
          <p14:tracePt t="20177" x="4010025" y="5183188"/>
          <p14:tracePt t="20181" x="4002088" y="5192713"/>
          <p14:tracePt t="20188" x="3984625" y="5200650"/>
          <p14:tracePt t="20195" x="3976688" y="5208588"/>
          <p14:tracePt t="20203" x="3959225" y="5208588"/>
          <p14:tracePt t="20211" x="3941763" y="5218113"/>
          <p14:tracePt t="20217" x="3933825" y="5226050"/>
          <p14:tracePt t="20223" x="3916363" y="5235575"/>
          <p14:tracePt t="20230" x="3900488" y="5243513"/>
          <p14:tracePt t="20238" x="3883025" y="5251450"/>
          <p14:tracePt t="20244" x="3873500" y="5260975"/>
          <p14:tracePt t="20252" x="3848100" y="5260975"/>
          <p14:tracePt t="20259" x="3840163" y="5260975"/>
          <p14:tracePt t="20265" x="3832225" y="5268913"/>
          <p14:tracePt t="20273" x="3814763" y="5276850"/>
          <p14:tracePt t="20279" x="3806825" y="5286375"/>
          <p14:tracePt t="20294" x="3797300" y="5286375"/>
          <p14:tracePt t="20300" x="3789363" y="5286375"/>
          <p14:tracePt t="20309" x="3781425" y="5294313"/>
          <p14:tracePt t="20321" x="3771900" y="5294313"/>
          <p14:tracePt t="20328" x="3771900" y="5302250"/>
          <p14:tracePt t="20334" x="3763963" y="5302250"/>
          <p14:tracePt t="20344" x="3763963" y="5311775"/>
          <p14:tracePt t="20355" x="3756025" y="5311775"/>
          <p14:tracePt t="20370" x="3746500" y="5311775"/>
          <p14:tracePt t="20390" x="3738563" y="5311775"/>
          <p14:tracePt t="21064" x="3746500" y="5311775"/>
          <p14:tracePt t="21085" x="3756025" y="5311775"/>
          <p14:tracePt t="21197" x="3763963" y="5311775"/>
          <p14:tracePt t="21252" x="3771900" y="5311775"/>
          <p14:tracePt t="21273" x="3781425" y="5311775"/>
          <p14:tracePt t="21279" x="3797300" y="5311775"/>
          <p14:tracePt t="21294" x="3822700" y="5311775"/>
          <p14:tracePt t="21301" x="3832225" y="5311775"/>
          <p14:tracePt t="21309" x="3865563" y="5311775"/>
          <p14:tracePt t="21313" x="3890963" y="5311775"/>
          <p14:tracePt t="21321" x="3933825" y="5311775"/>
          <p14:tracePt t="21328" x="3992563" y="5302250"/>
          <p14:tracePt t="21334" x="4060825" y="5294313"/>
          <p14:tracePt t="21343" x="4146550" y="5286375"/>
          <p14:tracePt t="21349" x="4256088" y="5251450"/>
          <p14:tracePt t="21356" x="4367213" y="5226050"/>
          <p14:tracePt t="21362" x="4486275" y="5200650"/>
          <p14:tracePt t="21370" x="4554538" y="5192713"/>
          <p14:tracePt t="21377" x="4613275" y="5183188"/>
          <p14:tracePt t="21385" x="4664075" y="5175250"/>
          <p14:tracePt t="21391" x="4706938" y="5175250"/>
          <p14:tracePt t="21397" x="4740275" y="5167313"/>
          <p14:tracePt t="21405" x="4783138" y="5167313"/>
          <p14:tracePt t="21411" x="4826000" y="5167313"/>
          <p14:tracePt t="21419" x="4859338" y="5167313"/>
          <p14:tracePt t="21427" x="4894263" y="5167313"/>
          <p14:tracePt t="21432" x="4910138" y="5167313"/>
          <p14:tracePt t="21440" x="4945063" y="5167313"/>
          <p14:tracePt t="21446" x="4962525" y="5167313"/>
          <p14:tracePt t="21453" x="4978400" y="5167313"/>
          <p14:tracePt t="21460" x="4995863" y="5167313"/>
          <p14:tracePt t="21467" x="5003800" y="5167313"/>
          <p14:tracePt t="21474" x="5013325" y="5167313"/>
          <p14:tracePt t="21480" x="5021263" y="5167313"/>
          <p14:tracePt t="21494" x="5038725" y="5167313"/>
          <p14:tracePt t="21502" x="5046663" y="5167313"/>
          <p14:tracePt t="21523" x="5054600" y="5167313"/>
          <p14:tracePt t="21530" x="5064125" y="5167313"/>
          <p14:tracePt t="21537" x="5072063" y="5167313"/>
          <p14:tracePt t="21544" x="5080000" y="5167313"/>
          <p14:tracePt t="21557" x="5089525" y="5167313"/>
          <p14:tracePt t="21572" x="5097463" y="5167313"/>
          <p14:tracePt t="21577" x="5106988" y="5167313"/>
          <p14:tracePt t="21585" x="5114925" y="5167313"/>
          <p14:tracePt t="21606" x="5122863" y="5167313"/>
          <p14:tracePt t="21613" x="5132388" y="5167313"/>
          <p14:tracePt t="21648" x="5140325" y="5167313"/>
          <p14:tracePt t="21662" x="5148263" y="5167313"/>
          <p14:tracePt t="21675" x="5157788" y="5167313"/>
          <p14:tracePt t="21926" x="5148263" y="5167313"/>
          <p14:tracePt t="21933" x="5140325" y="5167313"/>
          <p14:tracePt t="21953" x="5122863" y="5167313"/>
          <p14:tracePt t="21960" x="5114925" y="5167313"/>
          <p14:tracePt t="21966" x="5106988" y="5167313"/>
          <p14:tracePt t="21973" x="5080000" y="5167313"/>
          <p14:tracePt t="21981" x="5064125" y="5167313"/>
          <p14:tracePt t="21988" x="5029200" y="5167313"/>
          <p14:tracePt t="21994" x="4995863" y="5167313"/>
          <p14:tracePt t="22002" x="4953000" y="5175250"/>
          <p14:tracePt t="22009" x="4910138" y="5175250"/>
          <p14:tracePt t="22016" x="4851400" y="5183188"/>
          <p14:tracePt t="22024" x="4775200" y="5192713"/>
          <p14:tracePt t="22031" x="4706938" y="5200650"/>
          <p14:tracePt t="22037" x="4630738" y="5226050"/>
          <p14:tracePt t="22044" x="4579938" y="5235575"/>
          <p14:tracePt t="22051" x="4537075" y="5243513"/>
          <p14:tracePt t="22059" x="4494213" y="5251450"/>
          <p14:tracePt t="22063" x="4460875" y="5260975"/>
          <p14:tracePt t="22070" x="4418013" y="5260975"/>
          <p14:tracePt t="22077" x="4375150" y="5276850"/>
          <p14:tracePt t="22084" x="4332288" y="5286375"/>
          <p14:tracePt t="22094" x="4291013" y="5294313"/>
          <p14:tracePt t="22098" x="4240213" y="5302250"/>
          <p14:tracePt t="22106" x="4205288" y="5319713"/>
          <p14:tracePt t="22112" x="4162425" y="5319713"/>
          <p14:tracePt t="22120" x="4111625" y="5337175"/>
          <p14:tracePt t="22127" x="4086225" y="5345113"/>
          <p14:tracePt t="22133" x="4052888" y="5345113"/>
          <p14:tracePt t="22144" x="4027488" y="5345113"/>
          <p14:tracePt t="22147" x="4002088" y="5353050"/>
          <p14:tracePt t="22155" x="3984625" y="5362575"/>
          <p14:tracePt t="22161" x="3951288" y="5362575"/>
          <p14:tracePt t="22169" x="3925888" y="5370513"/>
          <p14:tracePt t="22176" x="3900488" y="5380038"/>
          <p14:tracePt t="22183" x="3883025" y="5380038"/>
          <p14:tracePt t="22190" x="3848100" y="5387975"/>
          <p14:tracePt t="22196" x="3822700" y="5395913"/>
          <p14:tracePt t="22203" x="3806825" y="5405438"/>
          <p14:tracePt t="22210" x="3789363" y="5405438"/>
          <p14:tracePt t="22217" x="3771900" y="5405438"/>
          <p14:tracePt t="22224" x="3746500" y="5413375"/>
          <p14:tracePt t="22230" x="3738563" y="5413375"/>
          <p14:tracePt t="22238" x="3721100" y="5421313"/>
          <p14:tracePt t="22244" x="3703638" y="5421313"/>
          <p14:tracePt t="22260" x="3687763" y="5421313"/>
          <p14:tracePt t="22273" x="3670300" y="5430838"/>
          <p14:tracePt t="22279" x="3662363" y="5430838"/>
          <p14:tracePt t="22287" x="3662363" y="5438775"/>
          <p14:tracePt t="22294" x="3644900" y="5438775"/>
          <p14:tracePt t="22301" x="3636963" y="5446713"/>
          <p14:tracePt t="22314" x="3627438" y="5446713"/>
          <p14:tracePt t="22322" x="3619500" y="5446713"/>
          <p14:tracePt t="22327" x="3611563" y="5446713"/>
          <p14:tracePt t="22335" x="3611563" y="5456238"/>
          <p14:tracePt t="22343" x="3602038" y="5456238"/>
          <p14:tracePt t="22350" x="3594100" y="5464175"/>
          <p14:tracePt t="22370" x="3586163" y="5464175"/>
          <p14:tracePt t="22378" x="3576638" y="5464175"/>
          <p14:tracePt t="22383" x="3576638" y="5472113"/>
          <p14:tracePt t="22394" x="3568700" y="5481638"/>
          <p14:tracePt t="22398" x="3559175" y="5489575"/>
          <p14:tracePt t="22404" x="3551238" y="5489575"/>
          <p14:tracePt t="22412" x="3543300" y="5497513"/>
          <p14:tracePt t="22418" x="3525838" y="5507038"/>
          <p14:tracePt t="22426" x="3517900" y="5514975"/>
          <p14:tracePt t="22432" x="3508375" y="5524500"/>
          <p14:tracePt t="22440" x="3482975" y="5532438"/>
          <p14:tracePt t="22446" x="3467100" y="5540375"/>
          <p14:tracePt t="22453" x="3457575" y="5557838"/>
          <p14:tracePt t="22461" x="3441700" y="5565775"/>
          <p14:tracePt t="22467" x="3432175" y="5565775"/>
          <p14:tracePt t="22475" x="3424238" y="5575300"/>
          <p14:tracePt t="22480" x="3414713" y="5583238"/>
          <p14:tracePt t="22487" x="3406775" y="5591175"/>
          <p14:tracePt t="22494" x="3398838" y="5591175"/>
          <p14:tracePt t="22514" x="3389313" y="5600700"/>
          <p14:tracePt t="22517" x="3381375" y="5600700"/>
          <p14:tracePt t="22524" x="3381375" y="5608638"/>
          <p14:tracePt t="22531" x="3373438" y="5608638"/>
          <p14:tracePt t="22545" x="3363913" y="5608638"/>
          <p14:tracePt t="22551" x="3363913" y="5616575"/>
          <p14:tracePt t="22564" x="3355975" y="5616575"/>
          <p14:tracePt t="22572" x="3355975" y="5626100"/>
          <p14:tracePt t="22607" x="3355975" y="5634038"/>
          <p14:tracePt t="23101" x="3363913" y="5634038"/>
          <p14:tracePt t="23113" x="3373438" y="5634038"/>
          <p14:tracePt t="23148" x="3381375" y="5634038"/>
          <p14:tracePt t="23155" x="3389313" y="5634038"/>
          <p14:tracePt t="23177" x="3398838" y="5634038"/>
          <p14:tracePt t="23183" x="3406775" y="5634038"/>
          <p14:tracePt t="23197" x="3414713" y="5634038"/>
          <p14:tracePt t="23203" x="3424238" y="5634038"/>
          <p14:tracePt t="23210" x="3432175" y="5634038"/>
          <p14:tracePt t="23217" x="3441700" y="5634038"/>
          <p14:tracePt t="23224" x="3449638" y="5634038"/>
          <p14:tracePt t="23231" x="3475038" y="5634038"/>
          <p14:tracePt t="23238" x="3482975" y="5634038"/>
          <p14:tracePt t="23244" x="3500438" y="5634038"/>
          <p14:tracePt t="23252" x="3508375" y="5634038"/>
          <p14:tracePt t="23259" x="3525838" y="5626100"/>
          <p14:tracePt t="23266" x="3551238" y="5626100"/>
          <p14:tracePt t="23273" x="3576638" y="5616575"/>
          <p14:tracePt t="23280" x="3586163" y="5616575"/>
          <p14:tracePt t="23286" x="3611563" y="5608638"/>
          <p14:tracePt t="23293" x="3627438" y="5608638"/>
          <p14:tracePt t="23301" x="3644900" y="5608638"/>
          <p14:tracePt t="23308" x="3678238" y="5600700"/>
          <p14:tracePt t="23314" x="3695700" y="5600700"/>
          <p14:tracePt t="23322" x="3721100" y="5600700"/>
          <p14:tracePt t="23328" x="3738563" y="5600700"/>
          <p14:tracePt t="23336" x="3771900" y="5600700"/>
          <p14:tracePt t="23343" x="3789363" y="5600700"/>
          <p14:tracePt t="23348" x="3814763" y="5591175"/>
          <p14:tracePt t="23355" x="3832225" y="5591175"/>
          <p14:tracePt t="23362" x="3840163" y="5591175"/>
          <p14:tracePt t="23370" x="3857625" y="5591175"/>
          <p14:tracePt t="23377" x="3873500" y="5591175"/>
          <p14:tracePt t="23384" x="3883025" y="5591175"/>
          <p14:tracePt t="23391" x="3900488" y="5591175"/>
          <p14:tracePt t="23406" x="3908425" y="5591175"/>
          <p14:tracePt t="23415" x="3916363" y="5591175"/>
          <p14:tracePt t="23419" x="3925888" y="5591175"/>
          <p14:tracePt t="23432" x="3933825" y="5591175"/>
          <p14:tracePt t="23440" x="3941763" y="5591175"/>
          <p14:tracePt t="23454" x="3951288" y="5591175"/>
          <p14:tracePt t="23468" x="3959225" y="5591175"/>
          <p14:tracePt t="23474" x="3967163" y="5591175"/>
          <p14:tracePt t="23509" x="3976688" y="5591175"/>
          <p14:tracePt t="23523" x="3984625" y="5591175"/>
          <p14:tracePt t="23634" x="3984625" y="5583238"/>
          <p14:tracePt t="23732" x="3984625" y="5575300"/>
          <p14:tracePt t="23898" x="3976688" y="5575300"/>
          <p14:tracePt t="23982" x="3976688" y="5565775"/>
          <p14:tracePt t="24384" x="3984625" y="5565775"/>
          <p14:tracePt t="24398" x="4002088" y="5565775"/>
          <p14:tracePt t="24404" x="4027488" y="5557838"/>
          <p14:tracePt t="24412" x="4078288" y="5557838"/>
          <p14:tracePt t="24419" x="4197350" y="5540375"/>
          <p14:tracePt t="24426" x="4451350" y="5507038"/>
          <p14:tracePt t="24432" x="4843463" y="5456238"/>
          <p14:tracePt t="24439" x="5132388" y="5387975"/>
          <p14:tracePt t="24446" x="5437188" y="5337175"/>
          <p14:tracePt t="24454" x="5708650" y="5302250"/>
          <p14:tracePt t="24460" x="5905500" y="5276850"/>
          <p14:tracePt t="24468" x="6065838" y="5251450"/>
          <p14:tracePt t="24475" x="6261100" y="5208588"/>
          <p14:tracePt t="24481" x="6483350" y="5167313"/>
          <p14:tracePt t="24489" x="6643688" y="5141913"/>
          <p14:tracePt t="24496" x="6788150" y="5106988"/>
          <p14:tracePt t="24502" x="6915150" y="5081588"/>
          <p14:tracePt t="24510" x="7034213" y="5056188"/>
          <p14:tracePt t="24516" x="7162800" y="4997450"/>
          <p14:tracePt t="24523" x="7272338" y="4954588"/>
          <p14:tracePt t="24529" x="7340600" y="4929188"/>
          <p14:tracePt t="24536" x="7373938" y="4919663"/>
          <p14:tracePt t="24543" x="7400925" y="4903788"/>
          <p14:tracePt t="24551" x="7416800" y="4894263"/>
          <p14:tracePt t="24559" x="7442200" y="4894263"/>
          <p14:tracePt t="24564" x="7442200" y="4886325"/>
          <p14:tracePt t="24573" x="7459663" y="4878388"/>
          <p14:tracePt t="24578" x="7467600" y="4868863"/>
          <p14:tracePt t="24593" x="7477125" y="4860925"/>
          <p14:tracePt t="24600" x="7477125" y="4852988"/>
          <p14:tracePt t="24606" x="7485063" y="4843463"/>
          <p14:tracePt t="24623" x="7485063" y="4835525"/>
          <p14:tracePt t="24886" x="7604125" y="4827588"/>
          <p14:tracePt t="24891" x="7918450" y="4749800"/>
          <p14:tracePt t="24899" x="8308975" y="4683125"/>
          <p14:tracePt t="24907" x="8734425" y="4605338"/>
          <p14:tracePt t="24912" x="8886825" y="4538663"/>
          <p14:tracePt t="24920" x="9056688" y="4495800"/>
          <p14:tracePt t="24926" x="9201150" y="4460875"/>
          <p14:tracePt t="24933" x="9345613" y="4435475"/>
          <p14:tracePt t="24942" x="9507538" y="4402138"/>
          <p14:tracePt t="24947" x="9652000" y="4368800"/>
          <p14:tracePt t="24958" x="9771063" y="4316413"/>
          <p14:tracePt t="24961" x="9906000" y="4283075"/>
          <p14:tracePt t="24967" x="10059988" y="4232275"/>
          <p14:tracePt t="24977" x="10186988" y="4181475"/>
          <p14:tracePt t="24981" x="10331450" y="4138613"/>
          <p14:tracePt t="24990" x="10483850" y="4087813"/>
          <p14:tracePt t="24996" x="10637838" y="4037013"/>
          <p14:tracePt t="25004" x="10798175" y="3951288"/>
          <p14:tracePt t="25010" x="10926763" y="3892550"/>
          <p14:tracePt t="25017" x="11036300" y="3857625"/>
          <p14:tracePt t="25024" x="11096625" y="3832225"/>
          <p14:tracePt t="25030" x="11172825" y="3798888"/>
          <p14:tracePt t="25037" x="11249025" y="3773488"/>
          <p14:tracePt t="25044" x="11291888" y="3748088"/>
          <p14:tracePt t="25053" x="11360150" y="3722688"/>
          <p14:tracePt t="25061" x="11401425" y="3705225"/>
          <p14:tracePt t="25065" x="11426825" y="3687763"/>
          <p14:tracePt t="25072" x="11461750" y="3679825"/>
          <p14:tracePt t="25080" x="11487150" y="3671888"/>
          <p14:tracePt t="25086" x="11503025" y="3662363"/>
          <p14:tracePt t="25093" x="11530013" y="3662363"/>
          <p14:tracePt t="25100" x="11555413" y="3646488"/>
          <p14:tracePt t="25107" x="11580813" y="3636963"/>
          <p14:tracePt t="25114" x="11614150" y="3629025"/>
          <p14:tracePt t="25121" x="11631613" y="3611563"/>
          <p14:tracePt t="25127" x="11657013" y="3603625"/>
          <p14:tracePt t="25135" x="11690350" y="3594100"/>
          <p14:tracePt t="25142" x="11715750" y="3586163"/>
          <p14:tracePt t="25148" x="11733213" y="3578225"/>
          <p14:tracePt t="25157" x="11758613" y="3568700"/>
          <p14:tracePt t="25162" x="11784013" y="3568700"/>
          <p14:tracePt t="25170" x="11809413" y="3560763"/>
          <p14:tracePt t="25176" x="11818938" y="3560763"/>
          <p14:tracePt t="25184" x="11834813" y="3560763"/>
          <p14:tracePt t="25190" x="11852275" y="3560763"/>
          <p14:tracePt t="25197" x="11860213" y="3560763"/>
          <p14:tracePt t="25205" x="11885613" y="3552825"/>
          <p14:tracePt t="25211" x="11895138" y="3552825"/>
          <p14:tracePt t="25219" x="11920538" y="3543300"/>
          <p14:tracePt t="25226" x="11936413" y="3543300"/>
          <p14:tracePt t="25233" x="11961813" y="3543300"/>
          <p14:tracePt t="25239" x="11979275" y="3535363"/>
          <p14:tracePt t="25246" x="11996738" y="3535363"/>
          <p14:tracePt t="25253" x="12022138" y="3527425"/>
          <p14:tracePt t="25260" x="12039600" y="3527425"/>
          <p14:tracePt t="25267" x="12065000" y="3527425"/>
          <p14:tracePt t="25273" x="12090400" y="3527425"/>
          <p14:tracePt t="25281" x="12115800" y="3527425"/>
          <p14:tracePt t="25288" x="12149138" y="35274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3181C4-F8A6-4E0D-B449-4D5F47345EEC}"/>
              </a:ext>
            </a:extLst>
          </p:cNvPr>
          <p:cNvSpPr/>
          <p:nvPr/>
        </p:nvSpPr>
        <p:spPr>
          <a:xfrm>
            <a:off x="186431" y="1469822"/>
            <a:ext cx="11896078" cy="526353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E1552-1BFB-4603-B738-D892C512AD7C}"/>
              </a:ext>
            </a:extLst>
          </p:cNvPr>
          <p:cNvSpPr txBox="1"/>
          <p:nvPr/>
        </p:nvSpPr>
        <p:spPr>
          <a:xfrm>
            <a:off x="660499" y="1894237"/>
            <a:ext cx="110491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*Nội dung cần nhớ: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dải lệnh Home chứa các nhóm lệnh: sao chép, di chuyển, dán, định dạng văn bản..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thao tác trên bảng chọn File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văn bản mới: File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NewBlank Document (Ctrl+N)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Mở văn bản đã có: 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Open (Ctrl + O)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Lưu văn bản: File  Save/ Save as (Ctrl + S)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Đóng văn bản: File  Close (Ctrl + W)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Đóng cửa sổ Word: File  Exit ( Alt + F4)</a:t>
            </a: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516C1C-5A13-4B32-9107-D949D3123A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383579"/>
      </p:ext>
    </p:extLst>
  </p:cSld>
  <p:clrMapOvr>
    <a:masterClrMapping/>
  </p:clrMapOvr>
  <p:transition spd="slow" advTm="32355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431" x="12106275" y="3867150"/>
          <p14:tracePt t="438" x="12039600" y="3875088"/>
          <p14:tracePt t="445" x="11979275" y="3883025"/>
          <p14:tracePt t="452" x="11928475" y="3892550"/>
          <p14:tracePt t="459" x="11885613" y="3900488"/>
          <p14:tracePt t="466" x="11852275" y="3917950"/>
          <p14:tracePt t="473" x="11818938" y="3925888"/>
          <p14:tracePt t="481" x="11784013" y="3935413"/>
          <p14:tracePt t="487" x="11750675" y="3943350"/>
          <p14:tracePt t="494" x="11725275" y="3951288"/>
          <p14:tracePt t="500" x="11715750" y="3960813"/>
          <p14:tracePt t="508" x="11690350" y="3968750"/>
          <p14:tracePt t="516" x="11664950" y="3976688"/>
          <p14:tracePt t="521" x="11657013" y="3976688"/>
          <p14:tracePt t="529" x="11631613" y="3986213"/>
          <p14:tracePt t="536" x="11614150" y="3994150"/>
          <p14:tracePt t="543" x="11606213" y="3994150"/>
          <p14:tracePt t="549" x="11596688" y="3994150"/>
          <p14:tracePt t="556" x="11580813" y="3994150"/>
          <p14:tracePt t="570" x="11571288" y="4002088"/>
          <p14:tracePt t="577" x="11563350" y="4002088"/>
          <p14:tracePt t="584" x="11555413" y="4011613"/>
          <p14:tracePt t="593" x="11545888" y="4011613"/>
          <p14:tracePt t="601" x="11537950" y="4019550"/>
          <p14:tracePt t="606" x="11530013" y="4019550"/>
          <p14:tracePt t="616" x="11520488" y="4019550"/>
          <p14:tracePt t="1642" x="11360150" y="4027488"/>
          <p14:tracePt t="1648" x="11053763" y="4062413"/>
          <p14:tracePt t="1655" x="10721975" y="4113213"/>
          <p14:tracePt t="1662" x="10331450" y="4171950"/>
          <p14:tracePt t="1667" x="9948863" y="4206875"/>
          <p14:tracePt t="1675" x="9642475" y="4240213"/>
          <p14:tracePt t="1682" x="9380538" y="4257675"/>
          <p14:tracePt t="1689" x="9023350" y="4291013"/>
          <p14:tracePt t="1697" x="8793163" y="4291013"/>
          <p14:tracePt t="1703" x="8589963" y="4291013"/>
          <p14:tracePt t="1709" x="8428038" y="4283075"/>
          <p14:tracePt t="1716" x="8258175" y="4283075"/>
          <p14:tracePt t="1724" x="8113713" y="4275138"/>
          <p14:tracePt t="1731" x="8020050" y="4265613"/>
          <p14:tracePt t="1737" x="7943850" y="4265613"/>
          <p14:tracePt t="1745" x="7885113" y="4257675"/>
          <p14:tracePt t="1751" x="7842250" y="4257675"/>
          <p14:tracePt t="1758" x="7807325" y="4249738"/>
          <p14:tracePt t="1765" x="7781925" y="4240213"/>
          <p14:tracePt t="1772" x="7766050" y="4240213"/>
          <p14:tracePt t="1781" x="7748588" y="4240213"/>
          <p14:tracePt t="1786" x="7740650" y="4240213"/>
          <p14:tracePt t="1792" x="7731125" y="4240213"/>
          <p14:tracePt t="1800" x="7723188" y="4240213"/>
          <p14:tracePt t="1807" x="7715250" y="4240213"/>
          <p14:tracePt t="1816" x="7705725" y="4240213"/>
          <p14:tracePt t="1822" x="7697788" y="4240213"/>
          <p14:tracePt t="1829" x="7688263" y="4240213"/>
          <p14:tracePt t="1837" x="7688263" y="4232275"/>
          <p14:tracePt t="1843" x="7680325" y="4232275"/>
          <p14:tracePt t="1850" x="7672388" y="4232275"/>
          <p14:tracePt t="1857" x="7654925" y="4224338"/>
          <p14:tracePt t="1864" x="7646988" y="4224338"/>
          <p14:tracePt t="1870" x="7637463" y="4224338"/>
          <p14:tracePt t="1884" x="7629525" y="4224338"/>
          <p14:tracePt t="1900" x="7612063" y="4214813"/>
          <p14:tracePt t="3982" x="7527925" y="4189413"/>
          <p14:tracePt t="3989" x="7383463" y="4146550"/>
          <p14:tracePt t="3996" x="7239000" y="4105275"/>
          <p14:tracePt t="4002" x="7145338" y="4070350"/>
          <p14:tracePt t="4010" x="7077075" y="4062413"/>
          <p14:tracePt t="4017" x="7018338" y="4044950"/>
          <p14:tracePt t="4023" x="6942138" y="4019550"/>
          <p14:tracePt t="4031" x="6864350" y="4002088"/>
          <p14:tracePt t="4037" x="6754813" y="3976688"/>
          <p14:tracePt t="4044" x="6635750" y="3951288"/>
          <p14:tracePt t="4051" x="6534150" y="3935413"/>
          <p14:tracePt t="4059" x="6448425" y="3908425"/>
          <p14:tracePt t="4067" x="6354763" y="3900488"/>
          <p14:tracePt t="4072" x="6261100" y="3892550"/>
          <p14:tracePt t="4081" x="6184900" y="3867150"/>
          <p14:tracePt t="4086" x="6108700" y="3841750"/>
          <p14:tracePt t="4093" x="6065838" y="3832225"/>
          <p14:tracePt t="4100" x="6015038" y="3824288"/>
          <p14:tracePt t="4107" x="5972175" y="3816350"/>
          <p14:tracePt t="4114" x="5946775" y="3798888"/>
          <p14:tracePt t="4121" x="5905500" y="3781425"/>
          <p14:tracePt t="4128" x="5870575" y="3773488"/>
          <p14:tracePt t="4135" x="5819775" y="3756025"/>
          <p14:tracePt t="4142" x="5761038" y="3738563"/>
          <p14:tracePt t="4150" x="5708650" y="3713163"/>
          <p14:tracePt t="4154" x="5649913" y="3705225"/>
          <p14:tracePt t="4161" x="5565775" y="3671888"/>
          <p14:tracePt t="4169" x="5472113" y="3654425"/>
          <p14:tracePt t="4176" x="5378450" y="3629025"/>
          <p14:tracePt t="4182" x="5259388" y="3594100"/>
          <p14:tracePt t="4190" x="5157788" y="3568700"/>
          <p14:tracePt t="4197" x="5097463" y="3552825"/>
          <p14:tracePt t="4204" x="5021263" y="3527425"/>
          <p14:tracePt t="4211" x="4945063" y="3509963"/>
          <p14:tracePt t="4219" x="4902200" y="3502025"/>
          <p14:tracePt t="4225" x="4851400" y="3492500"/>
          <p14:tracePt t="4232" x="4791075" y="3467100"/>
          <p14:tracePt t="4239" x="4749800" y="3459163"/>
          <p14:tracePt t="4247" x="4699000" y="3449638"/>
          <p14:tracePt t="4252" x="4664075" y="3433763"/>
          <p14:tracePt t="4260" x="4621213" y="3433763"/>
          <p14:tracePt t="4266" x="4570413" y="3416300"/>
          <p14:tracePt t="4274" x="4537075" y="3408363"/>
          <p14:tracePt t="4281" x="4511675" y="3408363"/>
          <p14:tracePt t="4287" x="4486275" y="3398838"/>
          <p14:tracePt t="4295" x="4460875" y="3390900"/>
          <p14:tracePt t="4301" x="4443413" y="3390900"/>
          <p14:tracePt t="4308" x="4425950" y="3382963"/>
          <p14:tracePt t="4315" x="4418013" y="3382963"/>
          <p14:tracePt t="4322" x="4410075" y="3373438"/>
          <p14:tracePt t="4330" x="4400550" y="3373438"/>
          <p14:tracePt t="4336" x="4392613" y="3373438"/>
          <p14:tracePt t="4343" x="4384675" y="3373438"/>
          <p14:tracePt t="4357" x="4375150" y="3373438"/>
          <p14:tracePt t="4664" x="4316413" y="3373438"/>
          <p14:tracePt t="4670" x="4222750" y="3373438"/>
          <p14:tracePt t="4676" x="4121150" y="3373438"/>
          <p14:tracePt t="4683" x="4035425" y="3373438"/>
          <p14:tracePt t="4691" x="3967163" y="3373438"/>
          <p14:tracePt t="4697" x="3890963" y="3365500"/>
          <p14:tracePt t="4704" x="3832225" y="3365500"/>
          <p14:tracePt t="4711" x="3789363" y="3365500"/>
          <p14:tracePt t="4718" x="3729038" y="3365500"/>
          <p14:tracePt t="4725" x="3687763" y="3365500"/>
          <p14:tracePt t="4732" x="3627438" y="3365500"/>
          <p14:tracePt t="4739" x="3568700" y="3355975"/>
          <p14:tracePt t="4747" x="3517900" y="3355975"/>
          <p14:tracePt t="4753" x="3457575" y="3355975"/>
          <p14:tracePt t="4760" x="3381375" y="3355975"/>
          <p14:tracePt t="4767" x="3297238" y="3355975"/>
          <p14:tracePt t="4773" x="3228975" y="3355975"/>
          <p14:tracePt t="4781" x="3143250" y="3355975"/>
          <p14:tracePt t="4787" x="3100388" y="3355975"/>
          <p14:tracePt t="4795" x="3041650" y="3348038"/>
          <p14:tracePt t="4801" x="2982913" y="3340100"/>
          <p14:tracePt t="4808" x="2947988" y="3340100"/>
          <p14:tracePt t="4815" x="2914650" y="3330575"/>
          <p14:tracePt t="4821" x="2879725" y="3322638"/>
          <p14:tracePt t="4830" x="2854325" y="3322638"/>
          <p14:tracePt t="4836" x="2828925" y="3314700"/>
          <p14:tracePt t="4843" x="2795588" y="3305175"/>
          <p14:tracePt t="4849" x="2744788" y="3289300"/>
          <p14:tracePt t="4857" x="2701925" y="3271838"/>
          <p14:tracePt t="4864" x="2651125" y="3254375"/>
          <p14:tracePt t="4870" x="2590800" y="3238500"/>
          <p14:tracePt t="4878" x="2549525" y="3228975"/>
          <p14:tracePt t="4899" x="2430463" y="3170238"/>
          <p14:tracePt t="4904" x="2395538" y="3160713"/>
          <p14:tracePt t="4913" x="2362200" y="3152775"/>
          <p14:tracePt t="4919" x="2336800" y="3144838"/>
          <p14:tracePt t="4926" x="2319338" y="3144838"/>
          <p14:tracePt t="4933" x="2301875" y="3135313"/>
          <p14:tracePt t="4941" x="2276475" y="3127375"/>
          <p14:tracePt t="4947" x="2260600" y="3119438"/>
          <p14:tracePt t="4955" x="2243138" y="3109913"/>
          <p14:tracePt t="4962" x="2217738" y="3109913"/>
          <p14:tracePt t="4967" x="2192338" y="3101975"/>
          <p14:tracePt t="4975" x="2166938" y="3094038"/>
          <p14:tracePt t="4982" x="2149475" y="3084513"/>
          <p14:tracePt t="4989" x="2124075" y="3067050"/>
          <p14:tracePt t="4997" x="2098675" y="3067050"/>
          <p14:tracePt t="5002" x="2073275" y="3059113"/>
          <p14:tracePt t="5010" x="2073275" y="3051175"/>
          <p14:tracePt t="5016" x="2055813" y="3051175"/>
          <p14:tracePt t="5024" x="2047875" y="3041650"/>
          <p14:tracePt t="5038" x="2030413" y="3041650"/>
          <p14:tracePt t="5044" x="2022475" y="3033713"/>
          <p14:tracePt t="5059" x="2005013" y="3033713"/>
          <p14:tracePt t="5073" x="1997075" y="3025775"/>
          <p14:tracePt t="5087" x="1987550" y="3025775"/>
          <p14:tracePt t="5094" x="1979613" y="3016250"/>
          <p14:tracePt t="5107" x="1971675" y="3016250"/>
          <p14:tracePt t="5121" x="1962150" y="3016250"/>
          <p14:tracePt t="5135" x="1954213" y="3008313"/>
          <p14:tracePt t="5141" x="1946275" y="3008313"/>
          <p14:tracePt t="5149" x="1936750" y="3000375"/>
          <p14:tracePt t="5169" x="1928813" y="2990850"/>
          <p14:tracePt t="5177" x="1920875" y="2990850"/>
          <p14:tracePt t="5191" x="1911350" y="2990850"/>
          <p14:tracePt t="5198" x="1903413" y="2982913"/>
          <p14:tracePt t="5205" x="1893888" y="2982913"/>
          <p14:tracePt t="5219" x="1893888" y="2974975"/>
          <p14:tracePt t="5226" x="1885950" y="2974975"/>
          <p14:tracePt t="5233" x="1878013" y="2974975"/>
          <p14:tracePt t="5247" x="1878013" y="2965450"/>
          <p14:tracePt t="5267" x="1868488" y="2957513"/>
          <p14:tracePt t="5281" x="1860550" y="2949575"/>
          <p14:tracePt t="5330" x="1860550" y="2940050"/>
          <p14:tracePt t="5379" x="1868488" y="2932113"/>
          <p14:tracePt t="5392" x="1885950" y="2932113"/>
          <p14:tracePt t="5398" x="1911350" y="2922588"/>
          <p14:tracePt t="5406" x="1946275" y="2906713"/>
          <p14:tracePt t="5413" x="1971675" y="2897188"/>
          <p14:tracePt t="5419" x="2030413" y="2881313"/>
          <p14:tracePt t="5427" x="2106613" y="2863850"/>
          <p14:tracePt t="5434" x="2182813" y="2855913"/>
          <p14:tracePt t="5441" x="2243138" y="2830513"/>
          <p14:tracePt t="5448" x="2301875" y="2820988"/>
          <p14:tracePt t="5454" x="2362200" y="2813050"/>
          <p14:tracePt t="5461" x="2395538" y="2813050"/>
          <p14:tracePt t="5468" x="2438400" y="2805113"/>
          <p14:tracePt t="5476" x="2481263" y="2805113"/>
          <p14:tracePt t="5482" x="2532063" y="2795588"/>
          <p14:tracePt t="5489" x="2574925" y="2795588"/>
          <p14:tracePt t="5497" x="2616200" y="2795588"/>
          <p14:tracePt t="5502" x="2676525" y="2787650"/>
          <p14:tracePt t="5510" x="2719388" y="2787650"/>
          <p14:tracePt t="5516" x="2760663" y="2787650"/>
          <p14:tracePt t="5524" x="2820988" y="2787650"/>
          <p14:tracePt t="5533" x="2879725" y="2787650"/>
          <p14:tracePt t="5538" x="2922588" y="2787650"/>
          <p14:tracePt t="5546" x="2982913" y="2787650"/>
          <p14:tracePt t="5551" x="3024188" y="2787650"/>
          <p14:tracePt t="5561" x="3084513" y="2787650"/>
          <p14:tracePt t="5567" x="3127375" y="2787650"/>
          <p14:tracePt t="5574" x="3186113" y="2787650"/>
          <p14:tracePt t="5579" x="3228975" y="2787650"/>
          <p14:tracePt t="5586" x="3270250" y="2787650"/>
          <p14:tracePt t="5593" x="3313113" y="2795588"/>
          <p14:tracePt t="5601" x="3363913" y="2805113"/>
          <p14:tracePt t="5607" x="3406775" y="2813050"/>
          <p14:tracePt t="5614" x="3441700" y="2820988"/>
          <p14:tracePt t="5621" x="3500438" y="2830513"/>
          <p14:tracePt t="5628" x="3551238" y="2838450"/>
          <p14:tracePt t="5635" x="3594100" y="2846388"/>
          <p14:tracePt t="5642" x="3636963" y="2846388"/>
          <p14:tracePt t="5649" x="3687763" y="2863850"/>
          <p14:tracePt t="5656" x="3729038" y="2871788"/>
          <p14:tracePt t="5663" x="3771900" y="2881313"/>
          <p14:tracePt t="5669" x="3822700" y="2881313"/>
          <p14:tracePt t="5677" x="3840163" y="2889250"/>
          <p14:tracePt t="5683" x="3865563" y="2889250"/>
          <p14:tracePt t="5691" x="3890963" y="2897188"/>
          <p14:tracePt t="5697" x="3900488" y="2897188"/>
          <p14:tracePt t="5705" x="3916363" y="2897188"/>
          <p14:tracePt t="5712" x="3933825" y="2897188"/>
          <p14:tracePt t="5717" x="3951288" y="2906713"/>
          <p14:tracePt t="5726" x="3967163" y="2906713"/>
          <p14:tracePt t="5732" x="3984625" y="2906713"/>
          <p14:tracePt t="5739" x="3992563" y="2914650"/>
          <p14:tracePt t="5747" x="4010025" y="2914650"/>
          <p14:tracePt t="5752" x="4035425" y="2922588"/>
          <p14:tracePt t="5760" x="4044950" y="2922588"/>
          <p14:tracePt t="5766" x="4070350" y="2922588"/>
          <p14:tracePt t="5774" x="4086225" y="2932113"/>
          <p14:tracePt t="5783" x="4095750" y="2932113"/>
          <p14:tracePt t="5788" x="4111625" y="2940050"/>
          <p14:tracePt t="5796" x="4129088" y="2940050"/>
          <p14:tracePt t="5801" x="4137025" y="2949575"/>
          <p14:tracePt t="5809" x="4154488" y="2949575"/>
          <p14:tracePt t="5815" x="4162425" y="2949575"/>
          <p14:tracePt t="5822" x="4171950" y="2949575"/>
          <p14:tracePt t="5830" x="4179888" y="2949575"/>
          <p14:tracePt t="5836" x="4187825" y="2949575"/>
          <p14:tracePt t="5850" x="4197350" y="2949575"/>
          <p14:tracePt t="5857" x="4205288" y="2949575"/>
          <p14:tracePt t="5871" x="4214813" y="2949575"/>
          <p14:tracePt t="5878" x="4222750" y="2949575"/>
          <p14:tracePt t="5885" x="4230688" y="2949575"/>
          <p14:tracePt t="5919" x="4240213" y="2949575"/>
          <p14:tracePt t="5933" x="4248150" y="2949575"/>
          <p14:tracePt t="5941" x="4248150" y="2957513"/>
          <p14:tracePt t="6455" x="4265613" y="2957513"/>
          <p14:tracePt t="6462" x="4273550" y="2957513"/>
          <p14:tracePt t="6468" x="4281488" y="2965450"/>
          <p14:tracePt t="6474" x="4298950" y="2965450"/>
          <p14:tracePt t="6481" x="4306888" y="2965450"/>
          <p14:tracePt t="6488" x="4324350" y="2965450"/>
          <p14:tracePt t="6496" x="4341813" y="2965450"/>
          <p14:tracePt t="6503" x="4349750" y="2974975"/>
          <p14:tracePt t="6510" x="4375150" y="2974975"/>
          <p14:tracePt t="6516" x="4392613" y="2974975"/>
          <p14:tracePt t="6524" x="4400550" y="2974975"/>
          <p14:tracePt t="6531" x="4418013" y="2974975"/>
          <p14:tracePt t="6538" x="4435475" y="2974975"/>
          <p14:tracePt t="6545" x="4451350" y="2974975"/>
          <p14:tracePt t="6551" x="4476750" y="2974975"/>
          <p14:tracePt t="6559" x="4494213" y="2974975"/>
          <p14:tracePt t="6566" x="4519613" y="2974975"/>
          <p14:tracePt t="6572" x="4545013" y="2974975"/>
          <p14:tracePt t="6579" x="4562475" y="2974975"/>
          <p14:tracePt t="6586" x="4587875" y="2974975"/>
          <p14:tracePt t="6592" x="4621213" y="2974975"/>
          <p14:tracePt t="6600" x="4638675" y="2974975"/>
          <p14:tracePt t="6607" x="4673600" y="2974975"/>
          <p14:tracePt t="6614" x="4699000" y="2974975"/>
          <p14:tracePt t="6620" x="4724400" y="2965450"/>
          <p14:tracePt t="6629" x="4749800" y="2965450"/>
          <p14:tracePt t="6635" x="4783138" y="2965450"/>
          <p14:tracePt t="6641" x="4818063" y="2957513"/>
          <p14:tracePt t="6648" x="4851400" y="2957513"/>
          <p14:tracePt t="6655" x="4884738" y="2949575"/>
          <p14:tracePt t="6663" x="4902200" y="2949575"/>
          <p14:tracePt t="6669" x="4935538" y="2949575"/>
          <p14:tracePt t="6676" x="4962525" y="2949575"/>
          <p14:tracePt t="6683" x="4970463" y="2949575"/>
          <p14:tracePt t="6690" x="4995863" y="2949575"/>
          <p14:tracePt t="6697" x="5013325" y="2949575"/>
          <p14:tracePt t="6704" x="5021263" y="2949575"/>
          <p14:tracePt t="6711" x="5038725" y="2949575"/>
          <p14:tracePt t="6725" x="5054600" y="2949575"/>
          <p14:tracePt t="6732" x="5064125" y="2949575"/>
          <p14:tracePt t="6746" x="5080000" y="2949575"/>
          <p14:tracePt t="6760" x="5089525" y="2949575"/>
          <p14:tracePt t="6774" x="5097463" y="2949575"/>
          <p14:tracePt t="6781" x="5106988" y="2940050"/>
          <p14:tracePt t="6802" x="5114925" y="2932113"/>
          <p14:tracePt t="6815" x="5122863" y="2932113"/>
          <p14:tracePt t="6822" x="5132388" y="2932113"/>
          <p14:tracePt t="6836" x="5132388" y="2922588"/>
          <p14:tracePt t="6850" x="5132388" y="2914650"/>
          <p14:tracePt t="7234" x="5208588" y="2914650"/>
          <p14:tracePt t="7241" x="5327650" y="2922588"/>
          <p14:tracePt t="7248" x="5454650" y="2922588"/>
          <p14:tracePt t="7255" x="5581650" y="2932113"/>
          <p14:tracePt t="7263" x="5708650" y="2932113"/>
          <p14:tracePt t="7267" x="5802313" y="2932113"/>
          <p14:tracePt t="7274" x="5880100" y="2932113"/>
          <p14:tracePt t="7281" x="5946775" y="2932113"/>
          <p14:tracePt t="7288" x="6007100" y="2932113"/>
          <p14:tracePt t="7296" x="6049963" y="2932113"/>
          <p14:tracePt t="7301" x="6083300" y="2940050"/>
          <p14:tracePt t="7309" x="6116638" y="2940050"/>
          <p14:tracePt t="7315" x="6134100" y="2949575"/>
          <p14:tracePt t="7322" x="6151563" y="2949575"/>
          <p14:tracePt t="7331" x="6176963" y="2949575"/>
          <p14:tracePt t="7344" x="6194425" y="2949575"/>
          <p14:tracePt t="7351" x="6202363" y="2957513"/>
          <p14:tracePt t="7364" x="6210300" y="2957513"/>
          <p14:tracePt t="7380" x="6219825" y="2957513"/>
          <p14:tracePt t="7392" x="6227763" y="2957513"/>
          <p14:tracePt t="7407" x="6235700" y="2957513"/>
          <p14:tracePt t="7441" x="6245225" y="2957513"/>
          <p14:tracePt t="7511" x="6253163" y="2957513"/>
          <p14:tracePt t="8455" x="6278563" y="2957513"/>
          <p14:tracePt t="8462" x="6311900" y="2957513"/>
          <p14:tracePt t="8469" x="6346825" y="2965450"/>
          <p14:tracePt t="8476" x="6380163" y="2965450"/>
          <p14:tracePt t="8482" x="6405563" y="2965450"/>
          <p14:tracePt t="8490" x="6440488" y="2974975"/>
          <p14:tracePt t="8496" x="6473825" y="2974975"/>
          <p14:tracePt t="8503" x="6499225" y="2982913"/>
          <p14:tracePt t="8510" x="6516688" y="2982913"/>
          <p14:tracePt t="8517" x="6542088" y="2990850"/>
          <p14:tracePt t="8524" x="6567488" y="2990850"/>
          <p14:tracePt t="8531" x="6584950" y="2990850"/>
          <p14:tracePt t="8538" x="6610350" y="2990850"/>
          <p14:tracePt t="8546" x="6635750" y="2990850"/>
          <p14:tracePt t="8551" x="6661150" y="2990850"/>
          <p14:tracePt t="8559" x="6686550" y="2990850"/>
          <p14:tracePt t="8565" x="6719888" y="2990850"/>
          <p14:tracePt t="8573" x="6745288" y="2990850"/>
          <p14:tracePt t="8579" x="6770688" y="2990850"/>
          <p14:tracePt t="8587" x="6797675" y="2990850"/>
          <p14:tracePt t="8593" x="6831013" y="2990850"/>
          <p14:tracePt t="8602" x="6848475" y="2990850"/>
          <p14:tracePt t="8609" x="6881813" y="2990850"/>
          <p14:tracePt t="8616" x="6915150" y="2990850"/>
          <p14:tracePt t="8623" x="6958013" y="2990850"/>
          <p14:tracePt t="8630" x="6992938" y="2990850"/>
          <p14:tracePt t="8636" x="7034213" y="2990850"/>
          <p14:tracePt t="8641" x="7059613" y="2990850"/>
          <p14:tracePt t="8648" x="7102475" y="2990850"/>
          <p14:tracePt t="8655" x="7145338" y="2990850"/>
          <p14:tracePt t="8663" x="7196138" y="2990850"/>
          <p14:tracePt t="8670" x="7221538" y="2990850"/>
          <p14:tracePt t="8676" x="7264400" y="2990850"/>
          <p14:tracePt t="8683" x="7289800" y="2990850"/>
          <p14:tracePt t="8691" x="7323138" y="2990850"/>
          <p14:tracePt t="8697" x="7348538" y="2990850"/>
          <p14:tracePt t="8704" x="7373938" y="2990850"/>
          <p14:tracePt t="8712" x="7400925" y="2990850"/>
          <p14:tracePt t="8718" x="7416800" y="2990850"/>
          <p14:tracePt t="8725" x="7434263" y="2990850"/>
          <p14:tracePt t="8732" x="7459663" y="2990850"/>
          <p14:tracePt t="8739" x="7477125" y="2990850"/>
          <p14:tracePt t="8746" x="7493000" y="2990850"/>
          <p14:tracePt t="8753" x="7518400" y="2990850"/>
          <p14:tracePt t="8761" x="7527925" y="2990850"/>
          <p14:tracePt t="8767" x="7545388" y="2990850"/>
          <p14:tracePt t="8774" x="7570788" y="2990850"/>
          <p14:tracePt t="8781" x="7578725" y="2990850"/>
          <p14:tracePt t="8788" x="7596188" y="2990850"/>
          <p14:tracePt t="8797" x="7604125" y="2990850"/>
          <p14:tracePt t="8802" x="7612063" y="2990850"/>
          <p14:tracePt t="8809" x="7629525" y="2990850"/>
          <p14:tracePt t="8823" x="7637463" y="2990850"/>
          <p14:tracePt t="8829" x="7646988" y="2990850"/>
          <p14:tracePt t="8844" x="7654925" y="2990850"/>
          <p14:tracePt t="8851" x="7662863" y="2990850"/>
          <p14:tracePt t="8857" x="7672388" y="2990850"/>
          <p14:tracePt t="8879" x="7680325" y="2990850"/>
          <p14:tracePt t="8892" x="7688263" y="2990850"/>
          <p14:tracePt t="9616" x="7688263" y="2982913"/>
          <p14:tracePt t="9628" x="7688263" y="2974975"/>
          <p14:tracePt t="9636" x="7680325" y="2974975"/>
          <p14:tracePt t="9657" x="7672388" y="2965450"/>
          <p14:tracePt t="9663" x="7662863" y="2965450"/>
          <p14:tracePt t="9670" x="7646988" y="2957513"/>
          <p14:tracePt t="9677" x="7621588" y="2949575"/>
          <p14:tracePt t="9684" x="7586663" y="2940050"/>
          <p14:tracePt t="9691" x="7553325" y="2932113"/>
          <p14:tracePt t="9697" x="7518400" y="2914650"/>
          <p14:tracePt t="9704" x="7485063" y="2914650"/>
          <p14:tracePt t="9711" x="7451725" y="2897188"/>
          <p14:tracePt t="9718" x="7426325" y="2897188"/>
          <p14:tracePt t="9726" x="7400925" y="2889250"/>
          <p14:tracePt t="9732" x="7366000" y="2881313"/>
          <p14:tracePt t="9739" x="7332663" y="2871788"/>
          <p14:tracePt t="9746" x="7297738" y="2863850"/>
          <p14:tracePt t="9753" x="7272338" y="2855913"/>
          <p14:tracePt t="9761" x="7239000" y="2855913"/>
          <p14:tracePt t="9767" x="7204075" y="2846388"/>
          <p14:tracePt t="9774" x="7170738" y="2846388"/>
          <p14:tracePt t="9781" x="7127875" y="2838450"/>
          <p14:tracePt t="9788" x="7085013" y="2838450"/>
          <p14:tracePt t="9795" x="7034213" y="2820988"/>
          <p14:tracePt t="9801" x="7008813" y="2820988"/>
          <p14:tracePt t="9809" x="6967538" y="2813050"/>
          <p14:tracePt t="9816" x="6915150" y="2813050"/>
          <p14:tracePt t="9823" x="6873875" y="2813050"/>
          <p14:tracePt t="9830" x="6831013" y="2813050"/>
          <p14:tracePt t="9837" x="6788150" y="2813050"/>
          <p14:tracePt t="9843" x="6754813" y="2813050"/>
          <p14:tracePt t="9850" x="6704013" y="2813050"/>
          <p14:tracePt t="9858" x="6643688" y="2813050"/>
          <p14:tracePt t="9864" x="6584950" y="2813050"/>
          <p14:tracePt t="9871" x="6524625" y="2820988"/>
          <p14:tracePt t="9879" x="6483350" y="2820988"/>
          <p14:tracePt t="9885" x="6423025" y="2830513"/>
          <p14:tracePt t="9892" x="6380163" y="2830513"/>
          <p14:tracePt t="9899" x="6321425" y="2838450"/>
          <p14:tracePt t="9906" x="6278563" y="2838450"/>
          <p14:tracePt t="9913" x="6227763" y="2846388"/>
          <p14:tracePt t="9920" x="6184900" y="2855913"/>
          <p14:tracePt t="9927" x="6151563" y="2863850"/>
          <p14:tracePt t="9934" x="6108700" y="2871788"/>
          <p14:tracePt t="9941" x="6057900" y="2881313"/>
          <p14:tracePt t="9948" x="6015038" y="2889250"/>
          <p14:tracePt t="9955" x="5981700" y="2897188"/>
          <p14:tracePt t="9962" x="5946775" y="2897188"/>
          <p14:tracePt t="9969" x="5921375" y="2906713"/>
          <p14:tracePt t="9977" x="5905500" y="2914650"/>
          <p14:tracePt t="9986" x="5880100" y="2922588"/>
          <p14:tracePt t="9991" x="5862638" y="2932113"/>
          <p14:tracePt t="9997" x="5853113" y="2940050"/>
          <p14:tracePt t="10002" x="5837238" y="2940050"/>
          <p14:tracePt t="10013" x="5827713" y="2940050"/>
          <p14:tracePt t="10018" x="5819775" y="2940050"/>
          <p14:tracePt t="10025" x="5811838" y="2940050"/>
          <p14:tracePt t="10033" x="5802313" y="2940050"/>
          <p14:tracePt t="10038" x="5794375" y="2940050"/>
          <p14:tracePt t="10047" x="5786438" y="2949575"/>
          <p14:tracePt t="10052" x="5776913" y="2949575"/>
          <p14:tracePt t="10059" x="5776913" y="2957513"/>
          <p14:tracePt t="10066" x="5768975" y="2957513"/>
          <p14:tracePt t="10087" x="5761038" y="2965450"/>
          <p14:tracePt t="10100" x="5751513" y="2965450"/>
          <p14:tracePt t="10295" x="5761038" y="2965450"/>
          <p14:tracePt t="10387" x="5768975" y="2965450"/>
          <p14:tracePt t="10546" x="5776913" y="2965450"/>
          <p14:tracePt t="14061" x="5768975" y="2965450"/>
          <p14:tracePt t="14066" x="5761038" y="2965450"/>
          <p14:tracePt t="14074" x="5751513" y="2974975"/>
          <p14:tracePt t="14080" x="5743575" y="2974975"/>
          <p14:tracePt t="14087" x="5718175" y="2982913"/>
          <p14:tracePt t="14094" x="5708650" y="2982913"/>
          <p14:tracePt t="14101" x="5675313" y="2982913"/>
          <p14:tracePt t="14109" x="5649913" y="2990850"/>
          <p14:tracePt t="14115" x="5624513" y="3000375"/>
          <p14:tracePt t="14121" x="5591175" y="3008313"/>
          <p14:tracePt t="14129" x="5556250" y="3016250"/>
          <p14:tracePt t="14136" x="5522913" y="3025775"/>
          <p14:tracePt t="14142" x="5487988" y="3033713"/>
          <p14:tracePt t="14150" x="5454650" y="3033713"/>
          <p14:tracePt t="14156" x="5429250" y="3041650"/>
          <p14:tracePt t="14163" x="5386388" y="3059113"/>
          <p14:tracePt t="14170" x="5360988" y="3067050"/>
          <p14:tracePt t="14177" x="5310188" y="3076575"/>
          <p14:tracePt t="14184" x="5276850" y="3094038"/>
          <p14:tracePt t="14191" x="5241925" y="3101975"/>
          <p14:tracePt t="14198" x="5199063" y="3109913"/>
          <p14:tracePt t="14205" x="5148263" y="3127375"/>
          <p14:tracePt t="14212" x="5097463" y="3144838"/>
          <p14:tracePt t="14219" x="5054600" y="3152775"/>
          <p14:tracePt t="14226" x="5013325" y="3160713"/>
          <p14:tracePt t="14232" x="4970463" y="3186113"/>
          <p14:tracePt t="14240" x="4927600" y="3195638"/>
          <p14:tracePt t="14247" x="4876800" y="3211513"/>
          <p14:tracePt t="14254" x="4833938" y="3221038"/>
          <p14:tracePt t="14262" x="4783138" y="3238500"/>
          <p14:tracePt t="14268" x="4740275" y="3246438"/>
          <p14:tracePt t="14275" x="4706938" y="3263900"/>
          <p14:tracePt t="14282" x="4656138" y="3271838"/>
          <p14:tracePt t="14288" x="4621213" y="3297238"/>
          <p14:tracePt t="14296" x="4579938" y="3305175"/>
          <p14:tracePt t="14303" x="4545013" y="3322638"/>
          <p14:tracePt t="14309" x="4511675" y="3330575"/>
          <p14:tracePt t="14317" x="4460875" y="3340100"/>
          <p14:tracePt t="14323" x="4425950" y="3355975"/>
          <p14:tracePt t="14330" x="4392613" y="3365500"/>
          <p14:tracePt t="14338" x="4367213" y="3373438"/>
          <p14:tracePt t="14344" x="4316413" y="3390900"/>
          <p14:tracePt t="14350" x="4281488" y="3398838"/>
          <p14:tracePt t="14359" x="4256088" y="3408363"/>
          <p14:tracePt t="14365" x="4214813" y="3416300"/>
          <p14:tracePt t="14372" x="4179888" y="3433763"/>
          <p14:tracePt t="14379" x="4154488" y="3441700"/>
          <p14:tracePt t="14386" x="4129088" y="3449638"/>
          <p14:tracePt t="14393" x="4111625" y="3459163"/>
          <p14:tracePt t="14400" x="4095750" y="3467100"/>
          <p14:tracePt t="14407" x="4070350" y="3467100"/>
          <p14:tracePt t="14413" x="4052888" y="3467100"/>
          <p14:tracePt t="14421" x="4017963" y="3475038"/>
          <p14:tracePt t="14428" x="3984625" y="3484563"/>
          <p14:tracePt t="14434" x="3951288" y="3492500"/>
          <p14:tracePt t="14441" x="3908425" y="3502025"/>
          <p14:tracePt t="14448" x="3873500" y="3509963"/>
          <p14:tracePt t="14455" x="3840163" y="3517900"/>
          <p14:tracePt t="14462" x="3797300" y="3517900"/>
          <p14:tracePt t="14470" x="3763963" y="3527425"/>
          <p14:tracePt t="14476" x="3729038" y="3535363"/>
          <p14:tracePt t="14483" x="3695700" y="3543300"/>
          <p14:tracePt t="14490" x="3662363" y="3552825"/>
          <p14:tracePt t="14497" x="3627438" y="3560763"/>
          <p14:tracePt t="14504" x="3602038" y="3568700"/>
          <p14:tracePt t="14512" x="3568700" y="3568700"/>
          <p14:tracePt t="14518" x="3533775" y="3578225"/>
          <p14:tracePt t="14525" x="3508375" y="3586163"/>
          <p14:tracePt t="14532" x="3492500" y="3594100"/>
          <p14:tracePt t="14539" x="3457575" y="3603625"/>
          <p14:tracePt t="14546" x="3432175" y="3611563"/>
          <p14:tracePt t="14552" x="3398838" y="3619500"/>
          <p14:tracePt t="14562" x="3381375" y="3629025"/>
          <p14:tracePt t="14566" x="3363913" y="3629025"/>
          <p14:tracePt t="14573" x="3338513" y="3636963"/>
          <p14:tracePt t="14580" x="3322638" y="3636963"/>
          <p14:tracePt t="14588" x="3313113" y="3646488"/>
          <p14:tracePt t="14593" x="3297238" y="3646488"/>
          <p14:tracePt t="14601" x="3287713" y="3646488"/>
          <p14:tracePt t="14608" x="3279775" y="3654425"/>
          <p14:tracePt t="14615" x="3270250" y="3654425"/>
          <p14:tracePt t="14622" x="3262313" y="3662363"/>
          <p14:tracePt t="14636" x="3244850" y="3671888"/>
          <p14:tracePt t="14643" x="3236913" y="3671888"/>
          <p14:tracePt t="14657" x="3228975" y="3671888"/>
          <p14:tracePt t="14664" x="3219450" y="3671888"/>
          <p14:tracePt t="14671" x="3211513" y="3679825"/>
          <p14:tracePt t="15054" x="3186113" y="3679825"/>
          <p14:tracePt t="15060" x="3160713" y="3679825"/>
          <p14:tracePt t="15067" x="3127375" y="3679825"/>
          <p14:tracePt t="15074" x="3100388" y="3687763"/>
          <p14:tracePt t="15080" x="3067050" y="3697288"/>
          <p14:tracePt t="15088" x="3033713" y="3697288"/>
          <p14:tracePt t="15095" x="2990850" y="3705225"/>
          <p14:tracePt t="15101" x="2955925" y="3713163"/>
          <p14:tracePt t="15109" x="2930525" y="3722688"/>
          <p14:tracePt t="15115" x="2905125" y="3722688"/>
          <p14:tracePt t="15123" x="2871788" y="3730625"/>
          <p14:tracePt t="15129" x="2846388" y="3730625"/>
          <p14:tracePt t="15137" x="2811463" y="3738563"/>
          <p14:tracePt t="15143" x="2786063" y="3748088"/>
          <p14:tracePt t="15150" x="2778125" y="3748088"/>
          <p14:tracePt t="15157" x="2752725" y="3748088"/>
          <p14:tracePt t="15164" x="2727325" y="3756025"/>
          <p14:tracePt t="15171" x="2719388" y="3756025"/>
          <p14:tracePt t="15178" x="2693988" y="3763963"/>
          <p14:tracePt t="15185" x="2684463" y="3763963"/>
          <p14:tracePt t="15191" x="2659063" y="3773488"/>
          <p14:tracePt t="15199" x="2641600" y="3773488"/>
          <p14:tracePt t="15206" x="2625725" y="3773488"/>
          <p14:tracePt t="15212" x="2600325" y="3781425"/>
          <p14:tracePt t="15220" x="2574925" y="3781425"/>
          <p14:tracePt t="15227" x="2549525" y="3781425"/>
          <p14:tracePt t="15234" x="2524125" y="3781425"/>
          <p14:tracePt t="15241" x="2497138" y="3790950"/>
          <p14:tracePt t="15248" x="2471738" y="3790950"/>
          <p14:tracePt t="15255" x="2438400" y="3798888"/>
          <p14:tracePt t="15261" x="2420938" y="3798888"/>
          <p14:tracePt t="15269" x="2395538" y="3798888"/>
          <p14:tracePt t="15275" x="2379663" y="3806825"/>
          <p14:tracePt t="15282" x="2362200" y="3806825"/>
          <p14:tracePt t="15290" x="2336800" y="3806825"/>
          <p14:tracePt t="15296" x="2319338" y="3806825"/>
          <p14:tracePt t="15303" x="2311400" y="3806825"/>
          <p14:tracePt t="15311" x="2293938" y="3806825"/>
          <p14:tracePt t="15316" x="2286000" y="3806825"/>
          <p14:tracePt t="15324" x="2268538" y="3806825"/>
          <p14:tracePt t="15331" x="2243138" y="3806825"/>
          <p14:tracePt t="15338" x="2225675" y="3806825"/>
          <p14:tracePt t="15345" x="2208213" y="3816350"/>
          <p14:tracePt t="15351" x="2192338" y="3816350"/>
          <p14:tracePt t="15359" x="2182813" y="3824288"/>
          <p14:tracePt t="15366" x="2166938" y="3824288"/>
          <p14:tracePt t="15373" x="2149475" y="3824288"/>
          <p14:tracePt t="15379" x="2141538" y="3824288"/>
          <p14:tracePt t="15387" x="2124075" y="3832225"/>
          <p14:tracePt t="15394" x="2116138" y="3832225"/>
          <p14:tracePt t="15399" x="2106613" y="3832225"/>
          <p14:tracePt t="15408" x="2098675" y="3832225"/>
          <p14:tracePt t="15414" x="2090738" y="3832225"/>
          <p14:tracePt t="15423" x="2081213" y="3832225"/>
          <p14:tracePt t="15430" x="2073275" y="3832225"/>
          <p14:tracePt t="15435" x="2065338" y="3832225"/>
          <p14:tracePt t="15456" x="2055813" y="3832225"/>
          <p14:tracePt t="15463" x="2047875" y="3832225"/>
          <p14:tracePt t="15491" x="2038350" y="3832225"/>
          <p14:tracePt t="15575" x="2047875" y="3832225"/>
          <p14:tracePt t="15582" x="2055813" y="3841750"/>
          <p14:tracePt t="15595" x="2073275" y="3841750"/>
          <p14:tracePt t="15602" x="2090738" y="3849688"/>
          <p14:tracePt t="15611" x="2106613" y="3849688"/>
          <p14:tracePt t="15616" x="2124075" y="3857625"/>
          <p14:tracePt t="15622" x="2149475" y="3857625"/>
          <p14:tracePt t="15629" x="2166938" y="3867150"/>
          <p14:tracePt t="15637" x="2192338" y="3867150"/>
          <p14:tracePt t="15643" x="2217738" y="3875088"/>
          <p14:tracePt t="15649" x="2243138" y="3875088"/>
          <p14:tracePt t="15658" x="2260600" y="3875088"/>
          <p14:tracePt t="15664" x="2276475" y="3883025"/>
          <p14:tracePt t="15671" x="2293938" y="3883025"/>
          <p14:tracePt t="15678" x="2301875" y="3883025"/>
          <p14:tracePt t="15686" x="2319338" y="3883025"/>
          <p14:tracePt t="15692" x="2327275" y="3883025"/>
          <p14:tracePt t="15699" x="2344738" y="3892550"/>
          <p14:tracePt t="15706" x="2370138" y="3900488"/>
          <p14:tracePt t="15713" x="2387600" y="3908425"/>
          <p14:tracePt t="15720" x="2395538" y="3908425"/>
          <p14:tracePt t="15728" x="2413000" y="3917950"/>
          <p14:tracePt t="15734" x="2430463" y="3917950"/>
          <p14:tracePt t="15741" x="2438400" y="3925888"/>
          <p14:tracePt t="15747" x="2455863" y="3925888"/>
          <p14:tracePt t="15755" x="2471738" y="3935413"/>
          <p14:tracePt t="15769" x="2481263" y="3935413"/>
          <p14:tracePt t="15776" x="2489200" y="3935413"/>
          <p14:tracePt t="15783" x="2497138" y="3935413"/>
          <p14:tracePt t="15790" x="2506663" y="3943350"/>
          <p14:tracePt t="15796" x="2514600" y="3943350"/>
          <p14:tracePt t="15803" x="2524125" y="3951288"/>
          <p14:tracePt t="15811" x="2532063" y="3951288"/>
          <p14:tracePt t="15817" x="2540000" y="3951288"/>
          <p14:tracePt t="15825" x="2557463" y="3960813"/>
          <p14:tracePt t="15831" x="2565400" y="3960813"/>
          <p14:tracePt t="15840" x="2574925" y="3960813"/>
          <p14:tracePt t="15847" x="2590800" y="3960813"/>
          <p14:tracePt t="15853" x="2600325" y="3960813"/>
          <p14:tracePt t="15866" x="2616200" y="3960813"/>
          <p14:tracePt t="15873" x="2625725" y="3960813"/>
          <p14:tracePt t="15887" x="2633663" y="3960813"/>
          <p14:tracePt t="15894" x="2641600" y="3960813"/>
          <p14:tracePt t="15908" x="2651125" y="3960813"/>
          <p14:tracePt t="15914" x="2659063" y="3960813"/>
          <p14:tracePt t="15921" x="2668588" y="3960813"/>
          <p14:tracePt t="15949" x="2676525" y="3960813"/>
          <p14:tracePt t="15970" x="2684463" y="3960813"/>
          <p14:tracePt t="16004" x="2693988" y="3960813"/>
          <p14:tracePt t="16012" x="2701925" y="3960813"/>
          <p14:tracePt t="16019" x="2709863" y="3960813"/>
          <p14:tracePt t="16040" x="2727325" y="3960813"/>
          <p14:tracePt t="16053" x="2744788" y="3960813"/>
          <p14:tracePt t="16060" x="2760663" y="3960813"/>
          <p14:tracePt t="16067" x="2778125" y="3960813"/>
          <p14:tracePt t="16074" x="2811463" y="3960813"/>
          <p14:tracePt t="16082" x="2846388" y="3960813"/>
          <p14:tracePt t="16088" x="2871788" y="3960813"/>
          <p14:tracePt t="16095" x="2905125" y="3960813"/>
          <p14:tracePt t="16102" x="2940050" y="3960813"/>
          <p14:tracePt t="16109" x="2973388" y="3951288"/>
          <p14:tracePt t="16116" x="2998788" y="3951288"/>
          <p14:tracePt t="16123" x="3016250" y="3943350"/>
          <p14:tracePt t="16129" x="3049588" y="3943350"/>
          <p14:tracePt t="16137" x="3074988" y="3943350"/>
          <p14:tracePt t="16144" x="3100388" y="3935413"/>
          <p14:tracePt t="16150" x="3127375" y="3935413"/>
          <p14:tracePt t="16158" x="3160713" y="3925888"/>
          <p14:tracePt t="16164" x="3178175" y="3925888"/>
          <p14:tracePt t="16171" x="3203575" y="3925888"/>
          <p14:tracePt t="16178" x="3228975" y="3925888"/>
          <p14:tracePt t="16185" x="3244850" y="3925888"/>
          <p14:tracePt t="16192" x="3262313" y="3925888"/>
          <p14:tracePt t="16199" x="3279775" y="3925888"/>
          <p14:tracePt t="16206" x="3305175" y="3925888"/>
          <p14:tracePt t="16213" x="3322638" y="3917950"/>
          <p14:tracePt t="16220" x="3338513" y="3917950"/>
          <p14:tracePt t="16228" x="3348038" y="3917950"/>
          <p14:tracePt t="16234" x="3363913" y="3917950"/>
          <p14:tracePt t="16241" x="3373438" y="3917950"/>
          <p14:tracePt t="16248" x="3381375" y="3917950"/>
          <p14:tracePt t="16255" x="3398838" y="3917950"/>
          <p14:tracePt t="16262" x="3406775" y="3917950"/>
          <p14:tracePt t="16269" x="3414713" y="3908425"/>
          <p14:tracePt t="16277" x="3432175" y="3908425"/>
          <p14:tracePt t="16282" x="3441700" y="3908425"/>
          <p14:tracePt t="16289" x="3449638" y="3908425"/>
          <p14:tracePt t="16296" x="3457575" y="3900488"/>
          <p14:tracePt t="16303" x="3467100" y="3900488"/>
          <p14:tracePt t="16312" x="3475038" y="3900488"/>
          <p14:tracePt t="16316" x="3482975" y="3900488"/>
          <p14:tracePt t="16330" x="3500438" y="3900488"/>
          <p14:tracePt t="16338" x="3508375" y="3900488"/>
          <p14:tracePt t="16359" x="3517900" y="3900488"/>
          <p14:tracePt t="16366" x="3525838" y="3900488"/>
          <p14:tracePt t="16380" x="3533775" y="3900488"/>
          <p14:tracePt t="16400" x="3533775" y="3892550"/>
          <p14:tracePt t="16408" x="3543300" y="3892550"/>
          <p14:tracePt t="16435" x="3543300" y="3883025"/>
          <p14:tracePt t="16484" x="3543300" y="3875088"/>
          <p14:tracePt t="16497" x="3543300" y="3867150"/>
          <p14:tracePt t="16526" x="3543300" y="3857625"/>
          <p14:tracePt t="17921" x="3543300" y="3849688"/>
          <p14:tracePt t="19152" x="3543300" y="3857625"/>
          <p14:tracePt t="19165" x="3543300" y="3867150"/>
          <p14:tracePt t="19262" x="3551238" y="3867150"/>
          <p14:tracePt t="19297" x="3559175" y="3867150"/>
          <p14:tracePt t="19310" x="3568700" y="3867150"/>
          <p14:tracePt t="19331" x="3568700" y="3875088"/>
          <p14:tracePt t="19359" x="3576638" y="3875088"/>
          <p14:tracePt t="19387" x="3586163" y="3875088"/>
          <p14:tracePt t="19394" x="3586163" y="3883025"/>
          <p14:tracePt t="19429" x="3594100" y="3892550"/>
          <p14:tracePt t="19450" x="3602038" y="3892550"/>
          <p14:tracePt t="19457" x="3619500" y="3900488"/>
          <p14:tracePt t="19463" x="3636963" y="3900488"/>
          <p14:tracePt t="19470" x="3662363" y="3900488"/>
          <p14:tracePt t="19477" x="3695700" y="3900488"/>
          <p14:tracePt t="19485" x="3738563" y="3908425"/>
          <p14:tracePt t="19493" x="3797300" y="3925888"/>
          <p14:tracePt t="19500" x="3873500" y="3935413"/>
          <p14:tracePt t="19506" x="3967163" y="3943350"/>
          <p14:tracePt t="19516" x="4070350" y="3968750"/>
          <p14:tracePt t="19519" x="4187825" y="3976688"/>
          <p14:tracePt t="19527" x="4316413" y="3994150"/>
          <p14:tracePt t="19533" x="4418013" y="4002088"/>
          <p14:tracePt t="19540" x="4511675" y="4002088"/>
          <p14:tracePt t="19546" x="4595813" y="4002088"/>
          <p14:tracePt t="19554" x="4673600" y="3986213"/>
          <p14:tracePt t="19560" x="4714875" y="3986213"/>
          <p14:tracePt t="19566" x="4765675" y="3976688"/>
          <p14:tracePt t="19575" x="4791075" y="3976688"/>
          <p14:tracePt t="19582" x="4818063" y="3976688"/>
          <p14:tracePt t="19588" x="4851400" y="3968750"/>
          <p14:tracePt t="19595" x="4859338" y="3968750"/>
          <p14:tracePt t="19602" x="4876800" y="3960813"/>
          <p14:tracePt t="19609" x="4894263" y="3960813"/>
          <p14:tracePt t="19623" x="4902200" y="3960813"/>
          <p14:tracePt t="19630" x="4910138" y="3960813"/>
          <p14:tracePt t="19637" x="4919663" y="3960813"/>
          <p14:tracePt t="19651" x="4927600" y="3960813"/>
          <p14:tracePt t="19665" x="4935538" y="3960813"/>
          <p14:tracePt t="19671" x="4935538" y="3951288"/>
          <p14:tracePt t="19678" x="4945063" y="3951288"/>
          <p14:tracePt t="19686" x="4953000" y="3943350"/>
          <p14:tracePt t="19692" x="4962525" y="3943350"/>
          <p14:tracePt t="20049" x="5038725" y="3943350"/>
          <p14:tracePt t="20055" x="5191125" y="3943350"/>
          <p14:tracePt t="20063" x="5335588" y="3943350"/>
          <p14:tracePt t="20069" x="5446713" y="3943350"/>
          <p14:tracePt t="20078" x="5548313" y="3943350"/>
          <p14:tracePt t="20083" x="5649913" y="3943350"/>
          <p14:tracePt t="20089" x="5718175" y="3943350"/>
          <p14:tracePt t="20096" x="5802313" y="3943350"/>
          <p14:tracePt t="20103" x="5880100" y="3925888"/>
          <p14:tracePt t="20111" x="5930900" y="3925888"/>
          <p14:tracePt t="20117" x="5981700" y="3917950"/>
          <p14:tracePt t="20124" x="6015038" y="3917950"/>
          <p14:tracePt t="20131" x="6040438" y="3917950"/>
          <p14:tracePt t="20138" x="6065838" y="3917950"/>
          <p14:tracePt t="20145" x="6091238" y="3917950"/>
          <p14:tracePt t="20152" x="6108700" y="3917950"/>
          <p14:tracePt t="20158" x="6134100" y="3908425"/>
          <p14:tracePt t="20165" x="6159500" y="3908425"/>
          <p14:tracePt t="20172" x="6176963" y="3908425"/>
          <p14:tracePt t="20179" x="6202363" y="3908425"/>
          <p14:tracePt t="20186" x="6219825" y="3908425"/>
          <p14:tracePt t="20193" x="6227763" y="3908425"/>
          <p14:tracePt t="20200" x="6235700" y="3908425"/>
          <p14:tracePt t="20207" x="6245225" y="3908425"/>
          <p14:tracePt t="20214" x="6253163" y="3908425"/>
          <p14:tracePt t="20221" x="6261100" y="3908425"/>
          <p14:tracePt t="20228" x="6270625" y="3908425"/>
          <p14:tracePt t="20249" x="6278563" y="3908425"/>
          <p14:tracePt t="20255" x="6286500" y="3908425"/>
          <p14:tracePt t="20291" x="6296025" y="3908425"/>
          <p14:tracePt t="20304" x="6303963" y="3908425"/>
          <p14:tracePt t="20417" x="6303963" y="3900488"/>
          <p14:tracePt t="20458" x="6303963" y="3892550"/>
          <p14:tracePt t="20687" x="6296025" y="3892550"/>
          <p14:tracePt t="20701" x="6278563" y="3892550"/>
          <p14:tracePt t="20708" x="6270625" y="3892550"/>
          <p14:tracePt t="20715" x="6245225" y="3883025"/>
          <p14:tracePt t="20721" x="6210300" y="3883025"/>
          <p14:tracePt t="20728" x="6167438" y="3875088"/>
          <p14:tracePt t="20737" x="6126163" y="3875088"/>
          <p14:tracePt t="20744" x="6040438" y="3857625"/>
          <p14:tracePt t="20750" x="5921375" y="3849688"/>
          <p14:tracePt t="20757" x="5768975" y="3841750"/>
          <p14:tracePt t="20763" x="5573713" y="3841750"/>
          <p14:tracePt t="20770" x="5421313" y="3841750"/>
          <p14:tracePt t="20776" x="5284788" y="3841750"/>
          <p14:tracePt t="20783" x="5165725" y="3841750"/>
          <p14:tracePt t="20791" x="5054600" y="3841750"/>
          <p14:tracePt t="20797" x="4953000" y="3841750"/>
          <p14:tracePt t="20804" x="4859338" y="3841750"/>
          <p14:tracePt t="20812" x="4775200" y="3841750"/>
          <p14:tracePt t="20818" x="4673600" y="3849688"/>
          <p14:tracePt t="20826" x="4587875" y="3857625"/>
          <p14:tracePt t="20832" x="4486275" y="3857625"/>
          <p14:tracePt t="20839" x="4392613" y="3883025"/>
          <p14:tracePt t="20845" x="4306888" y="3883025"/>
          <p14:tracePt t="20853" x="4248150" y="3892550"/>
          <p14:tracePt t="20860" x="4222750" y="3900488"/>
          <p14:tracePt t="20867" x="4171950" y="3908425"/>
          <p14:tracePt t="20875" x="4146550" y="3917950"/>
          <p14:tracePt t="20880" x="4129088" y="3925888"/>
          <p14:tracePt t="20888" x="4111625" y="3925888"/>
          <p14:tracePt t="20895" x="4095750" y="3935413"/>
          <p14:tracePt t="20901" x="4086225" y="3935413"/>
          <p14:tracePt t="20910" x="4070350" y="3943350"/>
          <p14:tracePt t="20915" x="4052888" y="3943350"/>
          <p14:tracePt t="20929" x="4035425" y="3951288"/>
          <p14:tracePt t="20936" x="4027488" y="3951288"/>
          <p14:tracePt t="20943" x="4017963" y="3951288"/>
          <p14:tracePt t="20951" x="4010025" y="3951288"/>
          <p14:tracePt t="20957" x="4002088" y="3960813"/>
          <p14:tracePt t="20964" x="3992563" y="3960813"/>
          <p14:tracePt t="20972" x="3984625" y="3960813"/>
          <p14:tracePt t="20978" x="3976688" y="3960813"/>
          <p14:tracePt t="20985" x="3959225" y="3968750"/>
          <p14:tracePt t="20991" x="3941763" y="3976688"/>
          <p14:tracePt t="20999" x="3925888" y="3986213"/>
          <p14:tracePt t="21006" x="3900488" y="3994150"/>
          <p14:tracePt t="21012" x="3873500" y="4002088"/>
          <p14:tracePt t="21020" x="3848100" y="4002088"/>
          <p14:tracePt t="21028" x="3814763" y="4019550"/>
          <p14:tracePt t="21033" x="3797300" y="4027488"/>
          <p14:tracePt t="21041" x="3763963" y="4037013"/>
          <p14:tracePt t="21047" x="3738563" y="4052888"/>
          <p14:tracePt t="21055" x="3713163" y="4062413"/>
          <p14:tracePt t="21062" x="3687763" y="4070350"/>
          <p14:tracePt t="21069" x="3670300" y="4087813"/>
          <p14:tracePt t="21075" x="3652838" y="4087813"/>
          <p14:tracePt t="21082" x="3627438" y="4095750"/>
          <p14:tracePt t="21089" x="3627438" y="4105275"/>
          <p14:tracePt t="21096" x="3611563" y="4105275"/>
          <p14:tracePt t="21102" x="3602038" y="4113213"/>
          <p14:tracePt t="21117" x="3586163" y="4121150"/>
          <p14:tracePt t="21124" x="3568700" y="4130675"/>
          <p14:tracePt t="21138" x="3551238" y="4138613"/>
          <p14:tracePt t="21144" x="3533775" y="4146550"/>
          <p14:tracePt t="21151" x="3525838" y="4156075"/>
          <p14:tracePt t="21159" x="3517900" y="4156075"/>
          <p14:tracePt t="21165" x="3500438" y="4164013"/>
          <p14:tracePt t="21179" x="3482975" y="4171950"/>
          <p14:tracePt t="21186" x="3475038" y="4181475"/>
          <p14:tracePt t="21194" x="3475038" y="4189413"/>
          <p14:tracePt t="21200" x="3467100" y="4189413"/>
          <p14:tracePt t="21207" x="3457575" y="4189413"/>
          <p14:tracePt t="21213" x="3457575" y="4197350"/>
          <p14:tracePt t="21220" x="3449638" y="4206875"/>
          <p14:tracePt t="21228" x="3441700" y="4206875"/>
          <p14:tracePt t="21235" x="3432175" y="4214813"/>
          <p14:tracePt t="21256" x="3432175" y="4224338"/>
          <p14:tracePt t="21270" x="3424238" y="4232275"/>
          <p14:tracePt t="21305" x="3424238" y="4240213"/>
          <p14:tracePt t="21318" x="3424238" y="4249738"/>
          <p14:tracePt t="21339" x="3414713" y="4249738"/>
          <p14:tracePt t="21353" x="3414713" y="4257675"/>
          <p14:tracePt t="21381" x="3414713" y="4265613"/>
          <p14:tracePt t="21401" x="3406775" y="4265613"/>
          <p14:tracePt t="21415" x="3398838" y="4265613"/>
          <p14:tracePt t="21429" x="3389313" y="4265613"/>
          <p14:tracePt t="21450" x="3389313" y="4275138"/>
          <p14:tracePt t="21750" x="3398838" y="4275138"/>
          <p14:tracePt t="21770" x="3406775" y="4275138"/>
          <p14:tracePt t="21791" x="3414713" y="4275138"/>
          <p14:tracePt t="21798" x="3424238" y="4275138"/>
          <p14:tracePt t="21804" x="3432175" y="4275138"/>
          <p14:tracePt t="21811" x="3449638" y="4275138"/>
          <p14:tracePt t="21817" x="3467100" y="4275138"/>
          <p14:tracePt t="21825" x="3500438" y="4275138"/>
          <p14:tracePt t="21831" x="3525838" y="4275138"/>
          <p14:tracePt t="21839" x="3551238" y="4275138"/>
          <p14:tracePt t="21846" x="3576638" y="4275138"/>
          <p14:tracePt t="21852" x="3611563" y="4275138"/>
          <p14:tracePt t="21860" x="3644900" y="4275138"/>
          <p14:tracePt t="21865" x="3678238" y="4275138"/>
          <p14:tracePt t="21873" x="3703638" y="4275138"/>
          <p14:tracePt t="21880" x="3729038" y="4275138"/>
          <p14:tracePt t="21887" x="3763963" y="4275138"/>
          <p14:tracePt t="21894" x="3781425" y="4275138"/>
          <p14:tracePt t="21901" x="3806825" y="4275138"/>
          <p14:tracePt t="21909" x="3832225" y="4275138"/>
          <p14:tracePt t="21915" x="3840163" y="4275138"/>
          <p14:tracePt t="21922" x="3865563" y="4275138"/>
          <p14:tracePt t="21928" x="3883025" y="4275138"/>
          <p14:tracePt t="21936" x="3890963" y="4265613"/>
          <p14:tracePt t="21943" x="3908425" y="4265613"/>
          <p14:tracePt t="21949" x="3925888" y="4265613"/>
          <p14:tracePt t="21963" x="3941763" y="4265613"/>
          <p14:tracePt t="21971" x="3951288" y="4265613"/>
          <p14:tracePt t="21993" x="3976688" y="4265613"/>
          <p14:tracePt t="22005" x="3984625" y="4257675"/>
          <p14:tracePt t="22012" x="3992563" y="4257675"/>
          <p14:tracePt t="22026" x="4002088" y="4257675"/>
          <p14:tracePt t="22033" x="4010025" y="4257675"/>
          <p14:tracePt t="22047" x="4017963" y="4257675"/>
          <p14:tracePt t="22076" x="4027488" y="4257675"/>
          <p14:tracePt t="22095" x="4035425" y="4257675"/>
          <p14:tracePt t="22138" x="4044950" y="4257675"/>
          <p14:tracePt t="22554" x="4044950" y="4249738"/>
          <p14:tracePt t="22562" x="4027488" y="4249738"/>
          <p14:tracePt t="22569" x="4010025" y="4249738"/>
          <p14:tracePt t="22575" x="3992563" y="4240213"/>
          <p14:tracePt t="22581" x="3959225" y="4240213"/>
          <p14:tracePt t="22589" x="3925888" y="4232275"/>
          <p14:tracePt t="22595" x="3865563" y="4232275"/>
          <p14:tracePt t="22602" x="3806825" y="4232275"/>
          <p14:tracePt t="22609" x="3738563" y="4232275"/>
          <p14:tracePt t="22617" x="3670300" y="4232275"/>
          <p14:tracePt t="22623" x="3594100" y="4232275"/>
          <p14:tracePt t="22630" x="3551238" y="4232275"/>
          <p14:tracePt t="22638" x="3508375" y="4232275"/>
          <p14:tracePt t="22644" x="3467100" y="4232275"/>
          <p14:tracePt t="22652" x="3432175" y="4240213"/>
          <p14:tracePt t="22660" x="3389313" y="4240213"/>
          <p14:tracePt t="22664" x="3338513" y="4249738"/>
          <p14:tracePt t="22672" x="3287713" y="4275138"/>
          <p14:tracePt t="22679" x="3228975" y="4283075"/>
          <p14:tracePt t="22686" x="3168650" y="4300538"/>
          <p14:tracePt t="22694" x="3127375" y="4325938"/>
          <p14:tracePt t="22699" x="3074988" y="4341813"/>
          <p14:tracePt t="22708" x="3024188" y="4359275"/>
          <p14:tracePt t="22715" x="2990850" y="4376738"/>
          <p14:tracePt t="22721" x="2955925" y="4394200"/>
          <p14:tracePt t="22731" x="2922588" y="4410075"/>
          <p14:tracePt t="22736" x="2889250" y="4427538"/>
          <p14:tracePt t="22742" x="2854325" y="4445000"/>
          <p14:tracePt t="22749" x="2828925" y="4460875"/>
          <p14:tracePt t="22756" x="2795588" y="4478338"/>
          <p14:tracePt t="22762" x="2760663" y="4513263"/>
          <p14:tracePt t="22769" x="2719388" y="4529138"/>
          <p14:tracePt t="22776" x="2684463" y="4546600"/>
          <p14:tracePt t="22785" x="2668588" y="4554538"/>
          <p14:tracePt t="22794" x="2651125" y="4564063"/>
          <p14:tracePt t="22798" x="2633663" y="4579938"/>
          <p14:tracePt t="22806" x="2616200" y="4589463"/>
          <p14:tracePt t="22819" x="2600325" y="4605338"/>
          <p14:tracePt t="22826" x="2582863" y="4614863"/>
          <p14:tracePt t="22831" x="2582863" y="4622800"/>
          <p14:tracePt t="22839" x="2565400" y="4630738"/>
          <p14:tracePt t="22845" x="2557463" y="4630738"/>
          <p14:tracePt t="22854" x="2557463" y="4640263"/>
          <p14:tracePt t="22861" x="2540000" y="4648200"/>
          <p14:tracePt t="22866" x="2532063" y="4657725"/>
          <p14:tracePt t="22891" x="2514600" y="4673600"/>
          <p14:tracePt t="22894" x="2506663" y="4673600"/>
          <p14:tracePt t="22901" x="2506663" y="4683125"/>
          <p14:tracePt t="22909" x="2497138" y="4691063"/>
          <p14:tracePt t="22929" x="2489200" y="4699000"/>
          <p14:tracePt t="23020" x="2489200" y="4708525"/>
          <p14:tracePt t="23033" x="2489200" y="4716463"/>
          <p14:tracePt t="23054" x="2497138" y="4716463"/>
          <p14:tracePt t="23075" x="2506663" y="4716463"/>
          <p14:tracePt t="23081" x="2514600" y="4724400"/>
          <p14:tracePt t="23089" x="2524125" y="4724400"/>
          <p14:tracePt t="23110" x="2532063" y="4724400"/>
          <p14:tracePt t="23117" x="2540000" y="4724400"/>
          <p14:tracePt t="23123" x="2549525" y="4724400"/>
          <p14:tracePt t="23130" x="2557463" y="4724400"/>
          <p14:tracePt t="23137" x="2565400" y="4724400"/>
          <p14:tracePt t="23144" x="2582863" y="4724400"/>
          <p14:tracePt t="23151" x="2600325" y="4724400"/>
          <p14:tracePt t="23159" x="2608263" y="4724400"/>
          <p14:tracePt t="23167" x="2633663" y="4724400"/>
          <p14:tracePt t="23173" x="2659063" y="4724400"/>
          <p14:tracePt t="23181" x="2668588" y="4724400"/>
          <p14:tracePt t="23187" x="2684463" y="4724400"/>
          <p14:tracePt t="23195" x="2693988" y="4724400"/>
          <p14:tracePt t="23200" x="2709863" y="4724400"/>
          <p14:tracePt t="23207" x="2719388" y="4724400"/>
          <p14:tracePt t="23214" x="2727325" y="4724400"/>
          <p14:tracePt t="23220" x="2744788" y="4724400"/>
          <p14:tracePt t="23228" x="2752725" y="4724400"/>
          <p14:tracePt t="23235" x="2760663" y="4724400"/>
          <p14:tracePt t="23243" x="2778125" y="4724400"/>
          <p14:tracePt t="23249" x="2786063" y="4724400"/>
          <p14:tracePt t="23255" x="2803525" y="4724400"/>
          <p14:tracePt t="23262" x="2828925" y="4724400"/>
          <p14:tracePt t="23269" x="2838450" y="4724400"/>
          <p14:tracePt t="23276" x="2854325" y="4724400"/>
          <p14:tracePt t="23283" x="2863850" y="4724400"/>
          <p14:tracePt t="23290" x="2871788" y="4724400"/>
          <p14:tracePt t="23297" x="2889250" y="4724400"/>
          <p14:tracePt t="23304" x="2889250" y="4716463"/>
          <p14:tracePt t="23311" x="2897188" y="4716463"/>
          <p14:tracePt t="23318" x="2905125" y="4716463"/>
          <p14:tracePt t="23326" x="2914650" y="4716463"/>
          <p14:tracePt t="23331" x="2922588" y="4716463"/>
          <p14:tracePt t="23339" x="2930525" y="4716463"/>
          <p14:tracePt t="23353" x="2940050" y="4716463"/>
          <p14:tracePt t="23360" x="2947988" y="4716463"/>
          <p14:tracePt t="23366" x="2955925" y="4716463"/>
          <p14:tracePt t="23374" x="2965450" y="4716463"/>
          <p14:tracePt t="23381" x="2982913" y="4716463"/>
          <p14:tracePt t="23388" x="2990850" y="4716463"/>
          <p14:tracePt t="23394" x="3008313" y="4716463"/>
          <p14:tracePt t="23401" x="3024188" y="4716463"/>
          <p14:tracePt t="23409" x="3049588" y="4716463"/>
          <p14:tracePt t="23416" x="3074988" y="4716463"/>
          <p14:tracePt t="23422" x="3092450" y="4716463"/>
          <p14:tracePt t="23429" x="3117850" y="4716463"/>
          <p14:tracePt t="23435" x="3152775" y="4716463"/>
          <p14:tracePt t="23443" x="3168650" y="4716463"/>
          <p14:tracePt t="23450" x="3194050" y="4716463"/>
          <p14:tracePt t="23457" x="3228975" y="4716463"/>
          <p14:tracePt t="23464" x="3270250" y="4716463"/>
          <p14:tracePt t="23470" x="3305175" y="4716463"/>
          <p14:tracePt t="23477" x="3355975" y="4716463"/>
          <p14:tracePt t="23484" x="3398838" y="4716463"/>
          <p14:tracePt t="23492" x="3457575" y="4708525"/>
          <p14:tracePt t="23498" x="3517900" y="4708525"/>
          <p14:tracePt t="23506" x="3559175" y="4708525"/>
          <p14:tracePt t="23512" x="3619500" y="4708525"/>
          <p14:tracePt t="23519" x="3662363" y="4708525"/>
          <p14:tracePt t="23526" x="3703638" y="4708525"/>
          <p14:tracePt t="23533" x="3746500" y="4708525"/>
          <p14:tracePt t="23541" x="3781425" y="4708525"/>
          <p14:tracePt t="23547" x="3814763" y="4708525"/>
          <p14:tracePt t="23554" x="3840163" y="4708525"/>
          <p14:tracePt t="23561" x="3865563" y="4708525"/>
          <p14:tracePt t="23567" x="3890963" y="4708525"/>
          <p14:tracePt t="23575" x="3916363" y="4708525"/>
          <p14:tracePt t="23582" x="3933825" y="4708525"/>
          <p14:tracePt t="23589" x="3959225" y="4708525"/>
          <p14:tracePt t="23595" x="3984625" y="4699000"/>
          <p14:tracePt t="23602" x="4002088" y="4699000"/>
          <p14:tracePt t="23609" x="4027488" y="4699000"/>
          <p14:tracePt t="23617" x="4052888" y="4699000"/>
          <p14:tracePt t="23623" x="4070350" y="4699000"/>
          <p14:tracePt t="23630" x="4095750" y="4691063"/>
          <p14:tracePt t="23638" x="4121150" y="4691063"/>
          <p14:tracePt t="23644" x="4137025" y="4691063"/>
          <p14:tracePt t="23651" x="4162425" y="4691063"/>
          <p14:tracePt t="23659" x="4187825" y="4691063"/>
          <p14:tracePt t="23666" x="4197350" y="4691063"/>
          <p14:tracePt t="23672" x="4222750" y="4691063"/>
          <p14:tracePt t="23679" x="4240213" y="4691063"/>
          <p14:tracePt t="23686" x="4248150" y="4691063"/>
          <p14:tracePt t="23693" x="4265613" y="4691063"/>
          <p14:tracePt t="23700" x="4273550" y="4691063"/>
          <p14:tracePt t="23707" x="4281488" y="4691063"/>
          <p14:tracePt t="23714" x="4291013" y="4691063"/>
          <p14:tracePt t="23721" x="4298950" y="4691063"/>
          <p14:tracePt t="23728" x="4316413" y="4691063"/>
          <p14:tracePt t="23735" x="4324350" y="4691063"/>
          <p14:tracePt t="23743" x="4332288" y="4691063"/>
          <p14:tracePt t="23749" x="4349750" y="4691063"/>
          <p14:tracePt t="23756" x="4359275" y="4691063"/>
          <p14:tracePt t="23762" x="4367213" y="4691063"/>
          <p14:tracePt t="23769" x="4384675" y="4691063"/>
          <p14:tracePt t="23778" x="4392613" y="4691063"/>
          <p14:tracePt t="23782" x="4410075" y="4683125"/>
          <p14:tracePt t="23790" x="4418013" y="4683125"/>
          <p14:tracePt t="23797" x="4425950" y="4683125"/>
          <p14:tracePt t="23804" x="4443413" y="4683125"/>
          <p14:tracePt t="23811" x="4451350" y="4683125"/>
          <p14:tracePt t="23818" x="4460875" y="4683125"/>
          <p14:tracePt t="23825" x="4468813" y="4673600"/>
          <p14:tracePt t="23839" x="4486275" y="4665663"/>
          <p14:tracePt t="23845" x="4494213" y="4665663"/>
          <p14:tracePt t="23860" x="4503738" y="4665663"/>
          <p14:tracePt t="23867" x="4519613" y="4665663"/>
          <p14:tracePt t="23881" x="4529138" y="4665663"/>
          <p14:tracePt t="23888" x="4545013" y="4665663"/>
          <p14:tracePt t="23894" x="4545013" y="4657725"/>
          <p14:tracePt t="23901" x="4562475" y="4657725"/>
          <p14:tracePt t="23915" x="4579938" y="4657725"/>
          <p14:tracePt t="23921" x="4587875" y="4657725"/>
          <p14:tracePt t="23936" x="4605338" y="4657725"/>
          <p14:tracePt t="23943" x="4613275" y="4657725"/>
          <p14:tracePt t="23958" x="4621213" y="4657725"/>
          <p14:tracePt t="23963" x="4638675" y="4657725"/>
          <p14:tracePt t="23978" x="4646613" y="4657725"/>
          <p14:tracePt t="23985" x="4656138" y="4657725"/>
          <p14:tracePt t="23992" x="4664075" y="4657725"/>
          <p14:tracePt t="24008" x="4681538" y="4657725"/>
          <p14:tracePt t="24012" x="4689475" y="4657725"/>
          <p14:tracePt t="24020" x="4699000" y="4657725"/>
          <p14:tracePt t="24026" x="4706938" y="4657725"/>
          <p14:tracePt t="24033" x="4714875" y="4657725"/>
          <p14:tracePt t="24047" x="4724400" y="4657725"/>
          <p14:tracePt t="24061" x="4732338" y="4657725"/>
          <p14:tracePt t="24076" x="4740275" y="4657725"/>
          <p14:tracePt t="24095" x="4749800" y="4657725"/>
          <p14:tracePt t="24165" x="4749800" y="4648200"/>
          <p14:tracePt t="24241" x="4749800" y="4640263"/>
          <p14:tracePt t="24360" x="4749800" y="4630738"/>
          <p14:tracePt t="24374" x="4740275" y="4630738"/>
          <p14:tracePt t="24388" x="4732338" y="4630738"/>
          <p14:tracePt t="24422" x="4732338" y="4622800"/>
          <p14:tracePt t="24457" x="4724400" y="4622800"/>
          <p14:tracePt t="24485" x="4724400" y="4614863"/>
          <p14:tracePt t="24492" x="4714875" y="4614863"/>
          <p14:tracePt t="24539" x="4706938" y="4614863"/>
          <p14:tracePt t="24554" x="4699000" y="4614863"/>
          <p14:tracePt t="24575" x="4689475" y="4614863"/>
          <p14:tracePt t="24581" x="4673600" y="4614863"/>
          <p14:tracePt t="24589" x="4664075" y="4614863"/>
          <p14:tracePt t="24597" x="4630738" y="4614863"/>
          <p14:tracePt t="24603" x="4587875" y="4614863"/>
          <p14:tracePt t="24612" x="4529138" y="4622800"/>
          <p14:tracePt t="24616" x="4425950" y="4622800"/>
          <p14:tracePt t="24623" x="4341813" y="4630738"/>
          <p14:tracePt t="24631" x="4265613" y="4648200"/>
          <p14:tracePt t="24638" x="4197350" y="4657725"/>
          <p14:tracePt t="24644" x="4121150" y="4665663"/>
          <p14:tracePt t="24651" x="4060825" y="4673600"/>
          <p14:tracePt t="24659" x="4017963" y="4683125"/>
          <p14:tracePt t="24664" x="3959225" y="4691063"/>
          <p14:tracePt t="24672" x="3908425" y="4716463"/>
          <p14:tracePt t="24680" x="3848100" y="4724400"/>
          <p14:tracePt t="24686" x="3771900" y="4759325"/>
          <p14:tracePt t="24693" x="3713163" y="4775200"/>
          <p14:tracePt t="24700" x="3652838" y="4792663"/>
          <p14:tracePt t="24707" x="3586163" y="4818063"/>
          <p14:tracePt t="24713" x="3525838" y="4835525"/>
          <p14:tracePt t="24721" x="3492500" y="4852988"/>
          <p14:tracePt t="24727" x="3457575" y="4868863"/>
          <p14:tracePt t="24735" x="3441700" y="4878388"/>
          <p14:tracePt t="24743" x="3424238" y="4894263"/>
          <p14:tracePt t="24748" x="3398838" y="4911725"/>
          <p14:tracePt t="24756" x="3381375" y="4919663"/>
          <p14:tracePt t="24762" x="3363913" y="4937125"/>
          <p14:tracePt t="24769" x="3355975" y="4937125"/>
          <p14:tracePt t="24776" x="3348038" y="4946650"/>
          <p14:tracePt t="24784" x="3330575" y="4954588"/>
          <p14:tracePt t="24791" x="3313113" y="4962525"/>
          <p14:tracePt t="24798" x="3305175" y="4979988"/>
          <p14:tracePt t="24804" x="3287713" y="4987925"/>
          <p14:tracePt t="24811" x="3270250" y="4997450"/>
          <p14:tracePt t="24818" x="3262313" y="5005388"/>
          <p14:tracePt t="24825" x="3244850" y="5013325"/>
          <p14:tracePt t="24831" x="3236913" y="5022850"/>
          <p14:tracePt t="24839" x="3228975" y="5022850"/>
          <p14:tracePt t="24845" x="3219450" y="5030788"/>
          <p14:tracePt t="24852" x="3211513" y="5038725"/>
          <p14:tracePt t="24860" x="3203575" y="5048250"/>
          <p14:tracePt t="24874" x="3194050" y="5048250"/>
          <p14:tracePt t="24881" x="3194050" y="5056188"/>
          <p14:tracePt t="24887" x="3186113" y="5064125"/>
          <p14:tracePt t="24901" x="3178175" y="5064125"/>
          <p14:tracePt t="24909" x="3178175" y="5073650"/>
          <p14:tracePt t="24921" x="3168650" y="5073650"/>
          <p14:tracePt t="24936" x="3160713" y="5081588"/>
          <p14:tracePt t="24950" x="3160713" y="5091113"/>
          <p14:tracePt t="25027" x="3168650" y="5091113"/>
          <p14:tracePt t="25033" x="3178175" y="5091113"/>
          <p14:tracePt t="25048" x="3186113" y="5091113"/>
          <p14:tracePt t="25054" x="3194050" y="5091113"/>
          <p14:tracePt t="25061" x="3211513" y="5091113"/>
          <p14:tracePt t="25068" x="3236913" y="5099050"/>
          <p14:tracePt t="25074" x="3270250" y="5099050"/>
          <p14:tracePt t="25081" x="3297238" y="5106988"/>
          <p14:tracePt t="25089" x="3330575" y="5106988"/>
          <p14:tracePt t="25095" x="3363913" y="5106988"/>
          <p14:tracePt t="25103" x="3406775" y="5116513"/>
          <p14:tracePt t="25110" x="3441700" y="5116513"/>
          <p14:tracePt t="25117" x="3475038" y="5124450"/>
          <p14:tracePt t="25123" x="3500438" y="5124450"/>
          <p14:tracePt t="25131" x="3525838" y="5124450"/>
          <p14:tracePt t="25138" x="3551238" y="5124450"/>
          <p14:tracePt t="25144" x="3568700" y="5132388"/>
          <p14:tracePt t="25151" x="3594100" y="5132388"/>
          <p14:tracePt t="25159" x="3619500" y="5132388"/>
          <p14:tracePt t="25165" x="3636963" y="5132388"/>
          <p14:tracePt t="25171" x="3652838" y="5132388"/>
          <p14:tracePt t="25178" x="3678238" y="5132388"/>
          <p14:tracePt t="25186" x="3687763" y="5132388"/>
          <p14:tracePt t="25193" x="3695700" y="5132388"/>
          <p14:tracePt t="25200" x="3713163" y="5132388"/>
          <p14:tracePt t="25208" x="3721100" y="5132388"/>
          <p14:tracePt t="25214" x="3729038" y="5132388"/>
          <p14:tracePt t="25221" x="3738563" y="5132388"/>
          <p14:tracePt t="25228" x="3756025" y="5132388"/>
          <p14:tracePt t="25235" x="3763963" y="5132388"/>
          <p14:tracePt t="25242" x="3771900" y="5132388"/>
          <p14:tracePt t="25249" x="3781425" y="5132388"/>
          <p14:tracePt t="25255" x="3789363" y="5132388"/>
          <p14:tracePt t="25270" x="3806825" y="5132388"/>
          <p14:tracePt t="25276" x="3814763" y="5132388"/>
          <p14:tracePt t="25297" x="3822700" y="5132388"/>
          <p14:tracePt t="25304" x="3832225" y="5132388"/>
          <p14:tracePt t="25324" x="3840163" y="5132388"/>
          <p14:tracePt t="25339" x="3848100" y="5132388"/>
          <p14:tracePt t="25708" x="3848100" y="5141913"/>
          <p14:tracePt t="25714" x="3832225" y="5141913"/>
          <p14:tracePt t="25721" x="3806825" y="5149850"/>
          <p14:tracePt t="25728" x="3771900" y="5157788"/>
          <p14:tracePt t="25735" x="3738563" y="5167313"/>
          <p14:tracePt t="25742" x="3695700" y="5175250"/>
          <p14:tracePt t="25748" x="3662363" y="5183188"/>
          <p14:tracePt t="25755" x="3611563" y="5200650"/>
          <p14:tracePt t="25763" x="3551238" y="5208588"/>
          <p14:tracePt t="25770" x="3492500" y="5243513"/>
          <p14:tracePt t="25776" x="3432175" y="5276850"/>
          <p14:tracePt t="25783" x="3363913" y="5294313"/>
          <p14:tracePt t="25791" x="3313113" y="5319713"/>
          <p14:tracePt t="25797" x="3270250" y="5345113"/>
          <p14:tracePt t="25804" x="3228975" y="5370513"/>
          <p14:tracePt t="25812" x="3203575" y="5380038"/>
          <p14:tracePt t="25818" x="3178175" y="5395913"/>
          <p14:tracePt t="25824" x="3152775" y="5405438"/>
          <p14:tracePt t="25832" x="3135313" y="5413375"/>
          <p14:tracePt t="25839" x="3127375" y="5421313"/>
          <p14:tracePt t="25845" x="3100388" y="5430838"/>
          <p14:tracePt t="25853" x="3084513" y="5446713"/>
          <p14:tracePt t="25860" x="3059113" y="5456238"/>
          <p14:tracePt t="25867" x="3049588" y="5464175"/>
          <p14:tracePt t="25875" x="3024188" y="5481638"/>
          <p14:tracePt t="25880" x="3008313" y="5481638"/>
          <p14:tracePt t="25887" x="2990850" y="5489575"/>
          <p14:tracePt t="25894" x="2990850" y="5497513"/>
          <p14:tracePt t="25901" x="2973388" y="5497513"/>
          <p14:tracePt t="25909" x="2955925" y="5507038"/>
          <p14:tracePt t="25915" x="2955925" y="5514975"/>
          <p14:tracePt t="25921" x="2947988" y="5524500"/>
          <p14:tracePt t="25928" x="2930525" y="5524500"/>
          <p14:tracePt t="25936" x="2930525" y="5532438"/>
          <p14:tracePt t="25943" x="2922588" y="5532438"/>
          <p14:tracePt t="25950" x="2914650" y="5540375"/>
          <p14:tracePt t="25964" x="2905125" y="5540375"/>
          <p14:tracePt t="25971" x="2897188" y="5540375"/>
          <p14:tracePt t="25985" x="2889250" y="5549900"/>
          <p14:tracePt t="25999" x="2889250" y="5557838"/>
          <p14:tracePt t="26027" x="2889250" y="5565775"/>
          <p14:tracePt t="26082" x="2897188" y="5565775"/>
          <p14:tracePt t="26089" x="2905125" y="5565775"/>
          <p14:tracePt t="26096" x="2905125" y="5575300"/>
          <p14:tracePt t="26103" x="2914650" y="5575300"/>
          <p14:tracePt t="26110" x="2922588" y="5575300"/>
          <p14:tracePt t="26117" x="2922588" y="5583238"/>
          <p14:tracePt t="26126" x="2940050" y="5583238"/>
          <p14:tracePt t="26130" x="2947988" y="5583238"/>
          <p14:tracePt t="26138" x="2955925" y="5583238"/>
          <p14:tracePt t="26144" x="2973388" y="5583238"/>
          <p14:tracePt t="26152" x="2982913" y="5591175"/>
          <p14:tracePt t="26158" x="2998788" y="5591175"/>
          <p14:tracePt t="26166" x="3016250" y="5600700"/>
          <p14:tracePt t="26172" x="3024188" y="5600700"/>
          <p14:tracePt t="26179" x="3049588" y="5600700"/>
          <p14:tracePt t="26186" x="3074988" y="5608638"/>
          <p14:tracePt t="26193" x="3084513" y="5608638"/>
          <p14:tracePt t="26200" x="3109913" y="5608638"/>
          <p14:tracePt t="26207" x="3135313" y="5608638"/>
          <p14:tracePt t="26214" x="3152775" y="5608638"/>
          <p14:tracePt t="26221" x="3186113" y="5616575"/>
          <p14:tracePt t="26227" x="3219450" y="5616575"/>
          <p14:tracePt t="26235" x="3244850" y="5616575"/>
          <p14:tracePt t="26241" x="3270250" y="5616575"/>
          <p14:tracePt t="26250" x="3313113" y="5616575"/>
          <p14:tracePt t="26258" x="3348038" y="5616575"/>
          <p14:tracePt t="26263" x="3381375" y="5616575"/>
          <p14:tracePt t="26270" x="3414713" y="5616575"/>
          <p14:tracePt t="26278" x="3441700" y="5616575"/>
          <p14:tracePt t="26283" x="3482975" y="5616575"/>
          <p14:tracePt t="26291" x="3517900" y="5616575"/>
          <p14:tracePt t="26298" x="3543300" y="5608638"/>
          <p14:tracePt t="26304" x="3576638" y="5608638"/>
          <p14:tracePt t="26311" x="3594100" y="5608638"/>
          <p14:tracePt t="26318" x="3619500" y="5608638"/>
          <p14:tracePt t="26327" x="3644900" y="5608638"/>
          <p14:tracePt t="26331" x="3662363" y="5600700"/>
          <p14:tracePt t="26339" x="3687763" y="5600700"/>
          <p14:tracePt t="26348" x="3703638" y="5600700"/>
          <p14:tracePt t="26354" x="3713163" y="5600700"/>
          <p14:tracePt t="26362" x="3729038" y="5600700"/>
          <p14:tracePt t="26368" x="3738563" y="5591175"/>
          <p14:tracePt t="26381" x="3746500" y="5591175"/>
          <p14:tracePt t="26388" x="3763963" y="5591175"/>
          <p14:tracePt t="26402" x="3771900" y="5591175"/>
          <p14:tracePt t="26409" x="3781425" y="5591175"/>
          <p14:tracePt t="26414" x="3789363" y="5591175"/>
          <p14:tracePt t="26429" x="3797300" y="5591175"/>
          <p14:tracePt t="26436" x="3806825" y="5591175"/>
          <p14:tracePt t="26450" x="3814763" y="5591175"/>
          <p14:tracePt t="26458" x="3822700" y="5591175"/>
          <p14:tracePt t="26478" x="3832225" y="5591175"/>
          <p14:tracePt t="26485" x="3840163" y="5591175"/>
          <p14:tracePt t="26491" x="3848100" y="5591175"/>
          <p14:tracePt t="26520" x="3857625" y="5591175"/>
          <p14:tracePt t="26534" x="3865563" y="5591175"/>
          <p14:tracePt t="26561" x="3865563" y="5583238"/>
          <p14:tracePt t="26568" x="3873500" y="5583238"/>
          <p14:tracePt t="26610" x="3873500" y="5575300"/>
          <p14:tracePt t="26742" x="3873500" y="5565775"/>
          <p14:tracePt t="26812" x="3865563" y="5565775"/>
          <p14:tracePt t="26825" x="3857625" y="5565775"/>
          <p14:tracePt t="26853" x="3848100" y="5565775"/>
          <p14:tracePt t="26875" x="3840163" y="5565775"/>
          <p14:tracePt t="26888" x="3832225" y="5557838"/>
          <p14:tracePt t="27250" x="3746500" y="5557838"/>
          <p14:tracePt t="27257" x="3619500" y="5565775"/>
          <p14:tracePt t="27263" x="3482975" y="5583238"/>
          <p14:tracePt t="27271" x="3373438" y="5600700"/>
          <p14:tracePt t="27278" x="3270250" y="5616575"/>
          <p14:tracePt t="27285" x="3194050" y="5641975"/>
          <p14:tracePt t="27292" x="3109913" y="5659438"/>
          <p14:tracePt t="27298" x="3033713" y="5684838"/>
          <p14:tracePt t="27305" x="2973388" y="5719763"/>
          <p14:tracePt t="27312" x="2905125" y="5735638"/>
          <p14:tracePt t="27319" x="2846388" y="5778500"/>
          <p14:tracePt t="27326" x="2778125" y="5821363"/>
          <p14:tracePt t="27331" x="2719388" y="5854700"/>
          <p14:tracePt t="27340" x="2668588" y="5880100"/>
          <p14:tracePt t="27346" x="2633663" y="5897563"/>
          <p14:tracePt t="27353" x="2608263" y="5915025"/>
          <p14:tracePt t="27360" x="2590800" y="5922963"/>
          <p14:tracePt t="27368" x="2565400" y="5940425"/>
          <p14:tracePt t="27374" x="2540000" y="5948363"/>
          <p14:tracePt t="27380" x="2514600" y="5965825"/>
          <p14:tracePt t="27390" x="2497138" y="5973763"/>
          <p14:tracePt t="27399" x="2489200" y="5973763"/>
          <p14:tracePt t="27402" x="2471738" y="5983288"/>
          <p14:tracePt t="27409" x="2463800" y="5991225"/>
          <p14:tracePt t="27416" x="2463800" y="5999163"/>
          <p14:tracePt t="27423" x="2455863" y="5999163"/>
          <p14:tracePt t="27429" x="2446338" y="5999163"/>
          <p14:tracePt t="27437" x="2446338" y="6008688"/>
          <p14:tracePt t="27451" x="2438400" y="6008688"/>
          <p14:tracePt t="27458" x="2430463" y="6016625"/>
          <p14:tracePt t="27471" x="2430463" y="6024563"/>
          <p14:tracePt t="27478" x="2420938" y="6024563"/>
          <p14:tracePt t="27500" x="2420938" y="6034088"/>
          <p14:tracePt t="27513" x="2413000" y="6034088"/>
          <p14:tracePt t="27527" x="2405063" y="6034088"/>
          <p14:tracePt t="27875" x="2405063" y="6042025"/>
          <p14:tracePt t="27881" x="2413000" y="6042025"/>
          <p14:tracePt t="27889" x="2420938" y="6042025"/>
          <p14:tracePt t="27895" x="2438400" y="6042025"/>
          <p14:tracePt t="27902" x="2463800" y="6049963"/>
          <p14:tracePt t="27909" x="2481263" y="6049963"/>
          <p14:tracePt t="27916" x="2514600" y="6059488"/>
          <p14:tracePt t="27925" x="2549525" y="6067425"/>
          <p14:tracePt t="27929" x="2582863" y="6067425"/>
          <p14:tracePt t="27937" x="2616200" y="6076950"/>
          <p14:tracePt t="27943" x="2641600" y="6076950"/>
          <p14:tracePt t="27951" x="2676525" y="6084888"/>
          <p14:tracePt t="27958" x="2709863" y="6084888"/>
          <p14:tracePt t="27964" x="2752725" y="6092825"/>
          <p14:tracePt t="27971" x="2786063" y="6092825"/>
          <p14:tracePt t="27978" x="2820988" y="6102350"/>
          <p14:tracePt t="27985" x="2863850" y="6102350"/>
          <p14:tracePt t="28008" x="3033713" y="6102350"/>
          <p14:tracePt t="28013" x="3092450" y="6102350"/>
          <p14:tracePt t="28020" x="3160713" y="6102350"/>
          <p14:tracePt t="28027" x="3219450" y="6102350"/>
          <p14:tracePt t="28034" x="3287713" y="6102350"/>
          <p14:tracePt t="28041" x="3363913" y="6102350"/>
          <p14:tracePt t="28048" x="3432175" y="6102350"/>
          <p14:tracePt t="28055" x="3492500" y="6102350"/>
          <p14:tracePt t="28061" x="3559175" y="6102350"/>
          <p14:tracePt t="28068" x="3619500" y="6102350"/>
          <p14:tracePt t="28076" x="3670300" y="6102350"/>
          <p14:tracePt t="28082" x="3713163" y="6102350"/>
          <p14:tracePt t="28090" x="3756025" y="6102350"/>
          <p14:tracePt t="28096" x="3797300" y="6092825"/>
          <p14:tracePt t="28103" x="3840163" y="6092825"/>
          <p14:tracePt t="28110" x="3873500" y="6084888"/>
          <p14:tracePt t="28118" x="3908425" y="6084888"/>
          <p14:tracePt t="28124" x="3941763" y="6084888"/>
          <p14:tracePt t="28132" x="3976688" y="6084888"/>
          <p14:tracePt t="28140" x="4002088" y="6084888"/>
          <p14:tracePt t="28147" x="4035425" y="6084888"/>
          <p14:tracePt t="28153" x="4060825" y="6084888"/>
          <p14:tracePt t="28161" x="4086225" y="6084888"/>
          <p14:tracePt t="28166" x="4111625" y="6084888"/>
          <p14:tracePt t="28174" x="4146550" y="6084888"/>
          <p14:tracePt t="28179" x="4171950" y="6084888"/>
          <p14:tracePt t="28187" x="4187825" y="6084888"/>
          <p14:tracePt t="28193" x="4222750" y="6084888"/>
          <p14:tracePt t="28201" x="4248150" y="6084888"/>
          <p14:tracePt t="28208" x="4265613" y="6084888"/>
          <p14:tracePt t="28214" x="4291013" y="6084888"/>
          <p14:tracePt t="28221" x="4316413" y="6084888"/>
          <p14:tracePt t="28228" x="4332288" y="6084888"/>
          <p14:tracePt t="28235" x="4367213" y="6076950"/>
          <p14:tracePt t="28242" x="4392613" y="6076950"/>
          <p14:tracePt t="28249" x="4425950" y="6076950"/>
          <p14:tracePt t="28257" x="4451350" y="6076950"/>
          <p14:tracePt t="28263" x="4486275" y="6076950"/>
          <p14:tracePt t="28270" x="4519613" y="6076950"/>
          <p14:tracePt t="28277" x="4545013" y="6076950"/>
          <p14:tracePt t="28284" x="4570413" y="6076950"/>
          <p14:tracePt t="28291" x="4605338" y="6076950"/>
          <p14:tracePt t="28298" x="4613275" y="6076950"/>
          <p14:tracePt t="28305" x="4638675" y="6076950"/>
          <p14:tracePt t="28311" x="4646613" y="6076950"/>
          <p14:tracePt t="28319" x="4656138" y="6076950"/>
          <p14:tracePt t="28326" x="4673600" y="6076950"/>
          <p14:tracePt t="28332" x="4681538" y="6076950"/>
          <p14:tracePt t="28347" x="4699000" y="6076950"/>
          <p14:tracePt t="28353" x="4706938" y="6076950"/>
          <p14:tracePt t="28368" x="4714875" y="6076950"/>
          <p14:tracePt t="28375" x="4724400" y="6076950"/>
          <p14:tracePt t="28395" x="4732338" y="6076950"/>
          <p14:tracePt t="28401" x="4740275" y="6076950"/>
          <p14:tracePt t="28416" x="4749800" y="6076950"/>
          <p14:tracePt t="28451" x="4757738" y="6076950"/>
          <p14:tracePt t="28465" x="4765675" y="6076950"/>
          <p14:tracePt t="28750" x="4765675" y="6067425"/>
          <p14:tracePt t="28784" x="4765675" y="6059488"/>
          <p14:tracePt t="28798" x="4765675" y="6049963"/>
          <p14:tracePt t="28825" x="4765675" y="6042025"/>
          <p14:tracePt t="28832" x="4757738" y="6042025"/>
          <p14:tracePt t="28840" x="4757738" y="6034088"/>
          <p14:tracePt t="28846" x="4757738" y="6024563"/>
          <p14:tracePt t="28860" x="4757738" y="6016625"/>
          <p14:tracePt t="28868" x="4749800" y="5999163"/>
          <p14:tracePt t="28874" x="4740275" y="5999163"/>
          <p14:tracePt t="28892" x="4724400" y="5973763"/>
          <p14:tracePt t="28896" x="4732338" y="5983288"/>
          <p14:tracePt t="29153" x="5106988" y="5829300"/>
          <p14:tracePt t="29160" x="5802313" y="5583238"/>
          <p14:tracePt t="29165" x="6261100" y="5421313"/>
          <p14:tracePt t="29173" x="6508750" y="5319713"/>
          <p14:tracePt t="29180" x="6797675" y="5235575"/>
          <p14:tracePt t="29187" x="7069138" y="5116513"/>
          <p14:tracePt t="29193" x="7383463" y="5030788"/>
          <p14:tracePt t="29200" x="7545388" y="4962525"/>
          <p14:tracePt t="29208" x="7781925" y="4868863"/>
          <p14:tracePt t="29214" x="7994650" y="4792663"/>
          <p14:tracePt t="29221" x="8224838" y="4716463"/>
          <p14:tracePt t="29228" x="8377238" y="4665663"/>
          <p14:tracePt t="29234" x="8496300" y="4614863"/>
          <p14:tracePt t="29242" x="8623300" y="4572000"/>
          <p14:tracePt t="29249" x="8742363" y="4538663"/>
          <p14:tracePt t="29257" x="8861425" y="4503738"/>
          <p14:tracePt t="29263" x="8947150" y="4470400"/>
          <p14:tracePt t="29271" x="9023350" y="4435475"/>
          <p14:tracePt t="29277" x="9099550" y="4410075"/>
          <p14:tracePt t="29284" x="9158288" y="4384675"/>
          <p14:tracePt t="29293" x="9209088" y="4359275"/>
          <p14:tracePt t="29297" x="9269413" y="4341813"/>
          <p14:tracePt t="29304" x="9353550" y="4333875"/>
          <p14:tracePt t="29311" x="9447213" y="4308475"/>
          <p14:tracePt t="29318" x="9532938" y="4300538"/>
          <p14:tracePt t="29326" x="9575800" y="4291013"/>
          <p14:tracePt t="29332" x="9617075" y="4291013"/>
          <p14:tracePt t="29339" x="9667875" y="4283075"/>
          <p14:tracePt t="29346" x="9702800" y="4275138"/>
          <p14:tracePt t="29354" x="9728200" y="4275138"/>
          <p14:tracePt t="29360" x="9761538" y="4265613"/>
          <p14:tracePt t="29367" x="9812338" y="4257675"/>
          <p14:tracePt t="29374" x="9864725" y="4257675"/>
          <p14:tracePt t="29380" x="9956800" y="4232275"/>
          <p14:tracePt t="29388" x="10067925" y="4206875"/>
          <p14:tracePt t="29395" x="10186988" y="4189413"/>
          <p14:tracePt t="29402" x="10298113" y="4171950"/>
          <p14:tracePt t="29409" x="10415588" y="4138613"/>
          <p14:tracePt t="29416" x="10560050" y="4113213"/>
          <p14:tracePt t="29423" x="10688638" y="4095750"/>
          <p14:tracePt t="29430" x="10798175" y="4079875"/>
          <p14:tracePt t="29437" x="10883900" y="4079875"/>
          <p14:tracePt t="29443" x="10977563" y="4070350"/>
          <p14:tracePt t="29450" x="11036300" y="4062413"/>
          <p14:tracePt t="29457" x="11079163" y="4052888"/>
          <p14:tracePt t="29465" x="11122025" y="4052888"/>
          <p14:tracePt t="29472" x="11155363" y="4044950"/>
          <p14:tracePt t="29479" x="11198225" y="4044950"/>
          <p14:tracePt t="29485" x="11223625" y="4037013"/>
          <p14:tracePt t="29492" x="11256963" y="4037013"/>
          <p14:tracePt t="29499" x="11282363" y="4037013"/>
          <p14:tracePt t="29508" x="11307763" y="4027488"/>
          <p14:tracePt t="29513" x="11342688" y="4019550"/>
          <p14:tracePt t="29520" x="11376025" y="4011613"/>
          <p14:tracePt t="29526" x="11410950" y="4002088"/>
          <p14:tracePt t="29534" x="11436350" y="4002088"/>
          <p14:tracePt t="29541" x="11461750" y="3994150"/>
          <p14:tracePt t="29548" x="11487150" y="3986213"/>
          <p14:tracePt t="29555" x="11512550" y="3976688"/>
          <p14:tracePt t="29562" x="11530013" y="3968750"/>
          <p14:tracePt t="29569" x="11545888" y="3968750"/>
          <p14:tracePt t="29575" x="11571288" y="3960813"/>
          <p14:tracePt t="29582" x="11588750" y="3951288"/>
          <p14:tracePt t="29591" x="11606213" y="3943350"/>
          <p14:tracePt t="29596" x="11631613" y="3935413"/>
          <p14:tracePt t="29603" x="11647488" y="3925888"/>
          <p14:tracePt t="29610" x="11674475" y="3917950"/>
          <p14:tracePt t="29618" x="11690350" y="3908425"/>
          <p14:tracePt t="29625" x="11707813" y="3900488"/>
          <p14:tracePt t="29630" x="11725275" y="3900488"/>
          <p14:tracePt t="29637" x="11741150" y="3892550"/>
          <p14:tracePt t="29644" x="11758613" y="3883025"/>
          <p14:tracePt t="29651" x="11776075" y="3875088"/>
          <p14:tracePt t="29659" x="11801475" y="3857625"/>
          <p14:tracePt t="29667" x="11809413" y="3841750"/>
          <p14:tracePt t="29674" x="11844338" y="3824288"/>
          <p14:tracePt t="29680" x="11860213" y="3798888"/>
          <p14:tracePt t="29687" x="11895138" y="3781425"/>
          <p14:tracePt t="29694" x="11920538" y="3773488"/>
          <p14:tracePt t="29701" x="11945938" y="3756025"/>
          <p14:tracePt t="29707" x="11971338" y="3730625"/>
          <p14:tracePt t="29715" x="11996738" y="3713163"/>
          <p14:tracePt t="29721" x="12004675" y="3697288"/>
          <p14:tracePt t="29729" x="12030075" y="3679825"/>
          <p14:tracePt t="29735" x="12047538" y="3671888"/>
          <p14:tracePt t="29743" x="12065000" y="3654425"/>
          <p14:tracePt t="29750" x="12072938" y="3646488"/>
          <p14:tracePt t="29758" x="12090400" y="3629025"/>
          <p14:tracePt t="29763" x="12098338" y="3629025"/>
          <p14:tracePt t="29771" x="12106275" y="3619500"/>
          <p14:tracePt t="29784" x="12115800" y="3611563"/>
          <p14:tracePt t="29792" x="12123738" y="3603625"/>
          <p14:tracePt t="29798" x="12133263" y="3603625"/>
          <p14:tracePt t="29805" x="12133263" y="3594100"/>
          <p14:tracePt t="30271" x="12141200" y="3594100"/>
          <p14:tracePt t="30278" x="12149138" y="3594100"/>
          <p14:tracePt t="30285" x="12158663" y="3594100"/>
          <p14:tracePt t="30291" x="12166600" y="3594100"/>
          <p14:tracePt t="30298" x="12174538" y="3594100"/>
          <p14:tracePt t="30306" x="12184063" y="35941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59B06F2-CF1D-4B71-9E6F-C4E60593FD70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FCA0AE-742F-496D-88F8-0D8ABBAF004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862688" y="346789"/>
            <a:ext cx="8553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đoạn văn bản chữ Việt đơn giản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116840" y="1756619"/>
            <a:ext cx="11958320" cy="479658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EEA8A-A329-4AE2-8937-FE15B3383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33" y="2745805"/>
            <a:ext cx="10643711" cy="3472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399AB7-67BF-4635-86B6-6F3D57439FE6}"/>
              </a:ext>
            </a:extLst>
          </p:cNvPr>
          <p:cNvSpPr txBox="1"/>
          <p:nvPr/>
        </p:nvSpPr>
        <p:spPr>
          <a:xfrm flipH="1">
            <a:off x="740571" y="1974213"/>
            <a:ext cx="7507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gõ đoạn văn bản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4AB4C5-443C-489F-B12B-04B596F5C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317" y="2006906"/>
            <a:ext cx="8007653" cy="450430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62014AD-D9CC-4F9A-9E75-BC3B364131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883118"/>
      </p:ext>
    </p:extLst>
  </p:cSld>
  <p:clrMapOvr>
    <a:masterClrMapping/>
  </p:clrMapOvr>
  <p:transition spd="slow" advTm="79213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1190" x="1809750" y="1333500"/>
          <p14:tracePt t="1198" x="1817688" y="1343025"/>
          <p14:tracePt t="1204" x="1835150" y="1350963"/>
          <p14:tracePt t="1211" x="1852613" y="1360488"/>
          <p14:tracePt t="1219" x="1878013" y="1368425"/>
          <p14:tracePt t="1224" x="1893888" y="1376363"/>
          <p14:tracePt t="1232" x="1911350" y="1376363"/>
          <p14:tracePt t="1238" x="1936750" y="1385888"/>
          <p14:tracePt t="1246" x="1946275" y="1393825"/>
          <p14:tracePt t="1253" x="1971675" y="1401763"/>
          <p14:tracePt t="1260" x="1997075" y="1401763"/>
          <p14:tracePt t="1267" x="2012950" y="1401763"/>
          <p14:tracePt t="1273" x="2030413" y="1411288"/>
          <p14:tracePt t="1280" x="2055813" y="1411288"/>
          <p14:tracePt t="1287" x="2081213" y="1419225"/>
          <p14:tracePt t="1294" x="2116138" y="1427163"/>
          <p14:tracePt t="1303" x="2132013" y="1436688"/>
          <p14:tracePt t="1307" x="2166938" y="1444625"/>
          <p14:tracePt t="1315" x="2192338" y="1452563"/>
          <p14:tracePt t="1322" x="2225675" y="1452563"/>
          <p14:tracePt t="1330" x="2251075" y="1462088"/>
          <p14:tracePt t="1336" x="2286000" y="1470025"/>
          <p14:tracePt t="1343" x="2336800" y="1477963"/>
          <p14:tracePt t="1351" x="2370138" y="1487488"/>
          <p14:tracePt t="1356" x="2395538" y="1487488"/>
          <p14:tracePt t="1364" x="2438400" y="1495425"/>
          <p14:tracePt t="1370" x="2463800" y="1504950"/>
          <p14:tracePt t="1377" x="2497138" y="1504950"/>
          <p14:tracePt t="1385" x="2524125" y="1504950"/>
          <p14:tracePt t="1391" x="2540000" y="1512888"/>
          <p14:tracePt t="1398" x="2574925" y="1512888"/>
          <p14:tracePt t="1405" x="2600325" y="1520825"/>
          <p14:tracePt t="1412" x="2625725" y="1520825"/>
          <p14:tracePt t="1419" x="2641600" y="1530350"/>
          <p14:tracePt t="1426" x="2668588" y="1530350"/>
          <p14:tracePt t="1434" x="2693988" y="1530350"/>
          <p14:tracePt t="1440" x="2709863" y="1530350"/>
          <p14:tracePt t="1447" x="2735263" y="1530350"/>
          <p14:tracePt t="1454" x="2760663" y="1530350"/>
          <p14:tracePt t="1462" x="2778125" y="1530350"/>
          <p14:tracePt t="1469" x="2803525" y="1530350"/>
          <p14:tracePt t="1476" x="2838450" y="1530350"/>
          <p14:tracePt t="1482" x="2846388" y="1530350"/>
          <p14:tracePt t="1489" x="2879725" y="1530350"/>
          <p14:tracePt t="1496" x="2897188" y="1530350"/>
          <p14:tracePt t="1502" x="2914650" y="1530350"/>
          <p14:tracePt t="1510" x="2930525" y="1538288"/>
          <p14:tracePt t="1518" x="2955925" y="1538288"/>
          <p14:tracePt t="1523" x="2965450" y="1538288"/>
          <p14:tracePt t="1533" x="2990850" y="1538288"/>
          <p14:tracePt t="1539" x="3016250" y="1538288"/>
          <p14:tracePt t="1546" x="3024188" y="1538288"/>
          <p14:tracePt t="1552" x="3049588" y="1538288"/>
          <p14:tracePt t="1559" x="3059113" y="1538288"/>
          <p14:tracePt t="1566" x="3084513" y="1538288"/>
          <p14:tracePt t="1572" x="3100388" y="1538288"/>
          <p14:tracePt t="1580" x="3117850" y="1538288"/>
          <p14:tracePt t="1586" x="3143250" y="1538288"/>
          <p14:tracePt t="1594" x="3160713" y="1538288"/>
          <p14:tracePt t="1603" x="3178175" y="1538288"/>
          <p14:tracePt t="1609" x="3194050" y="1538288"/>
          <p14:tracePt t="1614" x="3219450" y="1538288"/>
          <p14:tracePt t="1620" x="3236913" y="1538288"/>
          <p14:tracePt t="1628" x="3254375" y="1538288"/>
          <p14:tracePt t="1635" x="3279775" y="1538288"/>
          <p14:tracePt t="1641" x="3297238" y="1538288"/>
          <p14:tracePt t="1651" x="3313113" y="1538288"/>
          <p14:tracePt t="1655" x="3338513" y="1538288"/>
          <p14:tracePt t="1663" x="3355975" y="1538288"/>
          <p14:tracePt t="1669" x="3373438" y="1538288"/>
          <p14:tracePt t="1677" x="3381375" y="1538288"/>
          <p14:tracePt t="1685" x="3398838" y="1546225"/>
          <p14:tracePt t="1691" x="3424238" y="1546225"/>
          <p14:tracePt t="1698" x="3432175" y="1546225"/>
          <p14:tracePt t="1704" x="3449638" y="1555750"/>
          <p14:tracePt t="1711" x="3467100" y="1555750"/>
          <p14:tracePt t="1718" x="3475038" y="1555750"/>
          <p14:tracePt t="1726" x="3492500" y="1555750"/>
          <p14:tracePt t="1732" x="3500438" y="1555750"/>
          <p14:tracePt t="1738" x="3508375" y="1555750"/>
          <p14:tracePt t="1746" x="3525838" y="1563688"/>
          <p14:tracePt t="1753" x="3533775" y="1563688"/>
          <p14:tracePt t="1761" x="3543300" y="1563688"/>
          <p14:tracePt t="1769" x="3551238" y="1563688"/>
          <p14:tracePt t="1774" x="3559175" y="1563688"/>
          <p14:tracePt t="1781" x="3568700" y="1563688"/>
          <p14:tracePt t="1788" x="3576638" y="1563688"/>
          <p14:tracePt t="1794" x="3586163" y="1563688"/>
          <p14:tracePt t="1802" x="3594100" y="1563688"/>
          <p14:tracePt t="1809" x="3602038" y="1563688"/>
          <p14:tracePt t="1816" x="3602038" y="1571625"/>
          <p14:tracePt t="1822" x="3619500" y="1571625"/>
          <p14:tracePt t="1830" x="3627438" y="1571625"/>
          <p14:tracePt t="1843" x="3636963" y="1571625"/>
          <p14:tracePt t="1852" x="3644900" y="1571625"/>
          <p14:tracePt t="1871" x="3652838" y="1571625"/>
          <p14:tracePt t="1878" x="3662363" y="1571625"/>
          <p14:tracePt t="1892" x="3670300" y="1571625"/>
          <p14:tracePt t="1927" x="3678238" y="1571625"/>
          <p14:tracePt t="5132" x="3670300" y="1571625"/>
          <p14:tracePt t="5140" x="3662363" y="1571625"/>
          <p14:tracePt t="5145" x="3644900" y="1563688"/>
          <p14:tracePt t="5153" x="3619500" y="1546225"/>
          <p14:tracePt t="5159" x="3602038" y="1538288"/>
          <p14:tracePt t="5166" x="3568700" y="1520825"/>
          <p14:tracePt t="5172" x="3543300" y="1504950"/>
          <p14:tracePt t="5182" x="3508375" y="1495425"/>
          <p14:tracePt t="5189" x="3482975" y="1487488"/>
          <p14:tracePt t="5193" x="3449638" y="1470025"/>
          <p14:tracePt t="5201" x="3424238" y="1462088"/>
          <p14:tracePt t="5207" x="3406775" y="1452563"/>
          <p14:tracePt t="5214" x="3381375" y="1436688"/>
          <p14:tracePt t="5221" x="3355975" y="1427163"/>
          <p14:tracePt t="5230" x="3330575" y="1419225"/>
          <p14:tracePt t="5238" x="3313113" y="1401763"/>
          <p14:tracePt t="5241" x="3297238" y="1393825"/>
          <p14:tracePt t="5250" x="3270250" y="1385888"/>
          <p14:tracePt t="5255" x="3244850" y="1376363"/>
          <p14:tracePt t="5262" x="3228975" y="1368425"/>
          <p14:tracePt t="5270" x="3211513" y="1360488"/>
          <p14:tracePt t="5277" x="3186113" y="1350963"/>
          <p14:tracePt t="5284" x="3168650" y="1333500"/>
          <p14:tracePt t="5290" x="3152775" y="1325563"/>
          <p14:tracePt t="5298" x="3127375" y="1317625"/>
          <p14:tracePt t="5305" x="3109913" y="1300163"/>
          <p14:tracePt t="5314" x="3084513" y="1300163"/>
          <p14:tracePt t="5321" x="3074988" y="1292225"/>
          <p14:tracePt t="5326" x="3049588" y="1282700"/>
          <p14:tracePt t="5335" x="3033713" y="1266825"/>
          <p14:tracePt t="5339" x="3008313" y="1257300"/>
          <p14:tracePt t="5349" x="2998788" y="1249363"/>
          <p14:tracePt t="5355" x="2982913" y="1231900"/>
          <p14:tracePt t="5360" x="2965450" y="1231900"/>
          <p14:tracePt t="5368" x="2955925" y="1231900"/>
          <p14:tracePt t="5373" x="2947988" y="1223963"/>
          <p14:tracePt t="5381" x="2940050" y="1216025"/>
          <p14:tracePt t="5388" x="2930525" y="1206500"/>
          <p14:tracePt t="5395" x="2922588" y="1206500"/>
          <p14:tracePt t="5402" x="2914650" y="1198563"/>
          <p14:tracePt t="5409" x="2905125" y="1189038"/>
          <p14:tracePt t="5417" x="2897188" y="1181100"/>
          <p14:tracePt t="5422" x="2889250" y="1181100"/>
          <p14:tracePt t="5430" x="2879725" y="1181100"/>
          <p14:tracePt t="5436" x="2871788" y="1173163"/>
          <p14:tracePt t="5444" x="2863850" y="1163638"/>
          <p14:tracePt t="5451" x="2854325" y="1155700"/>
          <p14:tracePt t="5465" x="2846388" y="1147763"/>
          <p14:tracePt t="5479" x="2838450" y="1147763"/>
          <p14:tracePt t="5485" x="2838450" y="1138238"/>
          <p14:tracePt t="5492" x="2828925" y="1138238"/>
          <p14:tracePt t="5506" x="2820988" y="1138238"/>
          <p14:tracePt t="5513" x="2820988" y="1130300"/>
          <p14:tracePt t="5520" x="2811463" y="1130300"/>
          <p14:tracePt t="5528" x="2811463" y="1122363"/>
          <p14:tracePt t="5548" x="2811463" y="1112838"/>
          <p14:tracePt t="5681" x="2820988" y="1112838"/>
          <p14:tracePt t="5687" x="2828925" y="1112838"/>
          <p14:tracePt t="5694" x="2838450" y="1112838"/>
          <p14:tracePt t="5702" x="2846388" y="1112838"/>
          <p14:tracePt t="5708" x="2854325" y="1112838"/>
          <p14:tracePt t="5717" x="2871788" y="1112838"/>
          <p14:tracePt t="5721" x="2889250" y="1122363"/>
          <p14:tracePt t="5730" x="2905125" y="1122363"/>
          <p14:tracePt t="5736" x="2930525" y="1130300"/>
          <p14:tracePt t="5742" x="2955925" y="1138238"/>
          <p14:tracePt t="5751" x="2973388" y="1138238"/>
          <p14:tracePt t="5757" x="2998788" y="1147763"/>
          <p14:tracePt t="5764" x="3024188" y="1147763"/>
          <p14:tracePt t="5771" x="3049588" y="1155700"/>
          <p14:tracePt t="5778" x="3067050" y="1155700"/>
          <p14:tracePt t="5784" x="3092450" y="1163638"/>
          <p14:tracePt t="5792" x="3109913" y="1163638"/>
          <p14:tracePt t="5799" x="3117850" y="1163638"/>
          <p14:tracePt t="5805" x="3135313" y="1163638"/>
          <p14:tracePt t="5812" x="3152775" y="1163638"/>
          <p14:tracePt t="5819" x="3160713" y="1173163"/>
          <p14:tracePt t="5826" x="3178175" y="1173163"/>
          <p14:tracePt t="5834" x="3186113" y="1181100"/>
          <p14:tracePt t="5840" x="3194050" y="1181100"/>
          <p14:tracePt t="5847" x="3211513" y="1181100"/>
          <p14:tracePt t="5861" x="3219450" y="1181100"/>
          <p14:tracePt t="5868" x="3236913" y="1181100"/>
          <p14:tracePt t="5875" x="3244850" y="1181100"/>
          <p14:tracePt t="5882" x="3254375" y="1181100"/>
          <p14:tracePt t="5888" x="3262313" y="1181100"/>
          <p14:tracePt t="5895" x="3270250" y="1181100"/>
          <p14:tracePt t="5902" x="3287713" y="1181100"/>
          <p14:tracePt t="5910" x="3297238" y="1189038"/>
          <p14:tracePt t="5917" x="3305175" y="1189038"/>
          <p14:tracePt t="5923" x="3322638" y="1189038"/>
          <p14:tracePt t="5930" x="3330575" y="1189038"/>
          <p14:tracePt t="5936" x="3348038" y="1189038"/>
          <p14:tracePt t="5944" x="3355975" y="1189038"/>
          <p14:tracePt t="5951" x="3363913" y="1189038"/>
          <p14:tracePt t="5958" x="3381375" y="1189038"/>
          <p14:tracePt t="5972" x="3398838" y="1189038"/>
          <p14:tracePt t="5979" x="3414713" y="1189038"/>
          <p14:tracePt t="5985" x="3424238" y="1189038"/>
          <p14:tracePt t="5993" x="3432175" y="1189038"/>
          <p14:tracePt t="6000" x="3441700" y="1189038"/>
          <p14:tracePt t="6007" x="3449638" y="1189038"/>
          <p14:tracePt t="6014" x="3467100" y="1189038"/>
          <p14:tracePt t="6028" x="3482975" y="1189038"/>
          <p14:tracePt t="6041" x="3492500" y="1189038"/>
          <p14:tracePt t="6049" x="3500438" y="1189038"/>
          <p14:tracePt t="6055" x="3508375" y="1189038"/>
          <p14:tracePt t="6062" x="3517900" y="1189038"/>
          <p14:tracePt t="6068" x="3525838" y="1189038"/>
          <p14:tracePt t="6076" x="3533775" y="1189038"/>
          <p14:tracePt t="6084" x="3543300" y="1189038"/>
          <p14:tracePt t="6090" x="3551238" y="1189038"/>
          <p14:tracePt t="6097" x="3559175" y="1189038"/>
          <p14:tracePt t="6104" x="3568700" y="1189038"/>
          <p14:tracePt t="6111" x="3576638" y="1189038"/>
          <p14:tracePt t="6125" x="3594100" y="1189038"/>
          <p14:tracePt t="6132" x="3602038" y="1189038"/>
          <p14:tracePt t="6152" x="3611563" y="1189038"/>
          <p14:tracePt t="6167" x="3627438" y="1189038"/>
          <p14:tracePt t="6181" x="3636963" y="1189038"/>
          <p14:tracePt t="6188" x="3644900" y="1189038"/>
          <p14:tracePt t="6194" x="3652838" y="1189038"/>
          <p14:tracePt t="6202" x="3662363" y="1189038"/>
          <p14:tracePt t="6208" x="3670300" y="1189038"/>
          <p14:tracePt t="6215" x="3678238" y="1189038"/>
          <p14:tracePt t="6222" x="3695700" y="1189038"/>
          <p14:tracePt t="6229" x="3703638" y="1189038"/>
          <p14:tracePt t="6236" x="3713163" y="1189038"/>
          <p14:tracePt t="6242" x="3721100" y="1189038"/>
          <p14:tracePt t="6251" x="3738563" y="1189038"/>
          <p14:tracePt t="6256" x="3756025" y="1189038"/>
          <p14:tracePt t="6264" x="3771900" y="1189038"/>
          <p14:tracePt t="6270" x="3789363" y="1189038"/>
          <p14:tracePt t="6278" x="3806825" y="1189038"/>
          <p14:tracePt t="6284" x="3814763" y="1189038"/>
          <p14:tracePt t="6292" x="3832225" y="1189038"/>
          <p14:tracePt t="6299" x="3840163" y="1189038"/>
          <p14:tracePt t="6306" x="3865563" y="1189038"/>
          <p14:tracePt t="6312" x="3883025" y="1189038"/>
          <p14:tracePt t="6327" x="3900488" y="1189038"/>
          <p14:tracePt t="6334" x="3908425" y="1189038"/>
          <p14:tracePt t="6340" x="3925888" y="1189038"/>
          <p14:tracePt t="6348" x="3933825" y="1189038"/>
          <p14:tracePt t="6362" x="3941763" y="1189038"/>
          <p14:tracePt t="6368" x="3959225" y="1189038"/>
          <p14:tracePt t="6383" x="3967163" y="1189038"/>
          <p14:tracePt t="6396" x="3976688" y="1189038"/>
          <p14:tracePt t="6402" x="3984625" y="1189038"/>
          <p14:tracePt t="6438" x="3992563" y="1189038"/>
          <p14:tracePt t="6458" x="4002088" y="1189038"/>
          <p14:tracePt t="6925" x="4010025" y="1189038"/>
          <p14:tracePt t="6932" x="4035425" y="1189038"/>
          <p14:tracePt t="6939" x="4052888" y="1189038"/>
          <p14:tracePt t="6945" x="4070350" y="1189038"/>
          <p14:tracePt t="6953" x="4095750" y="1181100"/>
          <p14:tracePt t="6959" x="4129088" y="1181100"/>
          <p14:tracePt t="6968" x="4146550" y="1173163"/>
          <p14:tracePt t="6972" x="4171950" y="1173163"/>
          <p14:tracePt t="6980" x="4197350" y="1163638"/>
          <p14:tracePt t="6987" x="4222750" y="1163638"/>
          <p14:tracePt t="6993" x="4240213" y="1163638"/>
          <p14:tracePt t="7001" x="4265613" y="1163638"/>
          <p14:tracePt t="7008" x="4291013" y="1155700"/>
          <p14:tracePt t="7014" x="4306888" y="1155700"/>
          <p14:tracePt t="7021" x="4324350" y="1155700"/>
          <p14:tracePt t="7029" x="4332288" y="1155700"/>
          <p14:tracePt t="7035" x="4349750" y="1155700"/>
          <p14:tracePt t="7041" x="4367213" y="1155700"/>
          <p14:tracePt t="7051" x="4375150" y="1155700"/>
          <p14:tracePt t="7056" x="4392613" y="1155700"/>
          <p14:tracePt t="7063" x="4400550" y="1155700"/>
          <p14:tracePt t="7070" x="4418013" y="1155700"/>
          <p14:tracePt t="7077" x="4435475" y="1155700"/>
          <p14:tracePt t="7084" x="4443413" y="1155700"/>
          <p14:tracePt t="7091" x="4460875" y="1155700"/>
          <p14:tracePt t="7097" x="4468813" y="1155700"/>
          <p14:tracePt t="7105" x="4494213" y="1147763"/>
          <p14:tracePt t="7112" x="4511675" y="1147763"/>
          <p14:tracePt t="7118" x="4519613" y="1147763"/>
          <p14:tracePt t="7125" x="4537075" y="1147763"/>
          <p14:tracePt t="7134" x="4554538" y="1147763"/>
          <p14:tracePt t="7151" x="4579938" y="1147763"/>
          <p14:tracePt t="7152" x="4605338" y="1147763"/>
          <p14:tracePt t="7161" x="4613275" y="1138238"/>
          <p14:tracePt t="7168" x="4630738" y="1138238"/>
          <p14:tracePt t="7173" x="4646613" y="1138238"/>
          <p14:tracePt t="7181" x="4664075" y="1138238"/>
          <p14:tracePt t="7188" x="4681538" y="1138238"/>
          <p14:tracePt t="7194" x="4699000" y="1138238"/>
          <p14:tracePt t="7201" x="4714875" y="1130300"/>
          <p14:tracePt t="7209" x="4740275" y="1130300"/>
          <p14:tracePt t="7217" x="4765675" y="1130300"/>
          <p14:tracePt t="7222" x="4775200" y="1130300"/>
          <p14:tracePt t="7230" x="4800600" y="1130300"/>
          <p14:tracePt t="7237" x="4818063" y="1130300"/>
          <p14:tracePt t="7243" x="4833938" y="1122363"/>
          <p14:tracePt t="7251" x="4859338" y="1122363"/>
          <p14:tracePt t="7258" x="4876800" y="1122363"/>
          <p14:tracePt t="7266" x="4902200" y="1122363"/>
          <p14:tracePt t="7271" x="4919663" y="1122363"/>
          <p14:tracePt t="7280" x="4953000" y="1112838"/>
          <p14:tracePt t="7288" x="4970463" y="1112838"/>
          <p14:tracePt t="7293" x="4995863" y="1104900"/>
          <p14:tracePt t="7301" x="5029200" y="1104900"/>
          <p14:tracePt t="7306" x="5046663" y="1096963"/>
          <p14:tracePt t="7314" x="5080000" y="1096963"/>
          <p14:tracePt t="7319" x="5114925" y="1096963"/>
          <p14:tracePt t="7327" x="5148263" y="1096963"/>
          <p14:tracePt t="7334" x="5183188" y="1087438"/>
          <p14:tracePt t="7341" x="5208588" y="1087438"/>
          <p14:tracePt t="7348" x="5241925" y="1087438"/>
          <p14:tracePt t="7355" x="5276850" y="1087438"/>
          <p14:tracePt t="7362" x="5310188" y="1087438"/>
          <p14:tracePt t="7368" x="5343525" y="1087438"/>
          <p14:tracePt t="7376" x="5378450" y="1079500"/>
          <p14:tracePt t="7383" x="5411788" y="1079500"/>
          <p14:tracePt t="7390" x="5446713" y="1069975"/>
          <p14:tracePt t="7397" x="5472113" y="1069975"/>
          <p14:tracePt t="7402" x="5513388" y="1069975"/>
          <p14:tracePt t="7411" x="5538788" y="1069975"/>
          <p14:tracePt t="7417" x="5573713" y="1069975"/>
          <p14:tracePt t="7425" x="5624513" y="1069975"/>
          <p14:tracePt t="7434" x="5675313" y="1069975"/>
          <p14:tracePt t="7438" x="5735638" y="1062038"/>
          <p14:tracePt t="7446" x="5786438" y="1062038"/>
          <p14:tracePt t="7452" x="5845175" y="1062038"/>
          <p14:tracePt t="7459" x="5895975" y="1054100"/>
          <p14:tracePt t="7467" x="5946775" y="1054100"/>
          <p14:tracePt t="7473" x="5989638" y="1054100"/>
          <p14:tracePt t="7480" x="6040438" y="1054100"/>
          <p14:tracePt t="7487" x="6065838" y="1054100"/>
          <p14:tracePt t="7495" x="6100763" y="1054100"/>
          <p14:tracePt t="7500" x="6126163" y="1054100"/>
          <p14:tracePt t="7508" x="6142038" y="1054100"/>
          <p14:tracePt t="7515" x="6167438" y="1054100"/>
          <p14:tracePt t="7521" x="6184900" y="1054100"/>
          <p14:tracePt t="7529" x="6194425" y="1054100"/>
          <p14:tracePt t="7535" x="6210300" y="1054100"/>
          <p14:tracePt t="7541" x="6227763" y="1054100"/>
          <p14:tracePt t="7550" x="6235700" y="1054100"/>
          <p14:tracePt t="7556" x="6245225" y="1054100"/>
          <p14:tracePt t="7563" x="6253163" y="1054100"/>
          <p14:tracePt t="7570" x="6261100" y="1054100"/>
          <p14:tracePt t="7577" x="6270625" y="1054100"/>
          <p14:tracePt t="7584" x="6278563" y="1054100"/>
          <p14:tracePt t="7600" x="6296025" y="1054100"/>
          <p14:tracePt t="7605" x="6303963" y="1054100"/>
          <p14:tracePt t="7621" x="6321425" y="1054100"/>
          <p14:tracePt t="7628" x="6311900" y="1054100"/>
          <p14:tracePt t="7989" x="6346825" y="1054100"/>
          <p14:tracePt t="7995" x="6397625" y="1062038"/>
          <p14:tracePt t="8002" x="6473825" y="1087438"/>
          <p14:tracePt t="8009" x="6534150" y="1096963"/>
          <p14:tracePt t="8016" x="6600825" y="1104900"/>
          <p14:tracePt t="8022" x="6661150" y="1130300"/>
          <p14:tracePt t="8030" x="6719888" y="1138238"/>
          <p14:tracePt t="8036" x="6780213" y="1138238"/>
          <p14:tracePt t="8043" x="6831013" y="1147763"/>
          <p14:tracePt t="8051" x="6889750" y="1155700"/>
          <p14:tracePt t="8056" x="6932613" y="1163638"/>
          <p14:tracePt t="8064" x="6967538" y="1163638"/>
          <p14:tracePt t="8070" x="7018338" y="1163638"/>
          <p14:tracePt t="8077" x="7069138" y="1173163"/>
          <p14:tracePt t="8084" x="7119938" y="1173163"/>
          <p14:tracePt t="8092" x="7170738" y="1181100"/>
          <p14:tracePt t="8100" x="7221538" y="1181100"/>
          <p14:tracePt t="8105" x="7281863" y="1181100"/>
          <p14:tracePt t="8112" x="7323138" y="1181100"/>
          <p14:tracePt t="8119" x="7373938" y="1181100"/>
          <p14:tracePt t="8126" x="7416800" y="1181100"/>
          <p14:tracePt t="8134" x="7459663" y="1181100"/>
          <p14:tracePt t="8140" x="7502525" y="1181100"/>
          <p14:tracePt t="8147" x="7535863" y="1181100"/>
          <p14:tracePt t="8154" x="7578725" y="1181100"/>
          <p14:tracePt t="8161" x="7621588" y="1181100"/>
          <p14:tracePt t="8167" x="7662863" y="1181100"/>
          <p14:tracePt t="8175" x="7697788" y="1181100"/>
          <p14:tracePt t="8184" x="7740650" y="1181100"/>
          <p14:tracePt t="8188" x="7781925" y="1189038"/>
          <p14:tracePt t="8196" x="7816850" y="1189038"/>
          <p14:tracePt t="8202" x="7842250" y="1189038"/>
          <p14:tracePt t="8209" x="7867650" y="1189038"/>
          <p14:tracePt t="8217" x="7893050" y="1198563"/>
          <p14:tracePt t="8223" x="7926388" y="1198563"/>
          <p14:tracePt t="8231" x="7951788" y="1198563"/>
          <p14:tracePt t="8237" x="7969250" y="1198563"/>
          <p14:tracePt t="8243" x="7994650" y="1198563"/>
          <p14:tracePt t="8251" x="8004175" y="1198563"/>
          <p14:tracePt t="8259" x="8029575" y="1198563"/>
          <p14:tracePt t="8266" x="8045450" y="1198563"/>
          <p14:tracePt t="8272" x="8054975" y="1198563"/>
          <p14:tracePt t="8279" x="8070850" y="1198563"/>
          <p14:tracePt t="8286" x="8088313" y="1198563"/>
          <p14:tracePt t="8292" x="8096250" y="1198563"/>
          <p14:tracePt t="8300" x="8105775" y="1198563"/>
          <p14:tracePt t="8306" x="8113713" y="1198563"/>
          <p14:tracePt t="8321" x="8121650" y="1198563"/>
          <p14:tracePt t="8328" x="8131175" y="1198563"/>
          <p14:tracePt t="8342" x="8139113" y="1198563"/>
          <p14:tracePt t="8350" x="8147050" y="1198563"/>
          <p14:tracePt t="8362" x="8156575" y="1198563"/>
          <p14:tracePt t="8390" x="8164513" y="1198563"/>
          <p14:tracePt t="8404" x="8174038" y="1198563"/>
          <p14:tracePt t="9142" x="8189913" y="1198563"/>
          <p14:tracePt t="9147" x="8224838" y="1198563"/>
          <p14:tracePt t="9154" x="8258175" y="1198563"/>
          <p14:tracePt t="9161" x="8301038" y="1198563"/>
          <p14:tracePt t="9168" x="8343900" y="1198563"/>
          <p14:tracePt t="9176" x="8394700" y="1198563"/>
          <p14:tracePt t="9183" x="8453438" y="1198563"/>
          <p14:tracePt t="9190" x="8529638" y="1198563"/>
          <p14:tracePt t="9197" x="8623300" y="1198563"/>
          <p14:tracePt t="9203" x="8709025" y="1198563"/>
          <p14:tracePt t="9211" x="8759825" y="1198563"/>
          <p14:tracePt t="9218" x="8818563" y="1198563"/>
          <p14:tracePt t="9224" x="8878888" y="1189038"/>
          <p14:tracePt t="9233" x="8921750" y="1189038"/>
          <p14:tracePt t="9238" x="8963025" y="1189038"/>
          <p14:tracePt t="9246" x="9005888" y="1189038"/>
          <p14:tracePt t="9251" x="9039225" y="1189038"/>
          <p14:tracePt t="9259" x="9082088" y="1189038"/>
          <p14:tracePt t="9266" x="9124950" y="1189038"/>
          <p14:tracePt t="9272" x="9158288" y="1189038"/>
          <p14:tracePt t="9280" x="9183688" y="1189038"/>
          <p14:tracePt t="9287" x="9209088" y="1189038"/>
          <p14:tracePt t="9293" x="9226550" y="1189038"/>
          <p14:tracePt t="9300" x="9236075" y="1189038"/>
          <p14:tracePt t="9308" x="9251950" y="1189038"/>
          <p14:tracePt t="9315" x="9261475" y="1189038"/>
          <p14:tracePt t="9321" x="9269413" y="1189038"/>
          <p14:tracePt t="9330" x="9277350" y="1189038"/>
          <p14:tracePt t="9342" x="9286875" y="1189038"/>
          <p14:tracePt t="9357" x="9294813" y="1189038"/>
          <p14:tracePt t="9363" x="9302750" y="1189038"/>
          <p14:tracePt t="9391" x="9312275" y="1189038"/>
          <p14:tracePt t="9412" x="9320213" y="1189038"/>
          <p14:tracePt t="9565" x="9320213" y="1198563"/>
          <p14:tracePt t="9572" x="9320213" y="1206500"/>
          <p14:tracePt t="9579" x="9312275" y="1216025"/>
          <p14:tracePt t="9585" x="9302750" y="1223963"/>
          <p14:tracePt t="9592" x="9277350" y="1249363"/>
          <p14:tracePt t="9601" x="9226550" y="1292225"/>
          <p14:tracePt t="9607" x="9150350" y="1360488"/>
          <p14:tracePt t="9613" x="9056688" y="1452563"/>
          <p14:tracePt t="9620" x="8904288" y="1597025"/>
          <p14:tracePt t="9628" x="8759825" y="1758950"/>
          <p14:tracePt t="9635" x="8632825" y="1911350"/>
          <p14:tracePt t="9641" x="8564563" y="2022475"/>
          <p14:tracePt t="9648" x="8504238" y="2082800"/>
          <p14:tracePt t="9654" x="8470900" y="2133600"/>
          <p14:tracePt t="9662" x="8410575" y="2192338"/>
          <p14:tracePt t="9668" x="8377238" y="2227263"/>
          <p14:tracePt t="9676" x="8334375" y="2293938"/>
          <p14:tracePt t="9683" x="8301038" y="2344738"/>
          <p14:tracePt t="9689" x="8258175" y="2405063"/>
          <p14:tracePt t="9697" x="8224838" y="2455863"/>
          <p14:tracePt t="9703" x="8181975" y="2506663"/>
          <p14:tracePt t="9710" x="8139113" y="2549525"/>
          <p14:tracePt t="9717" x="8113713" y="2582863"/>
          <p14:tracePt t="9725" x="8096250" y="2600325"/>
          <p14:tracePt t="9732" x="8070850" y="2625725"/>
          <p14:tracePt t="9737" x="8054975" y="2633663"/>
          <p14:tracePt t="9746" x="8037513" y="2660650"/>
          <p14:tracePt t="9751" x="8012113" y="2686050"/>
          <p14:tracePt t="9758" x="7977188" y="2701925"/>
          <p14:tracePt t="9766" x="7951788" y="2727325"/>
          <p14:tracePt t="9772" x="7918450" y="2744788"/>
          <p14:tracePt t="9782" x="7900988" y="2770188"/>
          <p14:tracePt t="9791" x="7867650" y="2795588"/>
          <p14:tracePt t="9795" x="7824788" y="2820988"/>
          <p14:tracePt t="9800" x="7799388" y="2846388"/>
          <p14:tracePt t="9808" x="7781925" y="2863850"/>
          <p14:tracePt t="9815" x="7756525" y="2889250"/>
          <p14:tracePt t="9821" x="7731125" y="2906713"/>
          <p14:tracePt t="9829" x="7715250" y="2932113"/>
          <p14:tracePt t="9836" x="7688263" y="2940050"/>
          <p14:tracePt t="9842" x="7662863" y="2965450"/>
          <p14:tracePt t="9850" x="7629525" y="3000375"/>
          <p14:tracePt t="9856" x="7596188" y="3025775"/>
          <p14:tracePt t="9863" x="7545388" y="3051175"/>
          <p14:tracePt t="9870" x="7502525" y="3084513"/>
          <p14:tracePt t="9878" x="7459663" y="3109913"/>
          <p14:tracePt t="9884" x="7408863" y="3144838"/>
          <p14:tracePt t="9890" x="7358063" y="3160713"/>
          <p14:tracePt t="9901" x="7297738" y="3178175"/>
          <p14:tracePt t="9904" x="7221538" y="3203575"/>
          <p14:tracePt t="9912" x="7162800" y="3221038"/>
          <p14:tracePt t="9919" x="7102475" y="3246438"/>
          <p14:tracePt t="9928" x="7043738" y="3254375"/>
          <p14:tracePt t="9936" x="6983413" y="3271838"/>
          <p14:tracePt t="9940" x="6924675" y="3279775"/>
          <p14:tracePt t="9946" x="6864350" y="3289300"/>
          <p14:tracePt t="9953" x="6797675" y="3314700"/>
          <p14:tracePt t="9961" x="6754813" y="3322638"/>
          <p14:tracePt t="9967" x="6694488" y="3330575"/>
          <p14:tracePt t="9974" x="6661150" y="3340100"/>
          <p14:tracePt t="9982" x="6626225" y="3348038"/>
          <p14:tracePt t="9988" x="6592888" y="3355975"/>
          <p14:tracePt t="9996" x="6559550" y="3365500"/>
          <p14:tracePt t="10002" x="6534150" y="3365500"/>
          <p14:tracePt t="10011" x="6508750" y="3373438"/>
          <p14:tracePt t="10019" x="6483350" y="3373438"/>
          <p14:tracePt t="10024" x="6465888" y="3373438"/>
          <p14:tracePt t="10031" x="6440488" y="3382963"/>
          <p14:tracePt t="10038" x="6405563" y="3390900"/>
          <p14:tracePt t="10045" x="6372225" y="3390900"/>
          <p14:tracePt t="10053" x="6338888" y="3398838"/>
          <p14:tracePt t="10058" x="6311900" y="3408363"/>
          <p14:tracePt t="10065" x="6286500" y="3416300"/>
          <p14:tracePt t="10072" x="6253163" y="3424238"/>
          <p14:tracePt t="10078" x="6227763" y="3433763"/>
          <p14:tracePt t="10085" x="6194425" y="3433763"/>
          <p14:tracePt t="10092" x="6167438" y="3441700"/>
          <p14:tracePt t="10100" x="6126163" y="3459163"/>
          <p14:tracePt t="10106" x="6100763" y="3467100"/>
          <p14:tracePt t="10114" x="6075363" y="3475038"/>
          <p14:tracePt t="10120" x="6049963" y="3492500"/>
          <p14:tracePt t="10128" x="6024563" y="3502025"/>
          <p14:tracePt t="10135" x="6007100" y="3509963"/>
          <p14:tracePt t="10141" x="5989638" y="3517900"/>
          <p14:tracePt t="10150" x="5972175" y="3527425"/>
          <p14:tracePt t="10154" x="5964238" y="3527425"/>
          <p14:tracePt t="10162" x="5956300" y="3527425"/>
          <p14:tracePt t="10168" x="5938838" y="3535363"/>
          <p14:tracePt t="10184" x="5930900" y="3535363"/>
          <p14:tracePt t="10190" x="5921375" y="3535363"/>
          <p14:tracePt t="13984" x="5837238" y="3552825"/>
          <p14:tracePt t="13992" x="5700713" y="3578225"/>
          <p14:tracePt t="13999" x="5581650" y="3603625"/>
          <p14:tracePt t="14005" x="5437188" y="3636963"/>
          <p14:tracePt t="14012" x="5310188" y="3671888"/>
          <p14:tracePt t="14018" x="5183188" y="3705225"/>
          <p14:tracePt t="14026" x="5054600" y="3748088"/>
          <p14:tracePt t="14033" x="4919663" y="3781425"/>
          <p14:tracePt t="14040" x="4808538" y="3816350"/>
          <p14:tracePt t="14046" x="4689475" y="3849688"/>
          <p14:tracePt t="14054" x="4605338" y="3875088"/>
          <p14:tracePt t="14060" x="4511675" y="3883025"/>
          <p14:tracePt t="14068" x="4443413" y="3900488"/>
          <p14:tracePt t="14074" x="4341813" y="3917950"/>
          <p14:tracePt t="14082" x="4240213" y="3935413"/>
          <p14:tracePt t="14088" x="4146550" y="3960813"/>
          <p14:tracePt t="14096" x="4052888" y="3986213"/>
          <p14:tracePt t="14102" x="3959225" y="4002088"/>
          <p14:tracePt t="14110" x="3857625" y="4027488"/>
          <p14:tracePt t="14117" x="3781425" y="4044950"/>
          <p14:tracePt t="14122" x="3695700" y="4062413"/>
          <p14:tracePt t="14132" x="3611563" y="4079875"/>
          <p14:tracePt t="14136" x="3525838" y="4087813"/>
          <p14:tracePt t="14145" x="3475038" y="4113213"/>
          <p14:tracePt t="14151" x="3414713" y="4121150"/>
          <p14:tracePt t="14159" x="3373438" y="4130675"/>
          <p14:tracePt t="14165" x="3348038" y="4138613"/>
          <p14:tracePt t="14171" x="3322638" y="4138613"/>
          <p14:tracePt t="14179" x="3297238" y="4138613"/>
          <p14:tracePt t="14186" x="3287713" y="4138613"/>
          <p14:tracePt t="14193" x="3262313" y="4138613"/>
          <p14:tracePt t="14199" x="3254375" y="4138613"/>
          <p14:tracePt t="14207" x="3228975" y="4138613"/>
          <p14:tracePt t="14214" x="3203575" y="4138613"/>
          <p14:tracePt t="14220" x="3186113" y="4138613"/>
          <p14:tracePt t="14228" x="3160713" y="4138613"/>
          <p14:tracePt t="14235" x="3135313" y="4138613"/>
          <p14:tracePt t="14242" x="3117850" y="4138613"/>
          <p14:tracePt t="14249" x="3092450" y="4130675"/>
          <p14:tracePt t="14256" x="3067050" y="4130675"/>
          <p14:tracePt t="14262" x="3041650" y="4121150"/>
          <p14:tracePt t="14270" x="3024188" y="4113213"/>
          <p14:tracePt t="14276" x="2998788" y="4105275"/>
          <p14:tracePt t="14283" x="2973388" y="4095750"/>
          <p14:tracePt t="14290" x="2947988" y="4079875"/>
          <p14:tracePt t="14298" x="2930525" y="4079875"/>
          <p14:tracePt t="14303" x="2905125" y="4070350"/>
          <p14:tracePt t="14311" x="2879725" y="4052888"/>
          <p14:tracePt t="14317" x="2854325" y="4037013"/>
          <p14:tracePt t="14326" x="2828925" y="4019550"/>
          <p14:tracePt t="14332" x="2820988" y="4011613"/>
          <p14:tracePt t="14338" x="2795588" y="3994150"/>
          <p14:tracePt t="14347" x="2778125" y="3986213"/>
          <p14:tracePt t="14352" x="2760663" y="3968750"/>
          <p14:tracePt t="14359" x="2752725" y="3951288"/>
          <p14:tracePt t="14366" x="2735263" y="3925888"/>
          <p14:tracePt t="14373" x="2719388" y="3900488"/>
          <p14:tracePt t="14382" x="2701925" y="3892550"/>
          <p14:tracePt t="14387" x="2693988" y="3875088"/>
          <p14:tracePt t="14395" x="2684463" y="3857625"/>
          <p14:tracePt t="14402" x="2676525" y="3841750"/>
          <p14:tracePt t="14409" x="2676525" y="3832225"/>
          <p14:tracePt t="14416" x="2676525" y="3824288"/>
          <p14:tracePt t="14422" x="2676525" y="3816350"/>
          <p14:tracePt t="14430" x="2676525" y="3806825"/>
          <p14:tracePt t="14436" x="2668588" y="3798888"/>
          <p14:tracePt t="14443" x="2668588" y="3790950"/>
          <p14:tracePt t="14457" x="2668588" y="3781425"/>
          <p14:tracePt t="14465" x="2668588" y="3773488"/>
          <p14:tracePt t="14492" x="2668588" y="3763963"/>
          <p14:tracePt t="14513" x="2693988" y="3756025"/>
          <p14:tracePt t="14520" x="2719388" y="3748088"/>
          <p14:tracePt t="14527" x="2770188" y="3748088"/>
          <p14:tracePt t="14533" x="2846388" y="3738563"/>
          <p14:tracePt t="14540" x="2955925" y="3738563"/>
          <p14:tracePt t="14549" x="3100388" y="3730625"/>
          <p14:tracePt t="14554" x="3236913" y="3730625"/>
          <p14:tracePt t="14561" x="3355975" y="3738563"/>
          <p14:tracePt t="14568" x="3449638" y="3756025"/>
          <p14:tracePt t="14575" x="3525838" y="3773488"/>
          <p14:tracePt t="14582" x="3602038" y="3798888"/>
          <p14:tracePt t="14589" x="3662363" y="3816350"/>
          <p14:tracePt t="14596" x="3713163" y="3832225"/>
          <p14:tracePt t="14602" x="3771900" y="3867150"/>
          <p14:tracePt t="14610" x="3822700" y="3875088"/>
          <p14:tracePt t="14616" x="3857625" y="3892550"/>
          <p14:tracePt t="14623" x="3873500" y="3900488"/>
          <p14:tracePt t="14631" x="3900488" y="3917950"/>
          <p14:tracePt t="14638" x="3925888" y="3925888"/>
          <p14:tracePt t="14645" x="3951288" y="3935413"/>
          <p14:tracePt t="14652" x="3976688" y="3951288"/>
          <p14:tracePt t="14659" x="3992563" y="3960813"/>
          <p14:tracePt t="14665" x="4027488" y="3976688"/>
          <p14:tracePt t="14672" x="4052888" y="3976688"/>
          <p14:tracePt t="14680" x="4086225" y="3986213"/>
          <p14:tracePt t="14686" x="4121150" y="4002088"/>
          <p14:tracePt t="14693" x="4154488" y="4027488"/>
          <p14:tracePt t="14700" x="4187825" y="4044950"/>
          <p14:tracePt t="14707" x="4240213" y="4062413"/>
          <p14:tracePt t="14716" x="4298950" y="4079875"/>
          <p14:tracePt t="14721" x="4349750" y="4105275"/>
          <p14:tracePt t="14728" x="4400550" y="4130675"/>
          <p14:tracePt t="14735" x="4435475" y="4146550"/>
          <p14:tracePt t="14742" x="4476750" y="4164013"/>
          <p14:tracePt t="14749" x="4529138" y="4189413"/>
          <p14:tracePt t="14756" x="4562475" y="4214813"/>
          <p14:tracePt t="14762" x="4630738" y="4232275"/>
          <p14:tracePt t="14769" x="4689475" y="4265613"/>
          <p14:tracePt t="14776" x="4765675" y="4308475"/>
          <p14:tracePt t="14783" x="4859338" y="4351338"/>
          <p14:tracePt t="14791" x="4962525" y="4402138"/>
          <p14:tracePt t="14799" x="5080000" y="4460875"/>
          <p14:tracePt t="14804" x="5165725" y="4503738"/>
          <p14:tracePt t="14812" x="5259388" y="4538663"/>
          <p14:tracePt t="14817" x="5335588" y="4564063"/>
          <p14:tracePt t="14825" x="5403850" y="4579938"/>
          <p14:tracePt t="14832" x="5497513" y="4614863"/>
          <p14:tracePt t="14839" x="5573713" y="4622800"/>
          <p14:tracePt t="14845" x="5641975" y="4648200"/>
          <p14:tracePt t="14853" x="5726113" y="4657725"/>
          <p14:tracePt t="14860" x="5802313" y="4683125"/>
          <p14:tracePt t="14867" x="5880100" y="4691063"/>
          <p14:tracePt t="14874" x="5956300" y="4708525"/>
          <p14:tracePt t="14882" x="6015038" y="4716463"/>
          <p14:tracePt t="14888" x="6083300" y="4733925"/>
          <p14:tracePt t="14895" x="6134100" y="4741863"/>
          <p14:tracePt t="14901" x="6176963" y="4749800"/>
          <p14:tracePt t="14909" x="6235700" y="4749800"/>
          <p14:tracePt t="14916" x="6270625" y="4759325"/>
          <p14:tracePt t="14921" x="6296025" y="4767263"/>
          <p14:tracePt t="14931" x="6311900" y="4767263"/>
          <p14:tracePt t="14936" x="6329363" y="4775200"/>
          <p14:tracePt t="14943" x="6354763" y="4775200"/>
          <p14:tracePt t="14958" x="6372225" y="4775200"/>
          <p14:tracePt t="14971" x="6372225" y="4784725"/>
          <p14:tracePt t="14978" x="6380163" y="4784725"/>
          <p14:tracePt t="14985" x="6389688" y="4784725"/>
          <p14:tracePt t="14992" x="6389688" y="4792663"/>
          <p14:tracePt t="14999" x="6397625" y="4792663"/>
          <p14:tracePt t="15507" x="6389688" y="4792663"/>
          <p14:tracePt t="22533" x="6372225" y="4792663"/>
          <p14:tracePt t="22539" x="6329363" y="4802188"/>
          <p14:tracePt t="22545" x="6278563" y="4810125"/>
          <p14:tracePt t="22552" x="6202363" y="4835525"/>
          <p14:tracePt t="22560" x="6116638" y="4843463"/>
          <p14:tracePt t="22566" x="6032500" y="4868863"/>
          <p14:tracePt t="22573" x="5938838" y="4886325"/>
          <p14:tracePt t="22580" x="5853113" y="4894263"/>
          <p14:tracePt t="22587" x="5776913" y="4919663"/>
          <p14:tracePt t="22595" x="5683250" y="4929188"/>
          <p14:tracePt t="22600" x="5565775" y="4954588"/>
          <p14:tracePt t="22607" x="5454650" y="4962525"/>
          <p14:tracePt t="22615" x="5353050" y="4979988"/>
          <p14:tracePt t="22621" x="5249863" y="4997450"/>
          <p14:tracePt t="22630" x="5148263" y="5013325"/>
          <p14:tracePt t="22636" x="5046663" y="5022850"/>
          <p14:tracePt t="22642" x="4962525" y="5030788"/>
          <p14:tracePt t="22649" x="4876800" y="5038725"/>
          <p14:tracePt t="22657" x="4800600" y="5038725"/>
          <p14:tracePt t="22664" x="4757738" y="5038725"/>
          <p14:tracePt t="22670" x="4699000" y="5056188"/>
          <p14:tracePt t="22678" x="4656138" y="5056188"/>
          <p14:tracePt t="22684" x="4613275" y="5056188"/>
          <p14:tracePt t="22692" x="4579938" y="5056188"/>
          <p14:tracePt t="22698" x="4545013" y="5056188"/>
          <p14:tracePt t="22705" x="4519613" y="5064125"/>
          <p14:tracePt t="22713" x="4468813" y="5064125"/>
          <p14:tracePt t="22719" x="4425950" y="5064125"/>
          <p14:tracePt t="22727" x="4384675" y="5073650"/>
          <p14:tracePt t="22732" x="4341813" y="5073650"/>
          <p14:tracePt t="22739" x="4291013" y="5081588"/>
          <p14:tracePt t="22748" x="4240213" y="5081588"/>
          <p14:tracePt t="22754" x="4187825" y="5091113"/>
          <p14:tracePt t="22761" x="4154488" y="5091113"/>
          <p14:tracePt t="22768" x="4111625" y="5091113"/>
          <p14:tracePt t="22775" x="4070350" y="5091113"/>
          <p14:tracePt t="22781" x="4027488" y="5091113"/>
          <p14:tracePt t="22789" x="3967163" y="5091113"/>
          <p14:tracePt t="22796" x="3916363" y="5091113"/>
          <p14:tracePt t="22802" x="3865563" y="5091113"/>
          <p14:tracePt t="22810" x="3822700" y="5091113"/>
          <p14:tracePt t="22816" x="3789363" y="5091113"/>
          <p14:tracePt t="22823" x="3746500" y="5091113"/>
          <p14:tracePt t="22830" x="3713163" y="5091113"/>
          <p14:tracePt t="22837" x="3695700" y="5091113"/>
          <p14:tracePt t="22843" x="3678238" y="5091113"/>
          <p14:tracePt t="22850" x="3662363" y="5081588"/>
          <p14:tracePt t="22859" x="3644900" y="5081588"/>
          <p14:tracePt t="22866" x="3636963" y="5081588"/>
          <p14:tracePt t="22874" x="3627438" y="5081588"/>
          <p14:tracePt t="22883" x="3611563" y="5081588"/>
          <p14:tracePt t="22887" x="3602038" y="5081588"/>
          <p14:tracePt t="22900" x="3586163" y="5081588"/>
          <p14:tracePt t="22907" x="3576638" y="5081588"/>
          <p14:tracePt t="22921" x="3568700" y="5081588"/>
          <p14:tracePt t="22935" x="3559175" y="5081588"/>
          <p14:tracePt t="23387" x="3475038" y="5099050"/>
          <p14:tracePt t="23392" x="3373438" y="5141913"/>
          <p14:tracePt t="23399" x="3287713" y="5175250"/>
          <p14:tracePt t="23407" x="3211513" y="5200650"/>
          <p14:tracePt t="23414" x="3160713" y="5208588"/>
          <p14:tracePt t="23421" x="3143250" y="5226050"/>
          <p14:tracePt t="23428" x="3092450" y="5235575"/>
          <p14:tracePt t="23434" x="3067050" y="5243513"/>
          <p14:tracePt t="23441" x="3016250" y="5260975"/>
          <p14:tracePt t="23449" x="2965450" y="5268913"/>
          <p14:tracePt t="23456" x="2922588" y="5276850"/>
          <p14:tracePt t="23463" x="2897188" y="5286375"/>
          <p14:tracePt t="23470" x="2871788" y="5286375"/>
          <p14:tracePt t="23476" x="2838450" y="5294313"/>
          <p14:tracePt t="23483" x="2811463" y="5294313"/>
          <p14:tracePt t="23489" x="2795588" y="5294313"/>
          <p14:tracePt t="23497" x="2778125" y="5294313"/>
          <p14:tracePt t="23504" x="2760663" y="5294313"/>
          <p14:tracePt t="23512" x="2752725" y="5294313"/>
          <p14:tracePt t="23517" x="2727325" y="5294313"/>
          <p14:tracePt t="23525" x="2701925" y="5294313"/>
          <p14:tracePt t="23532" x="2693988" y="5294313"/>
          <p14:tracePt t="23541" x="2659063" y="5294313"/>
          <p14:tracePt t="23550" x="2641600" y="5294313"/>
          <p14:tracePt t="23554" x="2616200" y="5294313"/>
          <p14:tracePt t="23561" x="2590800" y="5294313"/>
          <p14:tracePt t="23567" x="2565400" y="5294313"/>
          <p14:tracePt t="23574" x="2540000" y="5294313"/>
          <p14:tracePt t="23582" x="2524125" y="5294313"/>
          <p14:tracePt t="23588" x="2489200" y="5286375"/>
          <p14:tracePt t="23595" x="2446338" y="5276850"/>
          <p14:tracePt t="23601" x="2395538" y="5268913"/>
          <p14:tracePt t="23610" x="2344738" y="5251450"/>
          <p14:tracePt t="23618" x="2319338" y="5243513"/>
          <p14:tracePt t="23623" x="2268538" y="5235575"/>
          <p14:tracePt t="23633" x="2208213" y="5208588"/>
          <p14:tracePt t="23636" x="2174875" y="5200650"/>
          <p14:tracePt t="23644" x="2124075" y="5183188"/>
          <p14:tracePt t="23650" x="2081213" y="5175250"/>
          <p14:tracePt t="23657" x="2047875" y="5167313"/>
          <p14:tracePt t="23663" x="2012950" y="5149850"/>
          <p14:tracePt t="23671" x="1979613" y="5141913"/>
          <p14:tracePt t="23679" x="1954213" y="5132388"/>
          <p14:tracePt t="23684" x="1936750" y="5124450"/>
          <p14:tracePt t="23693" x="1920875" y="5124450"/>
          <p14:tracePt t="23699" x="1903413" y="5116513"/>
          <p14:tracePt t="23706" x="1893888" y="5106988"/>
          <p14:tracePt t="23714" x="1878013" y="5106988"/>
          <p14:tracePt t="23719" x="1860550" y="5106988"/>
          <p14:tracePt t="23727" x="1852613" y="5106988"/>
          <p14:tracePt t="23733" x="1835150" y="5106988"/>
          <p14:tracePt t="23741" x="1817688" y="5099050"/>
          <p14:tracePt t="23747" x="1809750" y="5091113"/>
          <p14:tracePt t="23754" x="1801813" y="5091113"/>
          <p14:tracePt t="23763" x="1792288" y="5081588"/>
          <p14:tracePt t="23768" x="1776413" y="5081588"/>
          <p14:tracePt t="23775" x="1766888" y="5081588"/>
          <p14:tracePt t="23782" x="1758950" y="5073650"/>
          <p14:tracePt t="23789" x="1749425" y="5073650"/>
          <p14:tracePt t="23796" x="1741488" y="5073650"/>
          <p14:tracePt t="23810" x="1733550" y="5064125"/>
          <p14:tracePt t="23817" x="1716088" y="5064125"/>
          <p14:tracePt t="23831" x="1708150" y="5056188"/>
          <p14:tracePt t="23845" x="1698625" y="5056188"/>
          <p14:tracePt t="23852" x="1690688" y="5056188"/>
          <p14:tracePt t="23859" x="1690688" y="5048250"/>
          <p14:tracePt t="23880" x="1682750" y="5048250"/>
          <p14:tracePt t="23893" x="1673225" y="5048250"/>
          <p14:tracePt t="23971" x="1682750" y="5048250"/>
          <p14:tracePt t="23985" x="1690688" y="5048250"/>
          <p14:tracePt t="23991" x="1698625" y="5048250"/>
          <p14:tracePt t="23997" x="1708150" y="5048250"/>
          <p14:tracePt t="24005" x="1716088" y="5048250"/>
          <p14:tracePt t="24014" x="1724025" y="5048250"/>
          <p14:tracePt t="24019" x="1733550" y="5048250"/>
          <p14:tracePt t="24026" x="1741488" y="5048250"/>
          <p14:tracePt t="24032" x="1758950" y="5048250"/>
          <p14:tracePt t="24042" x="1758950" y="5056188"/>
          <p14:tracePt t="24050" x="1776413" y="5056188"/>
          <p14:tracePt t="24054" x="1784350" y="5056188"/>
          <p14:tracePt t="24061" x="1792288" y="5064125"/>
          <p14:tracePt t="24067" x="1801813" y="5064125"/>
          <p14:tracePt t="24081" x="1817688" y="5073650"/>
          <p14:tracePt t="24088" x="1827213" y="5073650"/>
          <p14:tracePt t="24096" x="1835150" y="5073650"/>
          <p14:tracePt t="24102" x="1843088" y="5073650"/>
          <p14:tracePt t="24109" x="1860550" y="5073650"/>
          <p14:tracePt t="24116" x="1868488" y="5073650"/>
          <p14:tracePt t="24122" x="1878013" y="5073650"/>
          <p14:tracePt t="24130" x="1885950" y="5073650"/>
          <p14:tracePt t="24137" x="1903413" y="5073650"/>
          <p14:tracePt t="24143" x="1920875" y="5073650"/>
          <p14:tracePt t="24158" x="1936750" y="5073650"/>
          <p14:tracePt t="24164" x="1946275" y="5073650"/>
          <p14:tracePt t="24173" x="1954213" y="5073650"/>
          <p14:tracePt t="24181" x="1971675" y="5073650"/>
          <p14:tracePt t="24187" x="1979613" y="5073650"/>
          <p14:tracePt t="24193" x="1997075" y="5073650"/>
          <p14:tracePt t="24206" x="2012950" y="5073650"/>
          <p14:tracePt t="24213" x="2030413" y="5073650"/>
          <p14:tracePt t="24220" x="2038350" y="5073650"/>
          <p14:tracePt t="24227" x="2047875" y="5073650"/>
          <p14:tracePt t="24233" x="2055813" y="5073650"/>
          <p14:tracePt t="24244" x="2073275" y="5073650"/>
          <p14:tracePt t="24250" x="2090738" y="5073650"/>
          <p14:tracePt t="24265" x="2106613" y="5073650"/>
          <p14:tracePt t="24270" x="2116138" y="5073650"/>
          <p14:tracePt t="24276" x="2124075" y="5073650"/>
          <p14:tracePt t="24282" x="2141538" y="5073650"/>
          <p14:tracePt t="24297" x="2157413" y="5073650"/>
          <p14:tracePt t="24304" x="2166938" y="5073650"/>
          <p14:tracePt t="24319" x="2182813" y="5073650"/>
          <p14:tracePt t="24335" x="2192338" y="5073650"/>
          <p14:tracePt t="24347" x="2200275" y="5073650"/>
          <p14:tracePt t="24352" x="2208213" y="5073650"/>
          <p14:tracePt t="24366" x="2217738" y="5073650"/>
          <p14:tracePt t="24380" x="2225675" y="5073650"/>
          <p14:tracePt t="24393" x="2235200" y="5073650"/>
          <p14:tracePt t="24401" x="2243138" y="5073650"/>
          <p14:tracePt t="24414" x="2251075" y="5073650"/>
          <p14:tracePt t="24442" x="2260600" y="5073650"/>
          <p14:tracePt t="24463" x="2268538" y="5073650"/>
          <p14:tracePt t="24951" x="2260600" y="5073650"/>
          <p14:tracePt t="24991" x="2251075" y="5073650"/>
          <p14:tracePt t="25005" x="2243138" y="5064125"/>
          <p14:tracePt t="25026" x="2235200" y="5064125"/>
          <p14:tracePt t="25040" x="2235200" y="5056188"/>
          <p14:tracePt t="25067" x="2225675" y="5056188"/>
          <p14:tracePt t="25102" x="2217738" y="5056188"/>
          <p14:tracePt t="25109" x="2217738" y="5048250"/>
          <p14:tracePt t="25143" x="2217738" y="5038725"/>
          <p14:tracePt t="25185" x="2217738" y="5030788"/>
          <p14:tracePt t="25193" x="2208213" y="5022850"/>
          <p14:tracePt t="25199" x="2208213" y="5013325"/>
          <p14:tracePt t="25213" x="2200275" y="5005388"/>
          <p14:tracePt t="25228" x="2200275" y="4997450"/>
          <p14:tracePt t="25241" x="2192338" y="4987925"/>
          <p14:tracePt t="25247" x="2192338" y="4979988"/>
          <p14:tracePt t="25255" x="2192338" y="4972050"/>
          <p14:tracePt t="25263" x="2182813" y="4972050"/>
          <p14:tracePt t="25278" x="2182813" y="4962525"/>
          <p14:tracePt t="25284" x="2182813" y="4954588"/>
          <p14:tracePt t="25299" x="2182813" y="4946650"/>
          <p14:tracePt t="25304" x="2182813" y="4937125"/>
          <p14:tracePt t="25318" x="2174875" y="4929188"/>
          <p14:tracePt t="25324" x="2174875" y="4911725"/>
          <p14:tracePt t="25346" x="2174875" y="4894263"/>
          <p14:tracePt t="25352" x="2166938" y="4886325"/>
          <p14:tracePt t="25366" x="2166938" y="4868863"/>
          <p14:tracePt t="25373" x="2166938" y="4860925"/>
          <p14:tracePt t="25388" x="2166938" y="4852988"/>
          <p14:tracePt t="25395" x="2157413" y="4843463"/>
          <p14:tracePt t="25408" x="2149475" y="4827588"/>
          <p14:tracePt t="25414" x="2149475" y="4818063"/>
          <p14:tracePt t="25429" x="2149475" y="4810125"/>
          <p14:tracePt t="25435" x="2149475" y="4792663"/>
          <p14:tracePt t="25450" x="2149475" y="4784725"/>
          <p14:tracePt t="25456" x="2149475" y="4767263"/>
          <p14:tracePt t="25470" x="2149475" y="4759325"/>
          <p14:tracePt t="25478" x="2149475" y="4749800"/>
          <p14:tracePt t="25484" x="2149475" y="4741863"/>
          <p14:tracePt t="25491" x="2149475" y="4733925"/>
          <p14:tracePt t="25498" x="2149475" y="4724400"/>
          <p14:tracePt t="25505" x="2149475" y="4716463"/>
          <p14:tracePt t="25513" x="2149475" y="4708525"/>
          <p14:tracePt t="25519" x="2149475" y="4699000"/>
          <p14:tracePt t="25526" x="2149475" y="4691063"/>
          <p14:tracePt t="25532" x="2149475" y="4683125"/>
          <p14:tracePt t="25547" x="2149475" y="4665663"/>
          <p14:tracePt t="25563" x="2149475" y="4657725"/>
          <p14:tracePt t="25574" x="2149475" y="4648200"/>
          <p14:tracePt t="25581" x="2149475" y="4640263"/>
          <p14:tracePt t="25589" x="2149475" y="4630738"/>
          <p14:tracePt t="25617" x="2149475" y="4622800"/>
          <p14:tracePt t="25637" x="2149475" y="4614863"/>
          <p14:tracePt t="25701" x="2149475" y="4605338"/>
          <p14:tracePt t="25721" x="2157413" y="4605338"/>
          <p14:tracePt t="25735" x="2166938" y="4605338"/>
          <p14:tracePt t="25748" x="2174875" y="4605338"/>
          <p14:tracePt t="25755" x="2192338" y="4605338"/>
          <p14:tracePt t="25763" x="2200275" y="4605338"/>
          <p14:tracePt t="25769" x="2208213" y="4605338"/>
          <p14:tracePt t="25776" x="2217738" y="4605338"/>
          <p14:tracePt t="25782" x="2243138" y="4605338"/>
          <p14:tracePt t="25790" x="2260600" y="4605338"/>
          <p14:tracePt t="25796" x="2276475" y="4605338"/>
          <p14:tracePt t="25804" x="2293938" y="4605338"/>
          <p14:tracePt t="25811" x="2311400" y="4605338"/>
          <p14:tracePt t="25818" x="2327275" y="4614863"/>
          <p14:tracePt t="25824" x="2344738" y="4622800"/>
          <p14:tracePt t="25831" x="2362200" y="4622800"/>
          <p14:tracePt t="25839" x="2370138" y="4622800"/>
          <p14:tracePt t="25847" x="2387600" y="4630738"/>
          <p14:tracePt t="25852" x="2405063" y="4648200"/>
          <p14:tracePt t="25862" x="2420938" y="4657725"/>
          <p14:tracePt t="25868" x="2430463" y="4665663"/>
          <p14:tracePt t="25873" x="2446338" y="4673600"/>
          <p14:tracePt t="25880" x="2455863" y="4691063"/>
          <p14:tracePt t="25887" x="2471738" y="4699000"/>
          <p14:tracePt t="25895" x="2481263" y="4724400"/>
          <p14:tracePt t="25900" x="2497138" y="4741863"/>
          <p14:tracePt t="25908" x="2506663" y="4749800"/>
          <p14:tracePt t="25914" x="2514600" y="4767263"/>
          <p14:tracePt t="25922" x="2524125" y="4784725"/>
          <p14:tracePt t="25929" x="2532063" y="4792663"/>
          <p14:tracePt t="25936" x="2540000" y="4810125"/>
          <p14:tracePt t="25943" x="2540000" y="4818063"/>
          <p14:tracePt t="25950" x="2549525" y="4827588"/>
          <p14:tracePt t="25957" x="2549525" y="4835525"/>
          <p14:tracePt t="25964" x="2557463" y="4843463"/>
          <p14:tracePt t="25971" x="2557463" y="4852988"/>
          <p14:tracePt t="25985" x="2557463" y="4860925"/>
          <p14:tracePt t="25991" x="2557463" y="4868863"/>
          <p14:tracePt t="25998" x="2565400" y="4878388"/>
          <p14:tracePt t="26013" x="2565400" y="4886325"/>
          <p14:tracePt t="26019" x="2565400" y="4894263"/>
          <p14:tracePt t="26042" x="2565400" y="4911725"/>
          <p14:tracePt t="26049" x="2565400" y="4919663"/>
          <p14:tracePt t="26063" x="2565400" y="4929188"/>
          <p14:tracePt t="26070" x="2557463" y="4937125"/>
          <p14:tracePt t="26077" x="2549525" y="4937125"/>
          <p14:tracePt t="26089" x="2540000" y="4946650"/>
          <p14:tracePt t="26096" x="2532063" y="4954588"/>
          <p14:tracePt t="26102" x="2524125" y="4962525"/>
          <p14:tracePt t="26117" x="2514600" y="4972050"/>
          <p14:tracePt t="26130" x="2506663" y="4979988"/>
          <p14:tracePt t="26146" x="2497138" y="4979988"/>
          <p14:tracePt t="26163" x="2481263" y="4987925"/>
          <p14:tracePt t="26165" x="2471738" y="4987925"/>
          <p14:tracePt t="26171" x="2463800" y="4997450"/>
          <p14:tracePt t="26186" x="2455863" y="4997450"/>
          <p14:tracePt t="26192" x="2446338" y="5005388"/>
          <p14:tracePt t="26200" x="2438400" y="5005388"/>
          <p14:tracePt t="26221" x="2430463" y="5013325"/>
          <p14:tracePt t="26228" x="2420938" y="5013325"/>
          <p14:tracePt t="26248" x="2413000" y="5013325"/>
          <p14:tracePt t="26256" x="2405063" y="5013325"/>
          <p14:tracePt t="26263" x="2395538" y="5013325"/>
          <p14:tracePt t="26276" x="2387600" y="5013325"/>
          <p14:tracePt t="26283" x="2379663" y="5013325"/>
          <p14:tracePt t="26290" x="2370138" y="5013325"/>
          <p14:tracePt t="26297" x="2362200" y="5013325"/>
          <p14:tracePt t="26304" x="2352675" y="5013325"/>
          <p14:tracePt t="26312" x="2344738" y="5013325"/>
          <p14:tracePt t="26318" x="2336800" y="5013325"/>
          <p14:tracePt t="26325" x="2327275" y="5013325"/>
          <p14:tracePt t="26331" x="2311400" y="5013325"/>
          <p14:tracePt t="26339" x="2293938" y="5013325"/>
          <p14:tracePt t="26353" x="2286000" y="5013325"/>
          <p14:tracePt t="26360" x="2276475" y="5013325"/>
          <p14:tracePt t="26366" x="2268538" y="5013325"/>
          <p14:tracePt t="26374" x="2260600" y="5013325"/>
          <p14:tracePt t="26381" x="2251075" y="5013325"/>
          <p14:tracePt t="26388" x="2243138" y="5013325"/>
          <p14:tracePt t="26396" x="2235200" y="5013325"/>
          <p14:tracePt t="26400" x="2225675" y="5013325"/>
          <p14:tracePt t="26410" x="2217738" y="5005388"/>
          <p14:tracePt t="26415" x="2208213" y="5005388"/>
          <p14:tracePt t="26422" x="2200275" y="4997450"/>
          <p14:tracePt t="26429" x="2200275" y="4987925"/>
          <p14:tracePt t="26436" x="2182813" y="4987925"/>
          <p14:tracePt t="26442" x="2174875" y="4979988"/>
          <p14:tracePt t="26450" x="2174875" y="4962525"/>
          <p14:tracePt t="26457" x="2166938" y="4962525"/>
          <p14:tracePt t="26463" x="2149475" y="4954588"/>
          <p14:tracePt t="26470" x="2149475" y="4937125"/>
          <p14:tracePt t="26479" x="2141538" y="4929188"/>
          <p14:tracePt t="26484" x="2132013" y="4919663"/>
          <p14:tracePt t="26492" x="2124075" y="4911725"/>
          <p14:tracePt t="26498" x="2124075" y="4903788"/>
          <p14:tracePt t="26506" x="2116138" y="4886325"/>
          <p14:tracePt t="26513" x="2106613" y="4868863"/>
          <p14:tracePt t="26519" x="2098675" y="4852988"/>
          <p14:tracePt t="26527" x="2098675" y="4843463"/>
          <p14:tracePt t="26532" x="2090738" y="4827588"/>
          <p14:tracePt t="26540" x="2090738" y="4818063"/>
          <p14:tracePt t="26547" x="2081213" y="4802188"/>
          <p14:tracePt t="26554" x="2081213" y="4775200"/>
          <p14:tracePt t="26562" x="2073275" y="4759325"/>
          <p14:tracePt t="26575" x="2073275" y="4741863"/>
          <p14:tracePt t="26581" x="2073275" y="4733925"/>
          <p14:tracePt t="26589" x="2073275" y="4716463"/>
          <p14:tracePt t="26596" x="2073275" y="4708525"/>
          <p14:tracePt t="26603" x="2073275" y="4699000"/>
          <p14:tracePt t="26609" x="2073275" y="4683125"/>
          <p14:tracePt t="26624" x="2073275" y="4673600"/>
          <p14:tracePt t="26630" x="2073275" y="4657725"/>
          <p14:tracePt t="26646" x="2073275" y="4648200"/>
          <p14:tracePt t="26651" x="2073275" y="4630738"/>
          <p14:tracePt t="26666" x="2081213" y="4622800"/>
          <p14:tracePt t="26672" x="2081213" y="4614863"/>
          <p14:tracePt t="26679" x="2090738" y="4605338"/>
          <p14:tracePt t="26694" x="2090738" y="4597400"/>
          <p14:tracePt t="26700" x="2090738" y="4589463"/>
          <p14:tracePt t="26714" x="2098675" y="4589463"/>
          <p14:tracePt t="26729" x="2106613" y="4589463"/>
          <p14:tracePt t="26735" x="2106613" y="4579938"/>
          <p14:tracePt t="26748" x="2106613" y="4572000"/>
          <p14:tracePt t="26763" x="2116138" y="4564063"/>
          <p14:tracePt t="26777" x="2124075" y="4564063"/>
          <p14:tracePt t="26791" x="2132013" y="4564063"/>
          <p14:tracePt t="26796" x="2132013" y="4554538"/>
          <p14:tracePt t="26804" x="2149475" y="4554538"/>
          <p14:tracePt t="26812" x="2157413" y="4546600"/>
          <p14:tracePt t="26825" x="2174875" y="4546600"/>
          <p14:tracePt t="26832" x="2182813" y="4546600"/>
          <p14:tracePt t="26839" x="2200275" y="4546600"/>
          <p14:tracePt t="26846" x="2225675" y="4546600"/>
          <p14:tracePt t="26853" x="2243138" y="4546600"/>
          <p14:tracePt t="26860" x="2260600" y="4546600"/>
          <p14:tracePt t="26867" x="2286000" y="4546600"/>
          <p14:tracePt t="26873" x="2293938" y="4546600"/>
          <p14:tracePt t="26880" x="2319338" y="4546600"/>
          <p14:tracePt t="26888" x="2344738" y="4554538"/>
          <p14:tracePt t="26896" x="2352675" y="4564063"/>
          <p14:tracePt t="26902" x="2370138" y="4572000"/>
          <p14:tracePt t="26909" x="2387600" y="4579938"/>
          <p14:tracePt t="26915" x="2405063" y="4589463"/>
          <p14:tracePt t="26922" x="2405063" y="4597400"/>
          <p14:tracePt t="26929" x="2420938" y="4605338"/>
          <p14:tracePt t="26937" x="2438400" y="4614863"/>
          <p14:tracePt t="26943" x="2438400" y="4630738"/>
          <p14:tracePt t="26950" x="2446338" y="4630738"/>
          <p14:tracePt t="26957" x="2455863" y="4640263"/>
          <p14:tracePt t="26963" x="2455863" y="4648200"/>
          <p14:tracePt t="26971" x="2463800" y="4648200"/>
          <p14:tracePt t="26979" x="2463800" y="4657725"/>
          <p14:tracePt t="26992" x="2471738" y="4665663"/>
          <p14:tracePt t="27006" x="2471738" y="4673600"/>
          <p14:tracePt t="27013" x="2481263" y="4673600"/>
          <p14:tracePt t="27020" x="2481263" y="4683125"/>
          <p14:tracePt t="27034" x="2481263" y="4691063"/>
          <p14:tracePt t="27041" x="2489200" y="4691063"/>
          <p14:tracePt t="27068" x="2489200" y="4699000"/>
          <p14:tracePt t="27081" x="2489200" y="4708525"/>
          <p14:tracePt t="27123" x="2489200" y="4716463"/>
          <p14:tracePt t="27166" x="2489200" y="4724400"/>
          <p14:tracePt t="27179" x="2489200" y="4733925"/>
          <p14:tracePt t="27201" x="2489200" y="4741863"/>
          <p14:tracePt t="27208" x="2489200" y="4749800"/>
          <p14:tracePt t="27214" x="2481263" y="4749800"/>
          <p14:tracePt t="27221" x="2471738" y="4767263"/>
          <p14:tracePt t="27229" x="2463800" y="4775200"/>
          <p14:tracePt t="27235" x="2463800" y="4784725"/>
          <p14:tracePt t="27242" x="2455863" y="4802188"/>
          <p14:tracePt t="27249" x="2438400" y="4818063"/>
          <p14:tracePt t="27256" x="2430463" y="4827588"/>
          <p14:tracePt t="27263" x="2420938" y="4843463"/>
          <p14:tracePt t="27270" x="2405063" y="4868863"/>
          <p14:tracePt t="27277" x="2405063" y="4878388"/>
          <p14:tracePt t="27284" x="2395538" y="4894263"/>
          <p14:tracePt t="27291" x="2387600" y="4903788"/>
          <p14:tracePt t="27297" x="2387600" y="4911725"/>
          <p14:tracePt t="27305" x="2379663" y="4919663"/>
          <p14:tracePt t="27312" x="2370138" y="4929188"/>
          <p14:tracePt t="27318" x="2370138" y="4937125"/>
          <p14:tracePt t="27327" x="2362200" y="4937125"/>
          <p14:tracePt t="27332" x="2362200" y="4946650"/>
          <p14:tracePt t="27340" x="2362200" y="4954588"/>
          <p14:tracePt t="27353" x="2362200" y="4962525"/>
          <p14:tracePt t="27362" x="2352675" y="4962525"/>
          <p14:tracePt t="27366" x="2352675" y="4972050"/>
          <p14:tracePt t="27374" x="2344738" y="4972050"/>
          <p14:tracePt t="27387" x="2336800" y="4979988"/>
          <p14:tracePt t="27415" x="2336800" y="4987925"/>
          <p14:tracePt t="27422" x="2327275" y="4987925"/>
          <p14:tracePt t="27436" x="2319338" y="4987925"/>
          <p14:tracePt t="27464" x="2311400" y="4987925"/>
          <p14:tracePt t="27471" x="2301875" y="4987925"/>
          <p14:tracePt t="27492" x="2293938" y="4987925"/>
          <p14:tracePt t="27499" x="2276475" y="4979988"/>
          <p14:tracePt t="27513" x="2268538" y="4979988"/>
          <p14:tracePt t="27520" x="2260600" y="4979988"/>
          <p14:tracePt t="27527" x="2251075" y="4979988"/>
          <p14:tracePt t="27533" x="2243138" y="4972050"/>
          <p14:tracePt t="27541" x="2235200" y="4962525"/>
          <p14:tracePt t="27547" x="2225675" y="4962525"/>
          <p14:tracePt t="27555" x="2225675" y="4954588"/>
          <p14:tracePt t="27563" x="2217738" y="4946650"/>
          <p14:tracePt t="27569" x="2208213" y="4937125"/>
          <p14:tracePt t="27582" x="2200275" y="4919663"/>
          <p14:tracePt t="27590" x="2192338" y="4911725"/>
          <p14:tracePt t="27596" x="2182813" y="4911725"/>
          <p14:tracePt t="27603" x="2182813" y="4903788"/>
          <p14:tracePt t="27611" x="2174875" y="4894263"/>
          <p14:tracePt t="27617" x="2166938" y="4886325"/>
          <p14:tracePt t="27625" x="2157413" y="4878388"/>
          <p14:tracePt t="27630" x="2157413" y="4868863"/>
          <p14:tracePt t="27638" x="2149475" y="4860925"/>
          <p14:tracePt t="27645" x="2141538" y="4852988"/>
          <p14:tracePt t="27652" x="2141538" y="4843463"/>
          <p14:tracePt t="27659" x="2141538" y="4835525"/>
          <p14:tracePt t="27666" x="2132013" y="4818063"/>
          <p14:tracePt t="27673" x="2124075" y="4818063"/>
          <p14:tracePt t="27679" x="2116138" y="4802188"/>
          <p14:tracePt t="27687" x="2106613" y="4784725"/>
          <p14:tracePt t="27694" x="2106613" y="4775200"/>
          <p14:tracePt t="27700" x="2106613" y="4767263"/>
          <p14:tracePt t="27708" x="2106613" y="4749800"/>
          <p14:tracePt t="27713" x="2098675" y="4741863"/>
          <p14:tracePt t="27721" x="2098675" y="4733925"/>
          <p14:tracePt t="27729" x="2090738" y="4716463"/>
          <p14:tracePt t="27735" x="2090738" y="4708525"/>
          <p14:tracePt t="27742" x="2081213" y="4691063"/>
          <p14:tracePt t="27749" x="2081213" y="4683125"/>
          <p14:tracePt t="27756" x="2081213" y="4673600"/>
          <p14:tracePt t="27763" x="2073275" y="4665663"/>
          <p14:tracePt t="27770" x="2073275" y="4657725"/>
          <p14:tracePt t="27778" x="2073275" y="4648200"/>
          <p14:tracePt t="27783" x="2073275" y="4640263"/>
          <p14:tracePt t="27793" x="2073275" y="4630738"/>
          <p14:tracePt t="27801" x="2073275" y="4622800"/>
          <p14:tracePt t="27806" x="2073275" y="4614863"/>
          <p14:tracePt t="27822" x="2073275" y="4605338"/>
          <p14:tracePt t="27833" x="2073275" y="4597400"/>
          <p14:tracePt t="27848" x="2073275" y="4589463"/>
          <p14:tracePt t="27874" x="2073275" y="4579938"/>
          <p14:tracePt t="27923" x="2081213" y="4579938"/>
          <p14:tracePt t="27930" x="2090738" y="4579938"/>
          <p14:tracePt t="27944" x="2098675" y="4579938"/>
          <p14:tracePt t="27951" x="2106613" y="4579938"/>
          <p14:tracePt t="27958" x="2116138" y="4579938"/>
          <p14:tracePt t="27964" x="2132013" y="4579938"/>
          <p14:tracePt t="27972" x="2141538" y="4589463"/>
          <p14:tracePt t="27979" x="2149475" y="4589463"/>
          <p14:tracePt t="27986" x="2166938" y="4589463"/>
          <p14:tracePt t="27992" x="2174875" y="4597400"/>
          <p14:tracePt t="27999" x="2182813" y="4605338"/>
          <p14:tracePt t="28006" x="2192338" y="4614863"/>
          <p14:tracePt t="28013" x="2200275" y="4614863"/>
          <p14:tracePt t="28019" x="2208213" y="4614863"/>
          <p14:tracePt t="28028" x="2217738" y="4622800"/>
          <p14:tracePt t="28033" x="2225675" y="4630738"/>
          <p14:tracePt t="28041" x="2225675" y="4640263"/>
          <p14:tracePt t="28048" x="2235200" y="4640263"/>
          <p14:tracePt t="28055" x="2243138" y="4648200"/>
          <p14:tracePt t="28063" x="2243138" y="4657725"/>
          <p14:tracePt t="28068" x="2251075" y="4657725"/>
          <p14:tracePt t="28076" x="2260600" y="4665663"/>
          <p14:tracePt t="28082" x="2260600" y="4673600"/>
          <p14:tracePt t="28092" x="2268538" y="4673600"/>
          <p14:tracePt t="28099" x="2268538" y="4691063"/>
          <p14:tracePt t="28104" x="2276475" y="4699000"/>
          <p14:tracePt t="28111" x="2286000" y="4699000"/>
          <p14:tracePt t="28118" x="2286000" y="4716463"/>
          <p14:tracePt t="28126" x="2293938" y="4724400"/>
          <p14:tracePt t="28132" x="2301875" y="4724400"/>
          <p14:tracePt t="28140" x="2301875" y="4733925"/>
          <p14:tracePt t="28149" x="2311400" y="4749800"/>
          <p14:tracePt t="28161" x="2311400" y="4759325"/>
          <p14:tracePt t="28167" x="2311400" y="4775200"/>
          <p14:tracePt t="28180" x="2319338" y="4784725"/>
          <p14:tracePt t="28187" x="2319338" y="4802188"/>
          <p14:tracePt t="28201" x="2319338" y="4810125"/>
          <p14:tracePt t="28208" x="2327275" y="4827588"/>
          <p14:tracePt t="28222" x="2327275" y="4835525"/>
          <p14:tracePt t="28229" x="2327275" y="4843463"/>
          <p14:tracePt t="28249" x="2327275" y="4852988"/>
          <p14:tracePt t="28257" x="2327275" y="4860925"/>
          <p14:tracePt t="28271" x="2327275" y="4868863"/>
          <p14:tracePt t="28298" x="2327275" y="4878388"/>
          <p14:tracePt t="28312" x="2327275" y="4886325"/>
          <p14:tracePt t="29027" x="2327275" y="4894263"/>
          <p14:tracePt t="29035" x="2319338" y="4903788"/>
          <p14:tracePt t="29041" x="2319338" y="4911725"/>
          <p14:tracePt t="29062" x="2319338" y="4919663"/>
          <p14:tracePt t="29076" x="2319338" y="4929188"/>
          <p14:tracePt t="29097" x="2311400" y="4929188"/>
          <p14:tracePt t="29111" x="2301875" y="4937125"/>
          <p14:tracePt t="29125" x="2301875" y="4946650"/>
          <p14:tracePt t="29145" x="2293938" y="4954588"/>
          <p14:tracePt t="29146" x="2286000" y="4954588"/>
          <p14:tracePt t="29152" x="2276475" y="4954588"/>
          <p14:tracePt t="29173" x="2268538" y="4962525"/>
          <p14:tracePt t="29181" x="2260600" y="4962525"/>
          <p14:tracePt t="29195" x="2251075" y="4962525"/>
          <p14:tracePt t="29201" x="2243138" y="4962525"/>
          <p14:tracePt t="29222" x="2235200" y="4962525"/>
          <p14:tracePt t="29229" x="2225675" y="4962525"/>
          <p14:tracePt t="29236" x="2217738" y="4962525"/>
          <p14:tracePt t="29250" x="2208213" y="4962525"/>
          <p14:tracePt t="29263" x="2200275" y="4962525"/>
          <p14:tracePt t="29278" x="2192338" y="4962525"/>
          <p14:tracePt t="29284" x="2182813" y="4962525"/>
          <p14:tracePt t="29293" x="2174875" y="4962525"/>
          <p14:tracePt t="29307" x="2166938" y="4962525"/>
          <p14:tracePt t="29318" x="2157413" y="4962525"/>
          <p14:tracePt t="29332" x="2149475" y="4962525"/>
          <p14:tracePt t="29347" x="2141538" y="4962525"/>
          <p14:tracePt t="29362" x="2132013" y="4962525"/>
          <p14:tracePt t="29604" x="2141538" y="4962525"/>
          <p14:tracePt t="29612" x="2166938" y="4962525"/>
          <p14:tracePt t="29618" x="2174875" y="4962525"/>
          <p14:tracePt t="29625" x="2192338" y="4962525"/>
          <p14:tracePt t="29631" x="2200275" y="4962525"/>
          <p14:tracePt t="29639" x="2208213" y="4962525"/>
          <p14:tracePt t="29645" x="2217738" y="4962525"/>
          <p14:tracePt t="29653" x="2225675" y="4962525"/>
          <p14:tracePt t="29667" x="2235200" y="4962525"/>
          <p14:tracePt t="29673" x="2243138" y="4962525"/>
          <p14:tracePt t="29695" x="2251075" y="4962525"/>
          <p14:tracePt t="29708" x="2260600" y="4962525"/>
          <p14:tracePt t="29729" x="2260600" y="4972050"/>
          <p14:tracePt t="29807" x="2251075" y="4972050"/>
          <p14:tracePt t="29820" x="2243138" y="4979988"/>
          <p14:tracePt t="29833" x="2235200" y="4979988"/>
          <p14:tracePt t="29841" x="2225675" y="4979988"/>
          <p14:tracePt t="29847" x="2217738" y="4979988"/>
          <p14:tracePt t="29854" x="2208213" y="4979988"/>
          <p14:tracePt t="29862" x="2200275" y="4979988"/>
          <p14:tracePt t="29868" x="2192338" y="4979988"/>
          <p14:tracePt t="29875" x="2182813" y="4979988"/>
          <p14:tracePt t="29882" x="2174875" y="4979988"/>
          <p14:tracePt t="29889" x="2166938" y="4979988"/>
          <p14:tracePt t="29910" x="2157413" y="4979988"/>
          <p14:tracePt t="29917" x="2149475" y="4979988"/>
          <p14:tracePt t="29923" x="2141538" y="4979988"/>
          <p14:tracePt t="29958" x="2132013" y="4979988"/>
          <p14:tracePt t="30119" x="2141538" y="4979988"/>
          <p14:tracePt t="30125" x="2149475" y="4979988"/>
          <p14:tracePt t="30132" x="2157413" y="4972050"/>
          <p14:tracePt t="30143" x="2166938" y="4972050"/>
          <p14:tracePt t="30147" x="2174875" y="4962525"/>
          <p14:tracePt t="30152" x="2182813" y="4962525"/>
          <p14:tracePt t="30163" x="2192338" y="4954588"/>
          <p14:tracePt t="30166" x="2200275" y="4954588"/>
          <p14:tracePt t="30173" x="2208213" y="4954588"/>
          <p14:tracePt t="30180" x="2225675" y="4954588"/>
          <p14:tracePt t="30188" x="2235200" y="4954588"/>
          <p14:tracePt t="30195" x="2235200" y="4946650"/>
          <p14:tracePt t="30201" x="2251075" y="4946650"/>
          <p14:tracePt t="30209" x="2260600" y="4946650"/>
          <p14:tracePt t="30222" x="2268538" y="4946650"/>
          <p14:tracePt t="30229" x="2276475" y="4946650"/>
          <p14:tracePt t="30236" x="2286000" y="4946650"/>
          <p14:tracePt t="30257" x="2293938" y="4946650"/>
          <p14:tracePt t="30272" x="2301875" y="4946650"/>
          <p14:tracePt t="30334" x="2293938" y="4946650"/>
          <p14:tracePt t="30369" x="2286000" y="4946650"/>
          <p14:tracePt t="30375" x="2286000" y="4937125"/>
          <p14:tracePt t="30382" x="2276475" y="4937125"/>
          <p14:tracePt t="30389" x="2268538" y="4937125"/>
          <p14:tracePt t="30396" x="2260600" y="4929188"/>
          <p14:tracePt t="30403" x="2251075" y="4929188"/>
          <p14:tracePt t="30412" x="2243138" y="4929188"/>
          <p14:tracePt t="30417" x="2235200" y="4919663"/>
          <p14:tracePt t="30424" x="2225675" y="4911725"/>
          <p14:tracePt t="30430" x="2217738" y="4903788"/>
          <p14:tracePt t="30438" x="2208213" y="4903788"/>
          <p14:tracePt t="30445" x="2192338" y="4894263"/>
          <p14:tracePt t="30451" x="2182813" y="4878388"/>
          <p14:tracePt t="30458" x="2174875" y="4868863"/>
          <p14:tracePt t="30466" x="2157413" y="4852988"/>
          <p14:tracePt t="30472" x="2141538" y="4843463"/>
          <p14:tracePt t="30479" x="2132013" y="4827588"/>
          <p14:tracePt t="30489" x="2116138" y="4802188"/>
          <p14:tracePt t="30495" x="2106613" y="4775200"/>
          <p14:tracePt t="30502" x="2098675" y="4759325"/>
          <p14:tracePt t="30508" x="2090738" y="4733925"/>
          <p14:tracePt t="30514" x="2090738" y="4708525"/>
          <p14:tracePt t="30521" x="2081213" y="4673600"/>
          <p14:tracePt t="30529" x="2073275" y="4657725"/>
          <p14:tracePt t="30535" x="2073275" y="4622800"/>
          <p14:tracePt t="30542" x="2073275" y="4597400"/>
          <p14:tracePt t="30549" x="2073275" y="4564063"/>
          <p14:tracePt t="30556" x="2073275" y="4546600"/>
          <p14:tracePt t="30562" x="2073275" y="4513263"/>
          <p14:tracePt t="30570" x="2073275" y="4486275"/>
          <p14:tracePt t="30578" x="2081213" y="4478338"/>
          <p14:tracePt t="30583" x="2081213" y="4452938"/>
          <p14:tracePt t="30591" x="2090738" y="4435475"/>
          <p14:tracePt t="30598" x="2106613" y="4410075"/>
          <p14:tracePt t="30605" x="2116138" y="4402138"/>
          <p14:tracePt t="30612" x="2124075" y="4384675"/>
          <p14:tracePt t="30618" x="2132013" y="4368800"/>
          <p14:tracePt t="30625" x="2141538" y="4359275"/>
          <p14:tracePt t="30632" x="2157413" y="4351338"/>
          <p14:tracePt t="30639" x="2174875" y="4351338"/>
          <p14:tracePt t="30646" x="2182813" y="4341813"/>
          <p14:tracePt t="30653" x="2192338" y="4341813"/>
          <p14:tracePt t="30662" x="2208213" y="4333875"/>
          <p14:tracePt t="30674" x="2235200" y="4333875"/>
          <p14:tracePt t="30681" x="2243138" y="4333875"/>
          <p14:tracePt t="30688" x="2260600" y="4333875"/>
          <p14:tracePt t="30695" x="2286000" y="4341813"/>
          <p14:tracePt t="30702" x="2311400" y="4351338"/>
          <p14:tracePt t="30709" x="2319338" y="4359275"/>
          <p14:tracePt t="30715" x="2344738" y="4376738"/>
          <p14:tracePt t="30722" x="2370138" y="4394200"/>
          <p14:tracePt t="30729" x="2395538" y="4410075"/>
          <p14:tracePt t="30736" x="2413000" y="4435475"/>
          <p14:tracePt t="30744" x="2430463" y="4460875"/>
          <p14:tracePt t="30750" x="2446338" y="4478338"/>
          <p14:tracePt t="30758" x="2455863" y="4495800"/>
          <p14:tracePt t="30764" x="2471738" y="4521200"/>
          <p14:tracePt t="30771" x="2481263" y="4538663"/>
          <p14:tracePt t="30778" x="2481263" y="4554538"/>
          <p14:tracePt t="30787" x="2489200" y="4564063"/>
          <p14:tracePt t="30796" x="2489200" y="4579938"/>
          <p14:tracePt t="30802" x="2497138" y="4589463"/>
          <p14:tracePt t="30807" x="2497138" y="4597400"/>
          <p14:tracePt t="30816" x="2497138" y="4614863"/>
          <p14:tracePt t="30820" x="2497138" y="4622800"/>
          <p14:tracePt t="30828" x="2497138" y="4640263"/>
          <p14:tracePt t="30833" x="2489200" y="4665663"/>
          <p14:tracePt t="30841" x="2489200" y="4673600"/>
          <p14:tracePt t="30847" x="2471738" y="4699000"/>
          <p14:tracePt t="30855" x="2463800" y="4724400"/>
          <p14:tracePt t="30862" x="2446338" y="4741863"/>
          <p14:tracePt t="30869" x="2430463" y="4759325"/>
          <p14:tracePt t="30878" x="2430463" y="4775200"/>
          <p14:tracePt t="30881" x="2413000" y="4802188"/>
          <p14:tracePt t="30890" x="2405063" y="4810125"/>
          <p14:tracePt t="30896" x="2395538" y="4818063"/>
          <p14:tracePt t="30903" x="2387600" y="4827588"/>
          <p14:tracePt t="30911" x="2387600" y="4835525"/>
          <p14:tracePt t="30917" x="2387600" y="4843463"/>
          <p14:tracePt t="30923" x="2379663" y="4852988"/>
          <p14:tracePt t="30930" x="2370138" y="4860925"/>
          <p14:tracePt t="30946" x="2362200" y="4868863"/>
          <p14:tracePt t="30952" x="2362200" y="4878388"/>
          <p14:tracePt t="30962" x="2352675" y="4878388"/>
          <p14:tracePt t="30973" x="2352675" y="4886325"/>
          <p14:tracePt t="30987" x="2344738" y="4894263"/>
          <p14:tracePt t="30994" x="2336800" y="4903788"/>
          <p14:tracePt t="31000" x="2327275" y="4903788"/>
          <p14:tracePt t="31008" x="2319338" y="4911725"/>
          <p14:tracePt t="31014" x="2311400" y="4919663"/>
          <p14:tracePt t="31021" x="2301875" y="4929188"/>
          <p14:tracePt t="31036" x="2293938" y="4929188"/>
          <p14:tracePt t="31043" x="2286000" y="4929188"/>
          <p14:tracePt t="31056" x="2276475" y="4937125"/>
          <p14:tracePt t="31063" x="2268538" y="4937125"/>
          <p14:tracePt t="31072" x="2260600" y="4946650"/>
          <p14:tracePt t="31093" x="2251075" y="4946650"/>
          <p14:tracePt t="31099" x="2235200" y="4946650"/>
          <p14:tracePt t="31105" x="2235200" y="4954588"/>
          <p14:tracePt t="31119" x="2217738" y="4962525"/>
          <p14:tracePt t="31128" x="2208213" y="4962525"/>
          <p14:tracePt t="31132" x="2200275" y="4962525"/>
          <p14:tracePt t="31139" x="2192338" y="4962525"/>
          <p14:tracePt t="31146" x="2182813" y="4962525"/>
          <p14:tracePt t="31154" x="2174875" y="4962525"/>
          <p14:tracePt t="31161" x="2166938" y="4962525"/>
          <p14:tracePt t="31174" x="2149475" y="4962525"/>
          <p14:tracePt t="31188" x="2141538" y="4962525"/>
          <p14:tracePt t="31195" x="2124075" y="4962525"/>
          <p14:tracePt t="31209" x="2106613" y="4962525"/>
          <p14:tracePt t="31216" x="2098675" y="4962525"/>
          <p14:tracePt t="31222" x="2090738" y="4962525"/>
          <p14:tracePt t="31229" x="2073275" y="4962525"/>
          <p14:tracePt t="31237" x="2073275" y="4954588"/>
          <p14:tracePt t="31244" x="2055813" y="4954588"/>
          <p14:tracePt t="31251" x="2047875" y="4954588"/>
          <p14:tracePt t="31258" x="2047875" y="4946650"/>
          <p14:tracePt t="31264" x="2030413" y="4937125"/>
          <p14:tracePt t="31274" x="2022475" y="4929188"/>
          <p14:tracePt t="31286" x="2005013" y="4911725"/>
          <p14:tracePt t="31294" x="1997075" y="4903788"/>
          <p14:tracePt t="31298" x="1997075" y="4894263"/>
          <p14:tracePt t="31306" x="1987550" y="4878388"/>
          <p14:tracePt t="31312" x="1987550" y="4860925"/>
          <p14:tracePt t="31321" x="1979613" y="4860925"/>
          <p14:tracePt t="31328" x="1971675" y="4843463"/>
          <p14:tracePt t="31333" x="1962150" y="4827588"/>
          <p14:tracePt t="31342" x="1962150" y="4818063"/>
          <p14:tracePt t="31348" x="1954213" y="4802188"/>
          <p14:tracePt t="31355" x="1954213" y="4792663"/>
          <p14:tracePt t="31362" x="1954213" y="4775200"/>
          <p14:tracePt t="31369" x="1954213" y="4759325"/>
          <p14:tracePt t="31375" x="1954213" y="4749800"/>
          <p14:tracePt t="31382" x="1954213" y="4733925"/>
          <p14:tracePt t="31390" x="1954213" y="4716463"/>
          <p14:tracePt t="31396" x="1954213" y="4708525"/>
          <p14:tracePt t="31404" x="1962150" y="4699000"/>
          <p14:tracePt t="31411" x="1971675" y="4691063"/>
          <p14:tracePt t="31417" x="1979613" y="4673600"/>
          <p14:tracePt t="31425" x="1979613" y="4665663"/>
          <p14:tracePt t="31431" x="1979613" y="4657725"/>
          <p14:tracePt t="31438" x="1987550" y="4640263"/>
          <p14:tracePt t="31445" x="2005013" y="4622800"/>
          <p14:tracePt t="31451" x="2012950" y="4614863"/>
          <p14:tracePt t="31466" x="2030413" y="4597400"/>
          <p14:tracePt t="31473" x="2047875" y="4589463"/>
          <p14:tracePt t="31479" x="2065338" y="4579938"/>
          <p14:tracePt t="31487" x="2073275" y="4579938"/>
          <p14:tracePt t="31494" x="2090738" y="4564063"/>
          <p14:tracePt t="31501" x="2116138" y="4554538"/>
          <p14:tracePt t="31508" x="2132013" y="4546600"/>
          <p14:tracePt t="31514" x="2149475" y="4546600"/>
          <p14:tracePt t="31522" x="2174875" y="4538663"/>
          <p14:tracePt t="31528" x="2200275" y="4538663"/>
          <p14:tracePt t="31536" x="2208213" y="4538663"/>
          <p14:tracePt t="31542" x="2235200" y="4538663"/>
          <p14:tracePt t="31549" x="2243138" y="4538663"/>
          <p14:tracePt t="31557" x="2268538" y="4538663"/>
          <p14:tracePt t="31562" x="2293938" y="4546600"/>
          <p14:tracePt t="31572" x="2319338" y="4564063"/>
          <p14:tracePt t="31579" x="2336800" y="4572000"/>
          <p14:tracePt t="31585" x="2362200" y="4589463"/>
          <p14:tracePt t="31591" x="2379663" y="4605338"/>
          <p14:tracePt t="31597" x="2395538" y="4622800"/>
          <p14:tracePt t="31605" x="2413000" y="4640263"/>
          <p14:tracePt t="31611" x="2420938" y="4665663"/>
          <p14:tracePt t="31619" x="2430463" y="4673600"/>
          <p14:tracePt t="31626" x="2438400" y="4691063"/>
          <p14:tracePt t="31632" x="2438400" y="4708525"/>
          <p14:tracePt t="31640" x="2446338" y="4708525"/>
          <p14:tracePt t="31646" x="2455863" y="4716463"/>
          <p14:tracePt t="31653" x="2455863" y="4733925"/>
          <p14:tracePt t="31668" x="2455863" y="4741863"/>
          <p14:tracePt t="31675" x="2455863" y="4749800"/>
          <p14:tracePt t="31681" x="2463800" y="4749800"/>
          <p14:tracePt t="31689" x="2463800" y="4759325"/>
          <p14:tracePt t="31695" x="2463800" y="4767263"/>
          <p14:tracePt t="31702" x="2463800" y="4775200"/>
          <p14:tracePt t="31730" x="2463800" y="4784725"/>
          <p14:tracePt t="31744" x="2463800" y="4792663"/>
          <p14:tracePt t="32077" x="2471738" y="4792663"/>
          <p14:tracePt t="32085" x="2481263" y="4802188"/>
          <p14:tracePt t="32092" x="2497138" y="4802188"/>
          <p14:tracePt t="32099" x="2532063" y="4810125"/>
          <p14:tracePt t="32106" x="2574925" y="4818063"/>
          <p14:tracePt t="32113" x="2676525" y="4843463"/>
          <p14:tracePt t="32118" x="2820988" y="4868863"/>
          <p14:tracePt t="32126" x="2998788" y="4903788"/>
          <p14:tracePt t="32132" x="3203575" y="4946650"/>
          <p14:tracePt t="32140" x="3414713" y="4979988"/>
          <p14:tracePt t="32146" x="3611563" y="5005388"/>
          <p14:tracePt t="32154" x="3738563" y="5030788"/>
          <p14:tracePt t="32162" x="3840163" y="5064125"/>
          <p14:tracePt t="32167" x="3941763" y="5099050"/>
          <p14:tracePt t="32175" x="4044950" y="5116513"/>
          <p14:tracePt t="32181" x="4162425" y="5149850"/>
          <p14:tracePt t="32189" x="4273550" y="5192713"/>
          <p14:tracePt t="32195" x="4375150" y="5226050"/>
          <p14:tracePt t="32202" x="4451350" y="5243513"/>
          <p14:tracePt t="32210" x="4529138" y="5276850"/>
          <p14:tracePt t="32216" x="4579938" y="5294313"/>
          <p14:tracePt t="32222" x="4638675" y="5319713"/>
          <p14:tracePt t="32229" x="4689475" y="5337175"/>
          <p14:tracePt t="32237" x="4732338" y="5362575"/>
          <p14:tracePt t="32245" x="4783138" y="5370513"/>
          <p14:tracePt t="32251" x="4808538" y="5380038"/>
          <p14:tracePt t="32258" x="4833938" y="5387975"/>
          <p14:tracePt t="32265" x="4851400" y="5395913"/>
          <p14:tracePt t="32272" x="4859338" y="5405438"/>
          <p14:tracePt t="32279" x="4868863" y="5405438"/>
          <p14:tracePt t="32286" x="4876800" y="5413375"/>
          <p14:tracePt t="32293" x="4884738" y="5413375"/>
          <p14:tracePt t="32299" x="4894263" y="5413375"/>
          <p14:tracePt t="32321" x="4902200" y="5413375"/>
          <p14:tracePt t="32334" x="4910138" y="5413375"/>
          <p14:tracePt t="32982" x="4910138" y="5421313"/>
          <p14:tracePt t="32990" x="4910138" y="5446713"/>
          <p14:tracePt t="32997" x="4902200" y="5481638"/>
          <p14:tracePt t="33001" x="4902200" y="5524500"/>
          <p14:tracePt t="33010" x="4894263" y="5557838"/>
          <p14:tracePt t="33016" x="4894263" y="5591175"/>
          <p14:tracePt t="33023" x="4884738" y="5634038"/>
          <p14:tracePt t="33029" x="4884738" y="5668963"/>
          <p14:tracePt t="33037" x="4884738" y="5694363"/>
          <p14:tracePt t="33044" x="4884738" y="5735638"/>
          <p14:tracePt t="33050" x="4884738" y="5770563"/>
          <p14:tracePt t="33058" x="4884738" y="5795963"/>
          <p14:tracePt t="33064" x="4884738" y="5821363"/>
          <p14:tracePt t="33072" x="4884738" y="5854700"/>
          <p14:tracePt t="33079" x="4884738" y="5880100"/>
          <p14:tracePt t="33085" x="4884738" y="5905500"/>
          <p14:tracePt t="33093" x="4884738" y="5922963"/>
          <p14:tracePt t="33099" x="4894263" y="5948363"/>
          <p14:tracePt t="33107" x="4894263" y="5973763"/>
          <p14:tracePt t="33113" x="4894263" y="5983288"/>
          <p14:tracePt t="33120" x="4894263" y="5999163"/>
          <p14:tracePt t="33128" x="4902200" y="6016625"/>
          <p14:tracePt t="33134" x="4902200" y="6024563"/>
          <p14:tracePt t="33141" x="4902200" y="6042025"/>
          <p14:tracePt t="33147" x="4902200" y="6049963"/>
          <p14:tracePt t="33157" x="4910138" y="6059488"/>
          <p14:tracePt t="33174" x="4927600" y="6076950"/>
          <p14:tracePt t="33177" x="4927600" y="6084888"/>
          <p14:tracePt t="33182" x="4935538" y="6092825"/>
          <p14:tracePt t="33190" x="4945063" y="6102350"/>
          <p14:tracePt t="33203" x="4953000" y="6118225"/>
          <p14:tracePt t="33211" x="4962525" y="6127750"/>
          <p14:tracePt t="33218" x="4978400" y="6135688"/>
          <p14:tracePt t="33224" x="4978400" y="6143625"/>
          <p14:tracePt t="33231" x="4995863" y="6153150"/>
          <p14:tracePt t="33238" x="5013325" y="6161088"/>
          <p14:tracePt t="33245" x="5021263" y="6169025"/>
          <p14:tracePt t="33251" x="5038725" y="6178550"/>
          <p14:tracePt t="33261" x="5054600" y="6194425"/>
          <p14:tracePt t="33266" x="5072063" y="6203950"/>
          <p14:tracePt t="33272" x="5080000" y="6211888"/>
          <p14:tracePt t="33280" x="5097463" y="6211888"/>
          <p14:tracePt t="33287" x="5122863" y="6221413"/>
          <p14:tracePt t="33295" x="5132388" y="6229350"/>
          <p14:tracePt t="33301" x="5148263" y="6237288"/>
          <p14:tracePt t="33308" x="5165725" y="6237288"/>
          <p14:tracePt t="33315" x="5191125" y="6246813"/>
          <p14:tracePt t="33322" x="5199063" y="6254750"/>
          <p14:tracePt t="33329" x="5224463" y="6262688"/>
          <p14:tracePt t="33335" x="5241925" y="6272213"/>
          <p14:tracePt t="33344" x="5259388" y="6280150"/>
          <p14:tracePt t="33349" x="5284788" y="6280150"/>
          <p14:tracePt t="33356" x="5302250" y="6288088"/>
          <p14:tracePt t="33364" x="5327650" y="6288088"/>
          <p14:tracePt t="33370" x="5343525" y="6297613"/>
          <p14:tracePt t="33378" x="5368925" y="6305550"/>
          <p14:tracePt t="33383" x="5394325" y="6313488"/>
          <p14:tracePt t="33391" x="5421313" y="6323013"/>
          <p14:tracePt t="33397" x="5437188" y="6330950"/>
          <p14:tracePt t="33405" x="5454650" y="6338888"/>
          <p14:tracePt t="33411" x="5480050" y="6348413"/>
          <p14:tracePt t="33419" x="5497513" y="6348413"/>
          <p14:tracePt t="33427" x="5513388" y="6356350"/>
          <p14:tracePt t="33432" x="5538788" y="6356350"/>
          <p14:tracePt t="33442" x="5556250" y="6365875"/>
          <p14:tracePt t="33449" x="5565775" y="6373813"/>
          <p14:tracePt t="33455" x="5581650" y="6381750"/>
          <p14:tracePt t="33465" x="5599113" y="6391275"/>
          <p14:tracePt t="33468" x="5607050" y="6391275"/>
          <p14:tracePt t="33474" x="5624513" y="6391275"/>
          <p14:tracePt t="33480" x="5632450" y="6399213"/>
          <p14:tracePt t="33495" x="5649913" y="6399213"/>
          <p14:tracePt t="33502" x="5657850" y="6399213"/>
          <p14:tracePt t="33511" x="5657850" y="6407150"/>
          <p14:tracePt t="33516" x="5667375" y="6407150"/>
          <p14:tracePt t="33524" x="5675313" y="6416675"/>
          <p14:tracePt t="33536" x="5683250" y="6416675"/>
          <p14:tracePt t="33551" x="5692775" y="6416675"/>
          <p14:tracePt t="33572" x="5700713" y="6416675"/>
          <p14:tracePt t="34412" x="5718175" y="6416675"/>
          <p14:tracePt t="34419" x="5726113" y="6416675"/>
          <p14:tracePt t="34427" x="5751513" y="6416675"/>
          <p14:tracePt t="34433" x="5776913" y="6416675"/>
          <p14:tracePt t="34440" x="5802313" y="6416675"/>
          <p14:tracePt t="34447" x="5827713" y="6416675"/>
          <p14:tracePt t="34454" x="5862638" y="6416675"/>
          <p14:tracePt t="34461" x="5888038" y="6416675"/>
          <p14:tracePt t="34468" x="5905500" y="6416675"/>
          <p14:tracePt t="34475" x="5930900" y="6424613"/>
          <p14:tracePt t="34481" x="5946775" y="6424613"/>
          <p14:tracePt t="34489" x="5956300" y="6424613"/>
          <p14:tracePt t="34495" x="5981700" y="6424613"/>
          <p14:tracePt t="34502" x="5997575" y="6432550"/>
          <p14:tracePt t="34510" x="6007100" y="6432550"/>
          <p14:tracePt t="34517" x="6024563" y="6432550"/>
          <p14:tracePt t="34524" x="6032500" y="6432550"/>
          <p14:tracePt t="34531" x="6049963" y="6432550"/>
          <p14:tracePt t="34538" x="6075363" y="6432550"/>
          <p14:tracePt t="34544" x="6091238" y="6442075"/>
          <p14:tracePt t="34553" x="6108700" y="6442075"/>
          <p14:tracePt t="34561" x="6134100" y="6442075"/>
          <p14:tracePt t="34567" x="6142038" y="6442075"/>
          <p14:tracePt t="34572" x="6167438" y="6442075"/>
          <p14:tracePt t="34579" x="6194425" y="6442075"/>
          <p14:tracePt t="34585" x="6202363" y="6442075"/>
          <p14:tracePt t="34595" x="6227763" y="6442075"/>
          <p14:tracePt t="34601" x="6245225" y="6442075"/>
          <p14:tracePt t="34610" x="6261100" y="6442075"/>
          <p14:tracePt t="34616" x="6278563" y="6442075"/>
          <p14:tracePt t="34622" x="6296025" y="6442075"/>
          <p14:tracePt t="34628" x="6321425" y="6450013"/>
          <p14:tracePt t="34635" x="6338888" y="6450013"/>
          <p14:tracePt t="34642" x="6364288" y="6450013"/>
          <p14:tracePt t="34650" x="6372225" y="6450013"/>
          <p14:tracePt t="34657" x="6397625" y="6457950"/>
          <p14:tracePt t="34664" x="6405563" y="6457950"/>
          <p14:tracePt t="34670" x="6415088" y="6457950"/>
          <p14:tracePt t="34678" x="6430963" y="6457950"/>
          <p14:tracePt t="34683" x="6440488" y="6467475"/>
          <p14:tracePt t="34691" x="6456363" y="6467475"/>
          <p14:tracePt t="34698" x="6473825" y="6475413"/>
          <p14:tracePt t="34705" x="6483350" y="6475413"/>
          <p14:tracePt t="34711" x="6499225" y="6475413"/>
          <p14:tracePt t="34719" x="6516688" y="6483350"/>
          <p14:tracePt t="34725" x="6524625" y="6483350"/>
          <p14:tracePt t="34731" x="6542088" y="6483350"/>
          <p14:tracePt t="34741" x="6559550" y="6483350"/>
          <p14:tracePt t="34748" x="6575425" y="6483350"/>
          <p14:tracePt t="34754" x="6592888" y="6483350"/>
          <p14:tracePt t="34763" x="6610350" y="6483350"/>
          <p14:tracePt t="34767" x="6635750" y="6483350"/>
          <p14:tracePt t="34775" x="6653213" y="6483350"/>
          <p14:tracePt t="34781" x="6669088" y="6483350"/>
          <p14:tracePt t="34788" x="6686550" y="6483350"/>
          <p14:tracePt t="34794" x="6694488" y="6483350"/>
          <p14:tracePt t="34801" x="6719888" y="6483350"/>
          <p14:tracePt t="34809" x="6737350" y="6483350"/>
          <p14:tracePt t="34816" x="6754813" y="6483350"/>
          <p14:tracePt t="34822" x="6770688" y="6483350"/>
          <p14:tracePt t="34829" x="6797675" y="6483350"/>
          <p14:tracePt t="34836" x="6805613" y="6483350"/>
          <p14:tracePt t="34843" x="6831013" y="6483350"/>
          <p14:tracePt t="34850" x="6856413" y="6483350"/>
          <p14:tracePt t="34857" x="6864350" y="6483350"/>
          <p14:tracePt t="34864" x="6889750" y="6483350"/>
          <p14:tracePt t="34872" x="6899275" y="6483350"/>
          <p14:tracePt t="34878" x="6924675" y="6483350"/>
          <p14:tracePt t="34885" x="6950075" y="6492875"/>
          <p14:tracePt t="34893" x="6967538" y="6492875"/>
          <p14:tracePt t="34899" x="6983413" y="6492875"/>
          <p14:tracePt t="34906" x="7000875" y="6492875"/>
          <p14:tracePt t="34912" x="7018338" y="6492875"/>
          <p14:tracePt t="34920" x="7043738" y="6492875"/>
          <p14:tracePt t="34928" x="7069138" y="6492875"/>
          <p14:tracePt t="34933" x="7085013" y="6492875"/>
          <p14:tracePt t="34941" x="7102475" y="6492875"/>
          <p14:tracePt t="34948" x="7119938" y="6492875"/>
          <p14:tracePt t="34955" x="7127875" y="6492875"/>
          <p14:tracePt t="34961" x="7145338" y="6492875"/>
          <p14:tracePt t="34969" x="7153275" y="6492875"/>
          <p14:tracePt t="34975" x="7162800" y="6492875"/>
          <p14:tracePt t="34982" x="7170738" y="6492875"/>
          <p14:tracePt t="34996" x="7178675" y="6492875"/>
          <p14:tracePt t="35002" x="7188200" y="6492875"/>
          <p14:tracePt t="35011" x="7196138" y="6492875"/>
          <p14:tracePt t="35031" x="7204075" y="6492875"/>
          <p14:tracePt t="35413" x="7229475" y="6492875"/>
          <p14:tracePt t="35419" x="7272338" y="6492875"/>
          <p14:tracePt t="35428" x="7332663" y="6492875"/>
          <p14:tracePt t="35433" x="7373938" y="6492875"/>
          <p14:tracePt t="35443" x="7416800" y="6492875"/>
          <p14:tracePt t="35449" x="7477125" y="6492875"/>
          <p14:tracePt t="35455" x="7510463" y="6492875"/>
          <p14:tracePt t="35467" x="7545388" y="6492875"/>
          <p14:tracePt t="35469" x="7561263" y="6492875"/>
          <p14:tracePt t="35476" x="7586663" y="6492875"/>
          <p14:tracePt t="35482" x="7612063" y="6492875"/>
          <p14:tracePt t="35491" x="7629525" y="6492875"/>
          <p14:tracePt t="35496" x="7654925" y="6492875"/>
          <p14:tracePt t="35503" x="7672388" y="6492875"/>
          <p14:tracePt t="35510" x="7688263" y="6492875"/>
          <p14:tracePt t="35518" x="7705725" y="6492875"/>
          <p14:tracePt t="35527" x="7715250" y="6492875"/>
          <p14:tracePt t="35532" x="7740650" y="6492875"/>
          <p14:tracePt t="35538" x="7756525" y="6492875"/>
          <p14:tracePt t="35552" x="7781925" y="6492875"/>
          <p14:tracePt t="35559" x="7791450" y="6492875"/>
          <p14:tracePt t="35566" x="7799388" y="6492875"/>
          <p14:tracePt t="35572" x="7816850" y="6500813"/>
          <p14:tracePt t="35580" x="7824788" y="6500813"/>
          <p14:tracePt t="35587" x="7832725" y="6510338"/>
          <p14:tracePt t="35594" x="7850188" y="6510338"/>
          <p14:tracePt t="35601" x="7859713" y="6518275"/>
          <p14:tracePt t="35608" x="7867650" y="6518275"/>
          <p14:tracePt t="35614" x="7885113" y="6518275"/>
          <p14:tracePt t="35622" x="7893050" y="6518275"/>
          <p14:tracePt t="35628" x="7900988" y="6518275"/>
          <p14:tracePt t="35636" x="7910513" y="6518275"/>
          <p14:tracePt t="35644" x="7918450" y="6518275"/>
          <p14:tracePt t="35649" x="7926388" y="6518275"/>
          <p14:tracePt t="35656" x="7935913" y="6518275"/>
          <p14:tracePt t="35663" x="7943850" y="6518275"/>
          <p14:tracePt t="35670" x="7951788" y="6518275"/>
          <p14:tracePt t="35677" x="7961313" y="6518275"/>
          <p14:tracePt t="35692" x="7969250" y="6518275"/>
          <p14:tracePt t="35698" x="7977188" y="6518275"/>
          <p14:tracePt t="35705" x="7986713" y="6518275"/>
          <p14:tracePt t="35711" x="7994650" y="6518275"/>
          <p14:tracePt t="35719" x="8004175" y="6518275"/>
          <p14:tracePt t="35727" x="8020050" y="6518275"/>
          <p14:tracePt t="35733" x="8037513" y="6518275"/>
          <p14:tracePt t="35740" x="8045450" y="6518275"/>
          <p14:tracePt t="35746" x="8070850" y="6518275"/>
          <p14:tracePt t="35754" x="8088313" y="6518275"/>
          <p14:tracePt t="35761" x="8105775" y="6518275"/>
          <p14:tracePt t="35768" x="8131175" y="6518275"/>
          <p14:tracePt t="35775" x="8156575" y="6518275"/>
          <p14:tracePt t="35781" x="8174038" y="6510338"/>
          <p14:tracePt t="35787" x="8189913" y="6510338"/>
          <p14:tracePt t="35795" x="8215313" y="6500813"/>
          <p14:tracePt t="35802" x="8224838" y="6500813"/>
          <p14:tracePt t="35810" x="8250238" y="6492875"/>
          <p14:tracePt t="35816" x="8275638" y="6492875"/>
          <p14:tracePt t="35822" x="8291513" y="6492875"/>
          <p14:tracePt t="35829" x="8318500" y="6492875"/>
          <p14:tracePt t="35837" x="8343900" y="6492875"/>
          <p14:tracePt t="35844" x="8351838" y="6492875"/>
          <p14:tracePt t="35851" x="8377238" y="6492875"/>
          <p14:tracePt t="35859" x="8394700" y="6492875"/>
          <p14:tracePt t="35864" x="8410575" y="6492875"/>
          <p14:tracePt t="35872" x="8435975" y="6492875"/>
          <p14:tracePt t="35878" x="8453438" y="6492875"/>
          <p14:tracePt t="35886" x="8470900" y="6492875"/>
          <p14:tracePt t="35893" x="8488363" y="6492875"/>
          <p14:tracePt t="35900" x="8504238" y="6492875"/>
          <p14:tracePt t="35907" x="8521700" y="6492875"/>
          <p14:tracePt t="35913" x="8547100" y="6492875"/>
          <p14:tracePt t="35920" x="8555038" y="6492875"/>
          <p14:tracePt t="35927" x="8572500" y="6492875"/>
          <p14:tracePt t="35934" x="8589963" y="6492875"/>
          <p14:tracePt t="35941" x="8597900" y="6492875"/>
          <p14:tracePt t="35948" x="8615363" y="6492875"/>
          <p14:tracePt t="35955" x="8623300" y="6492875"/>
          <p14:tracePt t="35961" x="8632825" y="6492875"/>
          <p14:tracePt t="35971" x="8648700" y="6492875"/>
          <p14:tracePt t="35984" x="8658225" y="6492875"/>
          <p14:tracePt t="35991" x="8674100" y="6492875"/>
          <p14:tracePt t="36011" x="8683625" y="6492875"/>
          <p14:tracePt t="36018" x="8691563" y="6492875"/>
          <p14:tracePt t="36039" x="8699500" y="6492875"/>
          <p14:tracePt t="36087" x="8691563" y="6492875"/>
          <p14:tracePt t="36094" x="8658225" y="6500813"/>
          <p14:tracePt t="36101" x="8615363" y="6510338"/>
          <p14:tracePt t="36109" x="8521700" y="6518275"/>
          <p14:tracePt t="36114" x="8410575" y="6543675"/>
          <p14:tracePt t="36121" x="8266113" y="6551613"/>
          <p14:tracePt t="36128" x="8139113" y="6577013"/>
          <p14:tracePt t="36143" x="7935913" y="6602413"/>
          <p14:tracePt t="36149" x="7875588" y="6611938"/>
          <p14:tracePt t="36158" x="7832725" y="6611938"/>
          <p14:tracePt t="36162" x="7799388" y="6611938"/>
          <p14:tracePt t="36171" x="7781925" y="6611938"/>
          <p14:tracePt t="36177" x="7756525" y="6611938"/>
          <p14:tracePt t="36183" x="7740650" y="6611938"/>
          <p14:tracePt t="36198" x="7731125" y="6611938"/>
          <p14:tracePt t="36205" x="7723188" y="6611938"/>
          <p14:tracePt t="36232" x="7715250" y="6611938"/>
          <p14:tracePt t="36247" x="7705725" y="6611938"/>
          <p14:tracePt t="36323" x="7715250" y="6611938"/>
          <p14:tracePt t="36344" x="7723188" y="6611938"/>
          <p14:tracePt t="36351" x="7740650" y="6611938"/>
          <p14:tracePt t="36359" x="7748588" y="6611938"/>
          <p14:tracePt t="36364" x="7781925" y="6611938"/>
          <p14:tracePt t="36373" x="7816850" y="6611938"/>
          <p14:tracePt t="36378" x="7859713" y="6611938"/>
          <p14:tracePt t="36386" x="7918450" y="6602413"/>
          <p14:tracePt t="36393" x="8004175" y="6586538"/>
          <p14:tracePt t="36401" x="8088313" y="6577013"/>
          <p14:tracePt t="36409" x="8189913" y="6569075"/>
          <p14:tracePt t="36413" x="8275638" y="6561138"/>
          <p14:tracePt t="36420" x="8394700" y="6535738"/>
          <p14:tracePt t="36427" x="8504238" y="6510338"/>
          <p14:tracePt t="36435" x="8580438" y="6500813"/>
          <p14:tracePt t="36441" x="8623300" y="6492875"/>
          <p14:tracePt t="36448" x="8674100" y="6492875"/>
          <p14:tracePt t="36455" x="8691563" y="6492875"/>
          <p14:tracePt t="36462" x="8716963" y="6483350"/>
          <p14:tracePt t="36469" x="8734425" y="6483350"/>
          <p14:tracePt t="36477" x="8742363" y="6483350"/>
          <p14:tracePt t="36482" x="8750300" y="6483350"/>
          <p14:tracePt t="36490" x="8759825" y="6483350"/>
          <p14:tracePt t="36510" x="8767763" y="6483350"/>
          <p14:tracePt t="36518" x="8777288" y="6483350"/>
          <p14:tracePt t="36532" x="8785225" y="6483350"/>
          <p14:tracePt t="37074" x="8777288" y="6475413"/>
          <p14:tracePt t="37102" x="8767763" y="6475413"/>
          <p14:tracePt t="37143" x="8767763" y="6467475"/>
          <p14:tracePt t="37157" x="8767763" y="6457950"/>
          <p14:tracePt t="37170" x="8767763" y="6450013"/>
          <p14:tracePt t="37226" x="8767763" y="6442075"/>
          <p14:tracePt t="37255" x="8767763" y="6432550"/>
          <p14:tracePt t="37275" x="8767763" y="6424613"/>
          <p14:tracePt t="37282" x="8767763" y="6416675"/>
          <p14:tracePt t="37295" x="8767763" y="6407150"/>
          <p14:tracePt t="37302" x="8777288" y="6407150"/>
          <p14:tracePt t="37310" x="8777288" y="6399213"/>
          <p14:tracePt t="37316" x="8785225" y="6399213"/>
          <p14:tracePt t="37322" x="8785225" y="6391275"/>
          <p14:tracePt t="37344" x="8793163" y="6391275"/>
          <p14:tracePt t="37358" x="8793163" y="6381750"/>
          <p14:tracePt t="37365" x="8802688" y="6381750"/>
          <p14:tracePt t="37372" x="8802688" y="6373813"/>
          <p14:tracePt t="37396" x="8802688" y="6365875"/>
          <p14:tracePt t="37434" x="8810625" y="6365875"/>
          <p14:tracePt t="37455" x="8818563" y="6365875"/>
          <p14:tracePt t="37469" x="8828088" y="6356350"/>
          <p14:tracePt t="37483" x="8836025" y="6356350"/>
          <p14:tracePt t="37490" x="8843963" y="6348413"/>
          <p14:tracePt t="37510" x="8853488" y="6348413"/>
          <p14:tracePt t="37524" x="8861425" y="6348413"/>
          <p14:tracePt t="37539" x="8861425" y="6338888"/>
          <p14:tracePt t="37560" x="8869363" y="6338888"/>
          <p14:tracePt t="37573" x="8878888" y="6338888"/>
          <p14:tracePt t="37615" x="8886825" y="6338888"/>
          <p14:tracePt t="38352" x="8878888" y="6338888"/>
          <p14:tracePt t="38360" x="8869363" y="6330950"/>
          <p14:tracePt t="38365" x="8861425" y="6330950"/>
          <p14:tracePt t="38372" x="8853488" y="6323013"/>
          <p14:tracePt t="38387" x="8836025" y="6323013"/>
          <p14:tracePt t="38401" x="8828088" y="6313488"/>
          <p14:tracePt t="38408" x="8828088" y="6305550"/>
          <p14:tracePt t="38414" x="8818563" y="6305550"/>
          <p14:tracePt t="38422" x="8810625" y="6297613"/>
          <p14:tracePt t="38428" x="8802688" y="6288088"/>
          <p14:tracePt t="38435" x="8802688" y="6280150"/>
          <p14:tracePt t="38449" x="8793163" y="6272213"/>
          <p14:tracePt t="38457" x="8785225" y="6262688"/>
          <p14:tracePt t="38470" x="8777288" y="6246813"/>
          <p14:tracePt t="38477" x="8777288" y="6237288"/>
          <p14:tracePt t="38483" x="8767763" y="6229350"/>
          <p14:tracePt t="38491" x="8767763" y="6211888"/>
          <p14:tracePt t="38498" x="8759825" y="6203950"/>
          <p14:tracePt t="38505" x="8759825" y="6194425"/>
          <p14:tracePt t="38511" x="8750300" y="6178550"/>
          <p14:tracePt t="38519" x="8750300" y="6169025"/>
          <p14:tracePt t="38526" x="8750300" y="6153150"/>
          <p14:tracePt t="38532" x="8750300" y="6135688"/>
          <p14:tracePt t="38546" x="8742363" y="6118225"/>
          <p14:tracePt t="38553" x="8742363" y="6110288"/>
          <p14:tracePt t="38560" x="8742363" y="6092825"/>
          <p14:tracePt t="38567" x="8734425" y="6076950"/>
          <p14:tracePt t="38574" x="8734425" y="6067425"/>
          <p14:tracePt t="38580" x="8724900" y="6059488"/>
          <p14:tracePt t="38588" x="8724900" y="6042025"/>
          <p14:tracePt t="38594" x="8716963" y="6034088"/>
          <p14:tracePt t="38602" x="8716963" y="6024563"/>
          <p14:tracePt t="38610" x="8716963" y="6008688"/>
          <p14:tracePt t="38616" x="8716963" y="5999163"/>
          <p14:tracePt t="38622" x="8716963" y="5983288"/>
          <p14:tracePt t="38629" x="8716963" y="5973763"/>
          <p14:tracePt t="38637" x="8716963" y="5965825"/>
          <p14:tracePt t="38644" x="8716963" y="5948363"/>
          <p14:tracePt t="38651" x="8709025" y="5940425"/>
          <p14:tracePt t="38657" x="8709025" y="5932488"/>
          <p14:tracePt t="38665" x="8709025" y="5915025"/>
          <p14:tracePt t="38671" x="8709025" y="5905500"/>
          <p14:tracePt t="38678" x="8709025" y="5889625"/>
          <p14:tracePt t="38684" x="8709025" y="5880100"/>
          <p14:tracePt t="38694" x="8709025" y="5864225"/>
          <p14:tracePt t="38699" x="8709025" y="5854700"/>
          <p14:tracePt t="38706" x="8709025" y="5846763"/>
          <p14:tracePt t="38712" x="8709025" y="5838825"/>
          <p14:tracePt t="38720" x="8709025" y="5829300"/>
          <p14:tracePt t="38734" x="8709025" y="5813425"/>
          <p14:tracePt t="38742" x="8709025" y="5803900"/>
          <p14:tracePt t="38761" x="8709025" y="5795963"/>
          <p14:tracePt t="38769" x="8709025" y="5788025"/>
          <p14:tracePt t="38782" x="8709025" y="5778500"/>
          <p14:tracePt t="38790" x="8716963" y="5770563"/>
          <p14:tracePt t="38796" x="8724900" y="5761038"/>
          <p14:tracePt t="38810" x="8742363" y="5761038"/>
          <p14:tracePt t="38817" x="8750300" y="5753100"/>
          <p14:tracePt t="38824" x="8759825" y="5745163"/>
          <p14:tracePt t="38830" x="8767763" y="5735638"/>
          <p14:tracePt t="38838" x="8785225" y="5735638"/>
          <p14:tracePt t="38844" x="8802688" y="5727700"/>
          <p14:tracePt t="38852" x="8818563" y="5727700"/>
          <p14:tracePt t="38859" x="8828088" y="5719763"/>
          <p14:tracePt t="38866" x="8843963" y="5719763"/>
          <p14:tracePt t="38873" x="8853488" y="5710238"/>
          <p14:tracePt t="38880" x="8861425" y="5710238"/>
          <p14:tracePt t="38886" x="8869363" y="5710238"/>
          <p14:tracePt t="38900" x="8886825" y="5710238"/>
          <p14:tracePt t="38915" x="8894763" y="5710238"/>
          <p14:tracePt t="38921" x="8904288" y="5710238"/>
          <p14:tracePt t="38927" x="8912225" y="5710238"/>
          <p14:tracePt t="38936" x="8921750" y="5710238"/>
          <p14:tracePt t="38943" x="8929688" y="5710238"/>
          <p14:tracePt t="38949" x="8947150" y="5710238"/>
          <p14:tracePt t="38957" x="8955088" y="5710238"/>
          <p14:tracePt t="38963" x="8963025" y="5719763"/>
          <p14:tracePt t="38970" x="8980488" y="5719763"/>
          <p14:tracePt t="38977" x="8988425" y="5719763"/>
          <p14:tracePt t="38984" x="9005888" y="5727700"/>
          <p14:tracePt t="38991" x="9013825" y="5735638"/>
          <p14:tracePt t="38997" x="9031288" y="5745163"/>
          <p14:tracePt t="39005" x="9039225" y="5753100"/>
          <p14:tracePt t="39011" x="9048750" y="5753100"/>
          <p14:tracePt t="39019" x="9056688" y="5753100"/>
          <p14:tracePt t="39026" x="9064625" y="5761038"/>
          <p14:tracePt t="39032" x="9074150" y="5770563"/>
          <p14:tracePt t="39040" x="9074150" y="5778500"/>
          <p14:tracePt t="39046" x="9082088" y="5778500"/>
          <p14:tracePt t="39053" x="9091613" y="5788025"/>
          <p14:tracePt t="39060" x="9091613" y="5795963"/>
          <p14:tracePt t="39068" x="9099550" y="5795963"/>
          <p14:tracePt t="39075" x="9107488" y="5803900"/>
          <p14:tracePt t="39081" x="9107488" y="5821363"/>
          <p14:tracePt t="39087" x="9117013" y="5821363"/>
          <p14:tracePt t="39094" x="9117013" y="5829300"/>
          <p14:tracePt t="39102" x="9124950" y="5838825"/>
          <p14:tracePt t="39109" x="9124950" y="5846763"/>
          <p14:tracePt t="39115" x="9124950" y="5854700"/>
          <p14:tracePt t="39123" x="9132888" y="5864225"/>
          <p14:tracePt t="39142" x="9132888" y="5880100"/>
          <p14:tracePt t="39145" x="9132888" y="5889625"/>
          <p14:tracePt t="39151" x="9142413" y="5897563"/>
          <p14:tracePt t="39158" x="9142413" y="5905500"/>
          <p14:tracePt t="39164" x="9142413" y="5915025"/>
          <p14:tracePt t="39172" x="9142413" y="5922963"/>
          <p14:tracePt t="39178" x="9142413" y="5940425"/>
          <p14:tracePt t="39193" x="9142413" y="5957888"/>
          <p14:tracePt t="39199" x="9142413" y="5973763"/>
          <p14:tracePt t="39206" x="9142413" y="5983288"/>
          <p14:tracePt t="39212" x="9142413" y="5991225"/>
          <p14:tracePt t="39221" x="9142413" y="5999163"/>
          <p14:tracePt t="39227" x="9142413" y="6016625"/>
          <p14:tracePt t="39234" x="9142413" y="6024563"/>
          <p14:tracePt t="39242" x="9142413" y="6034088"/>
          <p14:tracePt t="39248" x="9142413" y="6049963"/>
          <p14:tracePt t="39263" x="9142413" y="6067425"/>
          <p14:tracePt t="39269" x="9142413" y="6076950"/>
          <p14:tracePt t="39282" x="9142413" y="6084888"/>
          <p14:tracePt t="39289" x="9142413" y="6102350"/>
          <p14:tracePt t="39297" x="9132888" y="6102350"/>
          <p14:tracePt t="39303" x="9124950" y="6110288"/>
          <p14:tracePt t="39310" x="9117013" y="6127750"/>
          <p14:tracePt t="39324" x="9107488" y="6135688"/>
          <p14:tracePt t="39331" x="9099550" y="6153150"/>
          <p14:tracePt t="39344" x="9082088" y="6161088"/>
          <p14:tracePt t="39352" x="9074150" y="6169025"/>
          <p14:tracePt t="39360" x="9064625" y="6178550"/>
          <p14:tracePt t="39366" x="9048750" y="6186488"/>
          <p14:tracePt t="39372" x="9031288" y="6186488"/>
          <p14:tracePt t="39386" x="9013825" y="6194425"/>
          <p14:tracePt t="39394" x="8997950" y="6203950"/>
          <p14:tracePt t="39400" x="8997950" y="6211888"/>
          <p14:tracePt t="39411" x="8980488" y="6211888"/>
          <p14:tracePt t="39414" x="8972550" y="6221413"/>
          <p14:tracePt t="39431" x="8955088" y="6229350"/>
          <p14:tracePt t="39436" x="8947150" y="6229350"/>
          <p14:tracePt t="39443" x="8947150" y="6237288"/>
          <p14:tracePt t="39449" x="8929688" y="6237288"/>
          <p14:tracePt t="39456" x="8921750" y="6237288"/>
          <p14:tracePt t="39471" x="8912225" y="6237288"/>
          <p14:tracePt t="39477" x="8894763" y="6237288"/>
          <p14:tracePt t="39499" x="8878888" y="6237288"/>
          <p14:tracePt t="39511" x="8869363" y="6237288"/>
          <p14:tracePt t="39520" x="8853488" y="6237288"/>
          <p14:tracePt t="39533" x="8843963" y="6237288"/>
          <p14:tracePt t="39541" x="8836025" y="6237288"/>
          <p14:tracePt t="39555" x="8828088" y="6237288"/>
          <p14:tracePt t="39561" x="8818563" y="6237288"/>
          <p14:tracePt t="39567" x="8810625" y="6237288"/>
          <p14:tracePt t="39581" x="8802688" y="6237288"/>
          <p14:tracePt t="39589" x="8793163" y="6237288"/>
          <p14:tracePt t="39595" x="8785225" y="6237288"/>
          <p14:tracePt t="39610" x="8777288" y="6237288"/>
          <p14:tracePt t="39616" x="8767763" y="6229350"/>
          <p14:tracePt t="39630" x="8759825" y="6229350"/>
          <p14:tracePt t="39645" x="8750300" y="6229350"/>
          <p14:tracePt t="39651" x="8742363" y="6221413"/>
          <p14:tracePt t="39664" x="8734425" y="6211888"/>
          <p14:tracePt t="39672" x="8724900" y="6211888"/>
          <p14:tracePt t="39678" x="8724900" y="6203950"/>
          <p14:tracePt t="39706" x="8716963" y="6203950"/>
          <p14:tracePt t="39721" x="8709025" y="6203950"/>
          <p14:tracePt t="39733" x="8699500" y="6203950"/>
          <p14:tracePt t="40414" x="8709025" y="6203950"/>
          <p14:tracePt t="40422" x="8716963" y="6203950"/>
          <p14:tracePt t="40436" x="8734425" y="6203950"/>
          <p14:tracePt t="40444" x="8734425" y="6211888"/>
          <p14:tracePt t="40450" x="8742363" y="6211888"/>
          <p14:tracePt t="40457" x="8759825" y="6211888"/>
          <p14:tracePt t="40462" x="8759825" y="6221413"/>
          <p14:tracePt t="40470" x="8767763" y="6221413"/>
          <p14:tracePt t="40476" x="8777288" y="6221413"/>
          <p14:tracePt t="40484" x="8785225" y="6221413"/>
          <p14:tracePt t="40493" x="8793163" y="6221413"/>
          <p14:tracePt t="40497" x="8802688" y="6229350"/>
          <p14:tracePt t="40505" x="8810625" y="6229350"/>
          <p14:tracePt t="40512" x="8818563" y="6229350"/>
          <p14:tracePt t="40519" x="8828088" y="6229350"/>
          <p14:tracePt t="40532" x="8836025" y="6229350"/>
          <p14:tracePt t="40540" x="8853488" y="6229350"/>
          <p14:tracePt t="40554" x="8861425" y="6229350"/>
          <p14:tracePt t="40560" x="8869363" y="6229350"/>
          <p14:tracePt t="40576" x="8878888" y="6229350"/>
          <p14:tracePt t="40581" x="8886825" y="6229350"/>
          <p14:tracePt t="40589" x="8894763" y="6229350"/>
          <p14:tracePt t="40595" x="8904288" y="6229350"/>
          <p14:tracePt t="40602" x="8912225" y="6229350"/>
          <p14:tracePt t="40609" x="8921750" y="6229350"/>
          <p14:tracePt t="40616" x="8929688" y="6229350"/>
          <p14:tracePt t="40623" x="8937625" y="6229350"/>
          <p14:tracePt t="40629" x="8947150" y="6229350"/>
          <p14:tracePt t="40644" x="8955088" y="6229350"/>
          <p14:tracePt t="40651" x="8963025" y="6229350"/>
          <p14:tracePt t="40659" x="8972550" y="6229350"/>
          <p14:tracePt t="40679" x="8980488" y="6229350"/>
          <p14:tracePt t="40686" x="8988425" y="6229350"/>
          <p14:tracePt t="40713" x="8997950" y="6229350"/>
          <p14:tracePt t="40727" x="9005888" y="6229350"/>
          <p14:tracePt t="40748" x="9013825" y="6229350"/>
          <p14:tracePt t="40965" x="9013825" y="6221413"/>
          <p14:tracePt t="40985" x="9005888" y="6221413"/>
          <p14:tracePt t="40992" x="8997950" y="6221413"/>
          <p14:tracePt t="41006" x="8988425" y="6211888"/>
          <p14:tracePt t="41019" x="8980488" y="6211888"/>
          <p14:tracePt t="41032" x="8972550" y="6203950"/>
          <p14:tracePt t="41039" x="8963025" y="6203950"/>
          <p14:tracePt t="41046" x="8955088" y="6203950"/>
          <p14:tracePt t="41068" x="8947150" y="6203950"/>
          <p14:tracePt t="41075" x="8937625" y="6203950"/>
          <p14:tracePt t="41088" x="8929688" y="6203950"/>
          <p14:tracePt t="41096" x="8921750" y="6203950"/>
          <p14:tracePt t="41102" x="8912225" y="6203950"/>
          <p14:tracePt t="41122" x="8904288" y="6203950"/>
          <p14:tracePt t="41130" x="8894763" y="6203950"/>
          <p14:tracePt t="41143" x="8886825" y="6203950"/>
          <p14:tracePt t="41158" x="8878888" y="6203950"/>
          <p14:tracePt t="41165" x="8878888" y="6194425"/>
          <p14:tracePt t="41207" x="8869363" y="6194425"/>
          <p14:tracePt t="41221" x="8861425" y="6194425"/>
          <p14:tracePt t="41242" x="8853488" y="6194425"/>
          <p14:tracePt t="41394" x="8843963" y="6194425"/>
          <p14:tracePt t="76759" x="8886825" y="6161088"/>
          <p14:tracePt t="76767" x="8955088" y="6092825"/>
          <p14:tracePt t="76771" x="9056688" y="6034088"/>
          <p14:tracePt t="76779" x="9158288" y="5957888"/>
          <p14:tracePt t="76785" x="9345613" y="5829300"/>
          <p14:tracePt t="76792" x="9540875" y="5702300"/>
          <p14:tracePt t="76800" x="9796463" y="5549900"/>
          <p14:tracePt t="76807" x="9991725" y="5446713"/>
          <p14:tracePt t="76813" x="10161588" y="5362575"/>
          <p14:tracePt t="76821" x="10348913" y="5276850"/>
          <p14:tracePt t="76828" x="10526713" y="5208588"/>
          <p14:tracePt t="76834" x="10679113" y="5157788"/>
          <p14:tracePt t="76841" x="10807700" y="5099050"/>
          <p14:tracePt t="76849" x="10901363" y="5056188"/>
          <p14:tracePt t="76854" x="10993438" y="5005388"/>
          <p14:tracePt t="76862" x="11053763" y="4962525"/>
          <p14:tracePt t="76868" x="11104563" y="4937125"/>
          <p14:tracePt t="76876" x="11172825" y="4894263"/>
          <p14:tracePt t="76884" x="11249025" y="4852988"/>
          <p14:tracePt t="76890" x="11325225" y="4818063"/>
          <p14:tracePt t="76897" x="11410950" y="4775200"/>
          <p14:tracePt t="76904" x="11477625" y="4741863"/>
          <p14:tracePt t="76911" x="11537950" y="4716463"/>
          <p14:tracePt t="76917" x="11596688" y="4699000"/>
          <p14:tracePt t="76925" x="11674475" y="4683125"/>
          <p14:tracePt t="76932" x="11741150" y="4657725"/>
          <p14:tracePt t="76938" x="11834813" y="4622800"/>
          <p14:tracePt t="76945" x="11936413" y="4589463"/>
          <p14:tracePt t="76952" x="12065000" y="45545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59B06F2-CF1D-4B71-9E6F-C4E60593FD70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FCA0AE-742F-496D-88F8-0D8ABBAF004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AF48E-180F-4AA5-A0A1-A78A4C7F2857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C4915E-74EC-44EB-8484-43C0B6AE45C5}"/>
              </a:ext>
            </a:extLst>
          </p:cNvPr>
          <p:cNvSpPr txBox="1"/>
          <p:nvPr/>
        </p:nvSpPr>
        <p:spPr>
          <a:xfrm>
            <a:off x="2862688" y="346789"/>
            <a:ext cx="8553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đoạn văn bản chữ Việt đơn giản</a:t>
            </a:r>
          </a:p>
          <a:p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CD29C9-66B4-4578-9F8F-A3AB7AEC329E}"/>
              </a:ext>
            </a:extLst>
          </p:cNvPr>
          <p:cNvSpPr/>
          <p:nvPr/>
        </p:nvSpPr>
        <p:spPr>
          <a:xfrm>
            <a:off x="116840" y="1756619"/>
            <a:ext cx="11958320" cy="479658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99AB7-67BF-4635-86B6-6F3D57439FE6}"/>
              </a:ext>
            </a:extLst>
          </p:cNvPr>
          <p:cNvSpPr txBox="1"/>
          <p:nvPr/>
        </p:nvSpPr>
        <p:spPr>
          <a:xfrm flipH="1">
            <a:off x="757944" y="2122621"/>
            <a:ext cx="10676111" cy="203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thực hiện gõ đoạn văn bản các em hãy tập di chuyển con trỏ soạn thảo trong văn bản bằng chuột và bàn phím.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thao tác phóng to thu nhỏ cửa sổ Word, lưu tệp, đóng văn bản và thoát khỏi Word.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95B5BFF-6AE3-4672-BE93-5C990B2E80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236136"/>
      </p:ext>
    </p:extLst>
  </p:cSld>
  <p:clrMapOvr>
    <a:masterClrMapping/>
  </p:clrMapOvr>
  <p:transition spd="slow" advTm="20722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148" x="12022138" y="3578225"/>
          <p14:tracePt t="154" x="11911013" y="3594100"/>
          <p14:tracePt t="161" x="11791950" y="3611563"/>
          <p14:tracePt t="169" x="11699875" y="3629025"/>
          <p14:tracePt t="176" x="11606213" y="3646488"/>
          <p14:tracePt t="184" x="11545888" y="3654425"/>
          <p14:tracePt t="189" x="11487150" y="3671888"/>
          <p14:tracePt t="196" x="11452225" y="3679825"/>
          <p14:tracePt t="204" x="11410950" y="3687763"/>
          <p14:tracePt t="211" x="11360150" y="3705225"/>
          <p14:tracePt t="218" x="11291888" y="3713163"/>
          <p14:tracePt t="225" x="11231563" y="3722688"/>
          <p14:tracePt t="232" x="11129963" y="3748088"/>
          <p14:tracePt t="238" x="11053763" y="3756025"/>
          <p14:tracePt t="246" x="10993438" y="3763963"/>
          <p14:tracePt t="252" x="10960100" y="3773488"/>
          <p14:tracePt t="260" x="10917238" y="3781425"/>
          <p14:tracePt t="267" x="10901363" y="3790950"/>
          <p14:tracePt t="273" x="10874375" y="3798888"/>
          <p14:tracePt t="280" x="10858500" y="3806825"/>
          <p14:tracePt t="287" x="10833100" y="3806825"/>
          <p14:tracePt t="294" x="10798175" y="3816350"/>
          <p14:tracePt t="301" x="10764838" y="3824288"/>
          <p14:tracePt t="308" x="10729913" y="3832225"/>
          <p14:tracePt t="315" x="10696575" y="3841750"/>
          <p14:tracePt t="321" x="10653713" y="3841750"/>
          <p14:tracePt t="329" x="10612438" y="3849688"/>
          <p14:tracePt t="335" x="10577513" y="3857625"/>
          <p14:tracePt t="342" x="10544175" y="3857625"/>
          <p14:tracePt t="351" x="10509250" y="3867150"/>
          <p14:tracePt t="357" x="10493375" y="3867150"/>
          <p14:tracePt t="364" x="10467975" y="3875088"/>
          <p14:tracePt t="371" x="10450513" y="3875088"/>
          <p14:tracePt t="378" x="10442575" y="3883025"/>
          <p14:tracePt t="385" x="10425113" y="3883025"/>
          <p14:tracePt t="391" x="10415588" y="3883025"/>
          <p14:tracePt t="400" x="10407650" y="3883025"/>
          <p14:tracePt t="406" x="10390188" y="3883025"/>
          <p14:tracePt t="412" x="10382250" y="3892550"/>
          <p14:tracePt t="418" x="10364788" y="3892550"/>
          <p14:tracePt t="426" x="10339388" y="3900488"/>
          <p14:tracePt t="434" x="10313988" y="3908425"/>
          <p14:tracePt t="439" x="10288588" y="3908425"/>
          <p14:tracePt t="447" x="10245725" y="3917950"/>
          <p14:tracePt t="453" x="10212388" y="3925888"/>
          <p14:tracePt t="461" x="10179050" y="3935413"/>
          <p14:tracePt t="468" x="10126663" y="3943350"/>
          <p14:tracePt t="475" x="10110788" y="3951288"/>
          <p14:tracePt t="482" x="10075863" y="3960813"/>
          <p14:tracePt t="488" x="10050463" y="3968750"/>
          <p14:tracePt t="496" x="10025063" y="3968750"/>
          <p14:tracePt t="502" x="10009188" y="3976688"/>
          <p14:tracePt t="510" x="9983788" y="3986213"/>
          <p14:tracePt t="517" x="9956800" y="3994150"/>
          <p14:tracePt t="523" x="9931400" y="4002088"/>
          <p14:tracePt t="531" x="9915525" y="4011613"/>
          <p14:tracePt t="537" x="9890125" y="4011613"/>
          <p14:tracePt t="545" x="9864725" y="4011613"/>
          <p14:tracePt t="551" x="9855200" y="4019550"/>
          <p14:tracePt t="558" x="9839325" y="4027488"/>
          <p14:tracePt t="565" x="9821863" y="4037013"/>
          <p14:tracePt t="571" x="9812338" y="4044950"/>
          <p14:tracePt t="2227" x="9786938" y="4052888"/>
          <p14:tracePt t="9386" x="9728200" y="4037013"/>
          <p14:tracePt t="9395" x="9667875" y="4002088"/>
          <p14:tracePt t="9401" x="9591675" y="3976688"/>
          <p14:tracePt t="9407" x="9482138" y="3925888"/>
          <p14:tracePt t="9414" x="9380538" y="3857625"/>
          <p14:tracePt t="9420" x="9277350" y="3790950"/>
          <p14:tracePt t="9428" x="9183688" y="3722688"/>
          <p14:tracePt t="9434" x="9091613" y="3662363"/>
          <p14:tracePt t="9442" x="9013825" y="3603625"/>
          <p14:tracePt t="9449" x="8947150" y="3560763"/>
          <p14:tracePt t="9454" x="8886825" y="3517900"/>
          <p14:tracePt t="9462" x="8818563" y="3475038"/>
          <p14:tracePt t="9469" x="8759825" y="3449638"/>
          <p14:tracePt t="9477" x="8683625" y="3398838"/>
          <p14:tracePt t="9485" x="8615363" y="3348038"/>
          <p14:tracePt t="9490" x="8555038" y="3305175"/>
          <p14:tracePt t="9499" x="8513763" y="3263900"/>
          <p14:tracePt t="9503" x="8462963" y="3228975"/>
          <p14:tracePt t="9511" x="8428038" y="3195638"/>
          <p14:tracePt t="9517" x="8385175" y="3170238"/>
          <p14:tracePt t="9525" x="8369300" y="3144838"/>
          <p14:tracePt t="9532" x="8343900" y="3119438"/>
          <p14:tracePt t="9539" x="8308975" y="3101975"/>
          <p14:tracePt t="9546" x="8266113" y="3076575"/>
          <p14:tracePt t="9553" x="8232775" y="3059113"/>
          <p14:tracePt t="9560" x="8199438" y="3033713"/>
          <p14:tracePt t="9566" x="8174038" y="3016250"/>
          <p14:tracePt t="9573" x="8139113" y="3000375"/>
          <p14:tracePt t="9581" x="8113713" y="2982913"/>
          <p14:tracePt t="9586" x="8096250" y="2965450"/>
          <p14:tracePt t="9595" x="8088313" y="2957513"/>
          <p14:tracePt t="9601" x="8070850" y="2949575"/>
          <p14:tracePt t="9608" x="8054975" y="2949575"/>
          <p14:tracePt t="9615" x="8045450" y="2940050"/>
          <p14:tracePt t="9622" x="8037513" y="2940050"/>
          <p14:tracePt t="9630" x="8020050" y="2932113"/>
          <p14:tracePt t="9636" x="8012113" y="2932113"/>
          <p14:tracePt t="9645" x="7994650" y="2922588"/>
          <p14:tracePt t="9650" x="7977188" y="2922588"/>
          <p14:tracePt t="9657" x="7969250" y="2914650"/>
          <p14:tracePt t="9665" x="7943850" y="2914650"/>
          <p14:tracePt t="9672" x="7926388" y="2906713"/>
          <p14:tracePt t="9679" x="7910513" y="2906713"/>
          <p14:tracePt t="9685" x="7893050" y="2906713"/>
          <p14:tracePt t="9693" x="7867650" y="2906713"/>
          <p14:tracePt t="9700" x="7850188" y="2906713"/>
          <p14:tracePt t="9710" x="7832725" y="2906713"/>
          <p14:tracePt t="9718" x="7807325" y="2906713"/>
          <p14:tracePt t="9720" x="7781925" y="2906713"/>
          <p14:tracePt t="9731" x="7748588" y="2906713"/>
          <p14:tracePt t="9737" x="7723188" y="2906713"/>
          <p14:tracePt t="9742" x="7688263" y="2906713"/>
          <p14:tracePt t="9750" x="7662863" y="2906713"/>
          <p14:tracePt t="9755" x="7629525" y="2906713"/>
          <p14:tracePt t="9762" x="7596188" y="2906713"/>
          <p14:tracePt t="9769" x="7561263" y="2906713"/>
          <p14:tracePt t="9776" x="7545388" y="2906713"/>
          <p14:tracePt t="9782" x="7510463" y="2914650"/>
          <p14:tracePt t="9790" x="7485063" y="2914650"/>
          <p14:tracePt t="9797" x="7451725" y="2922588"/>
          <p14:tracePt t="9803" x="7434263" y="2922588"/>
          <p14:tracePt t="9811" x="7400925" y="2932113"/>
          <p14:tracePt t="9817" x="7373938" y="2932113"/>
          <p14:tracePt t="9825" x="7340600" y="2940050"/>
          <p14:tracePt t="9832" x="7307263" y="2949575"/>
          <p14:tracePt t="9839" x="7281863" y="2957513"/>
          <p14:tracePt t="9848" x="7246938" y="2957513"/>
          <p14:tracePt t="9852" x="7213600" y="2965450"/>
          <p14:tracePt t="9859" x="7188200" y="2974975"/>
          <p14:tracePt t="9866" x="7153275" y="2982913"/>
          <p14:tracePt t="9872" x="7137400" y="2990850"/>
          <p14:tracePt t="9882" x="7102475" y="3008313"/>
          <p14:tracePt t="9886" x="7069138" y="3016250"/>
          <p14:tracePt t="9896" x="7018338" y="3025775"/>
          <p14:tracePt t="9902" x="7000875" y="3033713"/>
          <p14:tracePt t="9907" x="6967538" y="3051175"/>
          <p14:tracePt t="9915" x="6932613" y="3059113"/>
          <p14:tracePt t="9922" x="6899275" y="3067050"/>
          <p14:tracePt t="9930" x="6864350" y="3084513"/>
          <p14:tracePt t="9935" x="6838950" y="3094038"/>
          <p14:tracePt t="9944" x="6823075" y="3101975"/>
          <p14:tracePt t="9949" x="6813550" y="3109913"/>
          <p14:tracePt t="9957" x="6788150" y="3109913"/>
          <p14:tracePt t="9966" x="6770688" y="3109913"/>
          <p14:tracePt t="9970" x="6770688" y="3119438"/>
          <p14:tracePt t="9980" x="6754813" y="3127375"/>
          <p14:tracePt t="9987" x="6745288" y="3135313"/>
          <p14:tracePt t="10003" x="6737350" y="3135313"/>
          <p14:tracePt t="10005" x="6719888" y="3144838"/>
          <p14:tracePt t="10019" x="6711950" y="3152775"/>
          <p14:tracePt t="10033" x="6704013" y="3160713"/>
          <p14:tracePt t="10048" x="6694488" y="3160713"/>
          <p14:tracePt t="10089" x="6694488" y="3170238"/>
          <p14:tracePt t="10102" x="6694488" y="3178175"/>
          <p14:tracePt t="10116" x="6704013" y="3178175"/>
          <p14:tracePt t="10124" x="6711950" y="3178175"/>
          <p14:tracePt t="10131" x="6729413" y="3186113"/>
          <p14:tracePt t="10137" x="6754813" y="3203575"/>
          <p14:tracePt t="10145" x="6797675" y="3211513"/>
          <p14:tracePt t="10151" x="6873875" y="3221038"/>
          <p14:tracePt t="10158" x="6983413" y="3246438"/>
          <p14:tracePt t="10165" x="7102475" y="3254375"/>
          <p14:tracePt t="10172" x="7196138" y="3271838"/>
          <p14:tracePt t="10178" x="7289800" y="3271838"/>
          <p14:tracePt t="10185" x="7373938" y="3271838"/>
          <p14:tracePt t="10192" x="7459663" y="3263900"/>
          <p14:tracePt t="10200" x="7527925" y="3254375"/>
          <p14:tracePt t="10206" x="7621588" y="3246438"/>
          <p14:tracePt t="10219" x="7688263" y="3238500"/>
          <p14:tracePt t="10222" x="7766050" y="3221038"/>
          <p14:tracePt t="10230" x="7850188" y="3211513"/>
          <p14:tracePt t="10237" x="7910513" y="3203575"/>
          <p14:tracePt t="10242" x="7969250" y="3195638"/>
          <p14:tracePt t="10248" x="8012113" y="3195638"/>
          <p14:tracePt t="10255" x="8070850" y="3186113"/>
          <p14:tracePt t="10263" x="8121650" y="3178175"/>
          <p14:tracePt t="10270" x="8164513" y="3178175"/>
          <p14:tracePt t="10276" x="8189913" y="3178175"/>
          <p14:tracePt t="10283" x="8224838" y="3170238"/>
          <p14:tracePt t="10291" x="8266113" y="3170238"/>
          <p14:tracePt t="10298" x="8291513" y="3170238"/>
          <p14:tracePt t="10303" x="8326438" y="3170238"/>
          <p14:tracePt t="10312" x="8351838" y="3170238"/>
          <p14:tracePt t="10318" x="8369300" y="3170238"/>
          <p14:tracePt t="10326" x="8385175" y="3170238"/>
          <p14:tracePt t="10332" x="8394700" y="3170238"/>
          <p14:tracePt t="10339" x="8402638" y="3170238"/>
          <p14:tracePt t="10347" x="8410575" y="3170238"/>
          <p14:tracePt t="10353" x="8420100" y="3170238"/>
          <p14:tracePt t="10359" x="8428038" y="3170238"/>
          <p14:tracePt t="10366" x="8435975" y="3170238"/>
          <p14:tracePt t="10388" x="8445500" y="3170238"/>
          <p14:tracePt t="10409" x="8453438" y="3170238"/>
          <p14:tracePt t="10423" x="8462963" y="3170238"/>
          <p14:tracePt t="11090" x="8504238" y="3170238"/>
          <p14:tracePt t="11096" x="8564563" y="3170238"/>
          <p14:tracePt t="11104" x="8605838" y="3170238"/>
          <p14:tracePt t="11110" x="8666163" y="3170238"/>
          <p14:tracePt t="11117" x="8716963" y="3178175"/>
          <p14:tracePt t="11124" x="8767763" y="3178175"/>
          <p14:tracePt t="11131" x="8818563" y="3178175"/>
          <p14:tracePt t="11138" x="8878888" y="3186113"/>
          <p14:tracePt t="11145" x="8921750" y="3186113"/>
          <p14:tracePt t="11152" x="8972550" y="3186113"/>
          <p14:tracePt t="11158" x="9023350" y="3186113"/>
          <p14:tracePt t="11165" x="9064625" y="3186113"/>
          <p14:tracePt t="11173" x="9107488" y="3186113"/>
          <p14:tracePt t="11181" x="9150350" y="3186113"/>
          <p14:tracePt t="11187" x="9193213" y="3186113"/>
          <p14:tracePt t="11195" x="9236075" y="3186113"/>
          <p14:tracePt t="11201" x="9269413" y="3186113"/>
          <p14:tracePt t="11207" x="9302750" y="3186113"/>
          <p14:tracePt t="11216" x="9337675" y="3186113"/>
          <p14:tracePt t="11222" x="9353550" y="3186113"/>
          <p14:tracePt t="11229" x="9380538" y="3186113"/>
          <p14:tracePt t="11235" x="9405938" y="3186113"/>
          <p14:tracePt t="11243" x="9421813" y="3186113"/>
          <p14:tracePt t="11249" x="9447213" y="3186113"/>
          <p14:tracePt t="11256" x="9472613" y="3186113"/>
          <p14:tracePt t="11264" x="9490075" y="3186113"/>
          <p14:tracePt t="11271" x="9515475" y="3186113"/>
          <p14:tracePt t="11278" x="9540875" y="3186113"/>
          <p14:tracePt t="11285" x="9550400" y="3186113"/>
          <p14:tracePt t="11291" x="9575800" y="3186113"/>
          <p14:tracePt t="11298" x="9601200" y="3186113"/>
          <p14:tracePt t="11305" x="9617075" y="3195638"/>
          <p14:tracePt t="11313" x="9642475" y="3195638"/>
          <p14:tracePt t="11319" x="9659938" y="3195638"/>
          <p14:tracePt t="11326" x="9677400" y="3195638"/>
          <p14:tracePt t="11332" x="9694863" y="3203575"/>
          <p14:tracePt t="11340" x="9710738" y="3203575"/>
          <p14:tracePt t="11348" x="9720263" y="3203575"/>
          <p14:tracePt t="11354" x="9736138" y="3203575"/>
          <p14:tracePt t="11360" x="9745663" y="3203575"/>
          <p14:tracePt t="11367" x="9761538" y="3203575"/>
          <p14:tracePt t="11375" x="9771063" y="3203575"/>
          <p14:tracePt t="11388" x="9786938" y="3203575"/>
          <p14:tracePt t="11396" x="9796463" y="3203575"/>
          <p14:tracePt t="11409" x="9804400" y="3203575"/>
          <p14:tracePt t="11415" x="9812338" y="3203575"/>
          <p14:tracePt t="11436" x="9829800" y="3203575"/>
          <p14:tracePt t="11444" x="9839325" y="3203575"/>
          <p14:tracePt t="11451" x="9847263" y="3203575"/>
          <p14:tracePt t="11458" x="9872663" y="3203575"/>
          <p14:tracePt t="11465" x="9880600" y="3203575"/>
          <p14:tracePt t="11472" x="9898063" y="3203575"/>
          <p14:tracePt t="11479" x="9923463" y="3203575"/>
          <p14:tracePt t="11485" x="9940925" y="3203575"/>
          <p14:tracePt t="11493" x="9966325" y="3203575"/>
          <p14:tracePt t="11499" x="9983788" y="3195638"/>
          <p14:tracePt t="11506" x="10009188" y="3195638"/>
          <p14:tracePt t="11514" x="10017125" y="3195638"/>
          <p14:tracePt t="11521" x="10042525" y="3195638"/>
          <p14:tracePt t="11527" x="10050463" y="3195638"/>
          <p14:tracePt t="11535" x="10067925" y="3195638"/>
          <p14:tracePt t="11542" x="10085388" y="3195638"/>
          <p14:tracePt t="11556" x="10101263" y="3195638"/>
          <p14:tracePt t="11562" x="10110788" y="3195638"/>
          <p14:tracePt t="11569" x="10118725" y="3195638"/>
          <p14:tracePt t="11576" x="10136188" y="3195638"/>
          <p14:tracePt t="11590" x="10144125" y="3195638"/>
          <p14:tracePt t="11598" x="10161588" y="3195638"/>
          <p14:tracePt t="11611" x="10169525" y="3195638"/>
          <p14:tracePt t="11618" x="10179050" y="3195638"/>
          <p14:tracePt t="11625" x="10186988" y="3195638"/>
          <p14:tracePt t="11632" x="10194925" y="3195638"/>
          <p14:tracePt t="11639" x="10204450" y="3195638"/>
          <p14:tracePt t="11646" x="10212388" y="3195638"/>
          <p14:tracePt t="11653" x="10220325" y="3195638"/>
          <p14:tracePt t="11659" x="10229850" y="3186113"/>
          <p14:tracePt t="11666" x="10245725" y="3186113"/>
          <p14:tracePt t="11674" x="10263188" y="3186113"/>
          <p14:tracePt t="11681" x="10271125" y="3186113"/>
          <p14:tracePt t="11687" x="10288588" y="3186113"/>
          <p14:tracePt t="11694" x="10313988" y="3178175"/>
          <p14:tracePt t="11701" x="10323513" y="3178175"/>
          <p14:tracePt t="11708" x="10348913" y="3170238"/>
          <p14:tracePt t="11715" x="10374313" y="3170238"/>
          <p14:tracePt t="11722" x="10382250" y="3170238"/>
          <p14:tracePt t="11729" x="10407650" y="3170238"/>
          <p14:tracePt t="11735" x="10415588" y="3170238"/>
          <p14:tracePt t="11744" x="10442575" y="3170238"/>
          <p14:tracePt t="11752" x="10458450" y="3170238"/>
          <p14:tracePt t="11758" x="10467975" y="3170238"/>
          <p14:tracePt t="11768" x="10483850" y="3170238"/>
          <p14:tracePt t="11770" x="10501313" y="3170238"/>
          <p14:tracePt t="11779" x="10509250" y="3170238"/>
          <p14:tracePt t="11785" x="10526713" y="3170238"/>
          <p14:tracePt t="11798" x="10544175" y="3170238"/>
          <p14:tracePt t="11805" x="10552113" y="3170238"/>
          <p14:tracePt t="11820" x="10560050" y="3170238"/>
          <p14:tracePt t="11826" x="10569575" y="3170238"/>
          <p14:tracePt t="11840" x="10577513" y="3170238"/>
          <p14:tracePt t="11848" x="10585450" y="3170238"/>
          <p14:tracePt t="11860" x="10594975" y="3170238"/>
          <p14:tracePt t="11896" x="10602913" y="3170238"/>
          <p14:tracePt t="11910" x="10612438" y="3170238"/>
          <p14:tracePt t="12474" x="10534650" y="3170238"/>
          <p14:tracePt t="12481" x="10331450" y="3160713"/>
          <p14:tracePt t="12487" x="10075863" y="3160713"/>
          <p14:tracePt t="12495" x="9728200" y="3160713"/>
          <p14:tracePt t="12502" x="9405938" y="3170238"/>
          <p14:tracePt t="12507" x="9107488" y="3186113"/>
          <p14:tracePt t="12514" x="8894763" y="3195638"/>
          <p14:tracePt t="12522" x="8658225" y="3211513"/>
          <p14:tracePt t="12530" x="8385175" y="3246438"/>
          <p14:tracePt t="12535" x="8139113" y="3279775"/>
          <p14:tracePt t="12543" x="7969250" y="3314700"/>
          <p14:tracePt t="12549" x="7766050" y="3314700"/>
          <p14:tracePt t="12556" x="7621588" y="3330575"/>
          <p14:tracePt t="12564" x="7493000" y="3340100"/>
          <p14:tracePt t="12570" x="7366000" y="3348038"/>
          <p14:tracePt t="12578" x="7239000" y="3365500"/>
          <p14:tracePt t="12584" x="7077075" y="3390900"/>
          <p14:tracePt t="12592" x="6950075" y="3398838"/>
          <p14:tracePt t="12599" x="6856413" y="3398838"/>
          <p14:tracePt t="12606" x="6754813" y="3408363"/>
          <p14:tracePt t="12612" x="6669088" y="3424238"/>
          <p14:tracePt t="12618" x="6567488" y="3424238"/>
          <p14:tracePt t="12627" x="6499225" y="3433763"/>
          <p14:tracePt t="12632" x="6440488" y="3433763"/>
          <p14:tracePt t="12640" x="6364288" y="3441700"/>
          <p14:tracePt t="12648" x="6303963" y="3441700"/>
          <p14:tracePt t="12654" x="6253163" y="3441700"/>
          <p14:tracePt t="12661" x="6194425" y="3449638"/>
          <p14:tracePt t="12668" x="6142038" y="3449638"/>
          <p14:tracePt t="12675" x="6116638" y="3459163"/>
          <p14:tracePt t="12681" x="6065838" y="3459163"/>
          <p14:tracePt t="12689" x="6040438" y="3459163"/>
          <p14:tracePt t="12696" x="6015038" y="3459163"/>
          <p14:tracePt t="12702" x="5989638" y="3459163"/>
          <p14:tracePt t="12709" x="5964238" y="3459163"/>
          <p14:tracePt t="12715" x="5946775" y="3459163"/>
          <p14:tracePt t="12724" x="5930900" y="3459163"/>
          <p14:tracePt t="12737" x="5921375" y="3459163"/>
          <p14:tracePt t="12744" x="5913438" y="3459163"/>
          <p14:tracePt t="12765" x="5913438" y="3467100"/>
          <p14:tracePt t="13037" x="5751513" y="3484563"/>
          <p14:tracePt t="13043" x="5505450" y="3517900"/>
          <p14:tracePt t="13050" x="5353050" y="3527425"/>
          <p14:tracePt t="13057" x="5224463" y="3543300"/>
          <p14:tracePt t="13065" x="5114925" y="3543300"/>
          <p14:tracePt t="13071" x="4995863" y="3535363"/>
          <p14:tracePt t="13080" x="4910138" y="3535363"/>
          <p14:tracePt t="13086" x="4826000" y="3535363"/>
          <p14:tracePt t="13092" x="4732338" y="3535363"/>
          <p14:tracePt t="13099" x="4630738" y="3527425"/>
          <p14:tracePt t="13106" x="4486275" y="3517900"/>
          <p14:tracePt t="13114" x="4359275" y="3517900"/>
          <p14:tracePt t="13120" x="4265613" y="3517900"/>
          <p14:tracePt t="13127" x="4162425" y="3517900"/>
          <p14:tracePt t="13134" x="4103688" y="3517900"/>
          <p14:tracePt t="13141" x="4052888" y="3517900"/>
          <p14:tracePt t="13148" x="3976688" y="3517900"/>
          <p14:tracePt t="13155" x="3916363" y="3517900"/>
          <p14:tracePt t="13164" x="3848100" y="3517900"/>
          <p14:tracePt t="13169" x="3781425" y="3517900"/>
          <p14:tracePt t="13175" x="3703638" y="3517900"/>
          <p14:tracePt t="13182" x="3619500" y="3517900"/>
          <p14:tracePt t="13190" x="3559175" y="3517900"/>
          <p14:tracePt t="13197" x="3508375" y="3517900"/>
          <p14:tracePt t="13203" x="3432175" y="3517900"/>
          <p14:tracePt t="13210" x="3363913" y="3517900"/>
          <p14:tracePt t="13217" x="3305175" y="3517900"/>
          <p14:tracePt t="13224" x="3236913" y="3517900"/>
          <p14:tracePt t="13231" x="3178175" y="3517900"/>
          <p14:tracePt t="13238" x="3143250" y="3517900"/>
          <p14:tracePt t="13246" x="3109913" y="3517900"/>
          <p14:tracePt t="13252" x="3084513" y="3517900"/>
          <p14:tracePt t="13259" x="3049588" y="3509963"/>
          <p14:tracePt t="13265" x="3008313" y="3509963"/>
          <p14:tracePt t="13273" x="2955925" y="3502025"/>
          <p14:tracePt t="13281" x="2922588" y="3502025"/>
          <p14:tracePt t="13286" x="2897188" y="3502025"/>
          <p14:tracePt t="13294" x="2863850" y="3502025"/>
          <p14:tracePt t="13301" x="2828925" y="3502025"/>
          <p14:tracePt t="13308" x="2786063" y="3502025"/>
          <p14:tracePt t="13314" x="2752725" y="3502025"/>
          <p14:tracePt t="13322" x="2727325" y="3502025"/>
          <p14:tracePt t="13329" x="2693988" y="3502025"/>
          <p14:tracePt t="13336" x="2668588" y="3502025"/>
          <p14:tracePt t="13342" x="2651125" y="3502025"/>
          <p14:tracePt t="13349" x="2625725" y="3502025"/>
          <p14:tracePt t="13356" x="2600325" y="3502025"/>
          <p14:tracePt t="13364" x="2582863" y="3502025"/>
          <p14:tracePt t="13370" x="2565400" y="3502025"/>
          <p14:tracePt t="13378" x="2549525" y="3502025"/>
          <p14:tracePt t="13384" x="2532063" y="3502025"/>
          <p14:tracePt t="13391" x="2514600" y="3502025"/>
          <p14:tracePt t="13398" x="2497138" y="3502025"/>
          <p14:tracePt t="13405" x="2489200" y="3502025"/>
          <p14:tracePt t="13412" x="2471738" y="3502025"/>
          <p14:tracePt t="13418" x="2463800" y="3502025"/>
          <p14:tracePt t="13426" x="2446338" y="3502025"/>
          <p14:tracePt t="13432" x="2430463" y="3502025"/>
          <p14:tracePt t="13440" x="2420938" y="3502025"/>
          <p14:tracePt t="13447" x="2405063" y="3502025"/>
          <p14:tracePt t="13454" x="2395538" y="3502025"/>
          <p14:tracePt t="13461" x="2387600" y="3502025"/>
          <p14:tracePt t="13467" x="2379663" y="3502025"/>
          <p14:tracePt t="13474" x="2370138" y="3502025"/>
          <p14:tracePt t="13481" x="2362200" y="3502025"/>
          <p14:tracePt t="13488" x="2344738" y="3509963"/>
          <p14:tracePt t="13502" x="2327275" y="3517900"/>
          <p14:tracePt t="13510" x="2311400" y="3517900"/>
          <p14:tracePt t="13517" x="2301875" y="3527425"/>
          <p14:tracePt t="13524" x="2293938" y="3527425"/>
          <p14:tracePt t="13531" x="2276475" y="3527425"/>
          <p14:tracePt t="13538" x="2268538" y="3535363"/>
          <p14:tracePt t="13545" x="2260600" y="3535363"/>
          <p14:tracePt t="13551" x="2243138" y="3535363"/>
          <p14:tracePt t="13559" x="2235200" y="3535363"/>
          <p14:tracePt t="13566" x="2217738" y="3543300"/>
          <p14:tracePt t="13573" x="2192338" y="3543300"/>
          <p14:tracePt t="13580" x="2182813" y="3552825"/>
          <p14:tracePt t="13586" x="2166938" y="3552825"/>
          <p14:tracePt t="13594" x="2141538" y="3560763"/>
          <p14:tracePt t="13600" x="2132013" y="3568700"/>
          <p14:tracePt t="13608" x="2116138" y="3578225"/>
          <p14:tracePt t="13614" x="2098675" y="3578225"/>
          <p14:tracePt t="13622" x="2090738" y="3578225"/>
          <p14:tracePt t="13629" x="2073275" y="3586163"/>
          <p14:tracePt t="13635" x="2065338" y="3586163"/>
          <p14:tracePt t="13649" x="2047875" y="3586163"/>
          <p14:tracePt t="13656" x="2038350" y="3594100"/>
          <p14:tracePt t="13670" x="2030413" y="3594100"/>
          <p14:tracePt t="13676" x="2022475" y="3594100"/>
          <p14:tracePt t="13690" x="2012950" y="3594100"/>
          <p14:tracePt t="13705" x="2005013" y="3594100"/>
          <p14:tracePt t="13711" x="2005013" y="3603625"/>
          <p14:tracePt t="13718" x="1997075" y="3603625"/>
          <p14:tracePt t="13817" x="2005013" y="3603625"/>
          <p14:tracePt t="13823" x="2012950" y="3603625"/>
          <p14:tracePt t="13845" x="2022475" y="3603625"/>
          <p14:tracePt t="13852" x="2030413" y="3603625"/>
          <p14:tracePt t="13866" x="2038350" y="3603625"/>
          <p14:tracePt t="13873" x="2047875" y="3603625"/>
          <p14:tracePt t="13886" x="2055813" y="3603625"/>
          <p14:tracePt t="13920" x="2065338" y="3603625"/>
          <p14:tracePt t="13941" x="2073275" y="3603625"/>
          <p14:tracePt t="13996" x="2081213" y="3603625"/>
          <p14:tracePt t="14011" x="2090738" y="3611563"/>
          <p14:tracePt t="14032" x="2098675" y="3611563"/>
          <p14:tracePt t="14039" x="2098675" y="3619500"/>
          <p14:tracePt t="14046" x="2106613" y="3619500"/>
          <p14:tracePt t="14053" x="2116138" y="3619500"/>
          <p14:tracePt t="14059" x="2124075" y="3629025"/>
          <p14:tracePt t="14065" x="2141538" y="3629025"/>
          <p14:tracePt t="14073" x="2157413" y="3629025"/>
          <p14:tracePt t="14080" x="2166938" y="3629025"/>
          <p14:tracePt t="14086" x="2182813" y="3636963"/>
          <p14:tracePt t="14094" x="2192338" y="3636963"/>
          <p14:tracePt t="14101" x="2208213" y="3636963"/>
          <p14:tracePt t="14107" x="2225675" y="3646488"/>
          <p14:tracePt t="14122" x="2235200" y="3654425"/>
          <p14:tracePt t="14131" x="2251075" y="3654425"/>
          <p14:tracePt t="14143" x="2260600" y="3654425"/>
          <p14:tracePt t="14149" x="2268538" y="3662363"/>
          <p14:tracePt t="14156" x="2276475" y="3662363"/>
          <p14:tracePt t="14171" x="2286000" y="3662363"/>
          <p14:tracePt t="14177" x="2293938" y="3662363"/>
          <p14:tracePt t="14212" x="2301875" y="3662363"/>
          <p14:tracePt t="14226" x="2311400" y="3662363"/>
          <p14:tracePt t="14331" x="2301875" y="3662363"/>
          <p14:tracePt t="14366" x="2293938" y="3662363"/>
          <p14:tracePt t="14378" x="2286000" y="3662363"/>
          <p14:tracePt t="14413" x="2276475" y="3662363"/>
          <p14:tracePt t="14505" x="2286000" y="3662363"/>
          <p14:tracePt t="14512" x="2293938" y="3662363"/>
          <p14:tracePt t="14518" x="2301875" y="3662363"/>
          <p14:tracePt t="14525" x="2327275" y="3662363"/>
          <p14:tracePt t="14534" x="2362200" y="3662363"/>
          <p14:tracePt t="14539" x="2405063" y="3662363"/>
          <p14:tracePt t="14546" x="2446338" y="3662363"/>
          <p14:tracePt t="14552" x="2506663" y="3662363"/>
          <p14:tracePt t="14559" x="2557463" y="3662363"/>
          <p14:tracePt t="14565" x="2633663" y="3654425"/>
          <p14:tracePt t="14573" x="2693988" y="3654425"/>
          <p14:tracePt t="14580" x="2760663" y="3654425"/>
          <p14:tracePt t="14587" x="2846388" y="3646488"/>
          <p14:tracePt t="14594" x="2922588" y="3646488"/>
          <p14:tracePt t="14601" x="2990850" y="3646488"/>
          <p14:tracePt t="14610" x="3049588" y="3646488"/>
          <p14:tracePt t="14619" x="3117850" y="3646488"/>
          <p14:tracePt t="14622" x="3178175" y="3646488"/>
          <p14:tracePt t="14630" x="3236913" y="3646488"/>
          <p14:tracePt t="14635" x="3297238" y="3646488"/>
          <p14:tracePt t="14643" x="3363913" y="3646488"/>
          <p14:tracePt t="14648" x="3424238" y="3646488"/>
          <p14:tracePt t="14656" x="3482975" y="3654425"/>
          <p14:tracePt t="14664" x="3543300" y="3654425"/>
          <p14:tracePt t="14670" x="3602038" y="3654425"/>
          <p14:tracePt t="14677" x="3644900" y="3671888"/>
          <p14:tracePt t="14684" x="3713163" y="3671888"/>
          <p14:tracePt t="14691" x="3789363" y="3679825"/>
          <p14:tracePt t="14697" x="3873500" y="3687763"/>
          <p14:tracePt t="14705" x="3959225" y="3697288"/>
          <p14:tracePt t="14712" x="4035425" y="3697288"/>
          <p14:tracePt t="14719" x="4121150" y="3713163"/>
          <p14:tracePt t="14726" x="4197350" y="3722688"/>
          <p14:tracePt t="14733" x="4265613" y="3722688"/>
          <p14:tracePt t="14740" x="4306888" y="3722688"/>
          <p14:tracePt t="14747" x="4359275" y="3730625"/>
          <p14:tracePt t="14754" x="4384675" y="3730625"/>
          <p14:tracePt t="14761" x="4435475" y="3738563"/>
          <p14:tracePt t="14767" x="4476750" y="3738563"/>
          <p14:tracePt t="14775" x="4519613" y="3748088"/>
          <p14:tracePt t="14781" x="4562475" y="3748088"/>
          <p14:tracePt t="14788" x="4595813" y="3756025"/>
          <p14:tracePt t="14795" x="4630738" y="3756025"/>
          <p14:tracePt t="14802" x="4656138" y="3756025"/>
          <p14:tracePt t="14809" x="4681538" y="3763963"/>
          <p14:tracePt t="14815" x="4706938" y="3763963"/>
          <p14:tracePt t="14823" x="4724400" y="3773488"/>
          <p14:tracePt t="14830" x="4732338" y="3773488"/>
          <p14:tracePt t="14836" x="4757738" y="3781425"/>
          <p14:tracePt t="14844" x="4765675" y="3781425"/>
          <p14:tracePt t="14851" x="4775200" y="3781425"/>
          <p14:tracePt t="14857" x="4791075" y="3781425"/>
          <p14:tracePt t="14864" x="4808538" y="3781425"/>
          <p14:tracePt t="14881" x="4818063" y="3781425"/>
          <p14:tracePt t="14885" x="4826000" y="3781425"/>
          <p14:tracePt t="14893" x="4843463" y="3781425"/>
          <p14:tracePt t="14899" x="4851400" y="3781425"/>
          <p14:tracePt t="14914" x="4859338" y="3781425"/>
          <p14:tracePt t="14920" x="4876800" y="3781425"/>
          <p14:tracePt t="14935" x="4884738" y="3781425"/>
          <p14:tracePt t="14942" x="4902200" y="3781425"/>
          <p14:tracePt t="14954" x="4910138" y="3781425"/>
          <p14:tracePt t="14965" x="4919663" y="3781425"/>
          <p14:tracePt t="14976" x="4927600" y="3781425"/>
          <p14:tracePt t="14983" x="4935538" y="3781425"/>
          <p14:tracePt t="14997" x="4945063" y="3781425"/>
          <p14:tracePt t="15373" x="4987925" y="3781425"/>
          <p14:tracePt t="15379" x="5038725" y="3781425"/>
          <p14:tracePt t="15386" x="5097463" y="3781425"/>
          <p14:tracePt t="15394" x="5173663" y="3781425"/>
          <p14:tracePt t="15401" x="5233988" y="3798888"/>
          <p14:tracePt t="15407" x="5284788" y="3798888"/>
          <p14:tracePt t="15414" x="5343525" y="3798888"/>
          <p14:tracePt t="15421" x="5403850" y="3798888"/>
          <p14:tracePt t="15429" x="5462588" y="3798888"/>
          <p14:tracePt t="15435" x="5522913" y="3798888"/>
          <p14:tracePt t="15443" x="5573713" y="3798888"/>
          <p14:tracePt t="15448" x="5649913" y="3798888"/>
          <p14:tracePt t="15456" x="5718175" y="3798888"/>
          <p14:tracePt t="15464" x="5794375" y="3798888"/>
          <p14:tracePt t="15469" x="5845175" y="3798888"/>
          <p14:tracePt t="15479" x="5905500" y="3798888"/>
          <p14:tracePt t="15488" x="5981700" y="3798888"/>
          <p14:tracePt t="15490" x="6032500" y="3798888"/>
          <p14:tracePt t="15497" x="6091238" y="3798888"/>
          <p14:tracePt t="15505" x="6134100" y="3798888"/>
          <p14:tracePt t="15512" x="6176963" y="3798888"/>
          <p14:tracePt t="15518" x="6227763" y="3798888"/>
          <p14:tracePt t="15526" x="6253163" y="3798888"/>
          <p14:tracePt t="15532" x="6286500" y="3798888"/>
          <p14:tracePt t="15540" x="6329363" y="3798888"/>
          <p14:tracePt t="15547" x="6364288" y="3798888"/>
          <p14:tracePt t="15553" x="6397625" y="3798888"/>
          <p14:tracePt t="15560" x="6423025" y="3798888"/>
          <p14:tracePt t="15567" x="6456363" y="3798888"/>
          <p14:tracePt t="15574" x="6483350" y="3798888"/>
          <p14:tracePt t="15580" x="6499225" y="3798888"/>
          <p14:tracePt t="15588" x="6524625" y="3798888"/>
          <p14:tracePt t="15594" x="6550025" y="3798888"/>
          <p14:tracePt t="15602" x="6567488" y="3798888"/>
          <p14:tracePt t="15609" x="6584950" y="3798888"/>
          <p14:tracePt t="15616" x="6600825" y="3798888"/>
          <p14:tracePt t="15622" x="6610350" y="3798888"/>
          <p14:tracePt t="15630" x="6618288" y="3798888"/>
          <p14:tracePt t="15637" x="6626225" y="3798888"/>
          <p14:tracePt t="15643" x="6635750" y="3798888"/>
          <p14:tracePt t="15651" x="6653213" y="3798888"/>
          <p14:tracePt t="15664" x="6661150" y="3798888"/>
          <p14:tracePt t="15671" x="6669088" y="3798888"/>
          <p14:tracePt t="15679" x="6678613" y="3798888"/>
          <p14:tracePt t="15692" x="6686550" y="3798888"/>
          <p14:tracePt t="15699" x="6694488" y="3798888"/>
          <p14:tracePt t="15734" x="6704013" y="3798888"/>
          <p14:tracePt t="16048" x="6729413" y="3798888"/>
          <p14:tracePt t="16054" x="6770688" y="3798888"/>
          <p14:tracePt t="16060" x="6848475" y="3781425"/>
          <p14:tracePt t="16067" x="6958013" y="3781425"/>
          <p14:tracePt t="16075" x="7077075" y="3773488"/>
          <p14:tracePt t="16081" x="7264400" y="3773488"/>
          <p14:tracePt t="16088" x="7467600" y="3773488"/>
          <p14:tracePt t="16096" x="7654925" y="3763963"/>
          <p14:tracePt t="16102" x="7791450" y="3763963"/>
          <p14:tracePt t="16109" x="7918450" y="3763963"/>
          <p14:tracePt t="16115" x="8045450" y="3748088"/>
          <p14:tracePt t="16123" x="8131175" y="3748088"/>
          <p14:tracePt t="16130" x="8215313" y="3748088"/>
          <p14:tracePt t="16136" x="8275638" y="3748088"/>
          <p14:tracePt t="16145" x="8334375" y="3748088"/>
          <p14:tracePt t="16150" x="8369300" y="3748088"/>
          <p14:tracePt t="16158" x="8394700" y="3748088"/>
          <p14:tracePt t="16164" x="8428038" y="3748088"/>
          <p14:tracePt t="16171" x="8453438" y="3748088"/>
          <p14:tracePt t="16179" x="8478838" y="3748088"/>
          <p14:tracePt t="16185" x="8496300" y="3748088"/>
          <p14:tracePt t="16193" x="8513763" y="3748088"/>
          <p14:tracePt t="16199" x="8521700" y="3748088"/>
          <p14:tracePt t="16206" x="8529638" y="3748088"/>
          <p14:tracePt t="16214" x="8547100" y="3748088"/>
          <p14:tracePt t="16228" x="8555038" y="3748088"/>
          <p14:tracePt t="16235" x="8564563" y="3748088"/>
          <p14:tracePt t="16256" x="8572500" y="3748088"/>
          <p14:tracePt t="16263" x="8580438" y="3748088"/>
          <p14:tracePt t="16285" x="8589963" y="3748088"/>
          <p14:tracePt t="16311" x="8597900" y="3748088"/>
          <p14:tracePt t="16610" x="8640763" y="3748088"/>
          <p14:tracePt t="16617" x="8666163" y="3748088"/>
          <p14:tracePt t="16624" x="8699500" y="3756025"/>
          <p14:tracePt t="16631" x="8724900" y="3756025"/>
          <p14:tracePt t="16637" x="8750300" y="3763963"/>
          <p14:tracePt t="16648" x="8759825" y="3763963"/>
          <p14:tracePt t="16652" x="8777288" y="3763963"/>
          <p14:tracePt t="16659" x="8785225" y="3763963"/>
          <p14:tracePt t="16665" x="8793163" y="3763963"/>
          <p14:tracePt t="16672" x="8810625" y="3763963"/>
          <p14:tracePt t="16686" x="8818563" y="3763963"/>
          <p14:tracePt t="16693" x="8828088" y="3763963"/>
          <p14:tracePt t="16706" x="8836025" y="3763963"/>
          <p14:tracePt t="16713" x="8843963" y="3763963"/>
          <p14:tracePt t="16721" x="8853488" y="3763963"/>
          <p14:tracePt t="16742" x="8861425" y="3763963"/>
          <p14:tracePt t="16755" x="8869363" y="3763963"/>
          <p14:tracePt t="16763" x="8878888" y="3763963"/>
          <p14:tracePt t="16770" x="8886825" y="3763963"/>
          <p14:tracePt t="16776" x="8894763" y="3763963"/>
          <p14:tracePt t="16791" x="8904288" y="3763963"/>
          <p14:tracePt t="16797" x="8912225" y="3763963"/>
          <p14:tracePt t="16811" x="8921750" y="3763963"/>
          <p14:tracePt t="16825" x="8929688" y="3763963"/>
          <p14:tracePt t="16839" x="8937625" y="3763963"/>
          <p14:tracePt t="16874" x="8947150" y="3763963"/>
          <p14:tracePt t="18007" x="8980488" y="3763963"/>
          <p14:tracePt t="18015" x="9074150" y="3763963"/>
          <p14:tracePt t="18021" x="9209088" y="3722688"/>
          <p14:tracePt t="18028" x="9456738" y="3697288"/>
          <p14:tracePt t="18034" x="9821863" y="3646488"/>
          <p14:tracePt t="18042" x="10059988" y="3611563"/>
          <p14:tracePt t="18048" x="10229850" y="3568700"/>
          <p14:tracePt t="18056" x="10374313" y="3560763"/>
          <p14:tracePt t="18063" x="10501313" y="3552825"/>
          <p14:tracePt t="18069" x="10645775" y="3527425"/>
          <p14:tracePt t="18076" x="10772775" y="3502025"/>
          <p14:tracePt t="18083" x="10874375" y="3492500"/>
          <p14:tracePt t="18090" x="10942638" y="3492500"/>
          <p14:tracePt t="18097" x="11002963" y="3484563"/>
          <p14:tracePt t="18104" x="11053763" y="3475038"/>
          <p14:tracePt t="18110" x="11096625" y="3475038"/>
          <p14:tracePt t="18118" x="11137900" y="3475038"/>
          <p14:tracePt t="18124" x="11180763" y="3475038"/>
          <p14:tracePt t="18131" x="11215688" y="3475038"/>
          <p14:tracePt t="18138" x="11249025" y="3475038"/>
          <p14:tracePt t="18147" x="11274425" y="3475038"/>
          <p14:tracePt t="18153" x="11299825" y="3475038"/>
          <p14:tracePt t="18160" x="11325225" y="3475038"/>
          <p14:tracePt t="18166" x="11350625" y="3475038"/>
          <p14:tracePt t="18174" x="11368088" y="3475038"/>
          <p14:tracePt t="18180" x="11385550" y="3475038"/>
          <p14:tracePt t="18187" x="11401425" y="3475038"/>
          <p14:tracePt t="18195" x="11426825" y="3484563"/>
          <p14:tracePt t="18201" x="11452225" y="3484563"/>
          <p14:tracePt t="18208" x="11477625" y="3484563"/>
          <p14:tracePt t="18215" x="11495088" y="3484563"/>
          <p14:tracePt t="18224" x="11530013" y="3484563"/>
          <p14:tracePt t="18233" x="11555413" y="3484563"/>
          <p14:tracePt t="18235" x="11580813" y="3484563"/>
          <p14:tracePt t="18243" x="11622088" y="3484563"/>
          <p14:tracePt t="18250" x="11664950" y="3484563"/>
          <p14:tracePt t="18257" x="11715750" y="3492500"/>
          <p14:tracePt t="18263" x="11758613" y="3492500"/>
          <p14:tracePt t="18271" x="11801475" y="3492500"/>
          <p14:tracePt t="18278" x="11834813" y="3492500"/>
          <p14:tracePt t="18284" x="11869738" y="3492500"/>
          <p14:tracePt t="18291" x="11903075" y="3502025"/>
          <p14:tracePt t="18298" x="11928475" y="3502025"/>
          <p14:tracePt t="18306" x="11961813" y="3502025"/>
          <p14:tracePt t="18313" x="11996738" y="3502025"/>
          <p14:tracePt t="18319" x="12014200" y="3502025"/>
          <p14:tracePt t="18325" x="12047538" y="3502025"/>
          <p14:tracePt t="18333" x="12090400" y="3509963"/>
          <p14:tracePt t="18340" x="12123738" y="3509963"/>
          <p14:tracePt t="18347" x="12158663" y="3517900"/>
          <p14:tracePt t="19389" x="11996738" y="3603625"/>
          <p14:tracePt t="19396" x="11869738" y="3603625"/>
          <p14:tracePt t="19403" x="11784013" y="3611563"/>
          <p14:tracePt t="19412" x="11699875" y="3611563"/>
          <p14:tracePt t="19417" x="11614150" y="3629025"/>
          <p14:tracePt t="19424" x="11537950" y="3636963"/>
          <p14:tracePt t="19431" x="11469688" y="3636963"/>
          <p14:tracePt t="19438" x="11410950" y="3636963"/>
          <p14:tracePt t="19446" x="11350625" y="3636963"/>
          <p14:tracePt t="19452" x="11307763" y="3636963"/>
          <p14:tracePt t="19462" x="11282363" y="3636963"/>
          <p14:tracePt t="19469" x="11249025" y="3636963"/>
          <p14:tracePt t="19474" x="11223625" y="3636963"/>
          <p14:tracePt t="19483" x="11198225" y="3636963"/>
          <p14:tracePt t="19487" x="11180763" y="3636963"/>
          <p14:tracePt t="19496" x="11155363" y="3636963"/>
          <p14:tracePt t="19500" x="11129963" y="3636963"/>
          <p14:tracePt t="19507" x="11122025" y="3636963"/>
          <p14:tracePt t="19514" x="11087100" y="3636963"/>
          <p14:tracePt t="19522" x="11061700" y="3646488"/>
          <p14:tracePt t="19529" x="11044238" y="3646488"/>
          <p14:tracePt t="19535" x="11018838" y="3654425"/>
          <p14:tracePt t="19545" x="10985500" y="3654425"/>
          <p14:tracePt t="19552" x="10952163" y="3662363"/>
          <p14:tracePt t="19558" x="10926763" y="3662363"/>
          <p14:tracePt t="19566" x="10891838" y="3671888"/>
          <p14:tracePt t="19570" x="10858500" y="3671888"/>
          <p14:tracePt t="19578" x="10823575" y="3671888"/>
          <p14:tracePt t="19583" x="10790238" y="3679825"/>
          <p14:tracePt t="19592" x="10772775" y="3679825"/>
          <p14:tracePt t="19598" x="10739438" y="3687763"/>
          <p14:tracePt t="19605" x="10704513" y="3687763"/>
          <p14:tracePt t="19612" x="10671175" y="3697288"/>
          <p14:tracePt t="19619" x="10645775" y="3705225"/>
          <p14:tracePt t="19625" x="10612438" y="3713163"/>
          <p14:tracePt t="19633" x="10577513" y="3713163"/>
          <p14:tracePt t="19640" x="10544175" y="3713163"/>
          <p14:tracePt t="19647" x="10509250" y="3722688"/>
          <p14:tracePt t="19654" x="10501313" y="3722688"/>
          <p14:tracePt t="19662" x="10475913" y="3730625"/>
          <p14:tracePt t="19667" x="10458450" y="3730625"/>
          <p14:tracePt t="19675" x="10450513" y="3738563"/>
          <p14:tracePt t="19681" x="10442575" y="3738563"/>
          <p14:tracePt t="19689" x="10425113" y="3738563"/>
          <p14:tracePt t="19703" x="10415588" y="3738563"/>
          <p14:tracePt t="19709" x="10407650" y="3738563"/>
          <p14:tracePt t="19765" x="10425113" y="3738563"/>
          <p14:tracePt t="19772" x="10475913" y="3738563"/>
          <p14:tracePt t="19779" x="10620375" y="3722688"/>
          <p14:tracePt t="19785" x="10942638" y="3697288"/>
          <p14:tracePt t="19793" x="11393488" y="3636963"/>
          <p14:tracePt t="19799" x="11750675" y="3603625"/>
          <p14:tracePt t="19808" x="11920538" y="3603625"/>
          <p14:tracePt t="19816" x="12072938" y="3603625"/>
          <p14:tracePt t="19821" x="12174538" y="36036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255C-1AFE-4209-AD02-ECA1D5B96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D0BEA-7360-480F-9489-BCA8E46C2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6FEE5B-588B-4D32-BCBE-8ABF60D3DA4D}"/>
              </a:ext>
            </a:extLst>
          </p:cNvPr>
          <p:cNvSpPr/>
          <p:nvPr/>
        </p:nvSpPr>
        <p:spPr>
          <a:xfrm>
            <a:off x="0" y="0"/>
            <a:ext cx="12071363" cy="670708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E4F67-663D-46B1-8367-47D4A752ABC9}"/>
              </a:ext>
            </a:extLst>
          </p:cNvPr>
          <p:cNvSpPr/>
          <p:nvPr/>
        </p:nvSpPr>
        <p:spPr>
          <a:xfrm>
            <a:off x="618812" y="113452"/>
            <a:ext cx="5416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dặn dò</a:t>
            </a:r>
            <a:endParaRPr lang="en-US" sz="54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F80B6-AC90-4359-AC46-EB81270C6526}"/>
              </a:ext>
            </a:extLst>
          </p:cNvPr>
          <p:cNvSpPr txBox="1"/>
          <p:nvPr/>
        </p:nvSpPr>
        <p:spPr>
          <a:xfrm>
            <a:off x="692458" y="1078741"/>
            <a:ext cx="9907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lại các nội dung trong bài thực hành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nội dung bài học vào vở</a:t>
            </a: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trước nội dung bài 3: Chỉnh sửa văn bản</a:t>
            </a: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E0B5B-0BBC-41E8-9CD8-A2061E124FBB}"/>
              </a:ext>
            </a:extLst>
          </p:cNvPr>
          <p:cNvSpPr txBox="1"/>
          <p:nvPr/>
        </p:nvSpPr>
        <p:spPr>
          <a:xfrm>
            <a:off x="692458" y="2280726"/>
            <a:ext cx="6081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C51F5-7787-4083-96B4-6338CE3754D0}"/>
              </a:ext>
            </a:extLst>
          </p:cNvPr>
          <p:cNvSpPr txBox="1"/>
          <p:nvPr/>
        </p:nvSpPr>
        <p:spPr>
          <a:xfrm>
            <a:off x="838200" y="3224136"/>
            <a:ext cx="6081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BFE2D35-EA9B-4459-9B6F-6DCF2DA294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33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11"/>
    </mc:Choice>
    <mc:Fallback>
      <p:transition spd="slow" advTm="3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67" x="3613150" y="6375400"/>
          <p14:tracePt t="16648" x="2820988" y="6042025"/>
          <p14:tracePt t="16654" x="2838450" y="5626100"/>
          <p14:tracePt t="16662" x="2838450" y="5370513"/>
          <p14:tracePt t="16669" x="2838450" y="5294313"/>
          <p14:tracePt t="16676" x="2838450" y="5192713"/>
          <p14:tracePt t="16683" x="2846388" y="5064125"/>
          <p14:tracePt t="16690" x="2838450" y="4997450"/>
          <p14:tracePt t="16698" x="2846388" y="4894263"/>
          <p14:tracePt t="16703" x="2846388" y="4835525"/>
          <p14:tracePt t="16710" x="2846388" y="4767263"/>
          <p14:tracePt t="16717" x="2863850" y="4673600"/>
          <p14:tracePt t="16724" x="2871788" y="4614863"/>
          <p14:tracePt t="16732" x="2897188" y="4554538"/>
          <p14:tracePt t="16738" x="2914650" y="4495800"/>
          <p14:tracePt t="16746" x="2947988" y="4445000"/>
          <p14:tracePt t="16752" x="2973388" y="4394200"/>
          <p14:tracePt t="16760" x="2990850" y="4359275"/>
          <p14:tracePt t="16766" x="3024188" y="4308475"/>
          <p14:tracePt t="16773" x="3067050" y="4257675"/>
          <p14:tracePt t="16782" x="3109913" y="4197350"/>
          <p14:tracePt t="16787" x="3143250" y="4156075"/>
          <p14:tracePt t="16794" x="3168650" y="4130675"/>
          <p14:tracePt t="16801" x="3211513" y="4095750"/>
          <p14:tracePt t="16808" x="3262313" y="4052888"/>
          <p14:tracePt t="16815" x="3313113" y="4011613"/>
          <p14:tracePt t="16822" x="3355975" y="3986213"/>
          <p14:tracePt t="16830" x="3424238" y="3960813"/>
          <p14:tracePt t="16835" x="3467100" y="3943350"/>
          <p14:tracePt t="16843" x="3500438" y="3935413"/>
          <p14:tracePt t="17170" x="3525838" y="3824288"/>
          <p14:tracePt t="17177" x="3551238" y="3697288"/>
          <p14:tracePt t="17183" x="3568700" y="3619500"/>
          <p14:tracePt t="17189" x="3602038" y="3527425"/>
          <p14:tracePt t="17198" x="3636963" y="3398838"/>
          <p14:tracePt t="17204" x="3662363" y="3340100"/>
          <p14:tracePt t="17211" x="3678238" y="3289300"/>
          <p14:tracePt t="17217" x="3713163" y="3203575"/>
          <p14:tracePt t="17225" x="3756025" y="3127375"/>
          <p14:tracePt t="17232" x="3771900" y="3084513"/>
          <p14:tracePt t="17239" x="3797300" y="3051175"/>
          <p14:tracePt t="17246" x="3832225" y="3000375"/>
          <p14:tracePt t="17252" x="3873500" y="2949575"/>
          <p14:tracePt t="17260" x="3883025" y="2922588"/>
          <p14:tracePt t="17266" x="3916363" y="2889250"/>
          <p14:tracePt t="17273" x="3959225" y="2830513"/>
          <p14:tracePt t="17281" x="3984625" y="2787650"/>
          <p14:tracePt t="17288" x="4002088" y="2770188"/>
          <p14:tracePt t="17294" x="4017963" y="2744788"/>
          <p14:tracePt t="17302" x="4027488" y="2719388"/>
          <p14:tracePt t="17309" x="4044950" y="2693988"/>
          <p14:tracePt t="17315" x="4060825" y="2676525"/>
          <p14:tracePt t="17323" x="4078288" y="2668588"/>
          <p14:tracePt t="17334" x="4103688" y="2643188"/>
          <p14:tracePt t="17338" x="4137025" y="2617788"/>
          <p14:tracePt t="17344" x="4179888" y="2574925"/>
          <p14:tracePt t="17350" x="4205288" y="2541588"/>
          <p14:tracePt t="17358" x="4240213" y="2506663"/>
          <p14:tracePt t="17366" x="4281488" y="2473325"/>
          <p14:tracePt t="17371" x="4341813" y="2422525"/>
          <p14:tracePt t="17378" x="4410075" y="2362200"/>
          <p14:tracePt t="17384" x="4460875" y="2311400"/>
          <p14:tracePt t="17392" x="4529138" y="2243138"/>
          <p14:tracePt t="17399" x="4621213" y="2166938"/>
          <p14:tracePt t="17405" x="4689475" y="2098675"/>
          <p14:tracePt t="17414" x="4706938" y="2073275"/>
          <p14:tracePt t="17418" x="4724400" y="2055813"/>
          <p14:tracePt t="17427" x="4740275" y="2039938"/>
          <p14:tracePt t="17433" x="4765675" y="2030413"/>
          <p14:tracePt t="17441" x="4783138" y="2014538"/>
          <p14:tracePt t="17448" x="4783138" y="1997075"/>
          <p14:tracePt t="17454" x="4800600" y="1979613"/>
          <p14:tracePt t="17461" x="4808538" y="1979613"/>
          <p14:tracePt t="17468" x="4818063" y="1963738"/>
          <p14:tracePt t="17476" x="4826000" y="1946275"/>
          <p14:tracePt t="17486" x="4826000" y="1938338"/>
          <p14:tracePt t="17490" x="4833938" y="1920875"/>
          <p14:tracePt t="17498" x="4833938" y="1895475"/>
          <p14:tracePt t="17503" x="4833938" y="1878013"/>
          <p14:tracePt t="17510" x="4826000" y="1860550"/>
          <p14:tracePt t="17516" x="4818063" y="1844675"/>
          <p14:tracePt t="17523" x="4791075" y="1827213"/>
          <p14:tracePt t="17531" x="4765675" y="1801813"/>
          <p14:tracePt t="17537" x="4740275" y="1776413"/>
          <p14:tracePt t="17544" x="4699000" y="1758950"/>
          <p14:tracePt t="17552" x="4646613" y="1741488"/>
          <p14:tracePt t="17558" x="4570413" y="1708150"/>
          <p14:tracePt t="17565" x="4451350" y="1674813"/>
          <p14:tracePt t="17573" x="4298950" y="1649413"/>
          <p14:tracePt t="17582" x="4052888" y="1614488"/>
          <p14:tracePt t="17586" x="3729038" y="1597025"/>
          <p14:tracePt t="17593" x="3398838" y="1563688"/>
          <p14:tracePt t="17600" x="3100388" y="1571625"/>
          <p14:tracePt t="17607" x="2947988" y="1589088"/>
          <p14:tracePt t="17615" x="2846388" y="1597025"/>
          <p14:tracePt t="17621" x="2735263" y="1606550"/>
          <p14:tracePt t="17628" x="2633663" y="1606550"/>
          <p14:tracePt t="17635" x="2557463" y="1606550"/>
          <p14:tracePt t="17642" x="2514600" y="1606550"/>
          <p14:tracePt t="17649" x="2463800" y="1606550"/>
          <p14:tracePt t="17655" x="2430463" y="1606550"/>
          <p14:tracePt t="17665" x="2413000" y="1606550"/>
          <p14:tracePt t="17669" x="2395538" y="1606550"/>
          <p14:tracePt t="17677" x="2370138" y="1606550"/>
          <p14:tracePt t="17683" x="2352675" y="1606550"/>
          <p14:tracePt t="17691" x="2344738" y="1606550"/>
          <p14:tracePt t="17699" x="2336800" y="1606550"/>
          <p14:tracePt t="17704" x="2319338" y="1606550"/>
          <p14:tracePt t="18234" x="2395538" y="1614488"/>
          <p14:tracePt t="18240" x="2481263" y="1631950"/>
          <p14:tracePt t="18247" x="2590800" y="1639888"/>
          <p14:tracePt t="18254" x="2693988" y="1674813"/>
          <p14:tracePt t="18261" x="2795588" y="1682750"/>
          <p14:tracePt t="18267" x="2879725" y="1708150"/>
          <p14:tracePt t="18275" x="2940050" y="1716088"/>
          <p14:tracePt t="18281" x="3016250" y="1725613"/>
          <p14:tracePt t="18289" x="3074988" y="1741488"/>
          <p14:tracePt t="18296" x="3152775" y="1758950"/>
          <p14:tracePt t="18301" x="3211513" y="1766888"/>
          <p14:tracePt t="18309" x="3270250" y="1766888"/>
          <p14:tracePt t="18315" x="3330575" y="1776413"/>
          <p14:tracePt t="18322" x="3398838" y="1776413"/>
          <p14:tracePt t="18332" x="3475038" y="1793875"/>
          <p14:tracePt t="18337" x="3543300" y="1793875"/>
          <p14:tracePt t="18343" x="3619500" y="1801813"/>
          <p14:tracePt t="18351" x="3670300" y="1801813"/>
          <p14:tracePt t="18358" x="3721100" y="1809750"/>
          <p14:tracePt t="18365" x="3781425" y="1809750"/>
          <p14:tracePt t="18372" x="3822700" y="1809750"/>
          <p14:tracePt t="18381" x="3840163" y="1809750"/>
          <p14:tracePt t="18385" x="3873500" y="1809750"/>
          <p14:tracePt t="18392" x="3908425" y="1809750"/>
          <p14:tracePt t="18399" x="3941763" y="1809750"/>
          <p14:tracePt t="18406" x="3984625" y="1809750"/>
          <p14:tracePt t="18415" x="4027488" y="1809750"/>
          <p14:tracePt t="18420" x="4086225" y="1809750"/>
          <p14:tracePt t="18427" x="4146550" y="1801813"/>
          <p14:tracePt t="18435" x="4205288" y="1801813"/>
          <p14:tracePt t="18442" x="4265613" y="1793875"/>
          <p14:tracePt t="18449" x="4316413" y="1793875"/>
          <p14:tracePt t="18456" x="4375150" y="1776413"/>
          <p14:tracePt t="18465" x="4435475" y="1766888"/>
          <p14:tracePt t="18469" x="4503738" y="1758950"/>
          <p14:tracePt t="18477" x="4562475" y="1751013"/>
          <p14:tracePt t="18483" x="4605338" y="1751013"/>
          <p14:tracePt t="18491" x="4664075" y="1741488"/>
          <p14:tracePt t="18498" x="4724400" y="1733550"/>
          <p14:tracePt t="18505" x="4765675" y="1716088"/>
          <p14:tracePt t="18513" x="4808538" y="1716088"/>
          <p14:tracePt t="18518" x="4859338" y="1708150"/>
          <p14:tracePt t="18526" x="4884738" y="1708150"/>
          <p14:tracePt t="18533" x="4910138" y="1700213"/>
          <p14:tracePt t="18540" x="4945063" y="1700213"/>
          <p14:tracePt t="18548" x="4978400" y="1690688"/>
          <p14:tracePt t="18553" x="5003800" y="1690688"/>
          <p14:tracePt t="18561" x="5038725" y="1690688"/>
          <p14:tracePt t="18567" x="5072063" y="1690688"/>
          <p14:tracePt t="18574" x="5106988" y="1690688"/>
          <p14:tracePt t="18581" x="5132388" y="1690688"/>
          <p14:tracePt t="18588" x="5157788" y="1690688"/>
          <p14:tracePt t="18595" x="5183188" y="1690688"/>
          <p14:tracePt t="18601" x="5199063" y="1690688"/>
          <p14:tracePt t="18609" x="5224463" y="1690688"/>
          <p14:tracePt t="18615" x="5249863" y="1690688"/>
          <p14:tracePt t="18622" x="5259388" y="1690688"/>
          <p14:tracePt t="18631" x="5284788" y="1690688"/>
          <p14:tracePt t="18637" x="5310188" y="1690688"/>
          <p14:tracePt t="18643" x="5327650" y="1690688"/>
          <p14:tracePt t="18651" x="5353050" y="1690688"/>
          <p14:tracePt t="18658" x="5368925" y="1690688"/>
          <p14:tracePt t="18665" x="5386388" y="1690688"/>
          <p14:tracePt t="18672" x="5411788" y="1690688"/>
          <p14:tracePt t="18679" x="5429250" y="1690688"/>
          <p14:tracePt t="18685" x="5446713" y="1690688"/>
          <p14:tracePt t="18693" x="5472113" y="1690688"/>
          <p14:tracePt t="18699" x="5497513" y="1690688"/>
          <p14:tracePt t="18708" x="5513388" y="1690688"/>
          <p14:tracePt t="18718" x="5538788" y="1690688"/>
          <p14:tracePt t="18721" x="5573713" y="1690688"/>
          <p14:tracePt t="18730" x="5607050" y="1690688"/>
          <p14:tracePt t="18736" x="5624513" y="1690688"/>
          <p14:tracePt t="18742" x="5667375" y="1700213"/>
          <p14:tracePt t="18749" x="5700713" y="1700213"/>
          <p14:tracePt t="18755" x="5735638" y="1700213"/>
          <p14:tracePt t="18764" x="5751513" y="1700213"/>
          <p14:tracePt t="18770" x="5776913" y="1700213"/>
          <p14:tracePt t="18776" x="5802313" y="1700213"/>
          <p14:tracePt t="18782" x="5811838" y="1700213"/>
          <p14:tracePt t="18791" x="5827713" y="1700213"/>
          <p14:tracePt t="18800" x="5845175" y="1700213"/>
          <p14:tracePt t="18812" x="5862638" y="1700213"/>
          <p14:tracePt t="18818" x="5870575" y="1700213"/>
          <p14:tracePt t="18833" x="5888038" y="1700213"/>
          <p14:tracePt t="18852" x="5895975" y="1700213"/>
          <p14:tracePt t="18859" x="5905500" y="1708150"/>
          <p14:tracePt t="18872" x="5913438" y="1708150"/>
          <p14:tracePt t="18881" x="5913438" y="1716088"/>
          <p14:tracePt t="18899" x="5921375" y="1725613"/>
          <p14:tracePt t="20966" x="5862638" y="1725613"/>
          <p14:tracePt t="20972" x="5776913" y="1741488"/>
          <p14:tracePt t="20979" x="5692775" y="1741488"/>
          <p14:tracePt t="20987" x="5616575" y="1766888"/>
          <p14:tracePt t="20993" x="5538788" y="1776413"/>
          <p14:tracePt t="21000" x="5480050" y="1784350"/>
          <p14:tracePt t="21007" x="5394325" y="1793875"/>
          <p14:tracePt t="21015" x="5284788" y="1819275"/>
          <p14:tracePt t="21021" x="5165725" y="1827213"/>
          <p14:tracePt t="21029" x="5080000" y="1844675"/>
          <p14:tracePt t="21034" x="5021263" y="1852613"/>
          <p14:tracePt t="21041" x="4978400" y="1860550"/>
          <p14:tracePt t="21048" x="4927600" y="1860550"/>
          <p14:tracePt t="21056" x="4902200" y="1870075"/>
          <p14:tracePt t="21064" x="4876800" y="1870075"/>
          <p14:tracePt t="21070" x="4843463" y="1878013"/>
          <p14:tracePt t="21076" x="4800600" y="1878013"/>
          <p14:tracePt t="21083" x="4765675" y="1885950"/>
          <p14:tracePt t="21091" x="4724400" y="1885950"/>
          <p14:tracePt t="21097" x="4681538" y="1885950"/>
          <p14:tracePt t="21104" x="4630738" y="1895475"/>
          <p14:tracePt t="21112" x="4579938" y="1895475"/>
          <p14:tracePt t="21118" x="4529138" y="1903413"/>
          <p14:tracePt t="21125" x="4486275" y="1903413"/>
          <p14:tracePt t="21132" x="4443413" y="1911350"/>
          <p14:tracePt t="21138" x="4392613" y="1911350"/>
          <p14:tracePt t="21147" x="4341813" y="1911350"/>
          <p14:tracePt t="21152" x="4291013" y="1920875"/>
          <p14:tracePt t="21167" x="4171950" y="1928813"/>
          <p14:tracePt t="21173" x="4111625" y="1938338"/>
          <p14:tracePt t="21182" x="4070350" y="1938338"/>
          <p14:tracePt t="21187" x="4010025" y="1954213"/>
          <p14:tracePt t="21197" x="3951288" y="1963738"/>
          <p14:tracePt t="21202" x="3890963" y="1971675"/>
          <p14:tracePt t="21210" x="3848100" y="1979613"/>
          <p14:tracePt t="21218" x="3771900" y="1979613"/>
          <p14:tracePt t="21223" x="3729038" y="1989138"/>
          <p14:tracePt t="21234" x="3670300" y="1997075"/>
          <p14:tracePt t="21237" x="3611563" y="2014538"/>
          <p14:tracePt t="21244" x="3551238" y="2022475"/>
          <p14:tracePt t="21250" x="3500438" y="2030413"/>
          <p14:tracePt t="21258" x="3441700" y="2039938"/>
          <p14:tracePt t="21264" x="3398838" y="2047875"/>
          <p14:tracePt t="21271" x="3363913" y="2055813"/>
          <p14:tracePt t="21279" x="3322638" y="2065338"/>
          <p14:tracePt t="21284" x="3287713" y="2065338"/>
          <p14:tracePt t="21292" x="3254375" y="2073275"/>
          <p14:tracePt t="21298" x="3219450" y="2082800"/>
          <p14:tracePt t="21306" x="3178175" y="2090738"/>
          <p14:tracePt t="21314" x="3143250" y="2098675"/>
          <p14:tracePt t="21320" x="3109913" y="2108200"/>
          <p14:tracePt t="21327" x="3074988" y="2116138"/>
          <p14:tracePt t="21333" x="3041650" y="2124075"/>
          <p14:tracePt t="21341" x="3024188" y="2124075"/>
          <p14:tracePt t="21347" x="2998788" y="2133600"/>
          <p14:tracePt t="21354" x="2973388" y="2141538"/>
          <p14:tracePt t="21363" x="2955925" y="2149475"/>
          <p14:tracePt t="21368" x="2922588" y="2159000"/>
          <p14:tracePt t="21376" x="2897188" y="2166938"/>
          <p14:tracePt t="21382" x="2863850" y="2174875"/>
          <p14:tracePt t="21390" x="2838450" y="2174875"/>
          <p14:tracePt t="21397" x="2811463" y="2184400"/>
          <p14:tracePt t="21403" x="2770188" y="2200275"/>
          <p14:tracePt t="21410" x="2744788" y="2209800"/>
          <p14:tracePt t="21417" x="2693988" y="2217738"/>
          <p14:tracePt t="21423" x="2659063" y="2227263"/>
          <p14:tracePt t="21431" x="2625725" y="2252663"/>
          <p14:tracePt t="21438" x="2582863" y="2260600"/>
          <p14:tracePt t="21447" x="2549525" y="2268538"/>
          <p14:tracePt t="21452" x="2514600" y="2278063"/>
          <p14:tracePt t="21459" x="2489200" y="2278063"/>
          <p14:tracePt t="21465" x="2463800" y="2286000"/>
          <p14:tracePt t="21473" x="2446338" y="2286000"/>
          <p14:tracePt t="21481" x="2420938" y="2293938"/>
          <p14:tracePt t="21486" x="2395538" y="2293938"/>
          <p14:tracePt t="21493" x="2387600" y="2303463"/>
          <p14:tracePt t="21500" x="2370138" y="2303463"/>
          <p14:tracePt t="21508" x="2362200" y="2303463"/>
          <p14:tracePt t="21515" x="2362200" y="2311400"/>
          <p14:tracePt t="21524" x="2352675" y="2311400"/>
          <p14:tracePt t="21530" x="2336800" y="2319338"/>
          <p14:tracePt t="21542" x="2327275" y="2319338"/>
          <p14:tracePt t="21549" x="2319338" y="2319338"/>
          <p14:tracePt t="21557" x="2319338" y="2328863"/>
          <p14:tracePt t="21564" x="2311400" y="2328863"/>
          <p14:tracePt t="21584" x="2301875" y="2328863"/>
          <p14:tracePt t="21598" x="2293938" y="2328863"/>
          <p14:tracePt t="21633" x="2293938" y="2336800"/>
          <p14:tracePt t="21661" x="2293938" y="2344738"/>
          <p14:tracePt t="21667" x="2301875" y="2344738"/>
          <p14:tracePt t="21674" x="2319338" y="2354263"/>
          <p14:tracePt t="21682" x="2352675" y="2362200"/>
          <p14:tracePt t="21688" x="2413000" y="2371725"/>
          <p14:tracePt t="21697" x="2497138" y="2397125"/>
          <p14:tracePt t="21702" x="2600325" y="2413000"/>
          <p14:tracePt t="21709" x="2719388" y="2438400"/>
          <p14:tracePt t="21716" x="2820988" y="2447925"/>
          <p14:tracePt t="21723" x="2922588" y="2473325"/>
          <p14:tracePt t="21731" x="2990850" y="2481263"/>
          <p14:tracePt t="21737" x="3084513" y="2506663"/>
          <p14:tracePt t="21743" x="3168650" y="2516188"/>
          <p14:tracePt t="21751" x="3228975" y="2524125"/>
          <p14:tracePt t="21758" x="3287713" y="2524125"/>
          <p14:tracePt t="21764" x="3348038" y="2532063"/>
          <p14:tracePt t="21772" x="3389313" y="2549525"/>
          <p14:tracePt t="21780" x="3432175" y="2549525"/>
          <p14:tracePt t="21785" x="3492500" y="2557463"/>
          <p14:tracePt t="21792" x="3525838" y="2557463"/>
          <p14:tracePt t="21798" x="3568700" y="2566988"/>
          <p14:tracePt t="21806" x="3602038" y="2566988"/>
          <p14:tracePt t="21814" x="3644900" y="2566988"/>
          <p14:tracePt t="21819" x="3678238" y="2566988"/>
          <p14:tracePt t="21828" x="3703638" y="2566988"/>
          <p14:tracePt t="21834" x="3738563" y="2566988"/>
          <p14:tracePt t="21840" x="3771900" y="2566988"/>
          <p14:tracePt t="21848" x="3806825" y="2566988"/>
          <p14:tracePt t="21855" x="3822700" y="2566988"/>
          <p14:tracePt t="21864" x="3848100" y="2566988"/>
          <p14:tracePt t="21869" x="3873500" y="2566988"/>
          <p14:tracePt t="21876" x="3883025" y="2566988"/>
          <p14:tracePt t="21882" x="3900488" y="2566988"/>
          <p14:tracePt t="21890" x="3916363" y="2557463"/>
          <p14:tracePt t="21897" x="3925888" y="2557463"/>
          <p14:tracePt t="21904" x="3941763" y="2557463"/>
          <p14:tracePt t="21912" x="3959225" y="2549525"/>
          <p14:tracePt t="21918" x="3976688" y="2549525"/>
          <p14:tracePt t="21925" x="3992563" y="2541588"/>
          <p14:tracePt t="21931" x="4017963" y="2541588"/>
          <p14:tracePt t="21939" x="4035425" y="2541588"/>
          <p14:tracePt t="21946" x="4060825" y="2532063"/>
          <p14:tracePt t="21952" x="4103688" y="2524125"/>
          <p14:tracePt t="21960" x="4137025" y="2516188"/>
          <p14:tracePt t="21967" x="4179888" y="2506663"/>
          <p14:tracePt t="21972" x="4240213" y="2498725"/>
          <p14:tracePt t="21981" x="4291013" y="2489200"/>
          <p14:tracePt t="21987" x="4332288" y="2481263"/>
          <p14:tracePt t="21993" x="4375150" y="2481263"/>
          <p14:tracePt t="22001" x="4410075" y="2473325"/>
          <p14:tracePt t="22008" x="4443413" y="2463800"/>
          <p14:tracePt t="22015" x="4476750" y="2455863"/>
          <p14:tracePt t="22022" x="4503738" y="2455863"/>
          <p14:tracePt t="22030" x="4511675" y="2447925"/>
          <p14:tracePt t="22036" x="4537075" y="2447925"/>
          <p14:tracePt t="22042" x="4554538" y="2438400"/>
          <p14:tracePt t="22049" x="4562475" y="2438400"/>
          <p14:tracePt t="22058" x="4579938" y="2430463"/>
          <p14:tracePt t="22066" x="4595813" y="2430463"/>
          <p14:tracePt t="22081" x="4613275" y="2430463"/>
          <p14:tracePt t="22084" x="4630738" y="2430463"/>
          <p14:tracePt t="22091" x="4638675" y="2430463"/>
          <p14:tracePt t="22099" x="4646613" y="2430463"/>
          <p14:tracePt t="22105" x="4656138" y="2430463"/>
          <p14:tracePt t="22114" x="4664075" y="2430463"/>
          <p14:tracePt t="22119" x="4681538" y="2430463"/>
          <p14:tracePt t="22132" x="4689475" y="2430463"/>
          <p14:tracePt t="22148" x="4706938" y="2430463"/>
          <p14:tracePt t="22153" x="4714875" y="2430463"/>
          <p14:tracePt t="22163" x="4724400" y="2430463"/>
          <p14:tracePt t="22167" x="4732338" y="2430463"/>
          <p14:tracePt t="22175" x="4749800" y="2430463"/>
          <p14:tracePt t="22182" x="4757738" y="2430463"/>
          <p14:tracePt t="22189" x="4775200" y="2430463"/>
          <p14:tracePt t="22197" x="4791075" y="2430463"/>
          <p14:tracePt t="22202" x="4808538" y="2438400"/>
          <p14:tracePt t="22209" x="4843463" y="2438400"/>
          <p14:tracePt t="22217" x="4884738" y="2438400"/>
          <p14:tracePt t="22224" x="4919663" y="2447925"/>
          <p14:tracePt t="22230" x="4953000" y="2447925"/>
          <p14:tracePt t="22236" x="5003800" y="2447925"/>
          <p14:tracePt t="22243" x="5064125" y="2447925"/>
          <p14:tracePt t="22250" x="5122863" y="2447925"/>
          <p14:tracePt t="22259" x="5173663" y="2447925"/>
          <p14:tracePt t="22267" x="5233988" y="2447925"/>
          <p14:tracePt t="22274" x="5292725" y="2447925"/>
          <p14:tracePt t="22281" x="5353050" y="2447925"/>
          <p14:tracePt t="22286" x="5394325" y="2447925"/>
          <p14:tracePt t="22300" x="5505450" y="2447925"/>
          <p14:tracePt t="22306" x="5556250" y="2447925"/>
          <p14:tracePt t="22314" x="5607050" y="2447925"/>
          <p14:tracePt t="22320" x="5657850" y="2447925"/>
          <p14:tracePt t="22328" x="5708650" y="2447925"/>
          <p14:tracePt t="22333" x="5743575" y="2447925"/>
          <p14:tracePt t="22341" x="5786438" y="2447925"/>
          <p14:tracePt t="22347" x="5811838" y="2447925"/>
          <p14:tracePt t="22354" x="5819775" y="2447925"/>
          <p14:tracePt t="22363" x="5837238" y="2447925"/>
          <p14:tracePt t="22369" x="5862638" y="2447925"/>
          <p14:tracePt t="22382" x="5870575" y="2447925"/>
          <p14:tracePt t="22390" x="5888038" y="2447925"/>
          <p14:tracePt t="22403" x="5895975" y="2447925"/>
          <p14:tracePt t="22411" x="5905500" y="2447925"/>
          <p14:tracePt t="22424" x="5913438" y="2447925"/>
          <p14:tracePt t="22431" x="5921375" y="2447925"/>
          <p14:tracePt t="22459" x="5930900" y="2447925"/>
          <p14:tracePt t="22480" x="5938838" y="2447925"/>
          <p14:tracePt t="22620" x="5930900" y="2447925"/>
          <p14:tracePt t="22626" x="5921375" y="2447925"/>
          <p14:tracePt t="22633" x="5905500" y="2447925"/>
          <p14:tracePt t="22641" x="5895975" y="2447925"/>
          <p14:tracePt t="22648" x="5870575" y="2447925"/>
          <p14:tracePt t="22653" x="5853113" y="2447925"/>
          <p14:tracePt t="22661" x="5845175" y="2447925"/>
          <p14:tracePt t="22667" x="5827713" y="2447925"/>
          <p14:tracePt t="22675" x="5811838" y="2447925"/>
          <p14:tracePt t="22690" x="5802313" y="2447925"/>
          <p14:tracePt t="22697" x="5794375" y="2447925"/>
          <p14:tracePt t="22703" x="5786438" y="2447925"/>
          <p14:tracePt t="22710" x="5776913" y="2447925"/>
          <p14:tracePt t="22716" x="5768975" y="2447925"/>
          <p14:tracePt t="22731" x="5761038" y="2438400"/>
          <p14:tracePt t="22744" x="5761038" y="2430463"/>
          <p14:tracePt t="22751" x="5768975" y="2422525"/>
          <p14:tracePt t="22758" x="5827713" y="2405063"/>
          <p14:tracePt t="22764" x="5956300" y="2362200"/>
          <p14:tracePt t="22772" x="6227763" y="2286000"/>
          <p14:tracePt t="22780" x="6516688" y="2217738"/>
          <p14:tracePt t="22785" x="6686550" y="2174875"/>
          <p14:tracePt t="22795" x="6754813" y="2166938"/>
          <p14:tracePt t="22801" x="6805613" y="2159000"/>
          <p14:tracePt t="22807" x="6823075" y="2149475"/>
          <p14:tracePt t="22814" x="6838950" y="2149475"/>
          <p14:tracePt t="22820" x="6848475" y="2141538"/>
          <p14:tracePt t="22834" x="6856413" y="2141538"/>
          <p14:tracePt t="22848" x="6864350" y="2141538"/>
          <p14:tracePt t="22890" x="6864350" y="2149475"/>
          <p14:tracePt t="22904" x="6856413" y="2149475"/>
          <p14:tracePt t="22911" x="6848475" y="2149475"/>
          <p14:tracePt t="22917" x="6823075" y="2159000"/>
          <p14:tracePt t="22925" x="6788150" y="2159000"/>
          <p14:tracePt t="22931" x="6754813" y="2159000"/>
          <p14:tracePt t="22939" x="6704013" y="2166938"/>
          <p14:tracePt t="22947" x="6643688" y="2166938"/>
          <p14:tracePt t="22952" x="6584950" y="2184400"/>
          <p14:tracePt t="22960" x="6524625" y="2184400"/>
          <p14:tracePt t="22966" x="6465888" y="2192338"/>
          <p14:tracePt t="22973" x="6415088" y="2192338"/>
          <p14:tracePt t="22981" x="6338888" y="2200275"/>
          <p14:tracePt t="22988" x="6261100" y="2209800"/>
          <p14:tracePt t="22996" x="6202363" y="2217738"/>
          <p14:tracePt t="23001" x="6134100" y="2235200"/>
          <p14:tracePt t="23008" x="6083300" y="2243138"/>
          <p14:tracePt t="23014" x="6024563" y="2252663"/>
          <p14:tracePt t="23022" x="5964238" y="2260600"/>
          <p14:tracePt t="23030" x="5938838" y="2268538"/>
          <p14:tracePt t="23036" x="5905500" y="2278063"/>
          <p14:tracePt t="23043" x="5870575" y="2286000"/>
          <p14:tracePt t="23049" x="5845175" y="2286000"/>
          <p14:tracePt t="23057" x="5819775" y="2293938"/>
          <p14:tracePt t="23064" x="5811838" y="2303463"/>
          <p14:tracePt t="23071" x="5794375" y="2303463"/>
          <p14:tracePt t="23077" x="5776913" y="2311400"/>
          <p14:tracePt t="23084" x="5768975" y="2311400"/>
          <p14:tracePt t="23091" x="5751513" y="2311400"/>
          <p14:tracePt t="23098" x="5743575" y="2311400"/>
          <p14:tracePt t="23105" x="5735638" y="2311400"/>
          <p14:tracePt t="23114" x="5726113" y="2319338"/>
          <p14:tracePt t="23126" x="5718175" y="2319338"/>
          <p14:tracePt t="23132" x="5708650" y="2319338"/>
          <p14:tracePt t="23147" x="5700713" y="2319338"/>
          <p14:tracePt t="23168" x="5692775" y="2319338"/>
          <p14:tracePt t="23189" x="5683250" y="2319338"/>
          <p14:tracePt t="23217" x="5675313" y="2319338"/>
          <p14:tracePt t="23801" x="5437188" y="2328863"/>
          <p14:tracePt t="23808" x="5140325" y="2362200"/>
          <p14:tracePt t="23814" x="4884738" y="2413000"/>
          <p14:tracePt t="23820" x="4630738" y="2473325"/>
          <p14:tracePt t="23832" x="4435475" y="2506663"/>
          <p14:tracePt t="23836" x="4222750" y="2532063"/>
          <p14:tracePt t="23842" x="4078288" y="2557463"/>
          <p14:tracePt t="23848" x="3933825" y="2592388"/>
          <p14:tracePt t="23856" x="3806825" y="2625725"/>
          <p14:tracePt t="23863" x="3678238" y="2651125"/>
          <p14:tracePt t="23869" x="3559175" y="2676525"/>
          <p14:tracePt t="23877" x="3432175" y="2711450"/>
          <p14:tracePt t="23884" x="3305175" y="2719388"/>
          <p14:tracePt t="23891" x="3244850" y="2744788"/>
          <p14:tracePt t="23897" x="3152775" y="2752725"/>
          <p14:tracePt t="23905" x="3092450" y="2762250"/>
          <p14:tracePt t="23914" x="3033713" y="2778125"/>
          <p14:tracePt t="23919" x="2990850" y="2778125"/>
          <p14:tracePt t="23926" x="2947988" y="2795588"/>
          <p14:tracePt t="23932" x="2914650" y="2805113"/>
          <p14:tracePt t="23941" x="2889250" y="2805113"/>
          <p14:tracePt t="23949" x="2879725" y="2805113"/>
          <p14:tracePt t="23954" x="2871788" y="2805113"/>
          <p14:tracePt t="23963" x="2863850" y="2805113"/>
          <p14:tracePt t="23969" x="2854325" y="2805113"/>
          <p14:tracePt t="23984" x="2846388" y="2805113"/>
          <p14:tracePt t="23989" x="2838450" y="2805113"/>
          <p14:tracePt t="23998" x="2828925" y="2805113"/>
          <p14:tracePt t="24030" x="2820988" y="2805113"/>
          <p14:tracePt t="24051" x="2811463" y="2805113"/>
          <p14:tracePt t="24120" x="2803525" y="2805113"/>
          <p14:tracePt t="24134" x="2795588" y="2805113"/>
          <p14:tracePt t="24141" x="2786063" y="2805113"/>
          <p14:tracePt t="24148" x="2778125" y="2805113"/>
          <p14:tracePt t="24154" x="2760663" y="2805113"/>
          <p14:tracePt t="24163" x="2744788" y="2813050"/>
          <p14:tracePt t="24168" x="2709863" y="2813050"/>
          <p14:tracePt t="24176" x="2684463" y="2820988"/>
          <p14:tracePt t="24196" x="2616200" y="2838450"/>
          <p14:tracePt t="24198" x="2590800" y="2846388"/>
          <p14:tracePt t="24203" x="2557463" y="2855913"/>
          <p14:tracePt t="24211" x="2506663" y="2863850"/>
          <p14:tracePt t="24216" x="2463800" y="2871788"/>
          <p14:tracePt t="24224" x="2430463" y="2881313"/>
          <p14:tracePt t="24231" x="2395538" y="2889250"/>
          <p14:tracePt t="24238" x="2352675" y="2897188"/>
          <p14:tracePt t="24246" x="2319338" y="2906713"/>
          <p14:tracePt t="24252" x="2293938" y="2914650"/>
          <p14:tracePt t="24259" x="2276475" y="2922588"/>
          <p14:tracePt t="24266" x="2268538" y="2932113"/>
          <p14:tracePt t="24273" x="2243138" y="2932113"/>
          <p14:tracePt t="24281" x="2235200" y="2932113"/>
          <p14:tracePt t="24287" x="2225675" y="2932113"/>
          <p14:tracePt t="24293" x="2217738" y="2932113"/>
          <p14:tracePt t="24300" x="2208213" y="2940050"/>
          <p14:tracePt t="24308" x="2200275" y="2940050"/>
          <p14:tracePt t="24314" x="2192338" y="2949575"/>
          <p14:tracePt t="24322" x="2182813" y="2949575"/>
          <p14:tracePt t="24330" x="2182813" y="2957513"/>
          <p14:tracePt t="24342" x="2174875" y="2957513"/>
          <p14:tracePt t="24357" x="2166938" y="2957513"/>
          <p14:tracePt t="24391" x="2157413" y="2957513"/>
          <p14:tracePt t="24405" x="2149475" y="2957513"/>
          <p14:tracePt t="24440" x="2141538" y="2957513"/>
          <p14:tracePt t="24746" x="2166938" y="2965450"/>
          <p14:tracePt t="24752" x="2200275" y="2974975"/>
          <p14:tracePt t="24760" x="2243138" y="2982913"/>
          <p14:tracePt t="24766" x="2301875" y="2982913"/>
          <p14:tracePt t="24773" x="2362200" y="2990850"/>
          <p14:tracePt t="24781" x="2420938" y="2990850"/>
          <p14:tracePt t="24787" x="2463800" y="3000375"/>
          <p14:tracePt t="24795" x="2506663" y="3000375"/>
          <p14:tracePt t="24801" x="2540000" y="3008313"/>
          <p14:tracePt t="24808" x="2574925" y="3008313"/>
          <p14:tracePt t="24814" x="2600325" y="3016250"/>
          <p14:tracePt t="24822" x="2616200" y="3016250"/>
          <p14:tracePt t="24830" x="2641600" y="3016250"/>
          <p14:tracePt t="24836" x="2668588" y="3025775"/>
          <p14:tracePt t="24843" x="2684463" y="3025775"/>
          <p14:tracePt t="24850" x="2709863" y="3033713"/>
          <p14:tracePt t="24857" x="2744788" y="3033713"/>
          <p14:tracePt t="24864" x="2760663" y="3033713"/>
          <p14:tracePt t="24871" x="2786063" y="3041650"/>
          <p14:tracePt t="24880" x="2811463" y="3041650"/>
          <p14:tracePt t="24898" x="2879725" y="3059113"/>
          <p14:tracePt t="24905" x="2905125" y="3059113"/>
          <p14:tracePt t="24914" x="2922588" y="3067050"/>
          <p14:tracePt t="24919" x="2947988" y="3067050"/>
          <p14:tracePt t="24926" x="2982913" y="3067050"/>
          <p14:tracePt t="24933" x="3008313" y="3076575"/>
          <p14:tracePt t="24940" x="3033713" y="3076575"/>
          <p14:tracePt t="24947" x="3059113" y="3084513"/>
          <p14:tracePt t="24954" x="3092450" y="3084513"/>
          <p14:tracePt t="24963" x="3117850" y="3094038"/>
          <p14:tracePt t="24967" x="3143250" y="3094038"/>
          <p14:tracePt t="24975" x="3178175" y="3094038"/>
          <p14:tracePt t="24981" x="3211513" y="3101975"/>
          <p14:tracePt t="24989" x="3254375" y="3101975"/>
          <p14:tracePt t="24996" x="3297238" y="3109913"/>
          <p14:tracePt t="25002" x="3348038" y="3109913"/>
          <p14:tracePt t="25010" x="3389313" y="3119438"/>
          <p14:tracePt t="25016" x="3432175" y="3119438"/>
          <p14:tracePt t="25023" x="3467100" y="3119438"/>
          <p14:tracePt t="25030" x="3508375" y="3119438"/>
          <p14:tracePt t="25037" x="3533775" y="3119438"/>
          <p14:tracePt t="25046" x="3551238" y="3119438"/>
          <p14:tracePt t="25051" x="3576638" y="3119438"/>
          <p14:tracePt t="25061" x="3594100" y="3119438"/>
          <p14:tracePt t="25068" x="3602038" y="3119438"/>
          <p14:tracePt t="25073" x="3627438" y="3119438"/>
          <p14:tracePt t="25083" x="3636963" y="3119438"/>
          <p14:tracePt t="25086" x="3644900" y="3119438"/>
          <p14:tracePt t="25093" x="3662363" y="3119438"/>
          <p14:tracePt t="25107" x="3670300" y="3119438"/>
          <p14:tracePt t="25114" x="3687763" y="3119438"/>
          <p14:tracePt t="25130" x="3695700" y="3119438"/>
          <p14:tracePt t="25134" x="3703638" y="3119438"/>
          <p14:tracePt t="25156" x="3713163" y="3119438"/>
          <p14:tracePt t="25163" x="3721100" y="3119438"/>
          <p14:tracePt t="25170" x="3729038" y="3119438"/>
          <p14:tracePt t="25183" x="3738563" y="3119438"/>
          <p14:tracePt t="25190" x="3756025" y="3119438"/>
          <p14:tracePt t="25196" x="3771900" y="3119438"/>
          <p14:tracePt t="25204" x="3797300" y="3119438"/>
          <p14:tracePt t="25213" x="3822700" y="3119438"/>
          <p14:tracePt t="25218" x="3840163" y="3109913"/>
          <p14:tracePt t="25225" x="3883025" y="3101975"/>
          <p14:tracePt t="25231" x="3916363" y="3101975"/>
          <p14:tracePt t="25239" x="3951288" y="3094038"/>
          <p14:tracePt t="25247" x="3984625" y="3094038"/>
          <p14:tracePt t="25253" x="4010025" y="3084513"/>
          <p14:tracePt t="25261" x="4027488" y="3084513"/>
          <p14:tracePt t="25266" x="4044950" y="3076575"/>
          <p14:tracePt t="25274" x="4060825" y="3076575"/>
          <p14:tracePt t="25281" x="4070350" y="3076575"/>
          <p14:tracePt t="25288" x="4078288" y="3076575"/>
          <p14:tracePt t="25296" x="4086225" y="3076575"/>
          <p14:tracePt t="25301" x="4103688" y="3076575"/>
          <p14:tracePt t="25309" x="4111625" y="3076575"/>
          <p14:tracePt t="25322" x="4121150" y="3076575"/>
          <p14:tracePt t="25330" x="4137025" y="3076575"/>
          <p14:tracePt t="25350" x="4146550" y="3076575"/>
          <p14:tracePt t="25357" x="4154488" y="3076575"/>
          <p14:tracePt t="25378" x="4162425" y="3076575"/>
          <p14:tracePt t="25392" x="4171950" y="3076575"/>
          <p14:tracePt t="25405" x="4179888" y="3076575"/>
          <p14:tracePt t="25420" x="4187825" y="3076575"/>
          <p14:tracePt t="25427" x="4197350" y="3076575"/>
          <p14:tracePt t="25441" x="4214813" y="3076575"/>
          <p14:tracePt t="25447" x="4240213" y="3076575"/>
          <p14:tracePt t="25454" x="4256088" y="3076575"/>
          <p14:tracePt t="25462" x="4291013" y="3076575"/>
          <p14:tracePt t="25468" x="4324350" y="3076575"/>
          <p14:tracePt t="25475" x="4359275" y="3076575"/>
          <p14:tracePt t="25482" x="4400550" y="3076575"/>
          <p14:tracePt t="25489" x="4425950" y="3076575"/>
          <p14:tracePt t="25496" x="4460875" y="3076575"/>
          <p14:tracePt t="25503" x="4511675" y="3076575"/>
          <p14:tracePt t="25510" x="4562475" y="3076575"/>
          <p14:tracePt t="25516" x="4613275" y="3076575"/>
          <p14:tracePt t="25523" x="4656138" y="3076575"/>
          <p14:tracePt t="25530" x="4714875" y="3076575"/>
          <p14:tracePt t="25538" x="4749800" y="3076575"/>
          <p14:tracePt t="25546" x="4791075" y="3076575"/>
          <p14:tracePt t="25551" x="4818063" y="3076575"/>
          <p14:tracePt t="25559" x="4833938" y="3076575"/>
          <p14:tracePt t="25565" x="4859338" y="3076575"/>
          <p14:tracePt t="25573" x="4884738" y="3076575"/>
          <p14:tracePt t="25579" x="4894263" y="3076575"/>
          <p14:tracePt t="25585" x="4910138" y="3076575"/>
          <p14:tracePt t="25594" x="4919663" y="3076575"/>
          <p14:tracePt t="25599" x="4935538" y="3076575"/>
          <p14:tracePt t="25607" x="4953000" y="3076575"/>
          <p14:tracePt t="25621" x="4970463" y="3076575"/>
          <p14:tracePt t="25629" x="4978400" y="3076575"/>
          <p14:tracePt t="25635" x="4987925" y="3076575"/>
          <p14:tracePt t="25642" x="4995863" y="3076575"/>
          <p14:tracePt t="25656" x="5003800" y="3076575"/>
          <p14:tracePt t="25663" x="5013325" y="3076575"/>
          <p14:tracePt t="25670" x="5021263" y="3076575"/>
          <p14:tracePt t="25691" x="5029200" y="3076575"/>
          <p14:tracePt t="25697" x="5038725" y="3076575"/>
          <p14:tracePt t="25725" x="5046663" y="3076575"/>
          <p14:tracePt t="25746" x="5054600" y="3076575"/>
          <p14:tracePt t="25760" x="5064125" y="3076575"/>
          <p14:tracePt t="26184" x="5089525" y="3067050"/>
          <p14:tracePt t="26191" x="5106988" y="3067050"/>
          <p14:tracePt t="26198" x="5122863" y="3067050"/>
          <p14:tracePt t="26204" x="5140325" y="3059113"/>
          <p14:tracePt t="26212" x="5157788" y="3059113"/>
          <p14:tracePt t="26225" x="5173663" y="3059113"/>
          <p14:tracePt t="26232" x="5183188" y="3059113"/>
          <p14:tracePt t="26246" x="5191125" y="3059113"/>
          <p14:tracePt t="26253" x="5199063" y="3059113"/>
          <p14:tracePt t="26268" x="5208588" y="3059113"/>
          <p14:tracePt t="26288" x="5216525" y="3059113"/>
          <p14:tracePt t="26302" x="5224463" y="3059113"/>
          <p14:tracePt t="27152" x="5327650" y="3051175"/>
          <p14:tracePt t="27158" x="5472113" y="3025775"/>
          <p14:tracePt t="27164" x="5599113" y="3000375"/>
          <p14:tracePt t="27172" x="5751513" y="2990850"/>
          <p14:tracePt t="27179" x="5880100" y="2974975"/>
          <p14:tracePt t="27185" x="5981700" y="2965450"/>
          <p14:tracePt t="27192" x="6100763" y="2957513"/>
          <p14:tracePt t="27199" x="6210300" y="2940050"/>
          <p14:tracePt t="27206" x="6311900" y="2932113"/>
          <p14:tracePt t="27213" x="6440488" y="2906713"/>
          <p14:tracePt t="27220" x="6550025" y="2897188"/>
          <p14:tracePt t="27228" x="6653213" y="2889250"/>
          <p14:tracePt t="27233" x="6770688" y="2871788"/>
          <p14:tracePt t="27243" x="6856413" y="2863850"/>
          <p14:tracePt t="27250" x="6942138" y="2855913"/>
          <p14:tracePt t="27255" x="7043738" y="2838450"/>
          <p14:tracePt t="27263" x="7119938" y="2830513"/>
          <p14:tracePt t="27269" x="7188200" y="2820988"/>
          <p14:tracePt t="27275" x="7246938" y="2820988"/>
          <p14:tracePt t="27282" x="7289800" y="2813050"/>
          <p14:tracePt t="27290" x="7332663" y="2813050"/>
          <p14:tracePt t="27296" x="7366000" y="2813050"/>
          <p14:tracePt t="27303" x="7391400" y="2805113"/>
          <p14:tracePt t="27311" x="7416800" y="2805113"/>
          <p14:tracePt t="27317" x="7426325" y="2805113"/>
          <p14:tracePt t="27324" x="7442200" y="2805113"/>
          <p14:tracePt t="27330" x="7451725" y="2805113"/>
          <p14:tracePt t="27340" x="7459663" y="2805113"/>
          <p14:tracePt t="27348" x="7477125" y="2805113"/>
          <p14:tracePt t="27366" x="7485063" y="2805113"/>
          <p14:tracePt t="27373" x="7493000" y="2805113"/>
          <p14:tracePt t="27387" x="7502525" y="2805113"/>
          <p14:tracePt t="27414" x="7510463" y="2805113"/>
          <p14:tracePt t="27825" x="7578725" y="2805113"/>
          <p14:tracePt t="27832" x="7680325" y="2805113"/>
          <p14:tracePt t="27839" x="7791450" y="2820988"/>
          <p14:tracePt t="27847" x="7900988" y="2830513"/>
          <p14:tracePt t="27854" x="8004175" y="2838450"/>
          <p14:tracePt t="27861" x="8088313" y="2855913"/>
          <p14:tracePt t="27866" x="8174038" y="2855913"/>
          <p14:tracePt t="27873" x="8266113" y="2863850"/>
          <p14:tracePt t="27880" x="8318500" y="2863850"/>
          <p14:tracePt t="27888" x="8369300" y="2863850"/>
          <p14:tracePt t="27895" x="8410575" y="2863850"/>
          <p14:tracePt t="27901" x="8470900" y="2863850"/>
          <p14:tracePt t="27908" x="8539163" y="2863850"/>
          <p14:tracePt t="27914" x="8580438" y="2863850"/>
          <p14:tracePt t="27922" x="8615363" y="2863850"/>
          <p14:tracePt t="27929" x="8648700" y="2863850"/>
          <p14:tracePt t="27936" x="8691563" y="2863850"/>
          <p14:tracePt t="27944" x="8716963" y="2863850"/>
          <p14:tracePt t="27950" x="8750300" y="2871788"/>
          <p14:tracePt t="27957" x="8785225" y="2871788"/>
          <p14:tracePt t="27963" x="8810625" y="2871788"/>
          <p14:tracePt t="27971" x="8818563" y="2871788"/>
          <p14:tracePt t="27979" x="8836025" y="2871788"/>
          <p14:tracePt t="27985" x="8843963" y="2871788"/>
          <p14:tracePt t="27992" x="8861425" y="2881313"/>
          <p14:tracePt t="27998" x="8869363" y="2881313"/>
          <p14:tracePt t="28005" x="8878888" y="2881313"/>
          <p14:tracePt t="28013" x="8886825" y="2881313"/>
          <p14:tracePt t="28019" x="8894763" y="2881313"/>
          <p14:tracePt t="28040" x="8904288" y="2881313"/>
          <p14:tracePt t="28046" x="8912225" y="2881313"/>
          <p14:tracePt t="28062" x="8921750" y="2881313"/>
          <p14:tracePt t="28089" x="8929688" y="2881313"/>
          <p14:tracePt t="28103" x="8937625" y="2881313"/>
          <p14:tracePt t="29007" x="9031288" y="2889250"/>
          <p14:tracePt t="29012" x="9175750" y="2906713"/>
          <p14:tracePt t="29020" x="9302750" y="2932113"/>
          <p14:tracePt t="29028" x="9388475" y="2940050"/>
          <p14:tracePt t="29033" x="9464675" y="2949575"/>
          <p14:tracePt t="29041" x="9540875" y="2974975"/>
          <p14:tracePt t="29047" x="9626600" y="2982913"/>
          <p14:tracePt t="29055" x="9710738" y="2990850"/>
          <p14:tracePt t="29062" x="9786938" y="3016250"/>
          <p14:tracePt t="29069" x="9855200" y="3025775"/>
          <p14:tracePt t="29077" x="9948863" y="3033713"/>
          <p14:tracePt t="29082" x="10017125" y="3059113"/>
          <p14:tracePt t="29090" x="10093325" y="3059113"/>
          <p14:tracePt t="29096" x="10179050" y="3067050"/>
          <p14:tracePt t="29103" x="10280650" y="3076575"/>
          <p14:tracePt t="29112" x="10382250" y="3094038"/>
          <p14:tracePt t="29118" x="10509250" y="3101975"/>
          <p14:tracePt t="29124" x="10620375" y="3127375"/>
          <p14:tracePt t="29131" x="10721975" y="3127375"/>
          <p14:tracePt t="29139" x="10807700" y="3135313"/>
          <p14:tracePt t="29148" x="10891838" y="3144838"/>
          <p14:tracePt t="29151" x="10993438" y="3152775"/>
          <p14:tracePt t="29159" x="11053763" y="3152775"/>
          <p14:tracePt t="29165" x="11122025" y="3152775"/>
          <p14:tracePt t="29173" x="11198225" y="3152775"/>
          <p14:tracePt t="29180" x="11266488" y="3152775"/>
          <p14:tracePt t="29188" x="11342688" y="3152775"/>
          <p14:tracePt t="29195" x="11410950" y="3152775"/>
          <p14:tracePt t="29201" x="11477625" y="3152775"/>
          <p14:tracePt t="29208" x="11555413" y="3152775"/>
          <p14:tracePt t="29215" x="11622088" y="3152775"/>
          <p14:tracePt t="29222" x="11707813" y="3152775"/>
          <p14:tracePt t="29229" x="11750675" y="3152775"/>
          <p14:tracePt t="29236" x="11801475" y="3152775"/>
          <p14:tracePt t="29243" x="11826875" y="3152775"/>
          <p14:tracePt t="29249" x="11844338" y="3152775"/>
          <p14:tracePt t="29256" x="11869738" y="3152775"/>
          <p14:tracePt t="29263" x="11877675" y="3152775"/>
          <p14:tracePt t="29271" x="11895138" y="3152775"/>
          <p14:tracePt t="29278" x="11920538" y="3160713"/>
          <p14:tracePt t="29291" x="11936413" y="3160713"/>
          <p14:tracePt t="29298" x="11953875" y="3170238"/>
          <p14:tracePt t="29305" x="11961813" y="3170238"/>
          <p14:tracePt t="29313" x="11971338" y="3178175"/>
          <p14:tracePt t="29319" x="11979275" y="3178175"/>
          <p14:tracePt t="29327" x="12004675" y="3186113"/>
          <p14:tracePt t="29332" x="12022138" y="3186113"/>
          <p14:tracePt t="29340" x="12030075" y="3186113"/>
          <p14:tracePt t="29346" x="12055475" y="3186113"/>
          <p14:tracePt t="29353" x="12072938" y="3195638"/>
          <p14:tracePt t="29362" x="12090400" y="3203575"/>
          <p14:tracePt t="29368" x="12115800" y="3203575"/>
          <p14:tracePt t="29374" x="12141200" y="3211513"/>
          <p14:tracePt t="29382" x="12174538" y="32210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AC394-234C-4C0D-A35A-255434EF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0E33DD-EFA0-4254-8DC2-C1AA1E6D3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846"/>
            <a:ext cx="12192000" cy="8079846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F3C80E-A337-4AF0-9283-E281F7E72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7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6"/>
    </mc:Choice>
    <mc:Fallback>
      <p:transition spd="slow" advTm="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0" x="11928475" y="3646488"/>
          <p14:tracePt t="778" x="11776075" y="3697288"/>
          <p14:tracePt t="783" x="11647488" y="3756025"/>
          <p14:tracePt t="792" x="11503025" y="3790950"/>
          <p14:tracePt t="798" x="11291888" y="3857625"/>
          <p14:tracePt t="805" x="11061700" y="3925888"/>
          <p14:tracePt t="813" x="10883900" y="3976688"/>
          <p14:tracePt t="818" x="10739438" y="4011613"/>
          <p14:tracePt t="826" x="10594975" y="4037013"/>
          <p14:tracePt t="832" x="10458450" y="4070350"/>
          <p14:tracePt t="839" x="10331450" y="4087813"/>
          <p14:tracePt t="848" x="10245725" y="4087813"/>
          <p14:tracePt t="853" x="10186988" y="4087813"/>
          <p14:tracePt t="863" x="10110788" y="4087813"/>
          <p14:tracePt t="867" x="10067925" y="4087813"/>
          <p14:tracePt t="875" x="10025063" y="4087813"/>
          <p14:tracePt t="882" x="9966325" y="4087813"/>
          <p14:tracePt t="889" x="9906000" y="4087813"/>
          <p14:tracePt t="897" x="9864725" y="4087813"/>
          <p14:tracePt t="903" x="9821863" y="4087813"/>
          <p14:tracePt t="910" x="9779000" y="4087813"/>
          <p14:tracePt t="916" x="9745663" y="4087813"/>
          <p14:tracePt t="924" x="9710738" y="4087813"/>
          <p14:tracePt t="931" x="9694863" y="4087813"/>
          <p14:tracePt t="936" x="9667875" y="4079875"/>
          <p14:tracePt t="946" x="9634538" y="4079875"/>
          <p14:tracePt t="952" x="9601200" y="4079875"/>
          <p14:tracePt t="959" x="9583738" y="4070350"/>
          <p14:tracePt t="967" x="9540875" y="4070350"/>
          <p14:tracePt t="980" x="9490075" y="4062413"/>
          <p14:tracePt t="982" x="9472613" y="4062413"/>
          <p14:tracePt t="985" x="9413875" y="4044950"/>
          <p14:tracePt t="992" x="9380538" y="4044950"/>
          <p14:tracePt t="999" x="9337675" y="4037013"/>
          <p14:tracePt t="1006" x="9294813" y="4019550"/>
          <p14:tracePt t="1014" x="9244013" y="4011613"/>
          <p14:tracePt t="1021" x="9201150" y="3994150"/>
          <p14:tracePt t="1030" x="9150350" y="3986213"/>
          <p14:tracePt t="1035" x="9107488" y="3976688"/>
          <p14:tracePt t="1041" x="9056688" y="3960813"/>
          <p14:tracePt t="1047" x="9023350" y="3951288"/>
          <p14:tracePt t="1056" x="8988425" y="3943350"/>
          <p14:tracePt t="1063" x="8963025" y="3935413"/>
          <p14:tracePt t="1069" x="8937625" y="3935413"/>
          <p14:tracePt t="1078" x="8955088" y="3935413"/>
          <p14:tracePt t="5261" x="9064625" y="3773488"/>
          <p14:tracePt t="5269" x="9251950" y="3509963"/>
          <p14:tracePt t="5274" x="9421813" y="3271838"/>
          <p14:tracePt t="5281" x="9583738" y="3067050"/>
          <p14:tracePt t="5289" x="9753600" y="2805113"/>
          <p14:tracePt t="5295" x="9890125" y="2625725"/>
          <p14:tracePt t="5303" x="9991725" y="2498725"/>
          <p14:tracePt t="5310" x="10059988" y="2405063"/>
          <p14:tracePt t="5316" x="10144125" y="2319338"/>
          <p14:tracePt t="5324" x="10237788" y="2235200"/>
          <p14:tracePt t="5330" x="10313988" y="2141538"/>
          <p14:tracePt t="5336" x="10399713" y="2039938"/>
          <p14:tracePt t="5345" x="10467975" y="1920875"/>
          <p14:tracePt t="5351" x="10552113" y="1809750"/>
          <p14:tracePt t="5357" x="10620375" y="1708150"/>
          <p14:tracePt t="5364" x="10704513" y="1597025"/>
          <p14:tracePt t="5372" x="10807700" y="1477963"/>
          <p14:tracePt t="5379" x="10874375" y="1343025"/>
          <p14:tracePt t="5386" x="10952163" y="1223963"/>
          <p14:tracePt t="5393" x="11018838" y="1104900"/>
          <p14:tracePt t="5399" x="11079163" y="1011238"/>
          <p14:tracePt t="5407" x="11129963" y="935038"/>
          <p14:tracePt t="5413" x="11172825" y="866775"/>
          <p14:tracePt t="5421" x="11206163" y="808038"/>
          <p14:tracePt t="5429" x="11249025" y="755650"/>
          <p14:tracePt t="5434" x="11299825" y="679450"/>
          <p14:tracePt t="5441" x="11360150" y="585788"/>
          <p14:tracePt t="5448" x="11426825" y="509588"/>
          <p14:tracePt t="5456" x="11487150" y="441325"/>
          <p14:tracePt t="5462" x="11545888" y="374650"/>
          <p14:tracePt t="5469" x="11580813" y="339725"/>
          <p14:tracePt t="5478" x="11614150" y="296863"/>
          <p14:tracePt t="5483" x="11647488" y="271463"/>
          <p14:tracePt t="5491" x="11674475" y="246063"/>
          <p14:tracePt t="5497" x="11699875" y="220663"/>
          <p14:tracePt t="5504" x="11715750" y="212725"/>
          <p14:tracePt t="5512" x="11733213" y="203200"/>
          <p14:tracePt t="5518" x="11741150" y="203200"/>
          <p14:tracePt t="5526" x="11750675" y="195263"/>
          <p14:tracePt t="5531" x="11758613" y="195263"/>
          <p14:tracePt t="5546" x="11766550" y="195263"/>
          <p14:tracePt t="5783" x="11911013" y="119063"/>
          <p14:tracePt t="5790" x="12055475" y="428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9B26-C7D0-4628-9438-F6A1716A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1"/>
              <a:t>NỘI DUNG BÀI THỰC HÀNH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403FAA-F8BF-43FD-901D-E091671C36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0302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4A78837-00CC-4BA9-BA92-D336436C9DCF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0C0C4A-D6EF-45DA-BF55-EC113B81F4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767813"/>
      </p:ext>
    </p:extLst>
  </p:cSld>
  <p:clrMapOvr>
    <a:masterClrMapping/>
  </p:clrMapOvr>
  <p:transition spd="slow" advTm="16171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40F4E3-3ADF-4E9D-BD12-29F24F7DF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AD40F4E3-3ADF-4E9D-BD12-29F24F7DF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0098C-DFC5-4BD6-B904-5993E6695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9DD0098C-DFC5-4BD6-B904-5993E6695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08DB84-A108-4640-AA94-510EA54EB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3408DB84-A108-4640-AA94-510EA54EBC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C84005-5BDE-4A56-A862-6CEC3CB38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D4C84005-5BDE-4A56-A862-6CEC3CB38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FE8547-A927-49D0-8F53-8EF808A962F2}"/>
              </a:ext>
            </a:extLst>
          </p:cNvPr>
          <p:cNvGrpSpPr/>
          <p:nvPr/>
        </p:nvGrpSpPr>
        <p:grpSpPr>
          <a:xfrm>
            <a:off x="430567" y="1591240"/>
            <a:ext cx="2527848" cy="3042902"/>
            <a:chOff x="316930" y="1962215"/>
            <a:chExt cx="3072201" cy="360408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D4C426-463E-4AFD-971B-6E6B5B6E1FD0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18" name="Rectangle: Single Corner Snipped 17">
                <a:extLst>
                  <a:ext uri="{FF2B5EF4-FFF2-40B4-BE49-F238E27FC236}">
                    <a16:creationId xmlns:a16="http://schemas.microsoft.com/office/drawing/2014/main" id="{8E5484D0-9CC0-473B-B9CD-31F20F3EADF5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294A5F2-B673-4DCB-A46C-4B2A9979F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588221-0D7A-4AAC-99E4-E1B6AC0F86EB}"/>
                </a:ext>
              </a:extLst>
            </p:cNvPr>
            <p:cNvSpPr txBox="1"/>
            <p:nvPr/>
          </p:nvSpPr>
          <p:spPr>
            <a:xfrm>
              <a:off x="667015" y="2727320"/>
              <a:ext cx="2656644" cy="1202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Khởi động Word </a:t>
              </a:r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48C6F2-E7C8-4F12-B3E4-31853ACAC929}"/>
              </a:ext>
            </a:extLst>
          </p:cNvPr>
          <p:cNvSpPr/>
          <p:nvPr/>
        </p:nvSpPr>
        <p:spPr>
          <a:xfrm>
            <a:off x="4128117" y="1850298"/>
            <a:ext cx="7399133" cy="466091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6727AD-E1F0-44FD-908A-6A93B683BE46}"/>
              </a:ext>
            </a:extLst>
          </p:cNvPr>
          <p:cNvSpPr/>
          <p:nvPr/>
        </p:nvSpPr>
        <p:spPr>
          <a:xfrm>
            <a:off x="4128116" y="3191420"/>
            <a:ext cx="2252363" cy="1919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92B9E4E-0215-4466-8283-59933CCC955C}"/>
              </a:ext>
            </a:extLst>
          </p:cNvPr>
          <p:cNvSpPr/>
          <p:nvPr/>
        </p:nvSpPr>
        <p:spPr>
          <a:xfrm>
            <a:off x="7132665" y="1684774"/>
            <a:ext cx="4663440" cy="2615610"/>
          </a:xfrm>
          <a:prstGeom prst="wedgeEllipseCallout">
            <a:avLst>
              <a:gd name="adj1" fmla="val -65775"/>
              <a:gd name="adj2" fmla="val 35082"/>
            </a:avLst>
          </a:prstGeom>
          <a:solidFill>
            <a:srgbClr val="F68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Nháy đúp chuột vào biểu tượng Word trên màn hình Desktop</a:t>
            </a:r>
          </a:p>
        </p:txBody>
      </p:sp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BF3E0444-71CE-4976-9113-694F24C4213C}"/>
              </a:ext>
            </a:extLst>
          </p:cNvPr>
          <p:cNvSpPr/>
          <p:nvPr/>
        </p:nvSpPr>
        <p:spPr>
          <a:xfrm>
            <a:off x="3485225" y="1610418"/>
            <a:ext cx="8310880" cy="4953659"/>
          </a:xfrm>
          <a:prstGeom prst="round1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4E590B8-DF91-493B-B953-BD8A83342555}"/>
              </a:ext>
            </a:extLst>
          </p:cNvPr>
          <p:cNvSpPr/>
          <p:nvPr/>
        </p:nvSpPr>
        <p:spPr>
          <a:xfrm>
            <a:off x="4648768" y="5765163"/>
            <a:ext cx="2160855" cy="983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81FE294-0377-477D-9B40-ED6D896A08C1}"/>
              </a:ext>
            </a:extLst>
          </p:cNvPr>
          <p:cNvSpPr/>
          <p:nvPr/>
        </p:nvSpPr>
        <p:spPr>
          <a:xfrm>
            <a:off x="3569315" y="4952578"/>
            <a:ext cx="841703" cy="10919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1C4086F9-9A85-4D8C-9300-233106156762}"/>
              </a:ext>
            </a:extLst>
          </p:cNvPr>
          <p:cNvSpPr/>
          <p:nvPr/>
        </p:nvSpPr>
        <p:spPr>
          <a:xfrm>
            <a:off x="4488353" y="3613986"/>
            <a:ext cx="5058102" cy="1497998"/>
          </a:xfrm>
          <a:prstGeom prst="wedgeEllipseCallout">
            <a:avLst>
              <a:gd name="adj1" fmla="val -55119"/>
              <a:gd name="adj2" fmla="val 59470"/>
            </a:avLst>
          </a:prstGeom>
          <a:solidFill>
            <a:srgbClr val="FDBF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 chuột vào biểu tượng cửa sổ Windows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221E870B-1CC3-4C6B-8055-1B6383D3EF31}"/>
              </a:ext>
            </a:extLst>
          </p:cNvPr>
          <p:cNvSpPr/>
          <p:nvPr/>
        </p:nvSpPr>
        <p:spPr>
          <a:xfrm>
            <a:off x="5477256" y="2779776"/>
            <a:ext cx="1462025" cy="46574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2FF7E-CB43-4279-9CBC-25A9FCF7D3B0}"/>
              </a:ext>
            </a:extLst>
          </p:cNvPr>
          <p:cNvSpPr/>
          <p:nvPr/>
        </p:nvSpPr>
        <p:spPr>
          <a:xfrm>
            <a:off x="6996700" y="2570919"/>
            <a:ext cx="3590021" cy="811601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3E382B-2E0B-43EF-9176-EA360CCEC791}"/>
              </a:ext>
            </a:extLst>
          </p:cNvPr>
          <p:cNvSpPr/>
          <p:nvPr/>
        </p:nvSpPr>
        <p:spPr>
          <a:xfrm>
            <a:off x="7017404" y="5283917"/>
            <a:ext cx="3264065" cy="1280160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18EDC4-7483-4F3D-BBE2-FE8BC9040CC3}"/>
              </a:ext>
            </a:extLst>
          </p:cNvPr>
          <p:cNvSpPr txBox="1"/>
          <p:nvPr/>
        </p:nvSpPr>
        <p:spPr>
          <a:xfrm>
            <a:off x="7017404" y="2683206"/>
            <a:ext cx="38140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 đúp chuột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12325B-BFBB-4003-B94F-17AFF3243587}"/>
              </a:ext>
            </a:extLst>
          </p:cNvPr>
          <p:cNvSpPr txBox="1"/>
          <p:nvPr/>
        </p:nvSpPr>
        <p:spPr>
          <a:xfrm flipH="1">
            <a:off x="6987355" y="5446383"/>
            <a:ext cx="346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 từ khóa Word vào ô tìm kiếm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2AE8DDB-9BFD-4726-AB68-226CDA5387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400963"/>
      </p:ext>
    </p:extLst>
  </p:cSld>
  <p:clrMapOvr>
    <a:masterClrMapping/>
  </p:clrMapOvr>
  <p:transition spd="slow" advTm="69186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0" grpId="0" animBg="1"/>
      <p:bldP spid="10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33" grpId="0" animBg="1"/>
      <p:bldP spid="33" grpId="1" animBg="1"/>
      <p:bldP spid="6" grpId="0" animBg="1"/>
      <p:bldP spid="6" grpId="1" animBg="1"/>
      <p:bldP spid="12" grpId="0" animBg="1"/>
      <p:bldP spid="12" grpId="1" animBg="1"/>
      <p:bldP spid="24" grpId="0" animBg="1"/>
      <p:bldP spid="24" grpId="1" animBg="1"/>
      <p:bldP spid="25" grpId="0"/>
      <p:bldP spid="25" grpId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FE8547-A927-49D0-8F53-8EF808A962F2}"/>
              </a:ext>
            </a:extLst>
          </p:cNvPr>
          <p:cNvGrpSpPr/>
          <p:nvPr/>
        </p:nvGrpSpPr>
        <p:grpSpPr>
          <a:xfrm>
            <a:off x="8332" y="1344032"/>
            <a:ext cx="2575490" cy="4036221"/>
            <a:chOff x="316930" y="1962215"/>
            <a:chExt cx="3072201" cy="360408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D4C426-463E-4AFD-971B-6E6B5B6E1FD0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18" name="Rectangle: Single Corner Snipped 17">
                <a:extLst>
                  <a:ext uri="{FF2B5EF4-FFF2-40B4-BE49-F238E27FC236}">
                    <a16:creationId xmlns:a16="http://schemas.microsoft.com/office/drawing/2014/main" id="{8E5484D0-9CC0-473B-B9CD-31F20F3EADF5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294A5F2-B673-4DCB-A46C-4B2A9979F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588221-0D7A-4AAC-99E4-E1B6AC0F86EB}"/>
                </a:ext>
              </a:extLst>
            </p:cNvPr>
            <p:cNvSpPr txBox="1"/>
            <p:nvPr/>
          </p:nvSpPr>
          <p:spPr>
            <a:xfrm>
              <a:off x="598080" y="2547327"/>
              <a:ext cx="2656644" cy="2843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hiểu các thành phần trên cửa sổ Word</a:t>
              </a:r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950E4A-2B84-4B11-BBB0-8F9266336BF7}"/>
              </a:ext>
            </a:extLst>
          </p:cNvPr>
          <p:cNvGrpSpPr/>
          <p:nvPr/>
        </p:nvGrpSpPr>
        <p:grpSpPr>
          <a:xfrm>
            <a:off x="3227270" y="1923285"/>
            <a:ext cx="8568835" cy="4660913"/>
            <a:chOff x="3227270" y="1850298"/>
            <a:chExt cx="8568835" cy="46609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66A1F66-CF04-488D-8178-609907ECCEF6}"/>
                </a:ext>
              </a:extLst>
            </p:cNvPr>
            <p:cNvSpPr/>
            <p:nvPr/>
          </p:nvSpPr>
          <p:spPr>
            <a:xfrm>
              <a:off x="3227270" y="1850298"/>
              <a:ext cx="8568835" cy="4660913"/>
            </a:xfrm>
            <a:prstGeom prst="round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r>
                <a:rPr lang="en-US" sz="3000">
                  <a:solidFill>
                    <a:schemeClr val="tx1"/>
                  </a:solidFill>
                </a:rPr>
                <a:t>Vùng soạn thảo văn bản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588804-9098-4151-8DDA-4D182B22AF97}"/>
                </a:ext>
              </a:extLst>
            </p:cNvPr>
            <p:cNvCxnSpPr>
              <a:cxnSpLocks/>
            </p:cNvCxnSpPr>
            <p:nvPr/>
          </p:nvCxnSpPr>
          <p:spPr>
            <a:xfrm>
              <a:off x="4210233" y="4313947"/>
              <a:ext cx="0" cy="1723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F42B036-F0C7-4D35-A6ED-EC9306045FFE}"/>
              </a:ext>
            </a:extLst>
          </p:cNvPr>
          <p:cNvGrpSpPr/>
          <p:nvPr/>
        </p:nvGrpSpPr>
        <p:grpSpPr>
          <a:xfrm>
            <a:off x="3932738" y="1539458"/>
            <a:ext cx="4166587" cy="745726"/>
            <a:chOff x="3804727" y="1370958"/>
            <a:chExt cx="4166587" cy="745726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13CA4581-43C8-4CCD-A4B3-C08C4CC006C0}"/>
                </a:ext>
              </a:extLst>
            </p:cNvPr>
            <p:cNvSpPr/>
            <p:nvPr/>
          </p:nvSpPr>
          <p:spPr>
            <a:xfrm rot="5400000">
              <a:off x="5701589" y="-153041"/>
              <a:ext cx="372863" cy="4166587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23A7368-1C97-4C21-9769-C7C258061316}"/>
                </a:ext>
              </a:extLst>
            </p:cNvPr>
            <p:cNvSpPr/>
            <p:nvPr/>
          </p:nvSpPr>
          <p:spPr>
            <a:xfrm>
              <a:off x="4143558" y="1370958"/>
              <a:ext cx="3476442" cy="372863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dải lệnh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716168-EAE4-462A-9697-B0A6F5E7AC41}"/>
              </a:ext>
            </a:extLst>
          </p:cNvPr>
          <p:cNvGrpSpPr/>
          <p:nvPr/>
        </p:nvGrpSpPr>
        <p:grpSpPr>
          <a:xfrm>
            <a:off x="2651556" y="3165679"/>
            <a:ext cx="2115131" cy="711279"/>
            <a:chOff x="2818819" y="2975205"/>
            <a:chExt cx="2115131" cy="711279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A20BA449-841F-41CA-B1EA-A20C1EE9768F}"/>
                </a:ext>
              </a:extLst>
            </p:cNvPr>
            <p:cNvSpPr/>
            <p:nvPr/>
          </p:nvSpPr>
          <p:spPr>
            <a:xfrm rot="16200000">
              <a:off x="3702194" y="2725313"/>
              <a:ext cx="338416" cy="838200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5E9A04-2225-4583-A3B2-E4150195B78B}"/>
                </a:ext>
              </a:extLst>
            </p:cNvPr>
            <p:cNvSpPr/>
            <p:nvPr/>
          </p:nvSpPr>
          <p:spPr>
            <a:xfrm>
              <a:off x="2818819" y="3313621"/>
              <a:ext cx="2115131" cy="3728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lệnh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C5A254-0488-48E1-90AA-B838D9C42293}"/>
              </a:ext>
            </a:extLst>
          </p:cNvPr>
          <p:cNvGrpSpPr/>
          <p:nvPr/>
        </p:nvGrpSpPr>
        <p:grpSpPr>
          <a:xfrm>
            <a:off x="3966769" y="3887922"/>
            <a:ext cx="4086042" cy="839588"/>
            <a:chOff x="6306105" y="3474359"/>
            <a:chExt cx="4086042" cy="8395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047CF3-BFA8-4069-B206-10CE6A6E723C}"/>
                </a:ext>
              </a:extLst>
            </p:cNvPr>
            <p:cNvSpPr/>
            <p:nvPr/>
          </p:nvSpPr>
          <p:spPr>
            <a:xfrm>
              <a:off x="6306105" y="3847222"/>
              <a:ext cx="542370" cy="4667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3D670B3-CB6A-412D-A21E-AB40164B1854}"/>
                </a:ext>
              </a:extLst>
            </p:cNvPr>
            <p:cNvSpPr/>
            <p:nvPr/>
          </p:nvSpPr>
          <p:spPr>
            <a:xfrm>
              <a:off x="6915705" y="3474359"/>
              <a:ext cx="3476442" cy="372863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trỏ soạn thảo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2D1F3DFD-36A7-4681-9BF0-73FEE362FE1D}"/>
                </a:ext>
              </a:extLst>
            </p:cNvPr>
            <p:cNvCxnSpPr>
              <a:stCxn id="27" idx="1"/>
              <a:endCxn id="14" idx="0"/>
            </p:cNvCxnSpPr>
            <p:nvPr/>
          </p:nvCxnSpPr>
          <p:spPr>
            <a:xfrm rot="10800000" flipV="1">
              <a:off x="6577291" y="3660790"/>
              <a:ext cx="338415" cy="186431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1A989CBC-C729-4B0D-94CC-661FA008852F}"/>
              </a:ext>
            </a:extLst>
          </p:cNvPr>
          <p:cNvSpPr/>
          <p:nvPr/>
        </p:nvSpPr>
        <p:spPr>
          <a:xfrm>
            <a:off x="9696450" y="3738271"/>
            <a:ext cx="1291305" cy="1641982"/>
          </a:xfrm>
          <a:prstGeom prst="wedgeRoundRectCallout">
            <a:avLst>
              <a:gd name="adj1" fmla="val 92297"/>
              <a:gd name="adj2" fmla="val -243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Thanh cuộn dọc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5D600069-96EF-49A6-B445-C77BDD57FBA8}"/>
              </a:ext>
            </a:extLst>
          </p:cNvPr>
          <p:cNvSpPr/>
          <p:nvPr/>
        </p:nvSpPr>
        <p:spPr>
          <a:xfrm>
            <a:off x="3986303" y="5729449"/>
            <a:ext cx="2929402" cy="578886"/>
          </a:xfrm>
          <a:prstGeom prst="wedgeRoundRectCallout">
            <a:avLst>
              <a:gd name="adj1" fmla="val -16243"/>
              <a:gd name="adj2" fmla="val 888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Thanh cuộn ngang</a:t>
            </a:r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5D0C1314-1340-4CEE-A53E-45DC497F14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457016"/>
      </p:ext>
    </p:extLst>
  </p:cSld>
  <p:clrMapOvr>
    <a:masterClrMapping/>
  </p:clrMapOvr>
  <p:transition spd="slow" advTm="68462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5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và tìm hiểu cửa sổ làm việc của Word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FE8547-A927-49D0-8F53-8EF808A962F2}"/>
              </a:ext>
            </a:extLst>
          </p:cNvPr>
          <p:cNvGrpSpPr/>
          <p:nvPr/>
        </p:nvGrpSpPr>
        <p:grpSpPr>
          <a:xfrm>
            <a:off x="8332" y="1344032"/>
            <a:ext cx="2575490" cy="4036221"/>
            <a:chOff x="316930" y="1962215"/>
            <a:chExt cx="3072201" cy="360408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D4C426-463E-4AFD-971B-6E6B5B6E1FD0}"/>
                </a:ext>
              </a:extLst>
            </p:cNvPr>
            <p:cNvGrpSpPr/>
            <p:nvPr/>
          </p:nvGrpSpPr>
          <p:grpSpPr>
            <a:xfrm>
              <a:off x="316930" y="1962215"/>
              <a:ext cx="3072201" cy="3604084"/>
              <a:chOff x="316930" y="1962215"/>
              <a:chExt cx="3072201" cy="3604084"/>
            </a:xfrm>
          </p:grpSpPr>
          <p:sp>
            <p:nvSpPr>
              <p:cNvPr id="18" name="Rectangle: Single Corner Snipped 17">
                <a:extLst>
                  <a:ext uri="{FF2B5EF4-FFF2-40B4-BE49-F238E27FC236}">
                    <a16:creationId xmlns:a16="http://schemas.microsoft.com/office/drawing/2014/main" id="{8E5484D0-9CC0-473B-B9CD-31F20F3EADF5}"/>
                  </a:ext>
                </a:extLst>
              </p:cNvPr>
              <p:cNvSpPr/>
              <p:nvPr/>
            </p:nvSpPr>
            <p:spPr>
              <a:xfrm>
                <a:off x="601543" y="2269049"/>
                <a:ext cx="2787588" cy="3297250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294A5F2-B673-4DCB-A46C-4B2A9979F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9792">
                <a:off x="316930" y="1962215"/>
                <a:ext cx="786564" cy="786564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588221-0D7A-4AAC-99E4-E1B6AC0F86EB}"/>
                </a:ext>
              </a:extLst>
            </p:cNvPr>
            <p:cNvSpPr txBox="1"/>
            <p:nvPr/>
          </p:nvSpPr>
          <p:spPr>
            <a:xfrm>
              <a:off x="598080" y="2547327"/>
              <a:ext cx="2656644" cy="131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hiểu dải lệnh Home</a:t>
              </a:r>
              <a:endParaRPr 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C4DDDF-4A39-4FAF-9A92-9ECD719AE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949" y="1999300"/>
            <a:ext cx="8861151" cy="21155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20D0761-807B-469E-A05B-0E6D353AF07E}"/>
              </a:ext>
            </a:extLst>
          </p:cNvPr>
          <p:cNvGrpSpPr/>
          <p:nvPr/>
        </p:nvGrpSpPr>
        <p:grpSpPr>
          <a:xfrm>
            <a:off x="3960186" y="3609975"/>
            <a:ext cx="3840789" cy="1734349"/>
            <a:chOff x="3960186" y="3609975"/>
            <a:chExt cx="3840789" cy="17343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0313AB-B019-4793-993C-35E7707E13FB}"/>
                </a:ext>
              </a:extLst>
            </p:cNvPr>
            <p:cNvSpPr txBox="1"/>
            <p:nvPr/>
          </p:nvSpPr>
          <p:spPr>
            <a:xfrm>
              <a:off x="3960186" y="4790326"/>
              <a:ext cx="1295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B69B3E-5820-4F9D-947E-BBD29FAAC0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9444" y="3609975"/>
              <a:ext cx="3471531" cy="12680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E6F64D-EA73-4CFE-A985-282502D6828A}"/>
              </a:ext>
            </a:extLst>
          </p:cNvPr>
          <p:cNvGrpSpPr/>
          <p:nvPr/>
        </p:nvGrpSpPr>
        <p:grpSpPr>
          <a:xfrm>
            <a:off x="4467225" y="2856251"/>
            <a:ext cx="7724775" cy="3262666"/>
            <a:chOff x="4467225" y="2856251"/>
            <a:chExt cx="7724775" cy="32626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9A428B-954C-4373-BFD6-BB5DBFE305F6}"/>
                </a:ext>
              </a:extLst>
            </p:cNvPr>
            <p:cNvSpPr txBox="1"/>
            <p:nvPr/>
          </p:nvSpPr>
          <p:spPr>
            <a:xfrm>
              <a:off x="6943725" y="4641589"/>
              <a:ext cx="524827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</a:rPr>
                <a:t>Dải lệnh </a:t>
              </a:r>
              <a:r>
                <a:rPr lang="en-US" sz="3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</a:t>
              </a:r>
              <a:r>
                <a:rPr lang="en-US" sz="3000" b="1">
                  <a:latin typeface="Arial" panose="020B0604020202020204" pitchFamily="34" charset="0"/>
                  <a:cs typeface="Arial" panose="020B0604020202020204" pitchFamily="34" charset="0"/>
                </a:rPr>
                <a:t> gồm các lệnh sao chép, di chuyển, định dạng văn bản, ….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9789685-F30C-4A63-9E18-B39562DCE8B8}"/>
                </a:ext>
              </a:extLst>
            </p:cNvPr>
            <p:cNvCxnSpPr>
              <a:cxnSpLocks/>
            </p:cNvCxnSpPr>
            <p:nvPr/>
          </p:nvCxnSpPr>
          <p:spPr>
            <a:xfrm>
              <a:off x="4467225" y="2856251"/>
              <a:ext cx="4143375" cy="197910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C1DF43A0-1EE2-42AB-AB94-FF547DA4D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331214"/>
      </p:ext>
    </p:extLst>
  </p:cSld>
  <p:clrMapOvr>
    <a:masterClrMapping/>
  </p:clrMapOvr>
  <p:transition spd="slow" advTm="53624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98" x="3797300" y="2243138"/>
          <p14:tracePt t="9705" x="3814763" y="2243138"/>
          <p14:tracePt t="9713" x="3822700" y="2243138"/>
          <p14:tracePt t="9719" x="3848100" y="2252663"/>
          <p14:tracePt t="9726" x="3883025" y="2260600"/>
          <p14:tracePt t="9731" x="3916363" y="2260600"/>
          <p14:tracePt t="9739" x="3951288" y="2278063"/>
          <p14:tracePt t="9747" x="3992563" y="2286000"/>
          <p14:tracePt t="9753" x="4044950" y="2293938"/>
          <p14:tracePt t="9760" x="4086225" y="2311400"/>
          <p14:tracePt t="9767" x="4137025" y="2319338"/>
          <p14:tracePt t="9774" x="4179888" y="2336800"/>
          <p14:tracePt t="9782" x="4230688" y="2354263"/>
          <p14:tracePt t="9788" x="4248150" y="2362200"/>
          <p14:tracePt t="9795" x="4281488" y="2371725"/>
          <p14:tracePt t="9802" x="4306888" y="2379663"/>
          <p14:tracePt t="9809" x="4332288" y="2387600"/>
          <p14:tracePt t="9816" x="4359275" y="2397125"/>
          <p14:tracePt t="9822" x="4367213" y="2405063"/>
          <p14:tracePt t="9831" x="4400550" y="2422525"/>
          <p14:tracePt t="9836" x="4418013" y="2438400"/>
          <p14:tracePt t="9844" x="4451350" y="2455863"/>
          <p14:tracePt t="9851" x="4476750" y="2473325"/>
          <p14:tracePt t="9858" x="4503738" y="2489200"/>
          <p14:tracePt t="9864" x="4529138" y="2516188"/>
          <p14:tracePt t="9882" x="4562475" y="2549525"/>
          <p14:tracePt t="9885" x="4587875" y="2574925"/>
          <p14:tracePt t="9892" x="4605338" y="2592388"/>
          <p14:tracePt t="9901" x="4630738" y="2617788"/>
          <p14:tracePt t="9905" x="4630738" y="2625725"/>
          <p14:tracePt t="9914" x="4646613" y="2633663"/>
          <p14:tracePt t="9919" x="4664075" y="2651125"/>
          <p14:tracePt t="9927" x="4673600" y="2660650"/>
          <p14:tracePt t="9941" x="4681538" y="2676525"/>
          <p14:tracePt t="9948" x="4689475" y="2686050"/>
          <p14:tracePt t="9962" x="4689475" y="2693988"/>
          <p14:tracePt t="9969" x="4699000" y="2693988"/>
          <p14:tracePt t="9975" x="4699000" y="2701925"/>
          <p14:tracePt t="9984" x="4706938" y="2701925"/>
          <p14:tracePt t="9991" x="4706938" y="2711450"/>
          <p14:tracePt t="9996" x="4706938" y="2719388"/>
          <p14:tracePt t="10003" x="4714875" y="2727325"/>
          <p14:tracePt t="10024" x="4714875" y="2736850"/>
          <p14:tracePt t="10045" x="4714875" y="2744788"/>
          <p14:tracePt t="10073" x="4714875" y="2752725"/>
          <p14:tracePt t="10101" x="4714875" y="2762250"/>
          <p14:tracePt t="10114" x="4714875" y="2770188"/>
          <p14:tracePt t="10129" x="4699000" y="2770188"/>
          <p14:tracePt t="10135" x="4689475" y="2778125"/>
          <p14:tracePt t="10143" x="4673600" y="2787650"/>
          <p14:tracePt t="10151" x="4664075" y="2787650"/>
          <p14:tracePt t="10156" x="4656138" y="2795588"/>
          <p14:tracePt t="10164" x="4646613" y="2795588"/>
          <p14:tracePt t="10170" x="4638675" y="2795588"/>
          <p14:tracePt t="10178" x="4638675" y="2805113"/>
          <p14:tracePt t="10185" x="4630738" y="2805113"/>
          <p14:tracePt t="10191" x="4605338" y="2813050"/>
          <p14:tracePt t="10198" x="4595813" y="2820988"/>
          <p14:tracePt t="10205" x="4570413" y="2820988"/>
          <p14:tracePt t="10212" x="4554538" y="2830513"/>
          <p14:tracePt t="10219" x="4545013" y="2838450"/>
          <p14:tracePt t="10226" x="4529138" y="2838450"/>
          <p14:tracePt t="10234" x="4519613" y="2838450"/>
          <p14:tracePt t="10240" x="4503738" y="2838450"/>
          <p14:tracePt t="10248" x="4486275" y="2846388"/>
          <p14:tracePt t="10253" x="4468813" y="2846388"/>
          <p14:tracePt t="10261" x="4451350" y="2855913"/>
          <p14:tracePt t="10268" x="4435475" y="2855913"/>
          <p14:tracePt t="10274" x="4425950" y="2863850"/>
          <p14:tracePt t="10282" x="4418013" y="2863850"/>
          <p14:tracePt t="10289" x="4410075" y="2863850"/>
          <p14:tracePt t="10295" x="4400550" y="2871788"/>
          <p14:tracePt t="10302" x="4392613" y="2871788"/>
          <p14:tracePt t="10310" x="4375150" y="2871788"/>
          <p14:tracePt t="10316" x="4367213" y="2871788"/>
          <p14:tracePt t="10324" x="4349750" y="2871788"/>
          <p14:tracePt t="10337" x="4332288" y="2871788"/>
          <p14:tracePt t="10344" x="4324350" y="2871788"/>
          <p14:tracePt t="10358" x="4316413" y="2871788"/>
          <p14:tracePt t="10365" x="4298950" y="2871788"/>
          <p14:tracePt t="10380" x="4291013" y="2871788"/>
          <p14:tracePt t="10386" x="4281488" y="2871788"/>
          <p14:tracePt t="10400" x="4273550" y="2871788"/>
          <p14:tracePt t="10421" x="4265613" y="2871788"/>
          <p14:tracePt t="10435" x="4256088" y="2871788"/>
          <p14:tracePt t="10470" x="4248150" y="2871788"/>
          <p14:tracePt t="10484" x="4240213" y="2871788"/>
          <p14:tracePt t="10603" x="4240213" y="2863850"/>
          <p14:tracePt t="10616" x="4230688" y="2863850"/>
          <p14:tracePt t="11061" x="4230688" y="2855913"/>
          <p14:tracePt t="11116" x="4230688" y="2846388"/>
          <p14:tracePt t="11165" x="4230688" y="2838450"/>
          <p14:tracePt t="11207" x="4230688" y="2830513"/>
          <p14:tracePt t="11221" x="4230688" y="2820988"/>
          <p14:tracePt t="11228" x="4230688" y="2813050"/>
          <p14:tracePt t="11249" x="4230688" y="2805113"/>
          <p14:tracePt t="11263" x="4240213" y="2795588"/>
          <p14:tracePt t="11284" x="4248150" y="2795588"/>
          <p14:tracePt t="11290" x="4248150" y="2787650"/>
          <p14:tracePt t="11353" x="4256088" y="2787650"/>
          <p14:tracePt t="12703" x="4230688" y="2787650"/>
          <p14:tracePt t="12710" x="4214813" y="2795588"/>
          <p14:tracePt t="12718" x="4187825" y="2805113"/>
          <p14:tracePt t="12735" x="4154488" y="2820988"/>
          <p14:tracePt t="12739" x="4137025" y="2820988"/>
          <p14:tracePt t="12746" x="4121150" y="2830513"/>
          <p14:tracePt t="12753" x="4086225" y="2846388"/>
          <p14:tracePt t="12758" x="4060825" y="2855913"/>
          <p14:tracePt t="12765" x="4044950" y="2863850"/>
          <p14:tracePt t="12772" x="4017963" y="2863850"/>
          <p14:tracePt t="12781" x="3992563" y="2871788"/>
          <p14:tracePt t="12786" x="3967163" y="2881313"/>
          <p14:tracePt t="12793" x="3941763" y="2897188"/>
          <p14:tracePt t="12800" x="3925888" y="2906713"/>
          <p14:tracePt t="12806" x="3908425" y="2914650"/>
          <p14:tracePt t="12814" x="3883025" y="2922588"/>
          <p14:tracePt t="12821" x="3873500" y="2922588"/>
          <p14:tracePt t="12828" x="3857625" y="2932113"/>
          <p14:tracePt t="12835" x="3832225" y="2940050"/>
          <p14:tracePt t="12841" x="3822700" y="2949575"/>
          <p14:tracePt t="12848" x="3797300" y="2949575"/>
          <p14:tracePt t="12855" x="3781425" y="2965450"/>
          <p14:tracePt t="12864" x="3763963" y="2974975"/>
          <p14:tracePt t="12869" x="3756025" y="2974975"/>
          <p14:tracePt t="12876" x="3746500" y="2990850"/>
          <p14:tracePt t="12884" x="3729038" y="3000375"/>
          <p14:tracePt t="12901" x="3721100" y="3000375"/>
          <p14:tracePt t="12904" x="3713163" y="3008313"/>
          <p14:tracePt t="12912" x="3695700" y="3016250"/>
          <p14:tracePt t="12918" x="3695700" y="3025775"/>
          <p14:tracePt t="12925" x="3687763" y="3025775"/>
          <p14:tracePt t="12933" x="3678238" y="3033713"/>
          <p14:tracePt t="12938" x="3678238" y="3041650"/>
          <p14:tracePt t="12948" x="3670300" y="3041650"/>
          <p14:tracePt t="12952" x="3662363" y="3041650"/>
          <p14:tracePt t="12960" x="3652838" y="3041650"/>
          <p14:tracePt t="12974" x="3652838" y="3051175"/>
          <p14:tracePt t="12981" x="3644900" y="3051175"/>
          <p14:tracePt t="12988" x="3636963" y="3059113"/>
          <p14:tracePt t="12994" x="3636963" y="3067050"/>
          <p14:tracePt t="13008" x="3627438" y="3076575"/>
          <p14:tracePt t="13015" x="3611563" y="3094038"/>
          <p14:tracePt t="13031" x="3602038" y="3109913"/>
          <p14:tracePt t="13036" x="3594100" y="3119438"/>
          <p14:tracePt t="13043" x="3576638" y="3127375"/>
          <p14:tracePt t="13051" x="3576638" y="3144838"/>
          <p14:tracePt t="13058" x="3559175" y="3160713"/>
          <p14:tracePt t="13064" x="3543300" y="3160713"/>
          <p14:tracePt t="13071" x="3525838" y="3178175"/>
          <p14:tracePt t="13078" x="3517900" y="3195638"/>
          <p14:tracePt t="13085" x="3508375" y="3211513"/>
          <p14:tracePt t="13093" x="3500438" y="3211513"/>
          <p14:tracePt t="13101" x="3482975" y="3228975"/>
          <p14:tracePt t="13105" x="3482975" y="3246438"/>
          <p14:tracePt t="13115" x="3467100" y="3263900"/>
          <p14:tracePt t="13120" x="3457575" y="3263900"/>
          <p14:tracePt t="13126" x="3449638" y="3279775"/>
          <p14:tracePt t="13134" x="3449638" y="3289300"/>
          <p14:tracePt t="13141" x="3441700" y="3289300"/>
          <p14:tracePt t="13149" x="3432175" y="3297238"/>
          <p14:tracePt t="13154" x="3424238" y="3314700"/>
          <p14:tracePt t="13169" x="3424238" y="3322638"/>
          <p14:tracePt t="13175" x="3414713" y="3330575"/>
          <p14:tracePt t="13184" x="3406775" y="3340100"/>
          <p14:tracePt t="13190" x="3398838" y="3348038"/>
          <p14:tracePt t="13197" x="3398838" y="3355975"/>
          <p14:tracePt t="13210" x="3398838" y="3365500"/>
          <p14:tracePt t="13218" x="3389313" y="3373438"/>
          <p14:tracePt t="13224" x="3389313" y="3382963"/>
          <p14:tracePt t="13232" x="3381375" y="3382963"/>
          <p14:tracePt t="13238" x="3381375" y="3398838"/>
          <p14:tracePt t="13252" x="3381375" y="3408363"/>
          <p14:tracePt t="13259" x="3381375" y="3424238"/>
          <p14:tracePt t="13266" x="3373438" y="3424238"/>
          <p14:tracePt t="13273" x="3373438" y="3433763"/>
          <p14:tracePt t="13282" x="3373438" y="3449638"/>
          <p14:tracePt t="13294" x="3373438" y="3459163"/>
          <p14:tracePt t="13301" x="3373438" y="3475038"/>
          <p14:tracePt t="13308" x="3373438" y="3484563"/>
          <p14:tracePt t="13315" x="3373438" y="3502025"/>
          <p14:tracePt t="13328" x="3373438" y="3517900"/>
          <p14:tracePt t="13335" x="3373438" y="3535363"/>
          <p14:tracePt t="13342" x="3373438" y="3543300"/>
          <p14:tracePt t="13349" x="3373438" y="3552825"/>
          <p14:tracePt t="13356" x="3373438" y="3560763"/>
          <p14:tracePt t="13365" x="3373438" y="3568700"/>
          <p14:tracePt t="13370" x="3373438" y="3578225"/>
          <p14:tracePt t="13377" x="3373438" y="3586163"/>
          <p14:tracePt t="13384" x="3373438" y="3594100"/>
          <p14:tracePt t="13391" x="3373438" y="3603625"/>
          <p14:tracePt t="13404" x="3373438" y="3611563"/>
          <p14:tracePt t="13413" x="3373438" y="3619500"/>
          <p14:tracePt t="13419" x="3373438" y="3629025"/>
          <p14:tracePt t="13433" x="3381375" y="3629025"/>
          <p14:tracePt t="13440" x="3381375" y="3636963"/>
          <p14:tracePt t="13454" x="3381375" y="3646488"/>
          <p14:tracePt t="13488" x="3381375" y="3654425"/>
          <p14:tracePt t="13600" x="3381375" y="3662363"/>
          <p14:tracePt t="14142" x="3381375" y="3671888"/>
          <p14:tracePt t="14156" x="3381375" y="3679825"/>
          <p14:tracePt t="14164" x="3381375" y="3687763"/>
          <p14:tracePt t="14170" x="3381375" y="3697288"/>
          <p14:tracePt t="14177" x="3381375" y="3705225"/>
          <p14:tracePt t="14184" x="3381375" y="3713163"/>
          <p14:tracePt t="14191" x="3381375" y="3730625"/>
          <p14:tracePt t="14198" x="3381375" y="3748088"/>
          <p14:tracePt t="14205" x="3381375" y="3763963"/>
          <p14:tracePt t="14212" x="3389313" y="3781425"/>
          <p14:tracePt t="14219" x="3389313" y="3798888"/>
          <p14:tracePt t="14225" x="3389313" y="3806825"/>
          <p14:tracePt t="14233" x="3398838" y="3832225"/>
          <p14:tracePt t="14239" x="3398838" y="3849688"/>
          <p14:tracePt t="14246" x="3406775" y="3857625"/>
          <p14:tracePt t="14253" x="3406775" y="3883025"/>
          <p14:tracePt t="14260" x="3414713" y="3900488"/>
          <p14:tracePt t="14267" x="3414713" y="3908425"/>
          <p14:tracePt t="14274" x="3414713" y="3925888"/>
          <p14:tracePt t="14281" x="3414713" y="3943350"/>
          <p14:tracePt t="14287" x="3414713" y="3951288"/>
          <p14:tracePt t="14294" x="3424238" y="3968750"/>
          <p14:tracePt t="14301" x="3424238" y="3976688"/>
          <p14:tracePt t="14308" x="3432175" y="3976688"/>
          <p14:tracePt t="14316" x="3432175" y="3994150"/>
          <p14:tracePt t="14322" x="3441700" y="4002088"/>
          <p14:tracePt t="14336" x="3441700" y="4011613"/>
          <p14:tracePt t="14343" x="3441700" y="4019550"/>
          <p14:tracePt t="14358" x="3449638" y="4027488"/>
          <p14:tracePt t="14371" x="3449638" y="4037013"/>
          <p14:tracePt t="14379" x="3457575" y="4037013"/>
          <p14:tracePt t="14385" x="3457575" y="4044950"/>
          <p14:tracePt t="14413" x="3457575" y="4052888"/>
          <p14:tracePt t="14476" x="3467100" y="4052888"/>
          <p14:tracePt t="14490" x="3475038" y="4052888"/>
          <p14:tracePt t="14504" x="3482975" y="4052888"/>
          <p14:tracePt t="14511" x="3492500" y="4062413"/>
          <p14:tracePt t="14518" x="3500438" y="4062413"/>
          <p14:tracePt t="14525" x="3508375" y="4062413"/>
          <p14:tracePt t="14533" x="3533775" y="4062413"/>
          <p14:tracePt t="14538" x="3568700" y="4062413"/>
          <p14:tracePt t="14546" x="3602038" y="4062413"/>
          <p14:tracePt t="14552" x="3627438" y="4062413"/>
          <p14:tracePt t="14559" x="3670300" y="4062413"/>
          <p14:tracePt t="14566" x="3729038" y="4062413"/>
          <p14:tracePt t="14574" x="3771900" y="4062413"/>
          <p14:tracePt t="14582" x="3832225" y="4062413"/>
          <p14:tracePt t="14587" x="3890963" y="4062413"/>
          <p14:tracePt t="14595" x="3951288" y="4070350"/>
          <p14:tracePt t="14601" x="4010025" y="4070350"/>
          <p14:tracePt t="14608" x="4052888" y="4070350"/>
          <p14:tracePt t="14617" x="4121150" y="4070350"/>
          <p14:tracePt t="14623" x="4197350" y="4070350"/>
          <p14:tracePt t="14628" x="4256088" y="4070350"/>
          <p14:tracePt t="14636" x="4306888" y="4070350"/>
          <p14:tracePt t="14643" x="4367213" y="4070350"/>
          <p14:tracePt t="14650" x="4410075" y="4070350"/>
          <p14:tracePt t="14657" x="4460875" y="4070350"/>
          <p14:tracePt t="14665" x="4511675" y="4070350"/>
          <p14:tracePt t="14670" x="4562475" y="4079875"/>
          <p14:tracePt t="14678" x="4621213" y="4079875"/>
          <p14:tracePt t="14685" x="4664075" y="4079875"/>
          <p14:tracePt t="14691" x="4724400" y="4087813"/>
          <p14:tracePt t="14699" x="4783138" y="4087813"/>
          <p14:tracePt t="14705" x="4833938" y="4087813"/>
          <p14:tracePt t="14712" x="4884738" y="4087813"/>
          <p14:tracePt t="14719" x="4935538" y="4087813"/>
          <p14:tracePt t="14725" x="4987925" y="4095750"/>
          <p14:tracePt t="14733" x="5046663" y="4095750"/>
          <p14:tracePt t="14740" x="5072063" y="4105275"/>
          <p14:tracePt t="14749" x="5122863" y="4105275"/>
          <p14:tracePt t="14753" x="5165725" y="4105275"/>
          <p14:tracePt t="14761" x="5191125" y="4105275"/>
          <p14:tracePt t="14768" x="5233988" y="4105275"/>
          <p14:tracePt t="14774" x="5284788" y="4105275"/>
          <p14:tracePt t="14782" x="5310188" y="4105275"/>
          <p14:tracePt t="14789" x="5360988" y="4105275"/>
          <p14:tracePt t="14795" x="5403850" y="4095750"/>
          <p14:tracePt t="14802" x="5446713" y="4095750"/>
          <p14:tracePt t="14810" x="5480050" y="4095750"/>
          <p14:tracePt t="14816" x="5522913" y="4087813"/>
          <p14:tracePt t="14823" x="5556250" y="4087813"/>
          <p14:tracePt t="14831" x="5591175" y="4087813"/>
          <p14:tracePt t="14836" x="5616575" y="4087813"/>
          <p14:tracePt t="14844" x="5657850" y="4087813"/>
          <p14:tracePt t="14851" x="5692775" y="4087813"/>
          <p14:tracePt t="14857" x="5726113" y="4087813"/>
          <p14:tracePt t="14865" x="5751513" y="4087813"/>
          <p14:tracePt t="14872" x="5776913" y="4087813"/>
          <p14:tracePt t="14880" x="5802313" y="4087813"/>
          <p14:tracePt t="14898" x="5845175" y="4087813"/>
          <p14:tracePt t="14901" x="5870575" y="4087813"/>
          <p14:tracePt t="14907" x="5880100" y="4087813"/>
          <p14:tracePt t="14914" x="5905500" y="4087813"/>
          <p14:tracePt t="14920" x="5921375" y="4087813"/>
          <p14:tracePt t="14927" x="5930900" y="4087813"/>
          <p14:tracePt t="14935" x="5946775" y="4087813"/>
          <p14:tracePt t="14942" x="5956300" y="4087813"/>
          <p14:tracePt t="14948" x="5964238" y="4087813"/>
          <p14:tracePt t="14955" x="5972175" y="4087813"/>
          <p14:tracePt t="14964" x="5981700" y="4087813"/>
          <p14:tracePt t="14969" x="5989638" y="4087813"/>
          <p14:tracePt t="14976" x="5997575" y="4087813"/>
          <p14:tracePt t="14990" x="6015038" y="4087813"/>
          <p14:tracePt t="15004" x="6024563" y="4087813"/>
          <p14:tracePt t="15018" x="6032500" y="4087813"/>
          <p14:tracePt t="15024" x="6040438" y="4087813"/>
          <p14:tracePt t="15039" x="6049963" y="4087813"/>
          <p14:tracePt t="15074" x="6057900" y="4087813"/>
          <p14:tracePt t="15095" x="6065838" y="4087813"/>
          <p14:tracePt t="16041" x="6167438" y="4087813"/>
          <p14:tracePt t="16048" x="6311900" y="4087813"/>
          <p14:tracePt t="16054" x="6423025" y="4105275"/>
          <p14:tracePt t="16064" x="6550025" y="4113213"/>
          <p14:tracePt t="16068" x="6694488" y="4121150"/>
          <p14:tracePt t="16076" x="6805613" y="4121150"/>
          <p14:tracePt t="16083" x="6924675" y="4121150"/>
          <p14:tracePt t="16090" x="6992938" y="4121150"/>
          <p14:tracePt t="16097" x="7051675" y="4138613"/>
          <p14:tracePt t="16104" x="7112000" y="4138613"/>
          <p14:tracePt t="16110" x="7153275" y="4146550"/>
          <p14:tracePt t="16118" x="7213600" y="4146550"/>
          <p14:tracePt t="16124" x="7272338" y="4146550"/>
          <p14:tracePt t="16132" x="7315200" y="4146550"/>
          <p14:tracePt t="16138" x="7373938" y="4146550"/>
          <p14:tracePt t="16147" x="7416800" y="4146550"/>
          <p14:tracePt t="16152" x="7451725" y="4146550"/>
          <p14:tracePt t="16159" x="7477125" y="4146550"/>
          <p14:tracePt t="16166" x="7518400" y="4146550"/>
          <p14:tracePt t="16172" x="7553325" y="4146550"/>
          <p14:tracePt t="16180" x="7586663" y="4146550"/>
          <p14:tracePt t="16187" x="7612063" y="4146550"/>
          <p14:tracePt t="16194" x="7646988" y="4146550"/>
          <p14:tracePt t="16201" x="7688263" y="4146550"/>
          <p14:tracePt t="16207" x="7723188" y="4146550"/>
          <p14:tracePt t="16215" x="7756525" y="4146550"/>
          <p14:tracePt t="16222" x="7799388" y="4146550"/>
          <p14:tracePt t="16230" x="7832725" y="4146550"/>
          <p14:tracePt t="16235" x="7859713" y="4146550"/>
          <p14:tracePt t="16243" x="7893050" y="4138613"/>
          <p14:tracePt t="16250" x="7926388" y="4130675"/>
          <p14:tracePt t="16255" x="7951788" y="4130675"/>
          <p14:tracePt t="16262" x="7977188" y="4121150"/>
          <p14:tracePt t="16269" x="8012113" y="4121150"/>
          <p14:tracePt t="16277" x="8045450" y="4121150"/>
          <p14:tracePt t="16283" x="8080375" y="4113213"/>
          <p14:tracePt t="16292" x="8096250" y="4113213"/>
          <p14:tracePt t="16298" x="8131175" y="4105275"/>
          <p14:tracePt t="16304" x="8164513" y="4105275"/>
          <p14:tracePt t="16315" x="8199438" y="4105275"/>
          <p14:tracePt t="16318" x="8224838" y="4105275"/>
          <p14:tracePt t="16325" x="8266113" y="4105275"/>
          <p14:tracePt t="16333" x="8301038" y="4095750"/>
          <p14:tracePt t="16340" x="8334375" y="4095750"/>
          <p14:tracePt t="16347" x="8377238" y="4087813"/>
          <p14:tracePt t="16354" x="8410575" y="4087813"/>
          <p14:tracePt t="16361" x="8445500" y="4079875"/>
          <p14:tracePt t="16367" x="8488363" y="4079875"/>
          <p14:tracePt t="16374" x="8529638" y="4070350"/>
          <p14:tracePt t="16383" x="8589963" y="4070350"/>
          <p14:tracePt t="16388" x="8640763" y="4062413"/>
          <p14:tracePt t="16395" x="8683625" y="4052888"/>
          <p14:tracePt t="16402" x="8716963" y="4052888"/>
          <p14:tracePt t="16409" x="8759825" y="4052888"/>
          <p14:tracePt t="16416" x="8802688" y="4044950"/>
          <p14:tracePt t="16423" x="8853488" y="4037013"/>
          <p14:tracePt t="16430" x="8878888" y="4037013"/>
          <p14:tracePt t="16436" x="8921750" y="4027488"/>
          <p14:tracePt t="16444" x="8955088" y="4027488"/>
          <p14:tracePt t="16450" x="8980488" y="4019550"/>
          <p14:tracePt t="16457" x="9013825" y="4019550"/>
          <p14:tracePt t="16465" x="9031288" y="4019550"/>
          <p14:tracePt t="16472" x="9056688" y="4011613"/>
          <p14:tracePt t="16481" x="9082088" y="4011613"/>
          <p14:tracePt t="16486" x="9099550" y="4011613"/>
          <p14:tracePt t="16493" x="9124950" y="4011613"/>
          <p14:tracePt t="16500" x="9150350" y="4011613"/>
          <p14:tracePt t="16507" x="9167813" y="4011613"/>
          <p14:tracePt t="16513" x="9201150" y="4011613"/>
          <p14:tracePt t="16521" x="9226550" y="4011613"/>
          <p14:tracePt t="16527" x="9251950" y="4011613"/>
          <p14:tracePt t="16534" x="9261475" y="4011613"/>
          <p14:tracePt t="16542" x="9286875" y="4011613"/>
          <p14:tracePt t="16548" x="9302750" y="4011613"/>
          <p14:tracePt t="16555" x="9320213" y="4011613"/>
          <p14:tracePt t="16564" x="9328150" y="4011613"/>
          <p14:tracePt t="16569" x="9337675" y="4011613"/>
          <p14:tracePt t="16576" x="9353550" y="4011613"/>
          <p14:tracePt t="16583" x="9363075" y="4011613"/>
          <p14:tracePt t="16590" x="9371013" y="4011613"/>
          <p14:tracePt t="16597" x="9380538" y="4011613"/>
          <p14:tracePt t="16604" x="9388475" y="4011613"/>
          <p14:tracePt t="16611" x="9396413" y="4011613"/>
          <p14:tracePt t="16619" x="9405938" y="4011613"/>
          <p14:tracePt t="16625" x="9413875" y="4011613"/>
          <p14:tracePt t="16640" x="9421813" y="4011613"/>
          <p14:tracePt t="16654" x="9431338" y="4011613"/>
          <p14:tracePt t="16674" x="9439275" y="4011613"/>
          <p14:tracePt t="16689" x="9447213" y="4011613"/>
          <p14:tracePt t="16710" x="9456738" y="4011613"/>
          <p14:tracePt t="17099" x="9447213" y="4011613"/>
          <p14:tracePt t="17113" x="9439275" y="4011613"/>
          <p14:tracePt t="17135" x="9431338" y="4011613"/>
          <p14:tracePt t="17141" x="9421813" y="4011613"/>
          <p14:tracePt t="17155" x="9413875" y="4011613"/>
          <p14:tracePt t="17163" x="9396413" y="4011613"/>
          <p14:tracePt t="17176" x="9380538" y="4011613"/>
          <p14:tracePt t="17184" x="9371013" y="4011613"/>
          <p14:tracePt t="17190" x="9363075" y="4011613"/>
          <p14:tracePt t="17197" x="9337675" y="4011613"/>
          <p14:tracePt t="17204" x="9320213" y="4011613"/>
          <p14:tracePt t="17210" x="9294813" y="4011613"/>
          <p14:tracePt t="17217" x="9261475" y="4011613"/>
          <p14:tracePt t="17224" x="9218613" y="4011613"/>
          <p14:tracePt t="17231" x="9158288" y="4011613"/>
          <p14:tracePt t="17238" x="9091613" y="4011613"/>
          <p14:tracePt t="17245" x="8963025" y="4011613"/>
          <p14:tracePt t="17252" x="8836025" y="4019550"/>
          <p14:tracePt t="17259" x="8691563" y="4037013"/>
          <p14:tracePt t="17266" x="8580438" y="4037013"/>
          <p14:tracePt t="17273" x="8478838" y="4037013"/>
          <p14:tracePt t="17279" x="8394700" y="4037013"/>
          <p14:tracePt t="17286" x="8308975" y="4037013"/>
          <p14:tracePt t="17294" x="8224838" y="4037013"/>
          <p14:tracePt t="17301" x="8139113" y="4037013"/>
          <p14:tracePt t="17308" x="8029575" y="4037013"/>
          <p14:tracePt t="17314" x="7926388" y="4044950"/>
          <p14:tracePt t="17321" x="7842250" y="4044950"/>
          <p14:tracePt t="17331" x="7756525" y="4044950"/>
          <p14:tracePt t="17335" x="7672388" y="4044950"/>
          <p14:tracePt t="17342" x="7596188" y="4052888"/>
          <p14:tracePt t="17349" x="7527925" y="4052888"/>
          <p14:tracePt t="17355" x="7485063" y="4052888"/>
          <p14:tracePt t="17364" x="7434263" y="4062413"/>
          <p14:tracePt t="17370" x="7391400" y="4070350"/>
          <p14:tracePt t="17376" x="7358063" y="4070350"/>
          <p14:tracePt t="17384" x="7332663" y="4070350"/>
          <p14:tracePt t="17391" x="7307263" y="4079875"/>
          <p14:tracePt t="17396" x="7281863" y="4079875"/>
          <p14:tracePt t="17404" x="7246938" y="4087813"/>
          <p14:tracePt t="17413" x="7213600" y="4087813"/>
          <p14:tracePt t="17418" x="7170738" y="4095750"/>
          <p14:tracePt t="17425" x="7145338" y="4095750"/>
          <p14:tracePt t="17433" x="7094538" y="4105275"/>
          <p14:tracePt t="17438" x="7051675" y="4105275"/>
          <p14:tracePt t="17446" x="7018338" y="4105275"/>
          <p14:tracePt t="17453" x="6975475" y="4105275"/>
          <p14:tracePt t="17460" x="6950075" y="4105275"/>
          <p14:tracePt t="17467" x="6915150" y="4105275"/>
          <p14:tracePt t="17474" x="6881813" y="4105275"/>
          <p14:tracePt t="17481" x="6856413" y="4105275"/>
          <p14:tracePt t="17487" x="6831013" y="4105275"/>
          <p14:tracePt t="17496" x="6797675" y="4105275"/>
          <p14:tracePt t="17501" x="6762750" y="4105275"/>
          <p14:tracePt t="17508" x="6737350" y="4105275"/>
          <p14:tracePt t="17516" x="6704013" y="4105275"/>
          <p14:tracePt t="17522" x="6669088" y="4105275"/>
          <p14:tracePt t="17530" x="6618288" y="4105275"/>
          <p14:tracePt t="17537" x="6567488" y="4105275"/>
          <p14:tracePt t="17543" x="6508750" y="4095750"/>
          <p14:tracePt t="17550" x="6465888" y="4087813"/>
          <p14:tracePt t="17558" x="6423025" y="4079875"/>
          <p14:tracePt t="17563" x="6397625" y="4079875"/>
          <p14:tracePt t="17571" x="6364288" y="4070350"/>
          <p14:tracePt t="17580" x="6338888" y="4062413"/>
          <p14:tracePt t="17584" x="6321425" y="4052888"/>
          <p14:tracePt t="17592" x="6296025" y="4044950"/>
          <p14:tracePt t="17599" x="6261100" y="4037013"/>
          <p14:tracePt t="17605" x="6235700" y="4027488"/>
          <p14:tracePt t="17613" x="6202363" y="4019550"/>
          <p14:tracePt t="17620" x="6184900" y="4002088"/>
          <p14:tracePt t="17627" x="6151563" y="4002088"/>
          <p14:tracePt t="17634" x="6116638" y="3994150"/>
          <p14:tracePt t="17641" x="6091238" y="3986213"/>
          <p14:tracePt t="17649" x="6065838" y="3968750"/>
          <p14:tracePt t="17654" x="6032500" y="3951288"/>
          <p14:tracePt t="17664" x="6015038" y="3943350"/>
          <p14:tracePt t="17668" x="5989638" y="3925888"/>
          <p14:tracePt t="17675" x="5964238" y="3917950"/>
          <p14:tracePt t="17683" x="5946775" y="3908425"/>
          <p14:tracePt t="17690" x="5930900" y="3900488"/>
          <p14:tracePt t="17696" x="5913438" y="3892550"/>
          <p14:tracePt t="17703" x="5895975" y="3883025"/>
          <p14:tracePt t="17710" x="5880100" y="3875088"/>
          <p14:tracePt t="17717" x="5870575" y="3857625"/>
          <p14:tracePt t="17724" x="5853113" y="3841750"/>
          <p14:tracePt t="17733" x="5827713" y="3824288"/>
          <p14:tracePt t="17738" x="5819775" y="3824288"/>
          <p14:tracePt t="17749" x="5811838" y="3816350"/>
          <p14:tracePt t="17752" x="5802313" y="3798888"/>
          <p14:tracePt t="17759" x="5794375" y="3790950"/>
          <p14:tracePt t="17767" x="5786438" y="3781425"/>
          <p14:tracePt t="17773" x="5776913" y="3763963"/>
          <p14:tracePt t="17780" x="5768975" y="3756025"/>
          <p14:tracePt t="17787" x="5768975" y="3748088"/>
          <p14:tracePt t="17794" x="5761038" y="3730625"/>
          <p14:tracePt t="17801" x="5751513" y="3713163"/>
          <p14:tracePt t="17807" x="5743575" y="3697288"/>
          <p14:tracePt t="17816" x="5743575" y="3679825"/>
          <p14:tracePt t="17822" x="5743575" y="3671888"/>
          <p14:tracePt t="17829" x="5735638" y="3654425"/>
          <p14:tracePt t="17835" x="5735638" y="3629025"/>
          <p14:tracePt t="17843" x="5735638" y="3619500"/>
          <p14:tracePt t="17850" x="5735638" y="3603625"/>
          <p14:tracePt t="17857" x="5735638" y="3586163"/>
          <p14:tracePt t="17863" x="5735638" y="3578225"/>
          <p14:tracePt t="17870" x="5735638" y="3552825"/>
          <p14:tracePt t="17878" x="5735638" y="3535363"/>
          <p14:tracePt t="17884" x="5735638" y="3527425"/>
          <p14:tracePt t="17891" x="5735638" y="3509963"/>
          <p14:tracePt t="17898" x="5743575" y="3492500"/>
          <p14:tracePt t="17905" x="5743575" y="3484563"/>
          <p14:tracePt t="17914" x="5751513" y="3467100"/>
          <p14:tracePt t="17919" x="5761038" y="3449638"/>
          <p14:tracePt t="17925" x="5768975" y="3441700"/>
          <p14:tracePt t="17933" x="5768975" y="3433763"/>
          <p14:tracePt t="17940" x="5776913" y="3424238"/>
          <p14:tracePt t="17954" x="5786438" y="3408363"/>
          <p14:tracePt t="17961" x="5794375" y="3398838"/>
          <p14:tracePt t="17974" x="5802313" y="3390900"/>
          <p14:tracePt t="17982" x="5811838" y="3382963"/>
          <p14:tracePt t="17997" x="5819775" y="3373438"/>
          <p14:tracePt t="18002" x="5837238" y="3355975"/>
          <p14:tracePt t="18010" x="5845175" y="3348038"/>
          <p14:tracePt t="18017" x="5853113" y="3348038"/>
          <p14:tracePt t="18023" x="5862638" y="3340100"/>
          <p14:tracePt t="18030" x="5862638" y="3330575"/>
          <p14:tracePt t="18037" x="5880100" y="3330575"/>
          <p14:tracePt t="18044" x="5880100" y="3322638"/>
          <p14:tracePt t="18051" x="5888038" y="3314700"/>
          <p14:tracePt t="18065" x="5895975" y="3314700"/>
          <p14:tracePt t="18072" x="5905500" y="3305175"/>
          <p14:tracePt t="18081" x="5913438" y="3305175"/>
          <p14:tracePt t="18100" x="5913438" y="3297238"/>
          <p14:tracePt t="18127" x="5921375" y="3297238"/>
          <p14:tracePt t="18142" x="5930900" y="3297238"/>
          <p14:tracePt t="18942" x="5895975" y="3305175"/>
          <p14:tracePt t="18951" x="5853113" y="3314700"/>
          <p14:tracePt t="18956" x="5794375" y="3322638"/>
          <p14:tracePt t="18964" x="5743575" y="3330575"/>
          <p14:tracePt t="18970" x="5700713" y="3340100"/>
          <p14:tracePt t="18977" x="5667375" y="3348038"/>
          <p14:tracePt t="18984" x="5624513" y="3355975"/>
          <p14:tracePt t="18990" x="5573713" y="3373438"/>
          <p14:tracePt t="18998" x="5538788" y="3373438"/>
          <p14:tracePt t="19004" x="5497513" y="3390900"/>
          <p14:tracePt t="19013" x="5462588" y="3398838"/>
          <p14:tracePt t="19018" x="5429250" y="3408363"/>
          <p14:tracePt t="19025" x="5394325" y="3424238"/>
          <p14:tracePt t="19032" x="5360988" y="3433763"/>
          <p14:tracePt t="19038" x="5327650" y="3449638"/>
          <p14:tracePt t="19046" x="5292725" y="3467100"/>
          <p14:tracePt t="19052" x="5259388" y="3492500"/>
          <p14:tracePt t="19060" x="5233988" y="3509963"/>
          <p14:tracePt t="19066" x="5183188" y="3535363"/>
          <p14:tracePt t="19074" x="5140325" y="3552825"/>
          <p14:tracePt t="19082" x="5097463" y="3578225"/>
          <p14:tracePt t="19087" x="5054600" y="3611563"/>
          <p14:tracePt t="19095" x="5013325" y="3629025"/>
          <p14:tracePt t="19101" x="4970463" y="3654425"/>
          <p14:tracePt t="19108" x="4919663" y="3679825"/>
          <p14:tracePt t="19116" x="4868863" y="3705225"/>
          <p14:tracePt t="19123" x="4833938" y="3730625"/>
          <p14:tracePt t="19129" x="4783138" y="3756025"/>
          <p14:tracePt t="19137" x="4732338" y="3781425"/>
          <p14:tracePt t="19143" x="4699000" y="3798888"/>
          <p14:tracePt t="19150" x="4646613" y="3832225"/>
          <p14:tracePt t="19158" x="4605338" y="3849688"/>
          <p14:tracePt t="19165" x="4554538" y="3867150"/>
          <p14:tracePt t="19171" x="4519613" y="3883025"/>
          <p14:tracePt t="19180" x="4468813" y="3900488"/>
          <p14:tracePt t="19185" x="4425950" y="3925888"/>
          <p14:tracePt t="19192" x="4375150" y="3943350"/>
          <p14:tracePt t="19199" x="4324350" y="3951288"/>
          <p14:tracePt t="19205" x="4291013" y="3968750"/>
          <p14:tracePt t="19213" x="4256088" y="3986213"/>
          <p14:tracePt t="19220" x="4230688" y="3994150"/>
          <p14:tracePt t="19227" x="4214813" y="4011613"/>
          <p14:tracePt t="19233" x="4187825" y="4019550"/>
          <p14:tracePt t="19242" x="4162425" y="4027488"/>
          <p14:tracePt t="19249" x="4137025" y="4037013"/>
          <p14:tracePt t="19254" x="4121150" y="4052888"/>
          <p14:tracePt t="19263" x="4103688" y="4052888"/>
          <p14:tracePt t="19268" x="4078288" y="4062413"/>
          <p14:tracePt t="19275" x="4052888" y="4070350"/>
          <p14:tracePt t="19283" x="4044950" y="4079875"/>
          <p14:tracePt t="19290" x="4027488" y="4087813"/>
          <p14:tracePt t="19296" x="4010025" y="4087813"/>
          <p14:tracePt t="19303" x="4002088" y="4095750"/>
          <p14:tracePt t="19311" x="3984625" y="4105275"/>
          <p14:tracePt t="19317" x="3967163" y="4113213"/>
          <p14:tracePt t="19324" x="3959225" y="4113213"/>
          <p14:tracePt t="19331" x="3941763" y="4121150"/>
          <p14:tracePt t="19338" x="3933825" y="4121150"/>
          <p14:tracePt t="19346" x="3916363" y="4130675"/>
          <p14:tracePt t="19352" x="3900488" y="4138613"/>
          <p14:tracePt t="19359" x="3883025" y="4146550"/>
          <p14:tracePt t="19366" x="3873500" y="4146550"/>
          <p14:tracePt t="19373" x="3857625" y="4156075"/>
          <p14:tracePt t="19380" x="3840163" y="4164013"/>
          <p14:tracePt t="19387" x="3822700" y="4164013"/>
          <p14:tracePt t="19394" x="3806825" y="4171950"/>
          <p14:tracePt t="19400" x="3789363" y="4171950"/>
          <p14:tracePt t="19407" x="3781425" y="4171950"/>
          <p14:tracePt t="19415" x="3756025" y="4181475"/>
          <p14:tracePt t="19422" x="3738563" y="4181475"/>
          <p14:tracePt t="19430" x="3721100" y="4189413"/>
          <p14:tracePt t="19436" x="3703638" y="4189413"/>
          <p14:tracePt t="19443" x="3687763" y="4197350"/>
          <p14:tracePt t="19449" x="3678238" y="4197350"/>
          <p14:tracePt t="19457" x="3662363" y="4206875"/>
          <p14:tracePt t="19469" x="3644900" y="4206875"/>
          <p14:tracePt t="19478" x="3619500" y="4206875"/>
          <p14:tracePt t="19483" x="3611563" y="4206875"/>
          <p14:tracePt t="19491" x="3602038" y="4206875"/>
          <p14:tracePt t="19498" x="3586163" y="4206875"/>
          <p14:tracePt t="19505" x="3576638" y="4206875"/>
          <p14:tracePt t="19512" x="3559175" y="4206875"/>
          <p14:tracePt t="19519" x="3551238" y="4206875"/>
          <p14:tracePt t="19525" x="3533775" y="4206875"/>
          <p14:tracePt t="19533" x="3508375" y="4206875"/>
          <p14:tracePt t="19540" x="3500438" y="4206875"/>
          <p14:tracePt t="19547" x="3482975" y="4206875"/>
          <p14:tracePt t="19554" x="3467100" y="4206875"/>
          <p14:tracePt t="19562" x="3457575" y="4197350"/>
          <p14:tracePt t="19568" x="3432175" y="4189413"/>
          <p14:tracePt t="19574" x="3414713" y="4181475"/>
          <p14:tracePt t="19582" x="3398838" y="4181475"/>
          <p14:tracePt t="19589" x="3381375" y="4171950"/>
          <p14:tracePt t="19595" x="3355975" y="4171950"/>
          <p14:tracePt t="19603" x="3330575" y="4164013"/>
          <p14:tracePt t="19610" x="3330575" y="4156075"/>
          <p14:tracePt t="19616" x="3313113" y="4146550"/>
          <p14:tracePt t="19623" x="3297238" y="4138613"/>
          <p14:tracePt t="19637" x="3279775" y="4138613"/>
          <p14:tracePt t="19645" x="3262313" y="4121150"/>
          <p14:tracePt t="19651" x="3254375" y="4113213"/>
          <p14:tracePt t="19657" x="3244850" y="4105275"/>
          <p14:tracePt t="19665" x="3228975" y="4095750"/>
          <p14:tracePt t="19672" x="3219450" y="4095750"/>
          <p14:tracePt t="19679" x="3203575" y="4079875"/>
          <p14:tracePt t="19686" x="3194050" y="4070350"/>
          <p14:tracePt t="19693" x="3186113" y="4062413"/>
          <p14:tracePt t="19707" x="3168650" y="4052888"/>
          <p14:tracePt t="19715" x="3160713" y="4052888"/>
          <p14:tracePt t="19721" x="3160713" y="4044950"/>
          <p14:tracePt t="19727" x="3152775" y="4037013"/>
          <p14:tracePt t="19734" x="3143250" y="4037013"/>
          <p14:tracePt t="19742" x="3143250" y="4027488"/>
          <p14:tracePt t="19749" x="3135313" y="4019550"/>
          <p14:tracePt t="19756" x="3127375" y="4019550"/>
          <p14:tracePt t="19763" x="3127375" y="4011613"/>
          <p14:tracePt t="19777" x="3127375" y="4002088"/>
          <p14:tracePt t="19783" x="3117850" y="4002088"/>
          <p14:tracePt t="19791" x="3117850" y="3994150"/>
          <p14:tracePt t="19798" x="3109913" y="3994150"/>
          <p14:tracePt t="19818" x="3100388" y="3994150"/>
          <p14:tracePt t="19825" x="3100388" y="3986213"/>
          <p14:tracePt t="19840" x="3100388" y="3976688"/>
          <p14:tracePt t="20703" x="3117850" y="3976688"/>
          <p14:tracePt t="20710" x="3117850" y="3968750"/>
          <p14:tracePt t="20717" x="3135313" y="3968750"/>
          <p14:tracePt t="20724" x="3160713" y="3960813"/>
          <p14:tracePt t="20730" x="3168650" y="3960813"/>
          <p14:tracePt t="20736" x="3186113" y="3951288"/>
          <p14:tracePt t="20743" x="3203575" y="3943350"/>
          <p14:tracePt t="20750" x="3211513" y="3943350"/>
          <p14:tracePt t="20757" x="3228975" y="3935413"/>
          <p14:tracePt t="20764" x="3254375" y="3935413"/>
          <p14:tracePt t="20771" x="3270250" y="3935413"/>
          <p14:tracePt t="20779" x="3287713" y="3935413"/>
          <p14:tracePt t="20784" x="3313113" y="3925888"/>
          <p14:tracePt t="20792" x="3322638" y="3925888"/>
          <p14:tracePt t="20799" x="3348038" y="3917950"/>
          <p14:tracePt t="20805" x="3373438" y="3917950"/>
          <p14:tracePt t="20815" x="3381375" y="3917950"/>
          <p14:tracePt t="20819" x="3406775" y="3908425"/>
          <p14:tracePt t="20828" x="3432175" y="3908425"/>
          <p14:tracePt t="20833" x="3449638" y="3908425"/>
          <p14:tracePt t="20841" x="3467100" y="3908425"/>
          <p14:tracePt t="20848" x="3482975" y="3908425"/>
          <p14:tracePt t="20862" x="3500438" y="3908425"/>
          <p14:tracePt t="20869" x="3508375" y="3908425"/>
          <p14:tracePt t="20875" x="3517900" y="3908425"/>
          <p14:tracePt t="20883" x="3525838" y="3908425"/>
          <p14:tracePt t="20889" x="3533775" y="3908425"/>
          <p14:tracePt t="20895" x="3543300" y="3908425"/>
          <p14:tracePt t="20903" x="3551238" y="3908425"/>
          <p14:tracePt t="20910" x="3559175" y="3908425"/>
          <p14:tracePt t="20917" x="3576638" y="3908425"/>
          <p14:tracePt t="20924" x="3586163" y="3908425"/>
          <p14:tracePt t="20931" x="3594100" y="3908425"/>
          <p14:tracePt t="20937" x="3611563" y="3908425"/>
          <p14:tracePt t="20947" x="3619500" y="3908425"/>
          <p14:tracePt t="20952" x="3636963" y="3908425"/>
          <p14:tracePt t="20959" x="3644900" y="3908425"/>
          <p14:tracePt t="20966" x="3662363" y="3908425"/>
          <p14:tracePt t="20973" x="3670300" y="3908425"/>
          <p14:tracePt t="20979" x="3678238" y="3908425"/>
          <p14:tracePt t="20987" x="3687763" y="3908425"/>
          <p14:tracePt t="20993" x="3695700" y="3908425"/>
          <p14:tracePt t="21007" x="3703638" y="3908425"/>
          <p14:tracePt t="21014" x="3713163" y="3908425"/>
          <p14:tracePt t="21021" x="3721100" y="3908425"/>
          <p14:tracePt t="21035" x="3729038" y="3908425"/>
          <p14:tracePt t="21042" x="3738563" y="3908425"/>
          <p14:tracePt t="21078" x="3746500" y="3908425"/>
          <p14:tracePt t="21091" x="3756025" y="3908425"/>
          <p14:tracePt t="21112" x="3763963" y="3908425"/>
          <p14:tracePt t="21328" x="3763963" y="3900488"/>
          <p14:tracePt t="21349" x="3763963" y="3892550"/>
          <p14:tracePt t="21362" x="3756025" y="3892550"/>
          <p14:tracePt t="21384" x="3746500" y="3883025"/>
          <p14:tracePt t="21405" x="3746500" y="3875088"/>
          <p14:tracePt t="21412" x="3738563" y="3875088"/>
          <p14:tracePt t="21419" x="3738563" y="3867150"/>
          <p14:tracePt t="21453" x="3738563" y="3857625"/>
          <p14:tracePt t="21468" x="3738563" y="3849688"/>
          <p14:tracePt t="21996" x="3738563" y="3841750"/>
          <p14:tracePt t="22037" x="3738563" y="3832225"/>
          <p14:tracePt t="24904" x="3729038" y="3832225"/>
          <p14:tracePt t="24912" x="3721100" y="3832225"/>
          <p14:tracePt t="24918" x="3703638" y="3832225"/>
          <p14:tracePt t="24924" x="3687763" y="3841750"/>
          <p14:tracePt t="24931" x="3678238" y="3849688"/>
          <p14:tracePt t="24938" x="3652838" y="3857625"/>
          <p14:tracePt t="24944" x="3636963" y="3867150"/>
          <p14:tracePt t="24952" x="3611563" y="3867150"/>
          <p14:tracePt t="24959" x="3602038" y="3867150"/>
          <p14:tracePt t="24965" x="3576638" y="3875088"/>
          <p14:tracePt t="24973" x="3559175" y="3883025"/>
          <p14:tracePt t="24980" x="3543300" y="3892550"/>
          <p14:tracePt t="24986" x="3517900" y="3900488"/>
          <p14:tracePt t="24995" x="3492500" y="3908425"/>
          <p14:tracePt t="25000" x="3475038" y="3917950"/>
          <p14:tracePt t="25007" x="3457575" y="3925888"/>
          <p14:tracePt t="25014" x="3432175" y="3925888"/>
          <p14:tracePt t="25021" x="3406775" y="3935413"/>
          <p14:tracePt t="25028" x="3398838" y="3943350"/>
          <p14:tracePt t="25034" x="3373438" y="3943350"/>
          <p14:tracePt t="25042" x="3355975" y="3943350"/>
          <p14:tracePt t="25048" x="3338513" y="3951288"/>
          <p14:tracePt t="25055" x="3322638" y="3951288"/>
          <p14:tracePt t="25063" x="3313113" y="3960813"/>
          <p14:tracePt t="25070" x="3305175" y="3960813"/>
          <p14:tracePt t="25077" x="3297238" y="3968750"/>
          <p14:tracePt t="25084" x="3279775" y="3968750"/>
          <p14:tracePt t="25098" x="3270250" y="3968750"/>
          <p14:tracePt t="25104" x="3262313" y="3968750"/>
          <p14:tracePt t="25113" x="3254375" y="3976688"/>
          <p14:tracePt t="25118" x="3244850" y="3976688"/>
          <p14:tracePt t="25126" x="3228975" y="3986213"/>
          <p14:tracePt t="25140" x="3219450" y="3994150"/>
          <p14:tracePt t="25147" x="3203575" y="3994150"/>
          <p14:tracePt t="25162" x="3194050" y="3994150"/>
          <p14:tracePt t="25166" x="3186113" y="3994150"/>
          <p14:tracePt t="25174" x="3178175" y="4002088"/>
          <p14:tracePt t="25181" x="3168650" y="4002088"/>
          <p14:tracePt t="25187" x="3160713" y="4002088"/>
          <p14:tracePt t="25194" x="3152775" y="4002088"/>
          <p14:tracePt t="25202" x="3135313" y="4002088"/>
          <p14:tracePt t="25215" x="3127375" y="4002088"/>
          <p14:tracePt t="25223" x="3109913" y="4002088"/>
          <p14:tracePt t="25238" x="3092450" y="4002088"/>
          <p14:tracePt t="25245" x="3084513" y="4002088"/>
          <p14:tracePt t="25258" x="3067050" y="4002088"/>
          <p14:tracePt t="25264" x="3059113" y="4002088"/>
          <p14:tracePt t="25272" x="3049588" y="4002088"/>
          <p14:tracePt t="25278" x="3041650" y="4002088"/>
          <p14:tracePt t="25285" x="3033713" y="4002088"/>
          <p14:tracePt t="25293" x="3024188" y="3994150"/>
          <p14:tracePt t="25299" x="3016250" y="3986213"/>
          <p14:tracePt t="25306" x="3008313" y="3976688"/>
          <p14:tracePt t="25314" x="2998788" y="3976688"/>
          <p14:tracePt t="25320" x="2990850" y="3976688"/>
          <p14:tracePt t="25328" x="2990850" y="3968750"/>
          <p14:tracePt t="25334" x="2973388" y="3960813"/>
          <p14:tracePt t="25340" x="2965450" y="3951288"/>
          <p14:tracePt t="25354" x="2955925" y="3935413"/>
          <p14:tracePt t="25362" x="2955925" y="3925888"/>
          <p14:tracePt t="25369" x="2947988" y="3925888"/>
          <p14:tracePt t="25375" x="2940050" y="3917950"/>
          <p14:tracePt t="25382" x="2940050" y="3908425"/>
          <p14:tracePt t="25390" x="2930525" y="3892550"/>
          <p14:tracePt t="25397" x="2930525" y="3883025"/>
          <p14:tracePt t="25404" x="2930525" y="3875088"/>
          <p14:tracePt t="25410" x="2930525" y="3867150"/>
          <p14:tracePt t="25417" x="2930525" y="3849688"/>
          <p14:tracePt t="25431" x="2930525" y="3832225"/>
          <p14:tracePt t="25438" x="2930525" y="3816350"/>
          <p14:tracePt t="25445" x="2930525" y="3806825"/>
          <p14:tracePt t="25453" x="2930525" y="3790950"/>
          <p14:tracePt t="25466" x="2930525" y="3773488"/>
          <p14:tracePt t="25473" x="2930525" y="3763963"/>
          <p14:tracePt t="25487" x="2940050" y="3756025"/>
          <p14:tracePt t="25495" x="2947988" y="3738563"/>
          <p14:tracePt t="25501" x="2955925" y="3730625"/>
          <p14:tracePt t="25507" x="2955925" y="3722688"/>
          <p14:tracePt t="25515" x="2955925" y="3713163"/>
          <p14:tracePt t="25522" x="2965450" y="3705225"/>
          <p14:tracePt t="25530" x="2973388" y="3697288"/>
          <p14:tracePt t="25536" x="2982913" y="3687763"/>
          <p14:tracePt t="25545" x="2982913" y="3679825"/>
          <p14:tracePt t="25550" x="2990850" y="3671888"/>
          <p14:tracePt t="25558" x="2998788" y="3662363"/>
          <p14:tracePt t="25571" x="3016250" y="3646488"/>
          <p14:tracePt t="25578" x="3024188" y="3636963"/>
          <p14:tracePt t="25584" x="3033713" y="3629025"/>
          <p14:tracePt t="25592" x="3033713" y="3619500"/>
          <p14:tracePt t="25599" x="3049588" y="3611563"/>
          <p14:tracePt t="25605" x="3067050" y="3603625"/>
          <p14:tracePt t="25615" x="3074988" y="3586163"/>
          <p14:tracePt t="25619" x="3092450" y="3578225"/>
          <p14:tracePt t="25627" x="3100388" y="3568700"/>
          <p14:tracePt t="25633" x="3117850" y="3560763"/>
          <p14:tracePt t="25640" x="3135313" y="3552825"/>
          <p14:tracePt t="25647" x="3143250" y="3535363"/>
          <p14:tracePt t="25654" x="3160713" y="3527425"/>
          <p14:tracePt t="25661" x="3186113" y="3527425"/>
          <p14:tracePt t="25668" x="3203575" y="3527425"/>
          <p14:tracePt t="25675" x="3211513" y="3517900"/>
          <p14:tracePt t="25681" x="3228975" y="3509963"/>
          <p14:tracePt t="25689" x="3244850" y="3509963"/>
          <p14:tracePt t="25696" x="3254375" y="3502025"/>
          <p14:tracePt t="25703" x="3270250" y="3502025"/>
          <p14:tracePt t="25713" x="3297238" y="3502025"/>
          <p14:tracePt t="25716" x="3305175" y="3502025"/>
          <p14:tracePt t="25723" x="3322638" y="3502025"/>
          <p14:tracePt t="25731" x="3330575" y="3502025"/>
          <p14:tracePt t="25737" x="3348038" y="3502025"/>
          <p14:tracePt t="25745" x="3363913" y="3502025"/>
          <p14:tracePt t="25752" x="3381375" y="3502025"/>
          <p14:tracePt t="25758" x="3398838" y="3502025"/>
          <p14:tracePt t="25765" x="3406775" y="3502025"/>
          <p14:tracePt t="25772" x="3424238" y="3509963"/>
          <p14:tracePt t="25779" x="3432175" y="3509963"/>
          <p14:tracePt t="25786" x="3441700" y="3517900"/>
          <p14:tracePt t="25797" x="3449638" y="3517900"/>
          <p14:tracePt t="25800" x="3467100" y="3527425"/>
          <p14:tracePt t="25806" x="3467100" y="3535363"/>
          <p14:tracePt t="25814" x="3475038" y="3535363"/>
          <p14:tracePt t="25821" x="3482975" y="3535363"/>
          <p14:tracePt t="25834" x="3492500" y="3543300"/>
          <p14:tracePt t="25842" x="3500438" y="3552825"/>
          <p14:tracePt t="25849" x="3508375" y="3552825"/>
          <p14:tracePt t="25863" x="3517900" y="3552825"/>
          <p14:tracePt t="25870" x="3517900" y="3560763"/>
          <p14:tracePt t="25879" x="3525838" y="3560763"/>
          <p14:tracePt t="25883" x="3525838" y="3568700"/>
          <p14:tracePt t="25898" x="3533775" y="3578225"/>
          <p14:tracePt t="25919" x="3543300" y="3578225"/>
          <p14:tracePt t="25932" x="3551238" y="3586163"/>
          <p14:tracePt t="25946" x="3551238" y="3594100"/>
          <p14:tracePt t="26122" x="3551238" y="3603625"/>
          <p14:tracePt t="26211" x="3551238" y="3611563"/>
          <p14:tracePt t="26294" x="3543300" y="3611563"/>
          <p14:tracePt t="26301" x="3543300" y="3619500"/>
          <p14:tracePt t="26322" x="3533775" y="3619500"/>
          <p14:tracePt t="26344" x="3533775" y="3629025"/>
          <p14:tracePt t="26350" x="3525838" y="3629025"/>
          <p14:tracePt t="26356" x="3525838" y="3636963"/>
          <p14:tracePt t="26371" x="3517900" y="3636963"/>
          <p14:tracePt t="26398" x="3508375" y="3646488"/>
          <p14:tracePt t="26411" x="3500438" y="3654425"/>
          <p14:tracePt t="26419" x="3492500" y="3654425"/>
          <p14:tracePt t="26433" x="3492500" y="3662363"/>
          <p14:tracePt t="26441" x="3482975" y="3662363"/>
          <p14:tracePt t="26447" x="3475038" y="3662363"/>
          <p14:tracePt t="26468" x="3467100" y="3662363"/>
          <p14:tracePt t="26482" x="3457575" y="3662363"/>
          <p14:tracePt t="26496" x="3449638" y="3662363"/>
          <p14:tracePt t="26531" x="3441700" y="3662363"/>
          <p14:tracePt t="26544" x="3432175" y="3662363"/>
          <p14:tracePt t="26579" x="3424238" y="3662363"/>
          <p14:tracePt t="26587" x="3424238" y="3654425"/>
          <p14:tracePt t="26594" x="3414713" y="3654425"/>
          <p14:tracePt t="26600" x="3406775" y="3646488"/>
          <p14:tracePt t="26621" x="3406775" y="3636963"/>
          <p14:tracePt t="26635" x="3398838" y="3629025"/>
          <p14:tracePt t="26656" x="3389313" y="3629025"/>
          <p14:tracePt t="26670" x="3389313" y="3619500"/>
          <p14:tracePt t="26678" x="3389313" y="3611563"/>
          <p14:tracePt t="26683" x="3389313" y="3603625"/>
          <p14:tracePt t="26697" x="3389313" y="3594100"/>
          <p14:tracePt t="26705" x="3389313" y="3586163"/>
          <p14:tracePt t="26732" x="3389313" y="3578225"/>
          <p14:tracePt t="26746" x="3389313" y="3568700"/>
          <p14:tracePt t="26761" x="3389313" y="3560763"/>
          <p14:tracePt t="27484" x="3389313" y="3543300"/>
          <p14:tracePt t="27490" x="3398838" y="3535363"/>
          <p14:tracePt t="27498" x="3406775" y="3527425"/>
          <p14:tracePt t="27512" x="3414713" y="3517900"/>
          <p14:tracePt t="27517" x="3424238" y="3509963"/>
          <p14:tracePt t="27524" x="3424238" y="3492500"/>
          <p14:tracePt t="27539" x="3432175" y="3484563"/>
          <p14:tracePt t="27546" x="3441700" y="3467100"/>
          <p14:tracePt t="27552" x="3449638" y="3467100"/>
          <p14:tracePt t="27561" x="3449638" y="3459163"/>
          <p14:tracePt t="27566" x="3457575" y="3449638"/>
          <p14:tracePt t="27573" x="3475038" y="3441700"/>
          <p14:tracePt t="27580" x="3475038" y="3433763"/>
          <p14:tracePt t="27587" x="3482975" y="3424238"/>
          <p14:tracePt t="27594" x="3500438" y="3416300"/>
          <p14:tracePt t="27601" x="3500438" y="3408363"/>
          <p14:tracePt t="27608" x="3508375" y="3398838"/>
          <p14:tracePt t="27614" x="3525838" y="3390900"/>
          <p14:tracePt t="27622" x="3525838" y="3382963"/>
          <p14:tracePt t="27630" x="3533775" y="3373438"/>
          <p14:tracePt t="27635" x="3543300" y="3365500"/>
          <p14:tracePt t="27644" x="3559175" y="3355975"/>
          <p14:tracePt t="27649" x="3559175" y="3348038"/>
          <p14:tracePt t="27656" x="3576638" y="3340100"/>
          <p14:tracePt t="27664" x="3586163" y="3322638"/>
          <p14:tracePt t="27671" x="3594100" y="3322638"/>
          <p14:tracePt t="27678" x="3602038" y="3314700"/>
          <p14:tracePt t="27684" x="3619500" y="3297238"/>
          <p14:tracePt t="27692" x="3627438" y="3297238"/>
          <p14:tracePt t="27698" x="3636963" y="3279775"/>
          <p14:tracePt t="27706" x="3644900" y="3271838"/>
          <p14:tracePt t="27713" x="3652838" y="3263900"/>
          <p14:tracePt t="27719" x="3662363" y="3254375"/>
          <p14:tracePt t="27727" x="3670300" y="3246438"/>
          <p14:tracePt t="27733" x="3678238" y="3238500"/>
          <p14:tracePt t="27747" x="3687763" y="3228975"/>
          <p14:tracePt t="27754" x="3695700" y="3221038"/>
          <p14:tracePt t="27761" x="3703638" y="3221038"/>
          <p14:tracePt t="27767" x="3713163" y="3221038"/>
          <p14:tracePt t="27775" x="3721100" y="3211513"/>
          <p14:tracePt t="27781" x="3729038" y="3203575"/>
          <p14:tracePt t="27789" x="3738563" y="3195638"/>
          <p14:tracePt t="27796" x="3756025" y="3195638"/>
          <p14:tracePt t="27803" x="3771900" y="3178175"/>
          <p14:tracePt t="27811" x="3781425" y="3170238"/>
          <p14:tracePt t="27816" x="3806825" y="3160713"/>
          <p14:tracePt t="27823" x="3822700" y="3152775"/>
          <p14:tracePt t="27830" x="3832225" y="3144838"/>
          <p14:tracePt t="27838" x="3848100" y="3144838"/>
          <p14:tracePt t="27843" x="3857625" y="3144838"/>
          <p14:tracePt t="27851" x="3865563" y="3144838"/>
          <p14:tracePt t="27859" x="3883025" y="3135313"/>
          <p14:tracePt t="27865" x="3890963" y="3135313"/>
          <p14:tracePt t="27873" x="3890963" y="3127375"/>
          <p14:tracePt t="27880" x="3908425" y="3127375"/>
          <p14:tracePt t="27886" x="3916363" y="3127375"/>
          <p14:tracePt t="27894" x="3916363" y="3119438"/>
          <p14:tracePt t="27907" x="3925888" y="3119438"/>
          <p14:tracePt t="27914" x="3933825" y="3119438"/>
          <p14:tracePt t="27943" x="3941763" y="3119438"/>
          <p14:tracePt t="27955" x="3951288" y="3119438"/>
          <p14:tracePt t="27976" x="3959225" y="3119438"/>
          <p14:tracePt t="28561" x="3959225" y="3127375"/>
          <p14:tracePt t="28569" x="3959225" y="3135313"/>
          <p14:tracePt t="28584" x="3959225" y="3152775"/>
          <p14:tracePt t="28589" x="3959225" y="3160713"/>
          <p14:tracePt t="28596" x="3959225" y="3178175"/>
          <p14:tracePt t="28603" x="3959225" y="3195638"/>
          <p14:tracePt t="28613" x="3959225" y="3203575"/>
          <p14:tracePt t="28617" x="3959225" y="3221038"/>
          <p14:tracePt t="28624" x="3959225" y="3246438"/>
          <p14:tracePt t="28631" x="3959225" y="3254375"/>
          <p14:tracePt t="28638" x="3951288" y="3271838"/>
          <p14:tracePt t="28647" x="3951288" y="3289300"/>
          <p14:tracePt t="28652" x="3951288" y="3297238"/>
          <p14:tracePt t="28659" x="3951288" y="3322638"/>
          <p14:tracePt t="28665" x="3951288" y="3330575"/>
          <p14:tracePt t="28673" x="3951288" y="3355975"/>
          <p14:tracePt t="28679" x="3951288" y="3382963"/>
          <p14:tracePt t="28686" x="3951288" y="3390900"/>
          <p14:tracePt t="28694" x="3951288" y="3416300"/>
          <p14:tracePt t="28701" x="3951288" y="3433763"/>
          <p14:tracePt t="28706" x="3951288" y="3449638"/>
          <p14:tracePt t="28714" x="3951288" y="3467100"/>
          <p14:tracePt t="28721" x="3951288" y="3475038"/>
          <p14:tracePt t="28728" x="3951288" y="3502025"/>
          <p14:tracePt t="28735" x="3951288" y="3517900"/>
          <p14:tracePt t="28743" x="3951288" y="3527425"/>
          <p14:tracePt t="28749" x="3951288" y="3552825"/>
          <p14:tracePt t="28756" x="3951288" y="3568700"/>
          <p14:tracePt t="28763" x="3951288" y="3578225"/>
          <p14:tracePt t="28769" x="3951288" y="3594100"/>
          <p14:tracePt t="28778" x="3951288" y="3611563"/>
          <p14:tracePt t="28790" x="3951288" y="3636963"/>
          <p14:tracePt t="28798" x="3951288" y="3646488"/>
          <p14:tracePt t="28804" x="3951288" y="3654425"/>
          <p14:tracePt t="28812" x="3951288" y="3671888"/>
          <p14:tracePt t="28818" x="3951288" y="3679825"/>
          <p14:tracePt t="28827" x="3951288" y="3697288"/>
          <p14:tracePt t="28839" x="3951288" y="3713163"/>
          <p14:tracePt t="28846" x="3951288" y="3722688"/>
          <p14:tracePt t="28860" x="3951288" y="3738563"/>
          <p14:tracePt t="28867" x="3951288" y="3748088"/>
          <p14:tracePt t="28881" x="3951288" y="3756025"/>
          <p14:tracePt t="28889" x="3951288" y="3773488"/>
          <p14:tracePt t="28902" x="3951288" y="3781425"/>
          <p14:tracePt t="28916" x="3951288" y="3790950"/>
          <p14:tracePt t="28930" x="3951288" y="3798888"/>
          <p14:tracePt t="28944" x="3951288" y="3806825"/>
          <p14:tracePt t="28972" x="3951288" y="3816350"/>
          <p14:tracePt t="28993" x="3951288" y="3824288"/>
          <p14:tracePt t="32917" x="4044950" y="3824288"/>
          <p14:tracePt t="32925" x="4187825" y="3849688"/>
          <p14:tracePt t="32933" x="4349750" y="3883025"/>
          <p14:tracePt t="32944" x="4613275" y="3943350"/>
          <p14:tracePt t="32951" x="4740275" y="3951288"/>
          <p14:tracePt t="32960" x="4919663" y="3976688"/>
          <p14:tracePt t="32965" x="5132388" y="4011613"/>
          <p14:tracePt t="32972" x="5343525" y="4027488"/>
          <p14:tracePt t="32979" x="5513388" y="4062413"/>
          <p14:tracePt t="32986" x="5667375" y="4062413"/>
          <p14:tracePt t="32993" x="5845175" y="4079875"/>
          <p14:tracePt t="32999" x="6049963" y="4079875"/>
          <p14:tracePt t="33007" x="6227763" y="4079875"/>
          <p14:tracePt t="33020" x="6559550" y="4070350"/>
          <p14:tracePt t="33028" x="6737350" y="4062413"/>
          <p14:tracePt t="33034" x="6932613" y="4027488"/>
          <p14:tracePt t="33043" x="7043738" y="4027488"/>
          <p14:tracePt t="33048" x="7153275" y="4019550"/>
          <p14:tracePt t="33055" x="7281863" y="4019550"/>
          <p14:tracePt t="33063" x="7391400" y="4019550"/>
          <p14:tracePt t="33069" x="7493000" y="4019550"/>
          <p14:tracePt t="33076" x="7596188" y="4037013"/>
          <p14:tracePt t="33083" x="7672388" y="4044950"/>
          <p14:tracePt t="33090" x="7731125" y="4052888"/>
          <p14:tracePt t="33097" x="7799388" y="4052888"/>
          <p14:tracePt t="33104" x="7850188" y="4062413"/>
          <p14:tracePt t="33112" x="7893050" y="4070350"/>
          <p14:tracePt t="33117" x="7935913" y="4079875"/>
          <p14:tracePt t="33126" x="7969250" y="4079875"/>
          <p14:tracePt t="33131" x="7994650" y="4087813"/>
          <p14:tracePt t="33138" x="8020050" y="4087813"/>
          <p14:tracePt t="33146" x="8029575" y="4087813"/>
          <p14:tracePt t="33153" x="8045450" y="4087813"/>
          <p14:tracePt t="33161" x="8054975" y="4087813"/>
          <p14:tracePt t="33166" x="8070850" y="4087813"/>
          <p14:tracePt t="33173" x="8088313" y="4087813"/>
          <p14:tracePt t="33180" x="8096250" y="4087813"/>
          <p14:tracePt t="33186" x="8113713" y="4087813"/>
          <p14:tracePt t="33194" x="8131175" y="4087813"/>
          <p14:tracePt t="33201" x="8147050" y="4087813"/>
          <p14:tracePt t="33209" x="8174038" y="4087813"/>
          <p14:tracePt t="33214" x="8181975" y="4087813"/>
          <p14:tracePt t="33222" x="8207375" y="4087813"/>
          <p14:tracePt t="33229" x="8232775" y="4087813"/>
          <p14:tracePt t="33236" x="8250238" y="4087813"/>
          <p14:tracePt t="33243" x="8266113" y="4087813"/>
          <p14:tracePt t="33250" x="8291513" y="4087813"/>
          <p14:tracePt t="33257" x="8308975" y="4087813"/>
          <p14:tracePt t="33263" x="8334375" y="4079875"/>
          <p14:tracePt t="33271" x="8359775" y="4079875"/>
          <p14:tracePt t="33278" x="8377238" y="4079875"/>
          <p14:tracePt t="33284" x="8402638" y="4070350"/>
          <p14:tracePt t="33293" x="8428038" y="4062413"/>
          <p14:tracePt t="33298" x="8445500" y="4052888"/>
          <p14:tracePt t="33305" x="8462963" y="4044950"/>
          <p14:tracePt t="33312" x="8478838" y="4037013"/>
          <p14:tracePt t="33319" x="8496300" y="4027488"/>
          <p14:tracePt t="33327" x="8513763" y="4019550"/>
          <p14:tracePt t="33333" x="8521700" y="4019550"/>
          <p14:tracePt t="33341" x="8539163" y="4011613"/>
          <p14:tracePt t="33347" x="8564563" y="4011613"/>
          <p14:tracePt t="33354" x="8572500" y="4002088"/>
          <p14:tracePt t="33362" x="8589963" y="3986213"/>
          <p14:tracePt t="33368" x="8605838" y="3976688"/>
          <p14:tracePt t="33376" x="8623300" y="3960813"/>
          <p14:tracePt t="33382" x="8632825" y="3951288"/>
          <p14:tracePt t="33389" x="8640763" y="3943350"/>
          <p14:tracePt t="33396" x="8648700" y="3935413"/>
          <p14:tracePt t="33403" x="8648700" y="3925888"/>
          <p14:tracePt t="33410" x="8658225" y="3925888"/>
          <p14:tracePt t="33416" x="8666163" y="3925888"/>
          <p14:tracePt t="33424" x="8674100" y="3925888"/>
          <p14:tracePt t="33431" x="8674100" y="3917950"/>
          <p14:tracePt t="33437" x="8674100" y="3908425"/>
          <p14:tracePt t="33452" x="8674100" y="3900488"/>
          <p14:tracePt t="33459" x="8674100" y="3892550"/>
          <p14:tracePt t="33465" x="8666163" y="3883025"/>
          <p14:tracePt t="33472" x="8648700" y="3875088"/>
          <p14:tracePt t="33479" x="8640763" y="3867150"/>
          <p14:tracePt t="33486" x="8623300" y="3849688"/>
          <p14:tracePt t="33494" x="8597900" y="3841750"/>
          <p14:tracePt t="33500" x="8572500" y="3832225"/>
          <p14:tracePt t="33507" x="8547100" y="3824288"/>
          <p14:tracePt t="33514" x="8521700" y="3816350"/>
          <p14:tracePt t="33521" x="8488363" y="3806825"/>
          <p14:tracePt t="33529" x="8453438" y="3806825"/>
          <p14:tracePt t="33535" x="8420100" y="3798888"/>
          <p14:tracePt t="33542" x="8394700" y="3798888"/>
          <p14:tracePt t="33548" x="8369300" y="3798888"/>
          <p14:tracePt t="33556" x="8334375" y="3798888"/>
          <p14:tracePt t="33563" x="8308975" y="3798888"/>
          <p14:tracePt t="33570" x="8266113" y="3798888"/>
          <p14:tracePt t="33577" x="8232775" y="3798888"/>
          <p14:tracePt t="33583" x="8199438" y="3798888"/>
          <p14:tracePt t="33592" x="8164513" y="3798888"/>
          <p14:tracePt t="33597" x="8139113" y="3798888"/>
          <p14:tracePt t="33604" x="8105775" y="3798888"/>
          <p14:tracePt t="33611" x="8062913" y="3798888"/>
          <p14:tracePt t="33618" x="8037513" y="3798888"/>
          <p14:tracePt t="33625" x="8004175" y="3806825"/>
          <p14:tracePt t="33632" x="7977188" y="3806825"/>
          <p14:tracePt t="33639" x="7943850" y="3806825"/>
          <p14:tracePt t="33646" x="7918450" y="3806825"/>
          <p14:tracePt t="33653" x="7885113" y="3806825"/>
          <p14:tracePt t="33661" x="7875588" y="3806825"/>
          <p14:tracePt t="33667" x="7859713" y="3806825"/>
          <p14:tracePt t="33675" x="7850188" y="3806825"/>
          <p14:tracePt t="33680" x="7842250" y="3806825"/>
          <p14:tracePt t="33688" x="7824788" y="3806825"/>
          <p14:tracePt t="33702" x="7816850" y="3806825"/>
          <p14:tracePt t="33709" x="7807325" y="3806825"/>
          <p14:tracePt t="33723" x="7799388" y="3806825"/>
          <p14:tracePt t="33771" x="7807325" y="3806825"/>
          <p14:tracePt t="33778" x="7816850" y="3806825"/>
          <p14:tracePt t="33785" x="7842250" y="3806825"/>
          <p14:tracePt t="33792" x="7875588" y="3806825"/>
          <p14:tracePt t="33799" x="7910513" y="3806825"/>
          <p14:tracePt t="33805" x="7935913" y="3806825"/>
          <p14:tracePt t="33813" x="7977188" y="3806825"/>
          <p14:tracePt t="33820" x="8029575" y="3798888"/>
          <p14:tracePt t="33827" x="8070850" y="3798888"/>
          <p14:tracePt t="33834" x="8105775" y="3790950"/>
          <p14:tracePt t="33842" x="8147050" y="3790950"/>
          <p14:tracePt t="33847" x="8181975" y="3790950"/>
          <p14:tracePt t="33855" x="8224838" y="3781425"/>
          <p14:tracePt t="33862" x="8258175" y="3781425"/>
          <p14:tracePt t="33868" x="8283575" y="3773488"/>
          <p14:tracePt t="33875" x="8334375" y="3773488"/>
          <p14:tracePt t="33893" x="8394700" y="3763963"/>
          <p14:tracePt t="33896" x="8435975" y="3763963"/>
          <p14:tracePt t="33904" x="8470900" y="3763963"/>
          <p14:tracePt t="33911" x="8504238" y="3763963"/>
          <p14:tracePt t="33918" x="8547100" y="3763963"/>
          <p14:tracePt t="33924" x="8589963" y="3763963"/>
          <p14:tracePt t="33931" x="8632825" y="3763963"/>
          <p14:tracePt t="33938" x="8666163" y="3763963"/>
          <p14:tracePt t="33945" x="8709025" y="3763963"/>
          <p14:tracePt t="33952" x="8750300" y="3763963"/>
          <p14:tracePt t="33959" x="8793163" y="3763963"/>
          <p14:tracePt t="33966" x="8853488" y="3763963"/>
          <p14:tracePt t="33973" x="8894763" y="3773488"/>
          <p14:tracePt t="33980" x="8937625" y="3773488"/>
          <p14:tracePt t="33987" x="8988425" y="3781425"/>
          <p14:tracePt t="33995" x="9031288" y="3781425"/>
          <p14:tracePt t="34001" x="9064625" y="3790950"/>
          <p14:tracePt t="34009" x="9107488" y="3790950"/>
          <p14:tracePt t="34014" x="9193213" y="3790950"/>
          <p14:tracePt t="34022" x="9277350" y="3798888"/>
          <p14:tracePt t="34029" x="9363075" y="3806825"/>
          <p14:tracePt t="34035" x="9413875" y="3806825"/>
          <p14:tracePt t="34042" x="9456738" y="3816350"/>
          <p14:tracePt t="34050" x="9490075" y="3824288"/>
          <p14:tracePt t="34056" x="9523413" y="3824288"/>
          <p14:tracePt t="34063" x="9540875" y="3832225"/>
          <p14:tracePt t="34070" x="9566275" y="3841750"/>
          <p14:tracePt t="34079" x="9583738" y="3841750"/>
          <p14:tracePt t="34084" x="9591675" y="3849688"/>
          <p14:tracePt t="34092" x="9609138" y="3857625"/>
          <p14:tracePt t="34098" x="9626600" y="3857625"/>
          <p14:tracePt t="34112" x="9634538" y="3857625"/>
          <p14:tracePt t="34119" x="9652000" y="3857625"/>
          <p14:tracePt t="34125" x="9652000" y="3867150"/>
          <p14:tracePt t="34133" x="9659938" y="3867150"/>
          <p14:tracePt t="34139" x="9677400" y="3875088"/>
          <p14:tracePt t="34160" x="9685338" y="3875088"/>
          <p14:tracePt t="34167" x="9710738" y="3875088"/>
          <p14:tracePt t="34176" x="9736138" y="3875088"/>
          <p14:tracePt t="35045" x="9728200" y="3875088"/>
          <p14:tracePt t="35052" x="9710738" y="3875088"/>
          <p14:tracePt t="35060" x="9685338" y="3883025"/>
          <p14:tracePt t="35066" x="9652000" y="3892550"/>
          <p14:tracePt t="35073" x="9626600" y="3900488"/>
          <p14:tracePt t="35081" x="9609138" y="3908425"/>
          <p14:tracePt t="35086" x="9575800" y="3917950"/>
          <p14:tracePt t="35094" x="9550400" y="3925888"/>
          <p14:tracePt t="35101" x="9523413" y="3935413"/>
          <p14:tracePt t="35108" x="9490075" y="3943350"/>
          <p14:tracePt t="35114" x="9472613" y="3951288"/>
          <p14:tracePt t="35121" x="9447213" y="3968750"/>
          <p14:tracePt t="35129" x="9421813" y="3976688"/>
          <p14:tracePt t="35133" x="9396413" y="3986213"/>
          <p14:tracePt t="35144" x="9388475" y="3994150"/>
          <p14:tracePt t="35149" x="9380538" y="3994150"/>
          <p14:tracePt t="35157" x="9363075" y="4002088"/>
          <p14:tracePt t="35169" x="9353550" y="4002088"/>
          <p14:tracePt t="35176" x="9345613" y="4002088"/>
          <p14:tracePt t="35191" x="9337675" y="4011613"/>
          <p14:tracePt t="35197" x="9328150" y="4011613"/>
          <p14:tracePt t="35204" x="9320213" y="4019550"/>
          <p14:tracePt t="35232" x="9312275" y="4019550"/>
          <p14:tracePt t="35246" x="9302750" y="4019550"/>
          <p14:tracePt t="35657" x="9269413" y="4011613"/>
          <p14:tracePt t="35664" x="9218613" y="3994150"/>
          <p14:tracePt t="35671" x="9158288" y="3968750"/>
          <p14:tracePt t="35677" x="9056688" y="3925888"/>
          <p14:tracePt t="35685" x="8937625" y="3875088"/>
          <p14:tracePt t="35694" x="8828088" y="3841750"/>
          <p14:tracePt t="35699" x="8691563" y="3806825"/>
          <p14:tracePt t="35706" x="8589963" y="3763963"/>
          <p14:tracePt t="35715" x="8504238" y="3730625"/>
          <p14:tracePt t="35720" x="8410575" y="3705225"/>
          <p14:tracePt t="35727" x="8343900" y="3687763"/>
          <p14:tracePt t="35733" x="8266113" y="3662363"/>
          <p14:tracePt t="35740" x="8207375" y="3654425"/>
          <p14:tracePt t="35746" x="8147050" y="3646488"/>
          <p14:tracePt t="35754" x="8088313" y="3619500"/>
          <p14:tracePt t="35762" x="8012113" y="3611563"/>
          <p14:tracePt t="35767" x="7935913" y="3594100"/>
          <p14:tracePt t="35776" x="7893050" y="3586163"/>
          <p14:tracePt t="35781" x="7842250" y="3560763"/>
          <p14:tracePt t="35788" x="7807325" y="3552825"/>
          <p14:tracePt t="35795" x="7773988" y="3543300"/>
          <p14:tracePt t="35802" x="7756525" y="3543300"/>
          <p14:tracePt t="35809" x="7731125" y="3543300"/>
          <p14:tracePt t="35816" x="7705725" y="3535363"/>
          <p14:tracePt t="35823" x="7672388" y="3527425"/>
          <p14:tracePt t="35830" x="7637463" y="3517900"/>
          <p14:tracePt t="35837" x="7612063" y="3509963"/>
          <p14:tracePt t="35845" x="7578725" y="3502025"/>
          <p14:tracePt t="35851" x="7545388" y="3502025"/>
          <p14:tracePt t="35859" x="7502525" y="3492500"/>
          <p14:tracePt t="35865" x="7467600" y="3484563"/>
          <p14:tracePt t="35872" x="7426325" y="3475038"/>
          <p14:tracePt t="35879" x="7391400" y="3475038"/>
          <p14:tracePt t="35894" x="7307263" y="3467100"/>
          <p14:tracePt t="35899" x="7256463" y="3459163"/>
          <p14:tracePt t="35908" x="7196138" y="3459163"/>
          <p14:tracePt t="35914" x="7145338" y="3459163"/>
          <p14:tracePt t="35921" x="7069138" y="3441700"/>
          <p14:tracePt t="35928" x="6983413" y="3441700"/>
          <p14:tracePt t="35934" x="6907213" y="3433763"/>
          <p14:tracePt t="35941" x="6838950" y="3433763"/>
          <p14:tracePt t="35949" x="6770688" y="3433763"/>
          <p14:tracePt t="35955" x="6694488" y="3433763"/>
          <p14:tracePt t="35963" x="6635750" y="3433763"/>
          <p14:tracePt t="35969" x="6575425" y="3433763"/>
          <p14:tracePt t="35976" x="6524625" y="3433763"/>
          <p14:tracePt t="35983" x="6465888" y="3441700"/>
          <p14:tracePt t="35992" x="6405563" y="3441700"/>
          <p14:tracePt t="35997" x="6346825" y="3441700"/>
          <p14:tracePt t="36004" x="6286500" y="3459163"/>
          <p14:tracePt t="36011" x="6219825" y="3459163"/>
          <p14:tracePt t="36017" x="6159500" y="3467100"/>
          <p14:tracePt t="36026" x="6100763" y="3467100"/>
          <p14:tracePt t="36032" x="6040438" y="3475038"/>
          <p14:tracePt t="36039" x="5981700" y="3475038"/>
          <p14:tracePt t="36046" x="5938838" y="3484563"/>
          <p14:tracePt t="36053" x="5905500" y="3484563"/>
          <p14:tracePt t="36061" x="5862638" y="3492500"/>
          <p14:tracePt t="36066" x="5802313" y="3502025"/>
          <p14:tracePt t="36074" x="5751513" y="3509963"/>
          <p14:tracePt t="36080" x="5708650" y="3517900"/>
          <p14:tracePt t="36087" x="5649913" y="3543300"/>
          <p14:tracePt t="36096" x="5599113" y="3552825"/>
          <p14:tracePt t="36102" x="5522913" y="3568700"/>
          <p14:tracePt t="36109" x="5462588" y="3586163"/>
          <p14:tracePt t="36116" x="5403850" y="3603625"/>
          <p14:tracePt t="36122" x="5368925" y="3611563"/>
          <p14:tracePt t="36129" x="5327650" y="3619500"/>
          <p14:tracePt t="36137" x="5292725" y="3629025"/>
          <p14:tracePt t="36142" x="5267325" y="3629025"/>
          <p14:tracePt t="36150" x="5249863" y="3636963"/>
          <p14:tracePt t="36159" x="5224463" y="3636963"/>
          <p14:tracePt t="36164" x="5208588" y="3646488"/>
          <p14:tracePt t="36171" x="5183188" y="3654425"/>
          <p14:tracePt t="36178" x="5165725" y="3654425"/>
          <p14:tracePt t="36185" x="5140325" y="3662363"/>
          <p14:tracePt t="36192" x="5114925" y="3662363"/>
          <p14:tracePt t="36198" x="5097463" y="3662363"/>
          <p14:tracePt t="36206" x="5072063" y="3671888"/>
          <p14:tracePt t="36213" x="5046663" y="3679825"/>
          <p14:tracePt t="36219" x="5021263" y="3679825"/>
          <p14:tracePt t="36227" x="5003800" y="3687763"/>
          <p14:tracePt t="36233" x="4978400" y="3697288"/>
          <p14:tracePt t="36245" x="4953000" y="3705225"/>
          <p14:tracePt t="36248" x="4935538" y="3705225"/>
          <p14:tracePt t="36254" x="4910138" y="3713163"/>
          <p14:tracePt t="36262" x="4894263" y="3713163"/>
          <p14:tracePt t="36269" x="4868863" y="3722688"/>
          <p14:tracePt t="36275" x="4859338" y="3722688"/>
          <p14:tracePt t="36283" x="4851400" y="3730625"/>
          <p14:tracePt t="36290" x="4843463" y="3730625"/>
          <p14:tracePt t="36296" x="4833938" y="3730625"/>
          <p14:tracePt t="36303" x="4826000" y="3730625"/>
          <p14:tracePt t="36316" x="4808538" y="3738563"/>
          <p14:tracePt t="36323" x="4800600" y="3738563"/>
          <p14:tracePt t="36330" x="4800600" y="3748088"/>
          <p14:tracePt t="36337" x="4791075" y="3748088"/>
          <p14:tracePt t="36345" x="4783138" y="3748088"/>
          <p14:tracePt t="36359" x="4775200" y="3748088"/>
          <p14:tracePt t="36365" x="4775200" y="3756025"/>
          <p14:tracePt t="36379" x="4765675" y="3756025"/>
          <p14:tracePt t="36400" x="4757738" y="3756025"/>
          <p14:tracePt t="36428" x="4749800" y="3756025"/>
          <p14:tracePt t="36441" x="4740275" y="3763963"/>
          <p14:tracePt t="36448" x="4732338" y="3763963"/>
          <p14:tracePt t="36462" x="4732338" y="3773488"/>
          <p14:tracePt t="36819" x="4714875" y="3773488"/>
          <p14:tracePt t="36826" x="4689475" y="3773488"/>
          <p14:tracePt t="36833" x="4673600" y="3773488"/>
          <p14:tracePt t="36839" x="4646613" y="3773488"/>
          <p14:tracePt t="36846" x="4613275" y="3773488"/>
          <p14:tracePt t="36854" x="4605338" y="3773488"/>
          <p14:tracePt t="36860" x="4579938" y="3773488"/>
          <p14:tracePt t="36867" x="4562475" y="3773488"/>
          <p14:tracePt t="36876" x="4545013" y="3773488"/>
          <p14:tracePt t="36881" x="4529138" y="3773488"/>
          <p14:tracePt t="36896" x="4503738" y="3773488"/>
          <p14:tracePt t="36901" x="4486275" y="3773488"/>
          <p14:tracePt t="36916" x="4468813" y="3773488"/>
          <p14:tracePt t="36922" x="4451350" y="3773488"/>
          <p14:tracePt t="36935" x="4435475" y="3773488"/>
          <p14:tracePt t="36942" x="4425950" y="3773488"/>
          <p14:tracePt t="36949" x="4410075" y="3773488"/>
          <p14:tracePt t="36957" x="4400550" y="3773488"/>
          <p14:tracePt t="36963" x="4392613" y="3773488"/>
          <p14:tracePt t="36972" x="4375150" y="3773488"/>
          <p14:tracePt t="36977" x="4367213" y="3773488"/>
          <p14:tracePt t="36984" x="4359275" y="3773488"/>
          <p14:tracePt t="36991" x="4341813" y="3773488"/>
          <p14:tracePt t="36998" x="4332288" y="3773488"/>
          <p14:tracePt t="37005" x="4316413" y="3773488"/>
          <p14:tracePt t="37012" x="4306888" y="3773488"/>
          <p14:tracePt t="37019" x="4291013" y="3773488"/>
          <p14:tracePt t="37026" x="4273550" y="3773488"/>
          <p14:tracePt t="37033" x="4265613" y="3773488"/>
          <p14:tracePt t="37041" x="4240213" y="3773488"/>
          <p14:tracePt t="37046" x="4230688" y="3773488"/>
          <p14:tracePt t="37054" x="4222750" y="3773488"/>
          <p14:tracePt t="37061" x="4197350" y="3773488"/>
          <p14:tracePt t="37067" x="4187825" y="3773488"/>
          <p14:tracePt t="37075" x="4171950" y="3773488"/>
          <p14:tracePt t="37082" x="4154488" y="3773488"/>
          <p14:tracePt t="37088" x="4146550" y="3773488"/>
          <p14:tracePt t="37095" x="4129088" y="3773488"/>
          <p14:tracePt t="37103" x="4121150" y="3773488"/>
          <p14:tracePt t="37109" x="4103688" y="3773488"/>
          <p14:tracePt t="37117" x="4086225" y="3773488"/>
          <p14:tracePt t="37130" x="4070350" y="3773488"/>
          <p14:tracePt t="37138" x="4052888" y="3781425"/>
          <p14:tracePt t="37152" x="4044950" y="3781425"/>
          <p14:tracePt t="37158" x="4035425" y="3781425"/>
          <p14:tracePt t="37165" x="4027488" y="3781425"/>
          <p14:tracePt t="37172" x="4017963" y="3781425"/>
          <p14:tracePt t="37180" x="4010025" y="3781425"/>
          <p14:tracePt t="37200" x="4002088" y="3781425"/>
          <p14:tracePt t="37210" x="3992563" y="3781425"/>
          <p14:tracePt t="37242" x="3984625" y="3781425"/>
          <p14:tracePt t="37284" x="3992563" y="3781425"/>
          <p14:tracePt t="37291" x="4002088" y="3781425"/>
          <p14:tracePt t="37297" x="4010025" y="3781425"/>
          <p14:tracePt t="37304" x="4027488" y="3781425"/>
          <p14:tracePt t="37312" x="4035425" y="3781425"/>
          <p14:tracePt t="37319" x="4052888" y="3781425"/>
          <p14:tracePt t="37325" x="4070350" y="3781425"/>
          <p14:tracePt t="37333" x="4086225" y="3781425"/>
          <p14:tracePt t="37340" x="4111625" y="3781425"/>
          <p14:tracePt t="37346" x="4129088" y="3781425"/>
          <p14:tracePt t="37354" x="4146550" y="3781425"/>
          <p14:tracePt t="37360" x="4162425" y="3781425"/>
          <p14:tracePt t="37367" x="4187825" y="3781425"/>
          <p14:tracePt t="37376" x="4197350" y="3781425"/>
          <p14:tracePt t="37381" x="4222750" y="3781425"/>
          <p14:tracePt t="37387" x="4240213" y="3781425"/>
          <p14:tracePt t="37395" x="4256088" y="3781425"/>
          <p14:tracePt t="37402" x="4281488" y="3781425"/>
          <p14:tracePt t="37409" x="4291013" y="3781425"/>
          <p14:tracePt t="37415" x="4316413" y="3781425"/>
          <p14:tracePt t="37423" x="4349750" y="3781425"/>
          <p14:tracePt t="37430" x="4384675" y="3790950"/>
          <p14:tracePt t="37437" x="4410075" y="3790950"/>
          <p14:tracePt t="37443" x="4443413" y="3798888"/>
          <p14:tracePt t="37450" x="4486275" y="3798888"/>
          <p14:tracePt t="37459" x="4519613" y="3806825"/>
          <p14:tracePt t="37464" x="4554538" y="3806825"/>
          <p14:tracePt t="37471" x="4595813" y="3806825"/>
          <p14:tracePt t="37478" x="4630738" y="3816350"/>
          <p14:tracePt t="37485" x="4656138" y="3816350"/>
          <p14:tracePt t="37492" x="4689475" y="3824288"/>
          <p14:tracePt t="37498" x="4732338" y="3824288"/>
          <p14:tracePt t="37506" x="4765675" y="3832225"/>
          <p14:tracePt t="37512" x="4800600" y="3832225"/>
          <p14:tracePt t="37520" x="4833938" y="3841750"/>
          <p14:tracePt t="37527" x="4876800" y="3841750"/>
          <p14:tracePt t="37534" x="4935538" y="3841750"/>
          <p14:tracePt t="37542" x="4978400" y="3849688"/>
          <p14:tracePt t="37548" x="5013325" y="3849688"/>
          <p14:tracePt t="37554" x="5054600" y="3857625"/>
          <p14:tracePt t="37562" x="5089525" y="3857625"/>
          <p14:tracePt t="37569" x="5114925" y="3867150"/>
          <p14:tracePt t="37574" x="5132388" y="3867150"/>
          <p14:tracePt t="37583" x="5148263" y="3867150"/>
          <p14:tracePt t="37590" x="5165725" y="3875088"/>
          <p14:tracePt t="37596" x="5173663" y="3875088"/>
          <p14:tracePt t="37603" x="5191125" y="3883025"/>
          <p14:tracePt t="37610" x="5199063" y="3883025"/>
          <p14:tracePt t="37616" x="5208588" y="3883025"/>
          <p14:tracePt t="37625" x="5216525" y="3883025"/>
          <p14:tracePt t="37631" x="5224463" y="3883025"/>
          <p14:tracePt t="37639" x="5233988" y="3883025"/>
          <p14:tracePt t="37645" x="5241925" y="3883025"/>
          <p14:tracePt t="37658" x="5249863" y="3883025"/>
          <p14:tracePt t="37674" x="5259388" y="3883025"/>
          <p14:tracePt t="37679" x="5267325" y="3883025"/>
          <p14:tracePt t="37694" x="5267325" y="3892550"/>
          <p14:tracePt t="38091" x="5284788" y="3892550"/>
          <p14:tracePt t="38098" x="5327650" y="3892550"/>
          <p14:tracePt t="38105" x="5386388" y="3883025"/>
          <p14:tracePt t="38113" x="5454650" y="3883025"/>
          <p14:tracePt t="38118" x="5548313" y="3883025"/>
          <p14:tracePt t="38126" x="5657850" y="3883025"/>
          <p14:tracePt t="38132" x="5786438" y="3883025"/>
          <p14:tracePt t="38139" x="5880100" y="3883025"/>
          <p14:tracePt t="38146" x="5956300" y="3883025"/>
          <p14:tracePt t="38154" x="6040438" y="3892550"/>
          <p14:tracePt t="38160" x="6100763" y="3892550"/>
          <p14:tracePt t="38167" x="6142038" y="3892550"/>
          <p14:tracePt t="38176" x="6184900" y="3892550"/>
          <p14:tracePt t="38180" x="6219825" y="3892550"/>
          <p14:tracePt t="38188" x="6253163" y="3900488"/>
          <p14:tracePt t="38195" x="6278563" y="3900488"/>
          <p14:tracePt t="38202" x="6311900" y="3900488"/>
          <p14:tracePt t="38209" x="6372225" y="3908425"/>
          <p14:tracePt t="38215" x="6415088" y="3908425"/>
          <p14:tracePt t="38222" x="6440488" y="3908425"/>
          <p14:tracePt t="38229" x="6491288" y="3917950"/>
          <p14:tracePt t="38235" x="6534150" y="3917950"/>
          <p14:tracePt t="38245" x="6567488" y="3925888"/>
          <p14:tracePt t="38251" x="6584950" y="3925888"/>
          <p14:tracePt t="38257" x="6618288" y="3925888"/>
          <p14:tracePt t="38264" x="6643688" y="3925888"/>
          <p14:tracePt t="38272" x="6661150" y="3925888"/>
          <p14:tracePt t="38279" x="6686550" y="3925888"/>
          <p14:tracePt t="38284" x="6711950" y="3925888"/>
          <p14:tracePt t="38292" x="6729413" y="3925888"/>
          <p14:tracePt t="38299" x="6754813" y="3925888"/>
          <p14:tracePt t="38305" x="6780213" y="3925888"/>
          <p14:tracePt t="38313" x="6797675" y="3925888"/>
          <p14:tracePt t="38320" x="6823075" y="3925888"/>
          <p14:tracePt t="38327" x="6856413" y="3925888"/>
          <p14:tracePt t="38334" x="6873875" y="3925888"/>
          <p14:tracePt t="38342" x="6907213" y="3925888"/>
          <p14:tracePt t="38347" x="6932613" y="3925888"/>
          <p14:tracePt t="38354" x="6958013" y="3925888"/>
          <p14:tracePt t="38362" x="6975475" y="3925888"/>
          <p14:tracePt t="38368" x="6992938" y="3925888"/>
          <p14:tracePt t="38375" x="7000875" y="3925888"/>
          <p14:tracePt t="38383" x="7018338" y="3925888"/>
          <p14:tracePt t="38389" x="7034213" y="3925888"/>
          <p14:tracePt t="38396" x="7043738" y="3925888"/>
          <p14:tracePt t="38403" x="7069138" y="3925888"/>
          <p14:tracePt t="38410" x="7085013" y="3925888"/>
          <p14:tracePt t="38417" x="7094538" y="3925888"/>
          <p14:tracePt t="38425" x="7112000" y="3925888"/>
          <p14:tracePt t="38431" x="7119938" y="3925888"/>
          <p14:tracePt t="38437" x="7137400" y="3925888"/>
          <p14:tracePt t="38445" x="7153275" y="3925888"/>
          <p14:tracePt t="38458" x="7170738" y="3925888"/>
          <p14:tracePt t="38474" x="7178675" y="3925888"/>
          <p14:tracePt t="38479" x="7188200" y="3925888"/>
          <p14:tracePt t="38487" x="7196138" y="3925888"/>
          <p14:tracePt t="38493" x="7213600" y="3925888"/>
          <p14:tracePt t="38501" x="7229475" y="3925888"/>
          <p14:tracePt t="38507" x="7229475" y="3917950"/>
          <p14:tracePt t="38514" x="7246938" y="3917950"/>
          <p14:tracePt t="38521" x="7264400" y="3908425"/>
          <p14:tracePt t="38528" x="7272338" y="3908425"/>
          <p14:tracePt t="38535" x="7297738" y="3900488"/>
          <p14:tracePt t="38542" x="7315200" y="3900488"/>
          <p14:tracePt t="38549" x="7323138" y="3900488"/>
          <p14:tracePt t="38555" x="7340600" y="3900488"/>
          <p14:tracePt t="38563" x="7348538" y="3900488"/>
          <p14:tracePt t="38570" x="7366000" y="3900488"/>
          <p14:tracePt t="38577" x="7383463" y="3900488"/>
          <p14:tracePt t="38584" x="7391400" y="3892550"/>
          <p14:tracePt t="38591" x="7408863" y="3892550"/>
          <p14:tracePt t="38598" x="7426325" y="3892550"/>
          <p14:tracePt t="38612" x="7442200" y="3892550"/>
          <p14:tracePt t="38619" x="7451725" y="3892550"/>
          <p14:tracePt t="38626" x="7459663" y="3892550"/>
          <p14:tracePt t="38633" x="7467600" y="3892550"/>
          <p14:tracePt t="38646" x="7477125" y="3892550"/>
          <p14:tracePt t="38653" x="7485063" y="3892550"/>
          <p14:tracePt t="38661" x="7493000" y="3892550"/>
          <p14:tracePt t="38681" x="7502525" y="3892550"/>
          <p14:tracePt t="38695" x="7510463" y="3892550"/>
          <p14:tracePt t="38730" x="7518400" y="3892550"/>
          <p14:tracePt t="38828" x="7518400" y="3883025"/>
          <p14:tracePt t="38947" x="7518400" y="3875088"/>
          <p14:tracePt t="40080" x="7510463" y="3875088"/>
          <p14:tracePt t="40088" x="7493000" y="3883025"/>
          <p14:tracePt t="40094" x="7485063" y="3892550"/>
          <p14:tracePt t="40101" x="7459663" y="3900488"/>
          <p14:tracePt t="40108" x="7434263" y="3900488"/>
          <p14:tracePt t="40114" x="7426325" y="3900488"/>
          <p14:tracePt t="40122" x="7400925" y="3908425"/>
          <p14:tracePt t="40128" x="7373938" y="3917950"/>
          <p14:tracePt t="40135" x="7348538" y="3925888"/>
          <p14:tracePt t="40141" x="7332663" y="3935413"/>
          <p14:tracePt t="40149" x="7307263" y="3943350"/>
          <p14:tracePt t="40155" x="7289800" y="3951288"/>
          <p14:tracePt t="40163" x="7264400" y="3960813"/>
          <p14:tracePt t="40170" x="7246938" y="3968750"/>
          <p14:tracePt t="40178" x="7221538" y="3976688"/>
          <p14:tracePt t="40184" x="7196138" y="3986213"/>
          <p14:tracePt t="40191" x="7170738" y="3994150"/>
          <p14:tracePt t="40198" x="7153275" y="4002088"/>
          <p14:tracePt t="40204" x="7127875" y="4019550"/>
          <p14:tracePt t="40212" x="7102475" y="4027488"/>
          <p14:tracePt t="40218" x="7085013" y="4037013"/>
          <p14:tracePt t="40225" x="7069138" y="4044950"/>
          <p14:tracePt t="40232" x="7051675" y="4052888"/>
          <p14:tracePt t="40241" x="7034213" y="4062413"/>
          <p14:tracePt t="40246" x="7008813" y="4062413"/>
          <p14:tracePt t="40253" x="7000875" y="4070350"/>
          <p14:tracePt t="40261" x="6983413" y="4079875"/>
          <p14:tracePt t="40267" x="6967538" y="4087813"/>
          <p14:tracePt t="40274" x="6958013" y="4095750"/>
          <p14:tracePt t="40281" x="6942138" y="4095750"/>
          <p14:tracePt t="40287" x="6915150" y="4113213"/>
          <p14:tracePt t="40295" x="6899275" y="4121150"/>
          <p14:tracePt t="40302" x="6889750" y="4121150"/>
          <p14:tracePt t="40308" x="6864350" y="4138613"/>
          <p14:tracePt t="40316" x="6848475" y="4146550"/>
          <p14:tracePt t="40325" x="6823075" y="4156075"/>
          <p14:tracePt t="40330" x="6805613" y="4164013"/>
          <p14:tracePt t="40337" x="6788150" y="4181475"/>
          <p14:tracePt t="40344" x="6762750" y="4189413"/>
          <p14:tracePt t="40351" x="6745288" y="4197350"/>
          <p14:tracePt t="40357" x="6729413" y="4206875"/>
          <p14:tracePt t="40364" x="6704013" y="4214813"/>
          <p14:tracePt t="40371" x="6686550" y="4224338"/>
          <p14:tracePt t="40378" x="6661150" y="4240213"/>
          <p14:tracePt t="40386" x="6635750" y="4249738"/>
          <p14:tracePt t="40395" x="6610350" y="4257675"/>
          <p14:tracePt t="40399" x="6575425" y="4265613"/>
          <p14:tracePt t="40408" x="6550025" y="4283075"/>
          <p14:tracePt t="40413" x="6508750" y="4300538"/>
          <p14:tracePt t="40420" x="6473825" y="4316413"/>
          <p14:tracePt t="40427" x="6415088" y="4333875"/>
          <p14:tracePt t="40434" x="6346825" y="4359275"/>
          <p14:tracePt t="40441" x="6286500" y="4384675"/>
          <p14:tracePt t="40448" x="6227763" y="4410075"/>
          <p14:tracePt t="40455" x="6176963" y="4427538"/>
          <p14:tracePt t="40462" x="6126163" y="4445000"/>
          <p14:tracePt t="40469" x="6065838" y="4460875"/>
          <p14:tracePt t="40475" x="6032500" y="4478338"/>
          <p14:tracePt t="40483" x="5972175" y="4495800"/>
          <p14:tracePt t="40491" x="5938838" y="4513263"/>
          <p14:tracePt t="40496" x="5895975" y="4521200"/>
          <p14:tracePt t="40504" x="5845175" y="4538663"/>
          <p14:tracePt t="40511" x="5802313" y="4546600"/>
          <p14:tracePt t="40518" x="5768975" y="4554538"/>
          <p14:tracePt t="40524" x="5718175" y="4572000"/>
          <p14:tracePt t="40532" x="5692775" y="4572000"/>
          <p14:tracePt t="40540" x="5641975" y="4579938"/>
          <p14:tracePt t="40545" x="5607050" y="4589463"/>
          <p14:tracePt t="40553" x="5565775" y="4597400"/>
          <p14:tracePt t="40561" x="5522913" y="4605338"/>
          <p14:tracePt t="40565" x="5472113" y="4614863"/>
          <p14:tracePt t="40574" x="5429250" y="4622800"/>
          <p14:tracePt t="40580" x="5368925" y="4630738"/>
          <p14:tracePt t="40587" x="5327650" y="4630738"/>
          <p14:tracePt t="40594" x="5292725" y="4640263"/>
          <p14:tracePt t="40601" x="5249863" y="4640263"/>
          <p14:tracePt t="40608" x="5216525" y="4640263"/>
          <p14:tracePt t="40615" x="5183188" y="4640263"/>
          <p14:tracePt t="40622" x="5157788" y="4640263"/>
          <p14:tracePt t="40629" x="5132388" y="4640263"/>
          <p14:tracePt t="40636" x="5089525" y="4640263"/>
          <p14:tracePt t="40643" x="5038725" y="4640263"/>
          <p14:tracePt t="40649" x="4978400" y="4622800"/>
          <p14:tracePt t="40658" x="4910138" y="4605338"/>
          <p14:tracePt t="40663" x="4833938" y="4589463"/>
          <p14:tracePt t="40669" x="4775200" y="4564063"/>
          <p14:tracePt t="40677" x="4714875" y="4554538"/>
          <p14:tracePt t="40684" x="4646613" y="4538663"/>
          <p14:tracePt t="40692" x="4605338" y="4503738"/>
          <p14:tracePt t="40698" x="4554538" y="4495800"/>
          <p14:tracePt t="40705" x="4519613" y="4478338"/>
          <p14:tracePt t="40712" x="4468813" y="4452938"/>
          <p14:tracePt t="40719" x="4435475" y="4419600"/>
          <p14:tracePt t="40728" x="4400550" y="4394200"/>
          <p14:tracePt t="40732" x="4349750" y="4368800"/>
          <p14:tracePt t="40741" x="4306888" y="4333875"/>
          <p14:tracePt t="40746" x="4273550" y="4316413"/>
          <p14:tracePt t="40754" x="4248150" y="4291013"/>
          <p14:tracePt t="40761" x="4214813" y="4265613"/>
          <p14:tracePt t="40768" x="4187825" y="4249738"/>
          <p14:tracePt t="40775" x="4171950" y="4240213"/>
          <p14:tracePt t="40782" x="4162425" y="4224338"/>
          <p14:tracePt t="40790" x="4154488" y="4214813"/>
          <p14:tracePt t="40795" x="4137025" y="4197350"/>
          <p14:tracePt t="40803" x="4121150" y="4181475"/>
          <p14:tracePt t="40810" x="4121150" y="4164013"/>
          <p14:tracePt t="40816" x="4111625" y="4146550"/>
          <p14:tracePt t="40824" x="4095750" y="4130675"/>
          <p14:tracePt t="40831" x="4086225" y="4105275"/>
          <p14:tracePt t="40838" x="4078288" y="4087813"/>
          <p14:tracePt t="40844" x="4070350" y="4070350"/>
          <p14:tracePt t="40851" x="4070350" y="4062413"/>
          <p14:tracePt t="40860" x="4070350" y="4044950"/>
          <p14:tracePt t="40865" x="4060825" y="4037013"/>
          <p14:tracePt t="40873" x="4060825" y="4019550"/>
          <p14:tracePt t="40879" x="4060825" y="4002088"/>
          <p14:tracePt t="40885" x="4060825" y="3986213"/>
          <p14:tracePt t="40893" x="4060825" y="3960813"/>
          <p14:tracePt t="40900" x="4060825" y="3935413"/>
          <p14:tracePt t="40907" x="4060825" y="3917950"/>
          <p14:tracePt t="40914" x="4060825" y="3892550"/>
          <p14:tracePt t="40921" x="4078288" y="3867150"/>
          <p14:tracePt t="40928" x="4086225" y="3832225"/>
          <p14:tracePt t="40935" x="4111625" y="3798888"/>
          <p14:tracePt t="40943" x="4137025" y="3738563"/>
          <p14:tracePt t="40948" x="4179888" y="3687763"/>
          <p14:tracePt t="40957" x="4230688" y="3619500"/>
          <p14:tracePt t="40962" x="4291013" y="3543300"/>
          <p14:tracePt t="40970" x="4375150" y="3459163"/>
          <p14:tracePt t="40978" x="4460875" y="3365500"/>
          <p14:tracePt t="40992" x="4689475" y="3186113"/>
          <p14:tracePt t="40996" x="4808538" y="3119438"/>
          <p14:tracePt t="41003" x="4927600" y="3051175"/>
          <p14:tracePt t="41011" x="5097463" y="2982913"/>
          <p14:tracePt t="41018" x="5216525" y="2914650"/>
          <p14:tracePt t="41024" x="5318125" y="2871788"/>
          <p14:tracePt t="41032" x="5394325" y="2830513"/>
          <p14:tracePt t="41039" x="5472113" y="2795588"/>
          <p14:tracePt t="41046" x="5573713" y="2762250"/>
          <p14:tracePt t="41053" x="5675313" y="2727325"/>
          <p14:tracePt t="41062" x="5802313" y="2711450"/>
          <p14:tracePt t="41067" x="5930900" y="2686050"/>
          <p14:tracePt t="41074" x="6057900" y="2676525"/>
          <p14:tracePt t="41081" x="6176963" y="2660650"/>
          <p14:tracePt t="41088" x="6286500" y="2660650"/>
          <p14:tracePt t="41095" x="6397625" y="2660650"/>
          <p14:tracePt t="41102" x="6499225" y="2668588"/>
          <p14:tracePt t="41109" x="6584950" y="2676525"/>
          <p14:tracePt t="41115" x="6643688" y="2686050"/>
          <p14:tracePt t="41125" x="6704013" y="2693988"/>
          <p14:tracePt t="41129" x="6754813" y="2701925"/>
          <p14:tracePt t="41137" x="6797675" y="2719388"/>
          <p14:tracePt t="41144" x="6848475" y="2744788"/>
          <p14:tracePt t="41151" x="6881813" y="2752725"/>
          <p14:tracePt t="41158" x="6932613" y="2778125"/>
          <p14:tracePt t="41164" x="6983413" y="2813050"/>
          <p14:tracePt t="41172" x="7026275" y="2838450"/>
          <p14:tracePt t="41178" x="7069138" y="2863850"/>
          <p14:tracePt t="41185" x="7085013" y="2889250"/>
          <p14:tracePt t="41195" x="7102475" y="2914650"/>
          <p14:tracePt t="41199" x="7119938" y="2940050"/>
          <p14:tracePt t="41208" x="7145338" y="2965450"/>
          <p14:tracePt t="41213" x="7162800" y="3000375"/>
          <p14:tracePt t="41221" x="7178675" y="3025775"/>
          <p14:tracePt t="41228" x="7188200" y="3041650"/>
          <p14:tracePt t="41234" x="7196138" y="3059113"/>
          <p14:tracePt t="41242" x="7213600" y="3084513"/>
          <p14:tracePt t="41247" x="7213600" y="3101975"/>
          <p14:tracePt t="41255" x="7221538" y="3119438"/>
          <p14:tracePt t="41262" x="7229475" y="3135313"/>
          <p14:tracePt t="41268" x="7229475" y="3160713"/>
          <p14:tracePt t="41277" x="7229475" y="3186113"/>
          <p14:tracePt t="41282" x="7229475" y="3221038"/>
          <p14:tracePt t="41291" x="7229475" y="3254375"/>
          <p14:tracePt t="41296" x="7213600" y="3297238"/>
          <p14:tracePt t="41303" x="7204075" y="3355975"/>
          <p14:tracePt t="41310" x="7188200" y="3424238"/>
          <p14:tracePt t="41316" x="7178675" y="3467100"/>
          <p14:tracePt t="41324" x="7153275" y="3527425"/>
          <p14:tracePt t="41332" x="7145338" y="3586163"/>
          <p14:tracePt t="41337" x="7127875" y="3619500"/>
          <p14:tracePt t="41345" x="7112000" y="3671888"/>
          <p14:tracePt t="41351" x="7102475" y="3722688"/>
          <p14:tracePt t="41360" x="7085013" y="3763963"/>
          <p14:tracePt t="41365" x="7059613" y="3816350"/>
          <p14:tracePt t="41373" x="7043738" y="3849688"/>
          <p14:tracePt t="41380" x="7034213" y="3883025"/>
          <p14:tracePt t="41387" x="7018338" y="3917950"/>
          <p14:tracePt t="41398" x="7000875" y="3951288"/>
          <p14:tracePt t="41400" x="6983413" y="3976688"/>
          <p14:tracePt t="41408" x="6967538" y="4011613"/>
          <p14:tracePt t="41414" x="6942138" y="4037013"/>
          <p14:tracePt t="41422" x="6932613" y="4062413"/>
          <p14:tracePt t="41428" x="6915150" y="4079875"/>
          <p14:tracePt t="41435" x="6899275" y="4105275"/>
          <p14:tracePt t="41444" x="6889750" y="4121150"/>
          <p14:tracePt t="41448" x="6873875" y="4138613"/>
          <p14:tracePt t="41457" x="6856413" y="4156075"/>
          <p14:tracePt t="41463" x="6848475" y="4171950"/>
          <p14:tracePt t="41470" x="6823075" y="4189413"/>
          <p14:tracePt t="41477" x="6805613" y="4206875"/>
          <p14:tracePt t="41484" x="6788150" y="4232275"/>
          <p14:tracePt t="41491" x="6762750" y="4249738"/>
          <p14:tracePt t="41499" x="6737350" y="4257675"/>
          <p14:tracePt t="41505" x="6719888" y="4275138"/>
          <p14:tracePt t="41511" x="6686550" y="4291013"/>
          <p14:tracePt t="41519" x="6661150" y="4316413"/>
          <p14:tracePt t="41527" x="6626225" y="4333875"/>
          <p14:tracePt t="41532" x="6592888" y="4351338"/>
          <p14:tracePt t="41541" x="6542088" y="4384675"/>
          <p14:tracePt t="41546" x="6491288" y="4410075"/>
          <p14:tracePt t="41554" x="6423025" y="4445000"/>
          <p14:tracePt t="41561" x="6364288" y="4478338"/>
          <p14:tracePt t="41567" x="6303963" y="4495800"/>
          <p14:tracePt t="41575" x="6270625" y="4513263"/>
          <p14:tracePt t="41582" x="6219825" y="4529138"/>
          <p14:tracePt t="41588" x="6184900" y="4546600"/>
          <p14:tracePt t="41595" x="6151563" y="4572000"/>
          <p14:tracePt t="41602" x="6116638" y="4572000"/>
          <p14:tracePt t="41609" x="6091238" y="4572000"/>
          <p14:tracePt t="41616" x="6083300" y="4579938"/>
          <p14:tracePt t="41624" x="6057900" y="4579938"/>
          <p14:tracePt t="41629" x="6032500" y="4589463"/>
          <p14:tracePt t="41636" x="6015038" y="4589463"/>
          <p14:tracePt t="41644" x="5989638" y="4589463"/>
          <p14:tracePt t="41651" x="5964238" y="4589463"/>
          <p14:tracePt t="41658" x="5938838" y="4589463"/>
          <p14:tracePt t="41665" x="5921375" y="4589463"/>
          <p14:tracePt t="41674" x="5905500" y="4579938"/>
          <p14:tracePt t="41678" x="5895975" y="4579938"/>
          <p14:tracePt t="41693" x="5888038" y="4579938"/>
          <p14:tracePt t="41699" x="5870575" y="4579938"/>
          <p14:tracePt t="41708" x="5870575" y="4572000"/>
          <p14:tracePt t="41713" x="5862638" y="4572000"/>
          <p14:tracePt t="41721" x="5845175" y="4564063"/>
          <p14:tracePt t="41734" x="5827713" y="4554538"/>
          <p14:tracePt t="41742" x="5819775" y="4554538"/>
          <p14:tracePt t="41748" x="5802313" y="4546600"/>
          <p14:tracePt t="41755" x="5794375" y="4538663"/>
          <p14:tracePt t="41762" x="5786438" y="4529138"/>
          <p14:tracePt t="41769" x="5768975" y="4521200"/>
          <p14:tracePt t="41777" x="5751513" y="4513263"/>
          <p14:tracePt t="41783" x="5743575" y="4503738"/>
          <p14:tracePt t="41790" x="5735638" y="4495800"/>
          <p14:tracePt t="41797" x="5718175" y="4478338"/>
          <p14:tracePt t="41804" x="5700713" y="4478338"/>
          <p14:tracePt t="41811" x="5692775" y="4470400"/>
          <p14:tracePt t="41818" x="5675313" y="4460875"/>
          <p14:tracePt t="41824" x="5649913" y="4445000"/>
          <p14:tracePt t="41832" x="5632450" y="4427538"/>
          <p14:tracePt t="41841" x="5607050" y="4402138"/>
          <p14:tracePt t="41845" x="5599113" y="4394200"/>
          <p14:tracePt t="41853" x="5581650" y="4376738"/>
          <p14:tracePt t="41861" x="5565775" y="4359275"/>
          <p14:tracePt t="41866" x="5538788" y="4341813"/>
          <p14:tracePt t="41874" x="5522913" y="4325938"/>
          <p14:tracePt t="41881" x="5513388" y="4316413"/>
          <p14:tracePt t="41891" x="5497513" y="4300538"/>
          <p14:tracePt t="41894" x="5487988" y="4291013"/>
          <p14:tracePt t="41902" x="5480050" y="4275138"/>
          <p14:tracePt t="41908" x="5472113" y="4265613"/>
          <p14:tracePt t="41915" x="5454650" y="4257675"/>
          <p14:tracePt t="41923" x="5446713" y="4240213"/>
          <p14:tracePt t="41929" x="5437188" y="4232275"/>
          <p14:tracePt t="41943" x="5421313" y="4214813"/>
          <p14:tracePt t="41950" x="5411788" y="4206875"/>
          <p14:tracePt t="41964" x="5411788" y="4197350"/>
          <p14:tracePt t="41971" x="5403850" y="4181475"/>
          <p14:tracePt t="41978" x="5394325" y="4181475"/>
          <p14:tracePt t="41985" x="5394325" y="4171950"/>
          <p14:tracePt t="41992" x="5394325" y="4164013"/>
          <p14:tracePt t="41998" x="5386388" y="4164013"/>
          <p14:tracePt t="42005" x="5386388" y="4156075"/>
          <p14:tracePt t="42012" x="5378450" y="4138613"/>
          <p14:tracePt t="42033" x="5378450" y="4130675"/>
          <p14:tracePt t="42041" x="5378450" y="4121150"/>
          <p14:tracePt t="42048" x="5378450" y="4113213"/>
          <p14:tracePt t="42061" x="5378450" y="4105275"/>
          <p14:tracePt t="42069" x="5378450" y="4095750"/>
          <p14:tracePt t="42075" x="5386388" y="4095750"/>
          <p14:tracePt t="42082" x="5394325" y="4079875"/>
          <p14:tracePt t="42090" x="5411788" y="4062413"/>
          <p14:tracePt t="42096" x="5421313" y="4044950"/>
          <p14:tracePt t="42103" x="5437188" y="4037013"/>
          <p14:tracePt t="42110" x="5446713" y="4027488"/>
          <p14:tracePt t="42117" x="5472113" y="4011613"/>
          <p14:tracePt t="42123" x="5487988" y="4002088"/>
          <p14:tracePt t="42131" x="5513388" y="3986213"/>
          <p14:tracePt t="42138" x="5530850" y="3968750"/>
          <p14:tracePt t="42144" x="5548313" y="3960813"/>
          <p14:tracePt t="42152" x="5581650" y="3951288"/>
          <p14:tracePt t="42160" x="5607050" y="3943350"/>
          <p14:tracePt t="42165" x="5632450" y="3935413"/>
          <p14:tracePt t="42174" x="5649913" y="3925888"/>
          <p14:tracePt t="42180" x="5675313" y="3925888"/>
          <p14:tracePt t="42186" x="5708650" y="3917950"/>
          <p14:tracePt t="42194" x="5751513" y="3908425"/>
          <p14:tracePt t="42200" x="5794375" y="3908425"/>
          <p14:tracePt t="42207" x="5837238" y="3908425"/>
          <p14:tracePt t="42214" x="5913438" y="3908425"/>
          <p14:tracePt t="42221" x="5981700" y="3908425"/>
          <p14:tracePt t="42228" x="6075363" y="3917950"/>
          <p14:tracePt t="42235" x="6176963" y="3943350"/>
          <p14:tracePt t="42243" x="6303963" y="3976688"/>
          <p14:tracePt t="42248" x="6423025" y="4011613"/>
          <p14:tracePt t="42257" x="6550025" y="4062413"/>
          <p14:tracePt t="42263" x="6669088" y="4105275"/>
          <p14:tracePt t="42270" x="6788150" y="4156075"/>
          <p14:tracePt t="42277" x="6873875" y="4189413"/>
          <p14:tracePt t="42284" x="6932613" y="4214813"/>
          <p14:tracePt t="42291" x="6983413" y="4240213"/>
          <p14:tracePt t="42297" x="7034213" y="4257675"/>
          <p14:tracePt t="42304" x="7069138" y="4283075"/>
          <p14:tracePt t="42312" x="7102475" y="4300538"/>
          <p14:tracePt t="42318" x="7119938" y="4308475"/>
          <p14:tracePt t="42327" x="7137400" y="4325938"/>
          <p14:tracePt t="42333" x="7145338" y="4333875"/>
          <p14:tracePt t="42341" x="7162800" y="4341813"/>
          <p14:tracePt t="42346" x="7170738" y="4341813"/>
          <p14:tracePt t="42353" x="7178675" y="4351338"/>
          <p14:tracePt t="42361" x="7188200" y="4359275"/>
          <p14:tracePt t="42373" x="7196138" y="4359275"/>
          <p14:tracePt t="42381" x="7196138" y="4368800"/>
          <p14:tracePt t="42394" x="7204075" y="4376738"/>
          <p14:tracePt t="42415" x="7213600" y="4384675"/>
          <p14:tracePt t="42430" x="7221538" y="4384675"/>
          <p14:tracePt t="42444" x="7221538" y="4394200"/>
          <p14:tracePt t="42959" x="7221538" y="4410075"/>
          <p14:tracePt t="42966" x="7221538" y="4427538"/>
          <p14:tracePt t="42974" x="7213600" y="4452938"/>
          <p14:tracePt t="42980" x="7204075" y="4470400"/>
          <p14:tracePt t="42986" x="7188200" y="4495800"/>
          <p14:tracePt t="42994" x="7170738" y="4513263"/>
          <p14:tracePt t="43000" x="7153275" y="4538663"/>
          <p14:tracePt t="43007" x="7137400" y="4564063"/>
          <p14:tracePt t="43014" x="7119938" y="4589463"/>
          <p14:tracePt t="43022" x="7112000" y="4614863"/>
          <p14:tracePt t="43028" x="7094538" y="4630738"/>
          <p14:tracePt t="43034" x="7077075" y="4665663"/>
          <p14:tracePt t="43043" x="7051675" y="4683125"/>
          <p14:tracePt t="43048" x="7034213" y="4708525"/>
          <p14:tracePt t="43057" x="7008813" y="4733925"/>
          <p14:tracePt t="43063" x="6983413" y="4759325"/>
          <p14:tracePt t="43070" x="6958013" y="4784725"/>
          <p14:tracePt t="43078" x="6942138" y="4810125"/>
          <p14:tracePt t="43084" x="6915150" y="4835525"/>
          <p14:tracePt t="43091" x="6873875" y="4860925"/>
          <p14:tracePt t="43098" x="6848475" y="4886325"/>
          <p14:tracePt t="43104" x="6813550" y="4903788"/>
          <p14:tracePt t="43111" x="6788150" y="4929188"/>
          <p14:tracePt t="43119" x="6770688" y="4946650"/>
          <p14:tracePt t="43125" x="6729413" y="4972050"/>
          <p14:tracePt t="43133" x="6711950" y="4979988"/>
          <p14:tracePt t="43141" x="6678613" y="4997450"/>
          <p14:tracePt t="43146" x="6653213" y="5013325"/>
          <p14:tracePt t="43153" x="6626225" y="5038725"/>
          <p14:tracePt t="43160" x="6600825" y="5056188"/>
          <p14:tracePt t="43166" x="6575425" y="5073650"/>
          <p14:tracePt t="43174" x="6567488" y="5091113"/>
          <p14:tracePt t="43181" x="6542088" y="5099050"/>
          <p14:tracePt t="43188" x="6534150" y="5099050"/>
          <p14:tracePt t="43195" x="6524625" y="5106988"/>
          <p14:tracePt t="43202" x="6516688" y="5116513"/>
          <p14:tracePt t="43209" x="6508750" y="5124450"/>
          <p14:tracePt t="43216" x="6499225" y="5124450"/>
          <p14:tracePt t="43224" x="6491288" y="5132388"/>
          <p14:tracePt t="43230" x="6483350" y="5132388"/>
          <p14:tracePt t="43236" x="6473825" y="5141913"/>
          <p14:tracePt t="43251" x="6465888" y="5141913"/>
          <p14:tracePt t="43258" x="6456363" y="5141913"/>
          <p14:tracePt t="43264" x="6456363" y="5149850"/>
          <p14:tracePt t="43278" x="6456363" y="5157788"/>
          <p14:tracePt t="43285" x="6448425" y="5157788"/>
          <p14:tracePt t="43307" x="6440488" y="5157788"/>
          <p14:tracePt t="43320" x="6430963" y="5157788"/>
          <p14:tracePt t="49881" x="6491288" y="5149850"/>
          <p14:tracePt t="49886" x="6567488" y="5124450"/>
          <p14:tracePt t="49895" x="6669088" y="5106988"/>
          <p14:tracePt t="49900" x="6780213" y="5081588"/>
          <p14:tracePt t="49907" x="6899275" y="5056188"/>
          <p14:tracePt t="49914" x="7000875" y="5022850"/>
          <p14:tracePt t="49921" x="7127875" y="5005388"/>
          <p14:tracePt t="49928" x="7246938" y="4962525"/>
          <p14:tracePt t="49936" x="7426325" y="4937125"/>
          <p14:tracePt t="49943" x="7596188" y="4903788"/>
          <p14:tracePt t="49950" x="7723188" y="4878388"/>
          <p14:tracePt t="49955" x="7900988" y="4852988"/>
          <p14:tracePt t="49963" x="8207375" y="4802188"/>
          <p14:tracePt t="49972" x="8377238" y="4759325"/>
          <p14:tracePt t="49977" x="8539163" y="4733925"/>
          <p14:tracePt t="49984" x="8683625" y="4716463"/>
          <p14:tracePt t="49992" x="8828088" y="4691063"/>
          <p14:tracePt t="49997" x="8988425" y="4648200"/>
          <p14:tracePt t="50005" x="9209088" y="4605338"/>
          <p14:tracePt t="50012" x="9353550" y="4597400"/>
          <p14:tracePt t="50018" x="9515475" y="4554538"/>
          <p14:tracePt t="50026" x="9677400" y="4546600"/>
          <p14:tracePt t="50033" x="9812338" y="4513263"/>
          <p14:tracePt t="50041" x="9948863" y="4486275"/>
          <p14:tracePt t="50045" x="10085388" y="4452938"/>
          <p14:tracePt t="50054" x="10220325" y="4427538"/>
          <p14:tracePt t="50060" x="10374313" y="4419600"/>
          <p14:tracePt t="50068" x="10552113" y="4394200"/>
          <p14:tracePt t="50074" x="10679113" y="4368800"/>
          <p14:tracePt t="50081" x="10823575" y="4351338"/>
          <p14:tracePt t="50088" x="10968038" y="4333875"/>
          <p14:tracePt t="50094" x="11079163" y="4333875"/>
          <p14:tracePt t="50102" x="11206163" y="4333875"/>
          <p14:tracePt t="50109" x="11317288" y="4316413"/>
          <p14:tracePt t="50116" x="11393488" y="4316413"/>
          <p14:tracePt t="50124" x="11477625" y="4316413"/>
          <p14:tracePt t="50130" x="11563350" y="4316413"/>
          <p14:tracePt t="50138" x="11631613" y="4316413"/>
          <p14:tracePt t="50148" x="11699875" y="4316413"/>
          <p14:tracePt t="50150" x="11766550" y="4316413"/>
          <p14:tracePt t="50158" x="11818938" y="4316413"/>
          <p14:tracePt t="50164" x="11877675" y="4316413"/>
          <p14:tracePt t="50172" x="11903075" y="4316413"/>
          <p14:tracePt t="50179" x="11928475" y="4316413"/>
          <p14:tracePt t="50185" x="11945938" y="4316413"/>
          <p14:tracePt t="50192" x="11971338" y="4325938"/>
          <p14:tracePt t="50199" x="11979275" y="4325938"/>
          <p14:tracePt t="50207" x="11988800" y="4325938"/>
          <p14:tracePt t="50213" x="12004675" y="4333875"/>
          <p14:tracePt t="50227" x="12022138" y="4333875"/>
          <p14:tracePt t="50234" x="12030075" y="4333875"/>
          <p14:tracePt t="50255" x="12039600" y="4333875"/>
          <p14:tracePt t="50269" x="12047538" y="4333875"/>
          <p14:tracePt t="50305" x="12055475" y="4333875"/>
          <p14:tracePt t="50394" x="12065000" y="4333875"/>
          <p14:tracePt t="50402" x="12072938" y="4325938"/>
          <p14:tracePt t="50409" x="12090400" y="4308475"/>
          <p14:tracePt t="50415" x="12115800" y="4300538"/>
          <p14:tracePt t="50422" x="12141200" y="4283075"/>
          <p14:tracePt t="50429" x="12174538" y="4275138"/>
          <p14:tracePt t="50793" x="10985500" y="3976688"/>
          <p14:tracePt t="50798" x="10688638" y="3960813"/>
          <p14:tracePt t="50804" x="10356850" y="3925888"/>
          <p14:tracePt t="50811" x="9906000" y="3849688"/>
          <p14:tracePt t="50818" x="9566275" y="3781425"/>
          <p14:tracePt t="50824" x="9201150" y="3705225"/>
          <p14:tracePt t="50832" x="8716963" y="3586163"/>
          <p14:tracePt t="50839" x="8369300" y="3475038"/>
          <p14:tracePt t="50845" x="7961313" y="3340100"/>
          <p14:tracePt t="50853" x="7586663" y="3221038"/>
          <p14:tracePt t="50860" x="7204075" y="3067050"/>
          <p14:tracePt t="50866" x="6848475" y="2922588"/>
          <p14:tracePt t="50889" x="5667375" y="2328863"/>
          <p14:tracePt t="50895" x="5276850" y="2090738"/>
          <p14:tracePt t="50902" x="4935538" y="1928813"/>
          <p14:tracePt t="50909" x="4595813" y="1741488"/>
          <p14:tracePt t="50915" x="4248150" y="1631950"/>
          <p14:tracePt t="50922" x="3992563" y="1477963"/>
          <p14:tracePt t="50930" x="3721100" y="1333500"/>
          <p14:tracePt t="50939" x="3500438" y="1241425"/>
          <p14:tracePt t="50943" x="3287713" y="1130300"/>
          <p14:tracePt t="50951" x="3127375" y="1069975"/>
          <p14:tracePt t="50958" x="2973388" y="1003300"/>
          <p14:tracePt t="50964" x="2838450" y="960438"/>
          <p14:tracePt t="50971" x="2709863" y="909638"/>
          <p14:tracePt t="50978" x="2565400" y="858838"/>
          <p14:tracePt t="50986" x="2455863" y="815975"/>
          <p14:tracePt t="50992" x="2379663" y="781050"/>
          <p14:tracePt t="51000" x="2311400" y="755650"/>
          <p14:tracePt t="51008" x="2243138" y="730250"/>
          <p14:tracePt t="51013" x="2182813" y="696913"/>
          <p14:tracePt t="51022" x="2157413" y="671513"/>
          <p14:tracePt t="51027" x="2124075" y="654050"/>
          <p14:tracePt t="51034" x="2106613" y="646113"/>
          <p14:tracePt t="51042" x="2098675" y="646113"/>
          <p14:tracePt t="51055" x="2098675" y="636588"/>
          <p14:tracePt t="51083" x="2098675" y="628650"/>
          <p14:tracePt t="51090" x="2116138" y="628650"/>
          <p14:tracePt t="51097" x="2200275" y="620713"/>
          <p14:tracePt t="51105" x="2549525" y="585788"/>
          <p14:tracePt t="51111" x="3381375" y="569913"/>
          <p14:tracePt t="51119" x="3967163" y="595313"/>
          <p14:tracePt t="51125" x="4316413" y="620713"/>
          <p14:tracePt t="51132" x="4740275" y="696913"/>
          <p14:tracePt t="51139" x="5122863" y="730250"/>
          <p14:tracePt t="51145" x="5657850" y="815975"/>
          <p14:tracePt t="51153" x="6049963" y="866775"/>
          <p14:tracePt t="51160" x="6524625" y="942975"/>
          <p14:tracePt t="51166" x="7034213" y="1028700"/>
          <p14:tracePt t="51174" x="7459663" y="1122363"/>
          <p14:tracePt t="51181" x="7994650" y="1231900"/>
          <p14:tracePt t="51189" x="8453438" y="1325563"/>
          <p14:tracePt t="51194" x="8929688" y="1411288"/>
          <p14:tracePt t="51202" x="9413875" y="1530350"/>
          <p14:tracePt t="51208" x="9812338" y="1639888"/>
          <p14:tracePt t="51215" x="10271125" y="1758950"/>
          <p14:tracePt t="51224" x="10653713" y="1878013"/>
          <p14:tracePt t="51230" x="11002963" y="2005013"/>
          <p14:tracePt t="51236" x="11350625" y="2116138"/>
          <p14:tracePt t="51243" x="11699875" y="2209800"/>
          <p14:tracePt t="51250" x="11961813" y="23034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3181C4-F8A6-4E0D-B449-4D5F47345EEC}"/>
              </a:ext>
            </a:extLst>
          </p:cNvPr>
          <p:cNvSpPr/>
          <p:nvPr/>
        </p:nvSpPr>
        <p:spPr>
          <a:xfrm>
            <a:off x="186431" y="1469822"/>
            <a:ext cx="11896078" cy="538817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E1552-1BFB-4603-B738-D892C512AD7C}"/>
              </a:ext>
            </a:extLst>
          </p:cNvPr>
          <p:cNvSpPr txBox="1"/>
          <p:nvPr/>
        </p:nvSpPr>
        <p:spPr>
          <a:xfrm>
            <a:off x="695417" y="1663653"/>
            <a:ext cx="79987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Tìm hiểu bảng chọn File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mới văn bản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văn bản đã có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ABF43C-F409-45E9-9A7C-00DBCCC31A5A}"/>
              </a:ext>
            </a:extLst>
          </p:cNvPr>
          <p:cNvSpPr txBox="1"/>
          <p:nvPr/>
        </p:nvSpPr>
        <p:spPr>
          <a:xfrm>
            <a:off x="585925" y="1685378"/>
            <a:ext cx="10404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mới văn bản: Vào bảng chọn File=&gt;New =&gt; Blank Document (Ctrl+ N)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98C774D-08F5-4A5B-B3E5-49FBF5A04F0C}"/>
              </a:ext>
            </a:extLst>
          </p:cNvPr>
          <p:cNvGrpSpPr/>
          <p:nvPr/>
        </p:nvGrpSpPr>
        <p:grpSpPr>
          <a:xfrm>
            <a:off x="1136342" y="2768145"/>
            <a:ext cx="9854214" cy="4022751"/>
            <a:chOff x="3488924" y="1687656"/>
            <a:chExt cx="7812349" cy="492737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2763992-C8AA-4D70-8F40-1B89A845E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8924" y="1687656"/>
              <a:ext cx="7812349" cy="492737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E83D57B-D023-4AF9-8924-F6DDA085A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88924" y="1687656"/>
              <a:ext cx="1127464" cy="673804"/>
            </a:xfrm>
            <a:prstGeom prst="rect">
              <a:avLst/>
            </a:prstGeom>
          </p:spPr>
        </p:pic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381D1217-E2F6-49AF-B44D-5C50825A05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247883"/>
      </p:ext>
    </p:extLst>
  </p:cSld>
  <p:clrMapOvr>
    <a:masterClrMapping/>
  </p:clrMapOvr>
  <p:transition spd="slow" advTm="3072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/>
      <p:bldP spid="12" grpId="1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10553" x="4689475" y="3424238"/>
          <p14:tracePt t="10575" x="4621213" y="3398838"/>
          <p14:tracePt t="10597" x="4562475" y="3373438"/>
          <p14:tracePt t="10616" x="4529138" y="3348038"/>
          <p14:tracePt t="10638" x="4503738" y="3340100"/>
          <p14:tracePt t="10654" x="4494213" y="3330575"/>
          <p14:tracePt t="10673" x="4468813" y="3305175"/>
          <p14:tracePt t="10687" x="4451350" y="3279775"/>
          <p14:tracePt t="10699" x="4435475" y="3271838"/>
          <p14:tracePt t="10715" x="4410075" y="3246438"/>
          <p14:tracePt t="10731" x="4384675" y="3238500"/>
          <p14:tracePt t="10732" x="4367213" y="3221038"/>
          <p14:tracePt t="10746" x="4341813" y="3203575"/>
          <p14:tracePt t="10760" x="4298950" y="3186113"/>
          <p14:tracePt t="10779" x="4256088" y="3160713"/>
          <p14:tracePt t="10791" x="4205288" y="3135313"/>
          <p14:tracePt t="10813" x="4121150" y="3101975"/>
          <p14:tracePt t="10826" x="4078288" y="3076575"/>
          <p14:tracePt t="10839" x="4035425" y="3059113"/>
          <p14:tracePt t="10865" x="3976688" y="3033713"/>
          <p14:tracePt t="10879" x="3941763" y="3016250"/>
          <p14:tracePt t="10892" x="3925888" y="3016250"/>
          <p14:tracePt t="10902" x="3908425" y="3008313"/>
          <p14:tracePt t="10928" x="3873500" y="2982913"/>
          <p14:tracePt t="10941" x="3857625" y="2965450"/>
          <p14:tracePt t="10951" x="3848100" y="2965450"/>
          <p14:tracePt t="10964" x="3832225" y="2957513"/>
          <p14:tracePt t="10979" x="3814763" y="2940050"/>
          <p14:tracePt t="10996" x="3797300" y="2914650"/>
          <p14:tracePt t="11012" x="3781425" y="2897188"/>
          <p14:tracePt t="11034" x="3771900" y="2871788"/>
          <p14:tracePt t="11052" x="3746500" y="2846388"/>
          <p14:tracePt t="11074" x="3729038" y="2820988"/>
          <p14:tracePt t="11093" x="3721100" y="2805113"/>
          <p14:tracePt t="11103" x="3713163" y="2805113"/>
          <p14:tracePt t="11129" x="3703638" y="2778125"/>
          <p14:tracePt t="11142" x="3703638" y="2770188"/>
          <p14:tracePt t="11151" x="3695700" y="2770188"/>
          <p14:tracePt t="11179" x="3687763" y="2762250"/>
          <p14:tracePt t="11191" x="3687763" y="2752725"/>
          <p14:tracePt t="11213" x="3687763" y="2744788"/>
          <p14:tracePt t="11267" x="3687763" y="2736850"/>
          <p14:tracePt t="11845" x="3687763" y="2744788"/>
          <p14:tracePt t="11861" x="3687763" y="2752725"/>
          <p14:tracePt t="11883" x="3687763" y="2762250"/>
          <p14:tracePt t="11924" x="3687763" y="2778125"/>
          <p14:tracePt t="11943" x="3636963" y="2820988"/>
          <p14:tracePt t="11962" x="3559175" y="2889250"/>
          <p14:tracePt t="11996" x="3508375" y="2957513"/>
          <p14:tracePt t="12017" x="3475038" y="3008313"/>
          <p14:tracePt t="12042" x="3449638" y="3059113"/>
          <p14:tracePt t="12062" x="3414713" y="3101975"/>
          <p14:tracePt t="12082" x="3406775" y="3119438"/>
          <p14:tracePt t="12100" x="3389313" y="3144838"/>
          <p14:tracePt t="12129" x="3381375" y="3170238"/>
          <p14:tracePt t="12142" x="3381375" y="3186113"/>
          <p14:tracePt t="12177" x="3381375" y="3203575"/>
          <p14:tracePt t="12217" x="3381375" y="3221038"/>
          <p14:tracePt t="12233" x="3381375" y="3228975"/>
          <p14:tracePt t="12256" x="3381375" y="3246438"/>
          <p14:tracePt t="12276" x="3389313" y="3263900"/>
          <p14:tracePt t="12294" x="3406775" y="3271838"/>
          <p14:tracePt t="12311" x="3414713" y="3289300"/>
          <p14:tracePt t="12331" x="3432175" y="3297238"/>
          <p14:tracePt t="12351" x="3441700" y="3314700"/>
          <p14:tracePt t="12385" x="3475038" y="3340100"/>
          <p14:tracePt t="12406" x="3500438" y="3348038"/>
          <p14:tracePt t="12433" x="3525838" y="3348038"/>
          <p14:tracePt t="12449" x="3543300" y="3348038"/>
          <p14:tracePt t="12470" x="3568700" y="3348038"/>
          <p14:tracePt t="12491" x="3576638" y="3348038"/>
          <p14:tracePt t="12512" x="3594100" y="3348038"/>
          <p14:tracePt t="12534" x="3602038" y="3348038"/>
          <p14:tracePt t="12554" x="3611563" y="3348038"/>
          <p14:tracePt t="12593" x="3636963" y="3348038"/>
          <p14:tracePt t="12614" x="3678238" y="3348038"/>
          <p14:tracePt t="12636" x="3781425" y="3330575"/>
          <p14:tracePt t="12657" x="3941763" y="3279775"/>
          <p14:tracePt t="12666" x="4002088" y="3263900"/>
          <p14:tracePt t="12682" x="4187825" y="3195638"/>
          <p14:tracePt t="12696" x="4306888" y="3170238"/>
          <p14:tracePt t="12719" x="4443413" y="3127375"/>
          <p14:tracePt t="12731" x="4494213" y="3109913"/>
          <p14:tracePt t="12746" x="4519613" y="3109913"/>
          <p14:tracePt t="12760" x="4537075" y="3109913"/>
          <p14:tracePt t="12782" x="4562475" y="3101975"/>
          <p14:tracePt t="12795" x="4579938" y="3101975"/>
          <p14:tracePt t="12830" x="4595813" y="3101975"/>
          <p14:tracePt t="12842" x="4605338" y="3101975"/>
          <p14:tracePt t="12884" x="4613275" y="3101975"/>
          <p14:tracePt t="12906" x="4613275" y="3094038"/>
          <p14:tracePt t="12969" x="4613275" y="3084513"/>
          <p14:tracePt t="12999" x="4613275" y="3076575"/>
          <p14:tracePt t="16483" x="4451350" y="3076575"/>
          <p14:tracePt t="16501" x="4222750" y="3041650"/>
          <p14:tracePt t="16514" x="4060825" y="3000375"/>
          <p14:tracePt t="16528" x="3865563" y="2949575"/>
          <p14:tracePt t="16542" x="3729038" y="2906713"/>
          <p14:tracePt t="16563" x="3627438" y="2871788"/>
          <p14:tracePt t="16574" x="3594100" y="2855913"/>
          <p14:tracePt t="16595" x="3500438" y="2813050"/>
          <p14:tracePt t="16607" x="3482975" y="2795588"/>
          <p14:tracePt t="16620" x="3467100" y="2778125"/>
          <p14:tracePt t="16642" x="3449638" y="2752725"/>
          <p14:tracePt t="16652" x="3449638" y="2736850"/>
          <p14:tracePt t="16677" x="3482975" y="2643188"/>
          <p14:tracePt t="16691" x="3533775" y="2574925"/>
          <p14:tracePt t="16701" x="3576638" y="2524125"/>
          <p14:tracePt t="16716" x="3678238" y="2430463"/>
          <p14:tracePt t="16717" x="3746500" y="2371725"/>
          <p14:tracePt t="16730" x="3890963" y="2286000"/>
          <p14:tracePt t="16750" x="4086225" y="2200275"/>
          <p14:tracePt t="16764" x="4214813" y="2159000"/>
          <p14:tracePt t="16776" x="4298950" y="2124075"/>
          <p14:tracePt t="16799" x="4732338" y="2022475"/>
          <p14:tracePt t="16813" x="5003800" y="1989138"/>
          <p14:tracePt t="16826" x="5249863" y="1946275"/>
          <p14:tracePt t="16846" x="5513388" y="1911350"/>
          <p14:tracePt t="16858" x="5802313" y="1870075"/>
          <p14:tracePt t="16872" x="5989638" y="1852613"/>
          <p14:tracePt t="16900" x="6210300" y="1809750"/>
          <p14:tracePt t="16919" x="6270625" y="1793875"/>
          <p14:tracePt t="16935" x="6296025" y="1793875"/>
          <p14:tracePt t="16956" x="6311900" y="1793875"/>
          <p14:tracePt t="16977" x="6321425" y="1793875"/>
          <p14:tracePt t="17015" x="6303963" y="1827213"/>
          <p14:tracePt t="17036" x="6065838" y="2022475"/>
          <p14:tracePt t="17058" x="5472113" y="2549525"/>
          <p14:tracePt t="17077" x="5276850" y="2719388"/>
          <p14:tracePt t="17098" x="5183188" y="2813050"/>
          <p14:tracePt t="17114" x="5148263" y="2855913"/>
          <p14:tracePt t="17136" x="5148263" y="2940050"/>
          <p14:tracePt t="17156" x="5148263" y="2914650"/>
          <p14:tracePt t="18148" x="4511675" y="3033713"/>
          <p14:tracePt t="18167" x="3933825" y="3195638"/>
          <p14:tracePt t="18190" x="3287713" y="3322638"/>
          <p14:tracePt t="18211" x="2795588" y="3416300"/>
          <p14:tracePt t="18232" x="2395538" y="3449638"/>
          <p14:tracePt t="18250" x="2055813" y="3484563"/>
          <p14:tracePt t="18260" x="1954213" y="3484563"/>
          <p14:tracePt t="18281" x="1724025" y="3484563"/>
          <p14:tracePt t="18295" x="1579563" y="3484563"/>
          <p14:tracePt t="18309" x="1452563" y="3484563"/>
          <p14:tracePt t="18328" x="1317625" y="3475038"/>
          <p14:tracePt t="18344" x="1257300" y="3475038"/>
          <p14:tracePt t="18358" x="1198563" y="3475038"/>
          <p14:tracePt t="18370" x="1138238" y="3467100"/>
          <p14:tracePt t="18397" x="1044575" y="3467100"/>
          <p14:tracePt t="18417" x="1011238" y="3467100"/>
          <p14:tracePt t="18439" x="993775" y="3459163"/>
          <p14:tracePt t="18455" x="985838" y="3449638"/>
          <p14:tracePt t="18469" x="976313" y="3441700"/>
          <p14:tracePt t="18480" x="968375" y="3441700"/>
          <p14:tracePt t="18514" x="960438" y="3424238"/>
          <p14:tracePt t="18528" x="976313" y="3416300"/>
          <p14:tracePt t="18544" x="1019175" y="3390900"/>
          <p14:tracePt t="18562" x="1163638" y="3330575"/>
          <p14:tracePt t="18579" x="1249363" y="3297238"/>
          <p14:tracePt t="18596" x="1333500" y="3271838"/>
          <p14:tracePt t="18616" x="1409700" y="3238500"/>
          <p14:tracePt t="18636" x="1477963" y="3221038"/>
          <p14:tracePt t="18651" x="1528763" y="3203575"/>
          <p14:tracePt t="18654" x="1554163" y="3195638"/>
          <p14:tracePt t="18674" x="1606550" y="3178175"/>
          <p14:tracePt t="18705" x="1631950" y="3178175"/>
          <p14:tracePt t="18714" x="1639888" y="3170238"/>
          <p14:tracePt t="18737" x="1665288" y="3170238"/>
          <p14:tracePt t="18745" x="1673225" y="3170238"/>
          <p14:tracePt t="18780" x="1682750" y="3170238"/>
          <p14:tracePt t="18797" x="1690688" y="3170238"/>
          <p14:tracePt t="18816" x="1698625" y="3170238"/>
          <p14:tracePt t="19306" x="1698625" y="3195638"/>
          <p14:tracePt t="19328" x="1690688" y="3228975"/>
          <p14:tracePt t="19346" x="1682750" y="3246438"/>
          <p14:tracePt t="19348" x="1673225" y="3263900"/>
          <p14:tracePt t="19371" x="1673225" y="3297238"/>
          <p14:tracePt t="19376" x="1665288" y="3314700"/>
          <p14:tracePt t="19401" x="1657350" y="3355975"/>
          <p14:tracePt t="19435" x="1631950" y="3424238"/>
          <p14:tracePt t="19448" x="1631950" y="3449638"/>
          <p14:tracePt t="19483" x="1614488" y="3502025"/>
          <p14:tracePt t="19505" x="1606550" y="3535363"/>
          <p14:tracePt t="19530" x="1597025" y="3568700"/>
          <p14:tracePt t="19551" x="1589088" y="3594100"/>
          <p14:tracePt t="19566" x="1579563" y="3603625"/>
          <p14:tracePt t="19578" x="1571625" y="3611563"/>
          <p14:tracePt t="19591" x="1571625" y="3629025"/>
          <p14:tracePt t="19613" x="1563688" y="3654425"/>
          <p14:tracePt t="19627" x="1554163" y="3671888"/>
          <p14:tracePt t="19642" x="1546225" y="3687763"/>
          <p14:tracePt t="19655" x="1538288" y="3697288"/>
          <p14:tracePt t="19667" x="1528763" y="3722688"/>
          <p14:tracePt t="19692" x="1503363" y="3748088"/>
          <p14:tracePt t="19703" x="1495425" y="3756025"/>
          <p14:tracePt t="19713" x="1487488" y="3773488"/>
          <p14:tracePt t="19739" x="1444625" y="3806825"/>
          <p14:tracePt t="19750" x="1427163" y="3824288"/>
          <p14:tracePt t="19763" x="1409700" y="3841750"/>
          <p14:tracePt t="19775" x="1401763" y="3849688"/>
          <p14:tracePt t="19797" x="1393825" y="3867150"/>
          <p14:tracePt t="19812" x="1376363" y="3875088"/>
          <p14:tracePt t="19826" x="1376363" y="3883025"/>
          <p14:tracePt t="19847" x="1358900" y="3892550"/>
          <p14:tracePt t="19890" x="1350963" y="3892550"/>
          <p14:tracePt t="19927" x="1333500" y="3900488"/>
          <p14:tracePt t="20042" x="1325563" y="3900488"/>
          <p14:tracePt t="20084" x="1317625" y="3883025"/>
          <p14:tracePt t="20099" x="1300163" y="3875088"/>
          <p14:tracePt t="20115" x="1290638" y="3875088"/>
          <p14:tracePt t="20129" x="1274763" y="3875088"/>
          <p14:tracePt t="20143" x="1257300" y="3857625"/>
          <p14:tracePt t="20156" x="1249363" y="3857625"/>
          <p14:tracePt t="20168" x="1239838" y="3857625"/>
          <p14:tracePt t="20191" x="1223963" y="3841750"/>
          <p14:tracePt t="20202" x="1214438" y="3832225"/>
          <p14:tracePt t="20234" x="1206500" y="3832225"/>
          <p14:tracePt t="20237" x="1206500" y="3824288"/>
          <p14:tracePt t="20261" x="1198563" y="3816350"/>
          <p14:tracePt t="20526" x="1223963" y="3816350"/>
          <p14:tracePt t="20546" x="1257300" y="3824288"/>
          <p14:tracePt t="20559" x="1290638" y="3832225"/>
          <p14:tracePt t="20579" x="1358900" y="3841750"/>
          <p14:tracePt t="20593" x="1401763" y="3841750"/>
          <p14:tracePt t="20608" x="1444625" y="3849688"/>
          <p14:tracePt t="20619" x="1462088" y="3849688"/>
          <p14:tracePt t="20642" x="1487488" y="3849688"/>
          <p14:tracePt t="20657" x="1495425" y="3849688"/>
          <p14:tracePt t="20676" x="1512888" y="3857625"/>
          <p14:tracePt t="20695" x="1520825" y="3857625"/>
          <p14:tracePt t="20715" x="1538288" y="3857625"/>
          <p14:tracePt t="20750" x="1546225" y="3857625"/>
          <p14:tracePt t="20780" x="1554163" y="3857625"/>
          <p14:tracePt t="20799" x="1554163" y="3867150"/>
          <p14:tracePt t="21364" x="1571625" y="3867150"/>
          <p14:tracePt t="21377" x="1606550" y="3857625"/>
          <p14:tracePt t="21393" x="1647825" y="3857625"/>
          <p14:tracePt t="21406" x="1682750" y="3857625"/>
          <p14:tracePt t="21416" x="1698625" y="3857625"/>
          <p14:tracePt t="21441" x="1733550" y="3875088"/>
          <p14:tracePt t="21452" x="1766888" y="3908425"/>
          <p14:tracePt t="21471" x="1809750" y="3951288"/>
          <p14:tracePt t="21479" x="1843088" y="4027488"/>
          <p14:tracePt t="21494" x="1878013" y="4121150"/>
          <p14:tracePt t="21517" x="1936750" y="4249738"/>
          <p14:tracePt t="21528" x="1987550" y="4351338"/>
          <p14:tracePt t="21545" x="2055813" y="4435475"/>
          <p14:tracePt t="21557" x="2141538" y="4529138"/>
          <p14:tracePt t="21579" x="2362200" y="4683125"/>
          <p14:tracePt t="21593" x="2608263" y="4767263"/>
          <p14:tracePt t="21608" x="2854325" y="4827588"/>
          <p14:tracePt t="21620" x="3100388" y="4843463"/>
          <p14:tracePt t="21643" x="3381375" y="4860925"/>
          <p14:tracePt t="21658" x="3525838" y="4852988"/>
          <p14:tracePt t="21671" x="3662363" y="4843463"/>
          <p14:tracePt t="21681" x="3789363" y="4827588"/>
          <p14:tracePt t="21699" x="3908425" y="4818063"/>
          <p14:tracePt t="21725" x="4027488" y="4784725"/>
          <p14:tracePt t="21738" x="4078288" y="4775200"/>
          <p14:tracePt t="21750" x="4103688" y="4759325"/>
          <p14:tracePt t="21762" x="4129088" y="4759325"/>
          <p14:tracePt t="21777" x="4154488" y="4759325"/>
          <p14:tracePt t="21792" x="4171950" y="4749800"/>
          <p14:tracePt t="21806" x="4187825" y="4749800"/>
          <p14:tracePt t="21829" x="4205288" y="4741863"/>
          <p14:tracePt t="21855" x="4214813" y="4741863"/>
          <p14:tracePt t="21876" x="4222750" y="4741863"/>
          <p14:tracePt t="21926" x="4179888" y="4759325"/>
          <p14:tracePt t="21944" x="4095750" y="4792663"/>
          <p14:tracePt t="21972" x="3967163" y="4835525"/>
          <p14:tracePt t="21983" x="3933825" y="4843463"/>
          <p14:tracePt t="21994" x="3883025" y="4860925"/>
          <p14:tracePt t="22019" x="3822700" y="4868863"/>
          <p14:tracePt t="22030" x="3789363" y="4878388"/>
          <p14:tracePt t="22043" x="3771900" y="4878388"/>
          <p14:tracePt t="22057" x="3756025" y="4886325"/>
          <p14:tracePt t="22079" x="3738563" y="4903788"/>
          <p14:tracePt t="22091" x="3721100" y="4903788"/>
          <p14:tracePt t="22126" x="3713163" y="4903788"/>
          <p14:tracePt t="22141" x="3703638" y="4903788"/>
          <p14:tracePt t="22161" x="3695700" y="4903788"/>
          <p14:tracePt t="22244" x="3695700" y="4911725"/>
          <p14:tracePt t="22261" x="3695700" y="4919663"/>
          <p14:tracePt t="22283" x="3703638" y="4919663"/>
          <p14:tracePt t="22295" x="3713163" y="4919663"/>
          <p14:tracePt t="22333" x="3721100" y="4919663"/>
          <p14:tracePt t="22354" x="3729038" y="4919663"/>
          <p14:tracePt t="22432" x="3738563" y="4919663"/>
          <p14:tracePt t="22447" x="3756025" y="4919663"/>
          <p14:tracePt t="22468" x="3771900" y="4919663"/>
          <p14:tracePt t="22483" x="3789363" y="4919663"/>
          <p14:tracePt t="22495" x="3814763" y="4919663"/>
          <p14:tracePt t="22516" x="3865563" y="4919663"/>
          <p14:tracePt t="22529" x="3890963" y="4919663"/>
          <p14:tracePt t="22541" x="3933825" y="4919663"/>
          <p14:tracePt t="22558" x="3959225" y="4919663"/>
          <p14:tracePt t="22580" x="3992563" y="4919663"/>
          <p14:tracePt t="22593" x="4010025" y="4919663"/>
          <p14:tracePt t="22608" x="4027488" y="4919663"/>
          <p14:tracePt t="22621" x="4044950" y="4919663"/>
          <p14:tracePt t="22643" x="4070350" y="4919663"/>
          <p14:tracePt t="22655" x="4086225" y="4919663"/>
          <p14:tracePt t="22678" x="4095750" y="4919663"/>
          <p14:tracePt t="22691" x="4111625" y="4919663"/>
          <p14:tracePt t="22704" x="4129088" y="4919663"/>
          <p14:tracePt t="22736" x="4162425" y="4919663"/>
          <p14:tracePt t="22745" x="4179888" y="4919663"/>
          <p14:tracePt t="22768" x="4205288" y="4919663"/>
          <p14:tracePt t="22795" x="4256088" y="4919663"/>
          <p14:tracePt t="22812" x="4291013" y="4919663"/>
          <p14:tracePt t="22845" x="4316413" y="4919663"/>
          <p14:tracePt t="22860" x="4341813" y="4919663"/>
          <p14:tracePt t="22896" x="4359275" y="4919663"/>
          <p14:tracePt t="22937" x="4367213" y="4919663"/>
          <p14:tracePt t="23028" x="4375150" y="4919663"/>
          <p14:tracePt t="23426" x="4367213" y="4911725"/>
          <p14:tracePt t="23445" x="4341813" y="4886325"/>
          <p14:tracePt t="23465" x="4324350" y="4852988"/>
          <p14:tracePt t="23483" x="4316413" y="4843463"/>
          <p14:tracePt t="23505" x="4306888" y="4827588"/>
          <p14:tracePt t="23508" x="4306888" y="4818063"/>
          <p14:tracePt t="23529" x="4298950" y="4802188"/>
          <p14:tracePt t="23549" x="4291013" y="4784725"/>
          <p14:tracePt t="23566" x="4281488" y="4767263"/>
          <p14:tracePt t="23580" x="4273550" y="4759325"/>
          <p14:tracePt t="23593" x="4273550" y="4749800"/>
          <p14:tracePt t="23607" x="4273550" y="4741863"/>
          <p14:tracePt t="23849" x="4240213" y="4648200"/>
          <p14:tracePt t="23871" x="4179888" y="4427538"/>
          <p14:tracePt t="23892" x="4103688" y="4138613"/>
          <p14:tracePt t="23912" x="4044950" y="3925888"/>
          <p14:tracePt t="23936" x="4017963" y="3798888"/>
          <p14:tracePt t="23939" x="4002088" y="3763963"/>
          <p14:tracePt t="23952" x="3984625" y="3697288"/>
          <p14:tracePt t="23964" x="3976688" y="3654425"/>
          <p14:tracePt t="23965" x="3967163" y="3619500"/>
          <p14:tracePt t="23978" x="3941763" y="3560763"/>
          <p14:tracePt t="24000" x="3916363" y="3484563"/>
          <p14:tracePt t="24009" x="3908425" y="3459163"/>
          <p14:tracePt t="24027" x="3865563" y="3398838"/>
          <p14:tracePt t="24053" x="3822700" y="3330575"/>
          <p14:tracePt t="24062" x="3806825" y="3289300"/>
          <p14:tracePt t="24076" x="3771900" y="3238500"/>
          <p14:tracePt t="24088" x="3746500" y="3211513"/>
          <p14:tracePt t="24108" x="3703638" y="3144838"/>
          <p14:tracePt t="24129" x="3662363" y="3076575"/>
          <p14:tracePt t="24141" x="3627438" y="3041650"/>
          <p14:tracePt t="24155" x="3619500" y="3016250"/>
          <p14:tracePt t="24177" x="3576638" y="2982913"/>
          <p14:tracePt t="24189" x="3568700" y="2957513"/>
          <p14:tracePt t="24202" x="3543300" y="2932113"/>
          <p14:tracePt t="24222" x="3508375" y="2889250"/>
          <p14:tracePt t="24229" x="3492500" y="2881313"/>
          <p14:tracePt t="24244" x="3475038" y="2855913"/>
          <p14:tracePt t="24265" x="3449638" y="2820988"/>
          <p14:tracePt t="24277" x="3424238" y="2813050"/>
          <p14:tracePt t="24291" x="3406775" y="2787650"/>
          <p14:tracePt t="24314" x="3381375" y="2762250"/>
          <p14:tracePt t="24326" x="3373438" y="2752725"/>
          <p14:tracePt t="24339" x="3363913" y="2736850"/>
          <p14:tracePt t="24360" x="3348038" y="2719388"/>
          <p14:tracePt t="24375" x="3338513" y="2719388"/>
          <p14:tracePt t="24386" x="3330575" y="2711450"/>
          <p14:tracePt t="24407" x="3313113" y="2693988"/>
          <p14:tracePt t="24416" x="3305175" y="2676525"/>
          <p14:tracePt t="24439" x="3287713" y="2676525"/>
          <p14:tracePt t="24448" x="3279775" y="2668588"/>
          <p14:tracePt t="24470" x="3270250" y="2651125"/>
          <p14:tracePt t="24478" x="3262313" y="2651125"/>
          <p14:tracePt t="24508" x="3236913" y="2633663"/>
          <p14:tracePt t="24526" x="3228975" y="2633663"/>
          <p14:tracePt t="24549" x="3203575" y="2617788"/>
          <p14:tracePt t="24562" x="3194050" y="2617788"/>
          <p14:tracePt t="24576" x="3186113" y="2600325"/>
          <p14:tracePt t="24590" x="3178175" y="2592388"/>
          <p14:tracePt t="24627" x="3168650" y="2582863"/>
          <p14:tracePt t="24639" x="3160713" y="2574925"/>
          <p14:tracePt t="24653" x="3152775" y="2574925"/>
          <p14:tracePt t="24676" x="3152775" y="2566988"/>
          <p14:tracePt t="24691" x="3152775" y="2557463"/>
          <p14:tracePt t="24730" x="3152775" y="2549525"/>
          <p14:tracePt t="24823" x="3152775" y="2541588"/>
          <p14:tracePt t="24863" x="3152775" y="2532063"/>
          <p14:tracePt t="25120" x="3168650" y="2532063"/>
          <p14:tracePt t="25162" x="3186113" y="2532063"/>
          <p14:tracePt t="25182" x="3211513" y="2532063"/>
          <p14:tracePt t="25202" x="3228975" y="2532063"/>
          <p14:tracePt t="25205" x="3236913" y="2532063"/>
          <p14:tracePt t="25215" x="3254375" y="2532063"/>
          <p14:tracePt t="25240" x="3279775" y="2532063"/>
          <p14:tracePt t="25250" x="3297238" y="2532063"/>
          <p14:tracePt t="25259" x="3305175" y="2541588"/>
          <p14:tracePt t="25282" x="3330575" y="2541588"/>
          <p14:tracePt t="25295" x="3348038" y="2549525"/>
          <p14:tracePt t="25309" x="3355975" y="2549525"/>
          <p14:tracePt t="25323" x="3373438" y="2557463"/>
          <p14:tracePt t="25345" x="3398838" y="2566988"/>
          <p14:tracePt t="25358" x="3414713" y="2566988"/>
          <p14:tracePt t="25372" x="3432175" y="2566988"/>
          <p14:tracePt t="25400" x="3467100" y="2574925"/>
          <p14:tracePt t="25420" x="3492500" y="2574925"/>
          <p14:tracePt t="25442" x="3525838" y="2574925"/>
          <p14:tracePt t="25461" x="3551238" y="2574925"/>
          <p14:tracePt t="25482" x="3576638" y="2574925"/>
          <p14:tracePt t="25501" x="3602038" y="2574925"/>
          <p14:tracePt t="25515" x="3619500" y="2574925"/>
          <p14:tracePt t="25532" x="3636963" y="2574925"/>
          <p14:tracePt t="25550" x="3662363" y="2574925"/>
          <p14:tracePt t="25564" x="3678238" y="2574925"/>
          <p14:tracePt t="25582" x="3721100" y="2582863"/>
          <p14:tracePt t="25595" x="3721100" y="2592388"/>
          <p14:tracePt t="25608" x="3763963" y="2592388"/>
          <p14:tracePt t="25620" x="3797300" y="2592388"/>
          <p14:tracePt t="25643" x="3865563" y="2592388"/>
          <p14:tracePt t="25662" x="3933825" y="2592388"/>
          <p14:tracePt t="25681" x="4010025" y="2592388"/>
          <p14:tracePt t="25709" x="4103688" y="2592388"/>
          <p14:tracePt t="25723" x="4146550" y="2592388"/>
          <p14:tracePt t="25733" x="4171950" y="2592388"/>
          <p14:tracePt t="25744" x="4205288" y="2592388"/>
          <p14:tracePt t="25764" x="4240213" y="2592388"/>
          <p14:tracePt t="25782" x="4256088" y="2592388"/>
          <p14:tracePt t="25796" x="4265613" y="2592388"/>
          <p14:tracePt t="25810" x="4281488" y="2592388"/>
          <p14:tracePt t="25812" x="4291013" y="2592388"/>
          <p14:tracePt t="25826" x="4298950" y="2592388"/>
          <p14:tracePt t="25842" x="4306888" y="2592388"/>
          <p14:tracePt t="25878" x="4316413" y="2592388"/>
          <p14:tracePt t="25896" x="4324350" y="2592388"/>
          <p14:tracePt t="26334" x="4306888" y="2592388"/>
          <p14:tracePt t="26352" x="4291013" y="2582863"/>
          <p14:tracePt t="26354" x="4265613" y="2582863"/>
          <p14:tracePt t="26378" x="4222750" y="2574925"/>
          <p14:tracePt t="26390" x="4197350" y="2574925"/>
          <p14:tracePt t="26403" x="4154488" y="2566988"/>
          <p14:tracePt t="26425" x="4111625" y="2566988"/>
          <p14:tracePt t="26435" x="4086225" y="2566988"/>
          <p14:tracePt t="26456" x="4035425" y="2566988"/>
          <p14:tracePt t="26465" x="4002088" y="2566988"/>
          <p14:tracePt t="26480" x="3984625" y="2566988"/>
          <p14:tracePt t="26494" x="3959225" y="2566988"/>
          <p14:tracePt t="26521" x="3900488" y="2566988"/>
          <p14:tracePt t="26530" x="3890963" y="2566988"/>
          <p14:tracePt t="26558" x="3840163" y="2566988"/>
          <p14:tracePt t="26585" x="3806825" y="2566988"/>
          <p14:tracePt t="26611" x="3781425" y="2566988"/>
          <p14:tracePt t="26628" x="3763963" y="2566988"/>
          <p14:tracePt t="26664" x="3756025" y="2566988"/>
          <p14:tracePt t="26685" x="3746500" y="2566988"/>
          <p14:tracePt t="26786" x="3756025" y="2566988"/>
          <p14:tracePt t="26806" x="3763963" y="2566988"/>
          <p14:tracePt t="26827" x="3789363" y="2574925"/>
          <p14:tracePt t="26849" x="3832225" y="2582863"/>
          <p14:tracePt t="26865" x="3857625" y="2592388"/>
          <p14:tracePt t="26882" x="3900488" y="2592388"/>
          <p14:tracePt t="26897" x="3916363" y="2600325"/>
          <p14:tracePt t="26928" x="3941763" y="2608263"/>
          <p14:tracePt t="26946" x="3951288" y="2617788"/>
          <p14:tracePt t="26952" x="3959225" y="2617788"/>
          <p14:tracePt t="26970" x="3959225" y="2625725"/>
          <p14:tracePt t="27365" x="3967163" y="2633663"/>
          <p14:tracePt t="27411" x="3976688" y="2633663"/>
          <p14:tracePt t="27478" x="3976688" y="2643188"/>
          <p14:tracePt t="27510" x="3984625" y="2651125"/>
          <p14:tracePt t="27586" x="3984625" y="2660650"/>
          <p14:tracePt t="27809" x="4060825" y="2660650"/>
          <p14:tracePt t="27827" x="4529138" y="2651125"/>
          <p14:tracePt t="27862" x="5888038" y="2795588"/>
          <p14:tracePt t="27891" x="7026275" y="2965450"/>
          <p14:tracePt t="27913" x="8113713" y="3144838"/>
          <p14:tracePt t="27939" x="9626600" y="3382963"/>
          <p14:tracePt t="27962" x="10628313" y="3560763"/>
          <p14:tracePt t="27982" x="11580813" y="3713163"/>
          <p14:tracePt t="28008" x="11750675" y="3756025"/>
          <p14:tracePt t="28031" x="11750675" y="37814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3181C4-F8A6-4E0D-B449-4D5F47345EEC}"/>
              </a:ext>
            </a:extLst>
          </p:cNvPr>
          <p:cNvSpPr/>
          <p:nvPr/>
        </p:nvSpPr>
        <p:spPr>
          <a:xfrm>
            <a:off x="186431" y="1469822"/>
            <a:ext cx="11896078" cy="526353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E1552-1BFB-4603-B738-D892C512AD7C}"/>
              </a:ext>
            </a:extLst>
          </p:cNvPr>
          <p:cNvSpPr txBox="1"/>
          <p:nvPr/>
        </p:nvSpPr>
        <p:spPr>
          <a:xfrm>
            <a:off x="0" y="1679178"/>
            <a:ext cx="1174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văn bản đã có: Vào bảng chọn File 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Open và thực hiện các bước trên hộp thoại Open hoặc (Ctrl + O)</a:t>
            </a: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343ED-2B9A-474F-8F0B-CF3865340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1" y="2694841"/>
            <a:ext cx="9683495" cy="39763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7A4D59-6925-4687-BBF8-902298570E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844587"/>
      </p:ext>
    </p:extLst>
  </p:cSld>
  <p:clrMapOvr>
    <a:masterClrMapping/>
  </p:clrMapOvr>
  <p:transition spd="slow" advTm="6198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5962" x="2871788" y="1530350"/>
          <p14:tracePt t="5968" x="2863850" y="1538288"/>
          <p14:tracePt t="5974" x="2846388" y="1563688"/>
          <p14:tracePt t="5981" x="2820988" y="1581150"/>
          <p14:tracePt t="5988" x="2795588" y="1606550"/>
          <p14:tracePt t="5996" x="2770188" y="1631950"/>
          <p14:tracePt t="6002" x="2735263" y="1657350"/>
          <p14:tracePt t="6011" x="2709863" y="1682750"/>
          <p14:tracePt t="6015" x="2659063" y="1716088"/>
          <p14:tracePt t="6023" x="2600325" y="1758950"/>
          <p14:tracePt t="6030" x="2532063" y="1801813"/>
          <p14:tracePt t="6036" x="2481263" y="1835150"/>
          <p14:tracePt t="6046" x="2420938" y="1878013"/>
          <p14:tracePt t="6050" x="2370138" y="1911350"/>
          <p14:tracePt t="6058" x="2336800" y="1938338"/>
          <p14:tracePt t="6064" x="2293938" y="1963738"/>
          <p14:tracePt t="6073" x="2260600" y="1989138"/>
          <p14:tracePt t="6079" x="2235200" y="1997075"/>
          <p14:tracePt t="6086" x="2217738" y="2014538"/>
          <p14:tracePt t="6096" x="2200275" y="2022475"/>
          <p14:tracePt t="6099" x="2182813" y="2039938"/>
          <p14:tracePt t="6106" x="2166938" y="2047875"/>
          <p14:tracePt t="6113" x="2141538" y="2065338"/>
          <p14:tracePt t="6120" x="2106613" y="2082800"/>
          <p14:tracePt t="6129" x="2065338" y="2090738"/>
          <p14:tracePt t="6134" x="2012950" y="2108200"/>
          <p14:tracePt t="6143" x="1954213" y="2141538"/>
          <p14:tracePt t="6147" x="1878013" y="2159000"/>
          <p14:tracePt t="6155" x="1801813" y="2184400"/>
          <p14:tracePt t="6161" x="1758950" y="2200275"/>
          <p14:tracePt t="6168" x="1708150" y="2217738"/>
          <p14:tracePt t="6179" x="1673225" y="2235200"/>
          <p14:tracePt t="6182" x="1639888" y="2252663"/>
          <p14:tracePt t="6189" x="1614488" y="2278063"/>
          <p14:tracePt t="6196" x="1589088" y="2293938"/>
          <p14:tracePt t="6203" x="1554163" y="2328863"/>
          <p14:tracePt t="6213" x="1503363" y="2379663"/>
          <p14:tracePt t="6217" x="1452563" y="2438400"/>
          <p14:tracePt t="6224" x="1393825" y="2516188"/>
          <p14:tracePt t="6231" x="1325563" y="2574925"/>
          <p14:tracePt t="6238" x="1282700" y="2643188"/>
          <p14:tracePt t="6245" x="1239838" y="2711450"/>
          <p14:tracePt t="6252" x="1214438" y="2744788"/>
          <p14:tracePt t="6262" x="1189038" y="2795588"/>
          <p14:tracePt t="6265" x="1155700" y="2855913"/>
          <p14:tracePt t="6272" x="1120775" y="2932113"/>
          <p14:tracePt t="6280" x="1069975" y="3059113"/>
          <p14:tracePt t="6287" x="1036638" y="3195638"/>
          <p14:tracePt t="6296" x="1019175" y="3297238"/>
          <p14:tracePt t="6300" x="993775" y="3382963"/>
          <p14:tracePt t="6308" x="985838" y="3459163"/>
          <p14:tracePt t="6314" x="976313" y="3517900"/>
          <p14:tracePt t="6321" x="968375" y="3560763"/>
          <p14:tracePt t="6328" x="968375" y="3619500"/>
          <p14:tracePt t="6335" x="968375" y="3662363"/>
          <p14:tracePt t="6345" x="968375" y="3705225"/>
          <p14:tracePt t="6349" x="968375" y="3748088"/>
          <p14:tracePt t="6359" x="968375" y="3773488"/>
          <p14:tracePt t="6368" x="968375" y="3798888"/>
          <p14:tracePt t="6371" x="968375" y="3824288"/>
          <p14:tracePt t="6378" x="968375" y="3849688"/>
          <p14:tracePt t="6385" x="976313" y="3875088"/>
          <p14:tracePt t="6392" x="976313" y="3892550"/>
          <p14:tracePt t="6398" x="976313" y="3900488"/>
          <p14:tracePt t="6406" x="985838" y="3925888"/>
          <p14:tracePt t="6413" x="993775" y="3943350"/>
          <p14:tracePt t="6419" x="1003300" y="3951288"/>
          <p14:tracePt t="6429" x="1011238" y="3968750"/>
          <p14:tracePt t="6432" x="1019175" y="3986213"/>
          <p14:tracePt t="6439" x="1028700" y="3994150"/>
          <p14:tracePt t="6446" x="1028700" y="4011613"/>
          <p14:tracePt t="6453" x="1028700" y="4027488"/>
          <p14:tracePt t="6462" x="1036638" y="4027488"/>
          <p14:tracePt t="6467" x="1044575" y="4044950"/>
          <p14:tracePt t="6477" x="1054100" y="4044950"/>
          <p14:tracePt t="6481" x="1054100" y="4052888"/>
          <p14:tracePt t="6496" x="1054100" y="4062413"/>
          <p14:tracePt t="6502" x="1062038" y="4070350"/>
          <p14:tracePt t="6516" x="1062038" y="4079875"/>
          <p14:tracePt t="6523" x="1069975" y="4079875"/>
          <p14:tracePt t="6551" x="1079500" y="4079875"/>
          <p14:tracePt t="6565" x="1087438" y="4079875"/>
          <p14:tracePt t="6572" x="1095375" y="4079875"/>
          <p14:tracePt t="6585" x="1104900" y="4079875"/>
          <p14:tracePt t="6595" x="1112838" y="4079875"/>
          <p14:tracePt t="6606" x="1120775" y="4079875"/>
          <p14:tracePt t="6614" x="1138238" y="4079875"/>
          <p14:tracePt t="6629" x="1147763" y="4079875"/>
          <p14:tracePt t="6634" x="1163638" y="4070350"/>
          <p14:tracePt t="6648" x="1173163" y="4062413"/>
          <p14:tracePt t="6656" x="1181100" y="4062413"/>
          <p14:tracePt t="6662" x="1189038" y="4062413"/>
          <p14:tracePt t="6668" x="1198563" y="4062413"/>
          <p14:tracePt t="6678" x="1214438" y="4052888"/>
          <p14:tracePt t="6691" x="1231900" y="4052888"/>
          <p14:tracePt t="6696" x="1239838" y="4044950"/>
          <p14:tracePt t="6705" x="1257300" y="4044950"/>
          <p14:tracePt t="6711" x="1265238" y="4037013"/>
          <p14:tracePt t="6718" x="1274763" y="4037013"/>
          <p14:tracePt t="6726" x="1290638" y="4027488"/>
          <p14:tracePt t="6731" x="1300163" y="4027488"/>
          <p14:tracePt t="6738" x="1308100" y="4027488"/>
          <p14:tracePt t="6745" x="1325563" y="4027488"/>
          <p14:tracePt t="6752" x="1343025" y="4019550"/>
          <p14:tracePt t="6766" x="1358900" y="4011613"/>
          <p14:tracePt t="6774" x="1368425" y="4011613"/>
          <p14:tracePt t="6780" x="1384300" y="4002088"/>
          <p14:tracePt t="6787" x="1393825" y="4002088"/>
          <p14:tracePt t="6794" x="1401763" y="4002088"/>
          <p14:tracePt t="6801" x="1419225" y="3994150"/>
          <p14:tracePt t="6808" x="1427163" y="3994150"/>
          <p14:tracePt t="6815" x="1435100" y="3994150"/>
          <p14:tracePt t="6821" x="1444625" y="3994150"/>
          <p14:tracePt t="6829" x="1452563" y="3994150"/>
          <p14:tracePt t="6835" x="1462088" y="3994150"/>
          <p14:tracePt t="6845" x="1470025" y="3994150"/>
          <p14:tracePt t="6850" x="1477963" y="3994150"/>
          <p14:tracePt t="6866" x="1487488" y="3994150"/>
          <p14:tracePt t="6871" x="1495425" y="3994150"/>
          <p14:tracePt t="6893" x="1503363" y="3994150"/>
          <p14:tracePt t="6898" x="1512888" y="3994150"/>
          <p14:tracePt t="6905" x="1520825" y="3994150"/>
          <p14:tracePt t="6919" x="1528763" y="3994150"/>
          <p14:tracePt t="6933" x="1538288" y="3994150"/>
          <p14:tracePt t="6968" x="1546225" y="3994150"/>
          <p14:tracePt t="7024" x="1554163" y="3994150"/>
          <p14:tracePt t="7538" x="1554163" y="3986213"/>
          <p14:tracePt t="7929" x="1563688" y="3986213"/>
          <p14:tracePt t="8818" x="1554163" y="3986213"/>
          <p14:tracePt t="8873" x="1546225" y="3986213"/>
          <p14:tracePt t="9143" x="1554163" y="3986213"/>
          <p14:tracePt t="9158" x="1563688" y="3986213"/>
          <p14:tracePt t="9170" x="1563688" y="3994150"/>
          <p14:tracePt t="9185" x="1563688" y="4002088"/>
          <p14:tracePt t="9192" x="1571625" y="4002088"/>
          <p14:tracePt t="9206" x="1579563" y="4002088"/>
          <p14:tracePt t="9240" x="1589088" y="4002088"/>
          <p14:tracePt t="9254" x="1597025" y="4002088"/>
          <p14:tracePt t="9282" x="1606550" y="4002088"/>
          <p14:tracePt t="9303" x="1606550" y="4011613"/>
          <p14:tracePt t="9324" x="1614488" y="4019550"/>
          <p14:tracePt t="9330" x="1622425" y="4019550"/>
          <p14:tracePt t="9337" x="1647825" y="4027488"/>
          <p14:tracePt t="9344" x="1673225" y="4027488"/>
          <p14:tracePt t="9351" x="1708150" y="4037013"/>
          <p14:tracePt t="9359" x="1749425" y="4044950"/>
          <p14:tracePt t="9364" x="1809750" y="4044950"/>
          <p14:tracePt t="9372" x="1885950" y="4062413"/>
          <p14:tracePt t="9379" x="1946275" y="4079875"/>
          <p14:tracePt t="9386" x="2005013" y="4087813"/>
          <p14:tracePt t="9395" x="2047875" y="4087813"/>
          <p14:tracePt t="9399" x="2081213" y="4095750"/>
          <p14:tracePt t="9406" x="2124075" y="4095750"/>
          <p14:tracePt t="9413" x="2157413" y="4105275"/>
          <p14:tracePt t="9420" x="2192338" y="4113213"/>
          <p14:tracePt t="9427" x="2235200" y="4113213"/>
          <p14:tracePt t="9434" x="2276475" y="4121150"/>
          <p14:tracePt t="9442" x="2327275" y="4130675"/>
          <p14:tracePt t="9447" x="2387600" y="4138613"/>
          <p14:tracePt t="9455" x="2446338" y="4146550"/>
          <p14:tracePt t="9461" x="2489200" y="4156075"/>
          <p14:tracePt t="9468" x="2549525" y="4164013"/>
          <p14:tracePt t="9477" x="2600325" y="4171950"/>
          <p14:tracePt t="9482" x="2641600" y="4197350"/>
          <p14:tracePt t="9489" x="2676525" y="4206875"/>
          <p14:tracePt t="9496" x="2709863" y="4214813"/>
          <p14:tracePt t="9504" x="2760663" y="4232275"/>
          <p14:tracePt t="9511" x="2786063" y="4240213"/>
          <p14:tracePt t="9517" x="2811463" y="4249738"/>
          <p14:tracePt t="9526" x="2846388" y="4265613"/>
          <p14:tracePt t="9531" x="2897188" y="4283075"/>
          <p14:tracePt t="9538" x="2930525" y="4291013"/>
          <p14:tracePt t="9545" x="2965450" y="4308475"/>
          <p14:tracePt t="9552" x="2998788" y="4325938"/>
          <p14:tracePt t="9561" x="3049588" y="4341813"/>
          <p14:tracePt t="9566" x="3074988" y="4351338"/>
          <p14:tracePt t="9574" x="3117850" y="4368800"/>
          <p14:tracePt t="9580" x="3152775" y="4402138"/>
          <p14:tracePt t="9587" x="3186113" y="4419600"/>
          <p14:tracePt t="9594" x="3211513" y="4435475"/>
          <p14:tracePt t="9601" x="3244850" y="4445000"/>
          <p14:tracePt t="9610" x="3262313" y="4452938"/>
          <p14:tracePt t="9614" x="3279775" y="4460875"/>
          <p14:tracePt t="9621" x="3305175" y="4478338"/>
          <p14:tracePt t="9628" x="3322638" y="4486275"/>
          <p14:tracePt t="9635" x="3338513" y="4495800"/>
          <p14:tracePt t="9644" x="3363913" y="4513263"/>
          <p14:tracePt t="9649" x="3381375" y="4521200"/>
          <p14:tracePt t="9656" x="3406775" y="4538663"/>
          <p14:tracePt t="9664" x="3414713" y="4538663"/>
          <p14:tracePt t="9671" x="3441700" y="4546600"/>
          <p14:tracePt t="9678" x="3457575" y="4564063"/>
          <p14:tracePt t="9684" x="3475038" y="4572000"/>
          <p14:tracePt t="9693" x="3482975" y="4579938"/>
          <p14:tracePt t="9698" x="3492500" y="4579938"/>
          <p14:tracePt t="9705" x="3500438" y="4589463"/>
          <p14:tracePt t="9712" x="3508375" y="4597400"/>
          <p14:tracePt t="9719" x="3517900" y="4605338"/>
          <p14:tracePt t="9728" x="3525838" y="4605338"/>
          <p14:tracePt t="9733" x="3533775" y="4605338"/>
          <p14:tracePt t="9740" x="3543300" y="4614863"/>
          <p14:tracePt t="9747" x="3551238" y="4622800"/>
          <p14:tracePt t="9754" x="3559175" y="4630738"/>
          <p14:tracePt t="9761" x="3568700" y="4630738"/>
          <p14:tracePt t="9768" x="3576638" y="4640263"/>
          <p14:tracePt t="9782" x="3594100" y="4648200"/>
          <p14:tracePt t="9788" x="3611563" y="4657725"/>
          <p14:tracePt t="9795" x="3619500" y="4665663"/>
          <p14:tracePt t="9802" x="3636963" y="4665663"/>
          <p14:tracePt t="9812" x="3652838" y="4673600"/>
          <p14:tracePt t="9816" x="3678238" y="4683125"/>
          <p14:tracePt t="9823" x="3687763" y="4691063"/>
          <p14:tracePt t="9829" x="3713163" y="4691063"/>
          <p14:tracePt t="9837" x="3738563" y="4699000"/>
          <p14:tracePt t="9844" x="3746500" y="4708525"/>
          <p14:tracePt t="9851" x="3763963" y="4716463"/>
          <p14:tracePt t="9861" x="3781425" y="4724400"/>
          <p14:tracePt t="9864" x="3789363" y="4724400"/>
          <p14:tracePt t="9878" x="3806825" y="4733925"/>
          <p14:tracePt t="9887" x="3814763" y="4733925"/>
          <p14:tracePt t="9894" x="3814763" y="4741863"/>
          <p14:tracePt t="9899" x="3822700" y="4741863"/>
          <p14:tracePt t="9906" x="3832225" y="4741863"/>
          <p14:tracePt t="9921" x="3840163" y="4741863"/>
          <p14:tracePt t="9928" x="3840163" y="4749800"/>
          <p14:tracePt t="9934" x="3848100" y="4749800"/>
          <p14:tracePt t="9943" x="3857625" y="4749800"/>
          <p14:tracePt t="9969" x="3865563" y="4749800"/>
          <p14:tracePt t="11054" x="3865563" y="4741863"/>
          <p14:tracePt t="11068" x="3865563" y="4733925"/>
          <p14:tracePt t="11095" x="3857625" y="4733925"/>
          <p14:tracePt t="11110" x="3857625" y="4724400"/>
          <p14:tracePt t="11116" x="3848100" y="4724400"/>
          <p14:tracePt t="11137" x="3848100" y="4716463"/>
          <p14:tracePt t="11144" x="3840163" y="4716463"/>
          <p14:tracePt t="12082" x="3832225" y="4716463"/>
          <p14:tracePt t="12110" x="3822700" y="4716463"/>
          <p14:tracePt t="12124" x="3822700" y="4708525"/>
          <p14:tracePt t="12152" x="3814763" y="4708525"/>
          <p14:tracePt t="12165" x="3806825" y="4708525"/>
          <p14:tracePt t="12187" x="3797300" y="4699000"/>
          <p14:tracePt t="12199" x="3797300" y="4691063"/>
          <p14:tracePt t="12214" x="3789363" y="4691063"/>
          <p14:tracePt t="12228" x="3781425" y="4691063"/>
          <p14:tracePt t="12243" x="3781425" y="4683125"/>
          <p14:tracePt t="12249" x="3771900" y="4683125"/>
          <p14:tracePt t="12259" x="3763963" y="4673600"/>
          <p14:tracePt t="12263" x="3756025" y="4673600"/>
          <p14:tracePt t="12291" x="3746500" y="4673600"/>
          <p14:tracePt t="12305" x="3746500" y="4665663"/>
          <p14:tracePt t="12311" x="3738563" y="4665663"/>
          <p14:tracePt t="12339" x="3738563" y="4657725"/>
          <p14:tracePt t="12346" x="3729038" y="4657725"/>
          <p14:tracePt t="12361" x="3721100" y="4657725"/>
          <p14:tracePt t="12388" x="3713163" y="4657725"/>
          <p14:tracePt t="12799" x="3721100" y="4657725"/>
          <p14:tracePt t="12813" x="3729038" y="4657725"/>
          <p14:tracePt t="12833" x="3738563" y="4648200"/>
          <p14:tracePt t="12839" x="3746500" y="4648200"/>
          <p14:tracePt t="12854" x="3756025" y="4648200"/>
          <p14:tracePt t="13279" x="3729038" y="4657725"/>
          <p14:tracePt t="13285" x="3713163" y="4665663"/>
          <p14:tracePt t="13292" x="3687763" y="4683125"/>
          <p14:tracePt t="13298" x="3670300" y="4691063"/>
          <p14:tracePt t="13306" x="3644900" y="4699000"/>
          <p14:tracePt t="13312" x="3619500" y="4708525"/>
          <p14:tracePt t="13319" x="3586163" y="4716463"/>
          <p14:tracePt t="13327" x="3559175" y="4733925"/>
          <p14:tracePt t="13333" x="3533775" y="4741863"/>
          <p14:tracePt t="13344" x="3500438" y="4749800"/>
          <p14:tracePt t="13347" x="3467100" y="4767263"/>
          <p14:tracePt t="13354" x="3414713" y="4775200"/>
          <p14:tracePt t="13361" x="3363913" y="4802188"/>
          <p14:tracePt t="13368" x="3297238" y="4810125"/>
          <p14:tracePt t="13377" x="3219450" y="4827588"/>
          <p14:tracePt t="13382" x="3135313" y="4852988"/>
          <p14:tracePt t="13388" x="3074988" y="4860925"/>
          <p14:tracePt t="13395" x="3024188" y="4868863"/>
          <p14:tracePt t="13402" x="2982913" y="4878388"/>
          <p14:tracePt t="13410" x="2947988" y="4878388"/>
          <p14:tracePt t="13416" x="2922588" y="4886325"/>
          <p14:tracePt t="13424" x="2905125" y="4886325"/>
          <p14:tracePt t="13430" x="2879725" y="4886325"/>
          <p14:tracePt t="13437" x="2863850" y="4886325"/>
          <p14:tracePt t="13444" x="2854325" y="4886325"/>
          <p14:tracePt t="13452" x="2838450" y="4886325"/>
          <p14:tracePt t="13460" x="2828925" y="4886325"/>
          <p14:tracePt t="13465" x="2811463" y="4886325"/>
          <p14:tracePt t="13473" x="2803525" y="4886325"/>
          <p14:tracePt t="13480" x="2795588" y="4886325"/>
          <p14:tracePt t="13486" x="2786063" y="4886325"/>
          <p14:tracePt t="13494" x="2778125" y="4886325"/>
          <p14:tracePt t="13510" x="2760663" y="4886325"/>
          <p14:tracePt t="13514" x="2752725" y="4886325"/>
          <p14:tracePt t="13521" x="2735263" y="4894263"/>
          <p14:tracePt t="13529" x="2709863" y="4903788"/>
          <p14:tracePt t="13534" x="2676525" y="4911725"/>
          <p14:tracePt t="13542" x="2659063" y="4919663"/>
          <p14:tracePt t="13548" x="2633663" y="4937125"/>
          <p14:tracePt t="13557" x="2600325" y="4954588"/>
          <p14:tracePt t="13562" x="2574925" y="4972050"/>
          <p14:tracePt t="13569" x="2549525" y="4987925"/>
          <p14:tracePt t="13578" x="2524125" y="5005388"/>
          <p14:tracePt t="13583" x="2506663" y="5030788"/>
          <p14:tracePt t="13592" x="2481263" y="5048250"/>
          <p14:tracePt t="13597" x="2463800" y="5073650"/>
          <p14:tracePt t="13604" x="2438400" y="5099050"/>
          <p14:tracePt t="13611" x="2420938" y="5124450"/>
          <p14:tracePt t="13618" x="2405063" y="5141913"/>
          <p14:tracePt t="13627" x="2387600" y="5167313"/>
          <p14:tracePt t="13632" x="2379663" y="5192713"/>
          <p14:tracePt t="13639" x="2370138" y="5208588"/>
          <p14:tracePt t="13646" x="2362200" y="5226050"/>
          <p14:tracePt t="13653" x="2352675" y="5235575"/>
          <p14:tracePt t="13660" x="2344738" y="5251450"/>
          <p14:tracePt t="13667" x="2336800" y="5260975"/>
          <p14:tracePt t="13676" x="2336800" y="5276850"/>
          <p14:tracePt t="13680" x="2336800" y="5286375"/>
          <p14:tracePt t="13687" x="2327275" y="5294313"/>
          <p14:tracePt t="13694" x="2327275" y="5311775"/>
          <p14:tracePt t="13701" x="2319338" y="5327650"/>
          <p14:tracePt t="13710" x="2319338" y="5345113"/>
          <p14:tracePt t="13715" x="2319338" y="5362575"/>
          <p14:tracePt t="13722" x="2311400" y="5380038"/>
          <p14:tracePt t="13729" x="2311400" y="5387975"/>
          <p14:tracePt t="13736" x="2311400" y="5405438"/>
          <p14:tracePt t="13744" x="2311400" y="5413375"/>
          <p14:tracePt t="13750" x="2311400" y="5438775"/>
          <p14:tracePt t="13760" x="2311400" y="5456238"/>
          <p14:tracePt t="13764" x="2311400" y="5464175"/>
          <p14:tracePt t="13772" x="2311400" y="5489575"/>
          <p14:tracePt t="13778" x="2311400" y="5507038"/>
          <p14:tracePt t="13785" x="2311400" y="5524500"/>
          <p14:tracePt t="13794" x="2319338" y="5540375"/>
          <p14:tracePt t="13798" x="2319338" y="5557838"/>
          <p14:tracePt t="13807" x="2327275" y="5575300"/>
          <p14:tracePt t="13812" x="2336800" y="5591175"/>
          <p14:tracePt t="13819" x="2336800" y="5608638"/>
          <p14:tracePt t="13827" x="2336800" y="5616575"/>
          <p14:tracePt t="13833" x="2344738" y="5634038"/>
          <p14:tracePt t="13842" x="2352675" y="5651500"/>
          <p14:tracePt t="13847" x="2362200" y="5668963"/>
          <p14:tracePt t="13855" x="2370138" y="5676900"/>
          <p14:tracePt t="13861" x="2379663" y="5694363"/>
          <p14:tracePt t="13868" x="2379663" y="5702300"/>
          <p14:tracePt t="13877" x="2379663" y="5710238"/>
          <p14:tracePt t="13882" x="2387600" y="5719763"/>
          <p14:tracePt t="13889" x="2395538" y="5727700"/>
          <p14:tracePt t="13897" x="2405063" y="5745163"/>
          <p14:tracePt t="13904" x="2413000" y="5761038"/>
          <p14:tracePt t="13910" x="2413000" y="5770563"/>
          <p14:tracePt t="13917" x="2420938" y="5788025"/>
          <p14:tracePt t="13926" x="2430463" y="5803900"/>
          <p14:tracePt t="13931" x="2446338" y="5829300"/>
          <p14:tracePt t="13937" x="2455863" y="5846763"/>
          <p14:tracePt t="13944" x="2471738" y="5872163"/>
          <p14:tracePt t="13952" x="2481263" y="5897563"/>
          <p14:tracePt t="13960" x="2489200" y="5915025"/>
          <p14:tracePt t="13965" x="2497138" y="5932488"/>
          <p14:tracePt t="13974" x="2506663" y="5948363"/>
          <p14:tracePt t="13979" x="2514600" y="5965825"/>
          <p14:tracePt t="13986" x="2532063" y="5991225"/>
          <p14:tracePt t="13994" x="2540000" y="5991225"/>
          <p14:tracePt t="14000" x="2540000" y="6008688"/>
          <p14:tracePt t="14010" x="2557463" y="6024563"/>
          <p14:tracePt t="14014" x="2565400" y="6034088"/>
          <p14:tracePt t="14021" x="2574925" y="6049963"/>
          <p14:tracePt t="14028" x="2590800" y="6059488"/>
          <p14:tracePt t="14035" x="2600325" y="6076950"/>
          <p14:tracePt t="14044" x="2608263" y="6084888"/>
          <p14:tracePt t="14049" x="2625725" y="6102350"/>
          <p14:tracePt t="14056" x="2641600" y="6110288"/>
          <p14:tracePt t="14062" x="2651125" y="6127750"/>
          <p14:tracePt t="14070" x="2659063" y="6143625"/>
          <p14:tracePt t="14077" x="2676525" y="6143625"/>
          <p14:tracePt t="14084" x="2701925" y="6161088"/>
          <p14:tracePt t="14093" x="2719388" y="6178550"/>
          <p14:tracePt t="14098" x="2727325" y="6186488"/>
          <p14:tracePt t="14104" x="2752725" y="6203950"/>
          <p14:tracePt t="14111" x="2786063" y="6221413"/>
          <p14:tracePt t="14118" x="2820988" y="6229350"/>
          <p14:tracePt t="14127" x="2854325" y="6246813"/>
          <p14:tracePt t="14132" x="2879725" y="6262688"/>
          <p14:tracePt t="14139" x="2914650" y="6280150"/>
          <p14:tracePt t="14146" x="2955925" y="6288088"/>
          <p14:tracePt t="14153" x="3008313" y="6305550"/>
          <p14:tracePt t="14160" x="3049588" y="6313488"/>
          <p14:tracePt t="14178" x="3160713" y="6338888"/>
          <p14:tracePt t="14180" x="3236913" y="6356350"/>
          <p14:tracePt t="14187" x="3322638" y="6373813"/>
          <p14:tracePt t="14194" x="3432175" y="6391275"/>
          <p14:tracePt t="14202" x="3576638" y="6407150"/>
          <p14:tracePt t="14210" x="3703638" y="6424613"/>
          <p14:tracePt t="14216" x="3822700" y="6450013"/>
          <p14:tracePt t="14222" x="3925888" y="6467475"/>
          <p14:tracePt t="14230" x="4027488" y="6492875"/>
          <p14:tracePt t="14236" x="4171950" y="6526213"/>
          <p14:tracePt t="14244" x="4298950" y="6551613"/>
          <p14:tracePt t="14250" x="4400550" y="6586538"/>
          <p14:tracePt t="14260" x="4595813" y="6611938"/>
          <p14:tracePt t="14264" x="4876800" y="6662738"/>
          <p14:tracePt t="14272" x="4995863" y="6696075"/>
          <p14:tracePt t="14278" x="5072063" y="6713538"/>
          <p14:tracePt t="14285" x="5132388" y="6738938"/>
          <p14:tracePt t="14294" x="5165725" y="6738938"/>
          <p14:tracePt t="14299" x="5173663" y="6746875"/>
          <p14:tracePt t="14306" x="5191125" y="6746875"/>
          <p14:tracePt t="14312" x="5199063" y="6746875"/>
          <p14:tracePt t="14327" x="5208588" y="6746875"/>
          <p14:tracePt t="14333" x="5224463" y="6746875"/>
          <p14:tracePt t="14343" x="5224463" y="6756400"/>
          <p14:tracePt t="14906" x="5173663" y="6721475"/>
          <p14:tracePt t="14912" x="5080000" y="6670675"/>
          <p14:tracePt t="14918" x="4978400" y="6611938"/>
          <p14:tracePt t="14926" x="4884738" y="6543675"/>
          <p14:tracePt t="14931" x="4808538" y="6500813"/>
          <p14:tracePt t="14939" x="4740275" y="6457950"/>
          <p14:tracePt t="14945" x="4681538" y="6424613"/>
          <p14:tracePt t="14953" x="4630738" y="6381750"/>
          <p14:tracePt t="14960" x="4562475" y="6348413"/>
          <p14:tracePt t="14967" x="4519613" y="6323013"/>
          <p14:tracePt t="14976" x="4468813" y="6280150"/>
          <p14:tracePt t="14980" x="4400550" y="6237288"/>
          <p14:tracePt t="14988" x="4341813" y="6194425"/>
          <p14:tracePt t="14994" x="4281488" y="6127750"/>
          <p14:tracePt t="15001" x="4205288" y="6034088"/>
          <p14:tracePt t="15010" x="4103688" y="5915025"/>
          <p14:tracePt t="15015" x="4002088" y="5788025"/>
          <p14:tracePt t="15022" x="3933825" y="5684838"/>
          <p14:tracePt t="15029" x="3865563" y="5591175"/>
          <p14:tracePt t="15036" x="3797300" y="5497513"/>
          <p14:tracePt t="15043" x="3746500" y="5413375"/>
          <p14:tracePt t="15049" x="3703638" y="5319713"/>
          <p14:tracePt t="15060" x="3670300" y="5226050"/>
          <p14:tracePt t="15063" x="3636963" y="5141913"/>
          <p14:tracePt t="15070" x="3619500" y="5056188"/>
          <p14:tracePt t="15078" x="3594100" y="4962525"/>
          <p14:tracePt t="15084" x="3586163" y="4860925"/>
          <p14:tracePt t="15093" x="3568700" y="4767263"/>
          <p14:tracePt t="15098" x="3559175" y="4673600"/>
          <p14:tracePt t="15106" x="3559175" y="4579938"/>
          <p14:tracePt t="15112" x="3559175" y="4521200"/>
          <p14:tracePt t="15119" x="3559175" y="4460875"/>
          <p14:tracePt t="15126" x="3559175" y="4427538"/>
          <p14:tracePt t="15133" x="3568700" y="4410075"/>
          <p14:tracePt t="15142" x="3568700" y="4394200"/>
          <p14:tracePt t="15147" x="3568700" y="4376738"/>
          <p14:tracePt t="15154" x="3576638" y="4359275"/>
          <p14:tracePt t="15161" x="3576638" y="4341813"/>
          <p14:tracePt t="15168" x="3576638" y="4325938"/>
          <p14:tracePt t="15177" x="3586163" y="4316413"/>
          <p14:tracePt t="15182" x="3586163" y="4300538"/>
          <p14:tracePt t="15189" x="3594100" y="4283075"/>
          <p14:tracePt t="15196" x="3594100" y="4275138"/>
          <p14:tracePt t="15203" x="3602038" y="4257675"/>
          <p14:tracePt t="15210" x="3611563" y="4232275"/>
          <p14:tracePt t="15218" x="3611563" y="4224338"/>
          <p14:tracePt t="15225" x="3619500" y="4206875"/>
          <p14:tracePt t="15231" x="3619500" y="4189413"/>
          <p14:tracePt t="15245" x="3619500" y="4171950"/>
          <p14:tracePt t="15251" x="3619500" y="4164013"/>
          <p14:tracePt t="15260" x="3627438" y="4164013"/>
          <p14:tracePt t="15265" x="3627438" y="4146550"/>
          <p14:tracePt t="15272" x="3636963" y="4138613"/>
          <p14:tracePt t="15279" x="3636963" y="4121150"/>
          <p14:tracePt t="15286" x="3636963" y="4105275"/>
          <p14:tracePt t="15294" x="3644900" y="4095750"/>
          <p14:tracePt t="15300" x="3644900" y="4079875"/>
          <p14:tracePt t="15309" x="3652838" y="4052888"/>
          <p14:tracePt t="15314" x="3652838" y="4037013"/>
          <p14:tracePt t="15320" x="3662363" y="4011613"/>
          <p14:tracePt t="15328" x="3670300" y="3986213"/>
          <p14:tracePt t="15335" x="3678238" y="3960813"/>
          <p14:tracePt t="15343" x="3687763" y="3925888"/>
          <p14:tracePt t="15348" x="3703638" y="3908425"/>
          <p14:tracePt t="15356" x="3713163" y="3875088"/>
          <p14:tracePt t="15362" x="3729038" y="3841750"/>
          <p14:tracePt t="15370" x="3746500" y="3790950"/>
          <p14:tracePt t="15377" x="3771900" y="3738563"/>
          <p14:tracePt t="15383" x="3797300" y="3679825"/>
          <p14:tracePt t="15393" x="3832225" y="3619500"/>
          <p14:tracePt t="15397" x="3865563" y="3552825"/>
          <p14:tracePt t="15406" x="3890963" y="3502025"/>
          <p14:tracePt t="15411" x="3933825" y="3449638"/>
          <p14:tracePt t="15418" x="3959225" y="3416300"/>
          <p14:tracePt t="15426" x="4002088" y="3365500"/>
          <p14:tracePt t="15432" x="4044950" y="3305175"/>
          <p14:tracePt t="15439" x="4111625" y="3246438"/>
          <p14:tracePt t="15445" x="4187825" y="3152775"/>
          <p14:tracePt t="15452" x="4298950" y="3059113"/>
          <p14:tracePt t="15459" x="4375150" y="2982913"/>
          <p14:tracePt t="15466" x="4425950" y="2932113"/>
          <p14:tracePt t="15476" x="4451350" y="2906713"/>
          <p14:tracePt t="15480" x="4468813" y="2889250"/>
          <p14:tracePt t="15488" x="4486275" y="2881313"/>
          <p14:tracePt t="15495" x="4486275" y="2871788"/>
          <p14:tracePt t="15502" x="4494213" y="2871788"/>
          <p14:tracePt t="15510" x="4503738" y="2871788"/>
          <p14:tracePt t="15515" x="4511675" y="2871788"/>
          <p14:tracePt t="15940" x="4460875" y="2906713"/>
          <p14:tracePt t="15947" x="4375150" y="2974975"/>
          <p14:tracePt t="15955" x="4316413" y="3025775"/>
          <p14:tracePt t="15961" x="4265613" y="3067050"/>
          <p14:tracePt t="15967" x="4222750" y="3119438"/>
          <p14:tracePt t="15975" x="4179888" y="3152775"/>
          <p14:tracePt t="15981" x="4154488" y="3195638"/>
          <p14:tracePt t="15988" x="4129088" y="3221038"/>
          <p14:tracePt t="15995" x="4103688" y="3254375"/>
          <p14:tracePt t="16002" x="4086225" y="3279775"/>
          <p14:tracePt t="16010" x="4060825" y="3314700"/>
          <p14:tracePt t="16016" x="4035425" y="3340100"/>
          <p14:tracePt t="16026" x="4017963" y="3365500"/>
          <p14:tracePt t="16029" x="4010025" y="3382963"/>
          <p14:tracePt t="16038" x="3992563" y="3398838"/>
          <p14:tracePt t="16045" x="3992563" y="3416300"/>
          <p14:tracePt t="16050" x="3984625" y="3416300"/>
          <p14:tracePt t="16059" x="3984625" y="3424238"/>
          <p14:tracePt t="16064" x="3976688" y="3441700"/>
          <p14:tracePt t="16078" x="3967163" y="3441700"/>
          <p14:tracePt t="16087" x="3967163" y="3449638"/>
          <p14:tracePt t="16094" x="3967163" y="3459163"/>
          <p14:tracePt t="16099" x="3967163" y="3467100"/>
          <p14:tracePt t="16113" x="3959225" y="3484563"/>
          <p14:tracePt t="16121" x="3951288" y="3492500"/>
          <p14:tracePt t="16126" x="3951288" y="3502025"/>
          <p14:tracePt t="16134" x="3933825" y="3517900"/>
          <p14:tracePt t="16143" x="3933825" y="3535363"/>
          <p14:tracePt t="16148" x="3925888" y="3552825"/>
          <p14:tracePt t="16155" x="3908425" y="3568700"/>
          <p14:tracePt t="16161" x="3900488" y="3594100"/>
          <p14:tracePt t="16169" x="3883025" y="3619500"/>
          <p14:tracePt t="16176" x="3873500" y="3636963"/>
          <p14:tracePt t="16183" x="3857625" y="3671888"/>
          <p14:tracePt t="16191" x="3840163" y="3705225"/>
          <p14:tracePt t="16196" x="3822700" y="3748088"/>
          <p14:tracePt t="16203" x="3814763" y="3790950"/>
          <p14:tracePt t="16210" x="3797300" y="3841750"/>
          <p14:tracePt t="16217" x="3789363" y="3883025"/>
          <p14:tracePt t="16227" x="3763963" y="3943350"/>
          <p14:tracePt t="16231" x="3756025" y="3994150"/>
          <p14:tracePt t="16238" x="3746500" y="4037013"/>
          <p14:tracePt t="16245" x="3738563" y="4087813"/>
          <p14:tracePt t="16253" x="3738563" y="4113213"/>
          <p14:tracePt t="16259" x="3729038" y="4156075"/>
          <p14:tracePt t="16266" x="3721100" y="4206875"/>
          <p14:tracePt t="16274" x="3721100" y="4249738"/>
          <p14:tracePt t="16279" x="3721100" y="4291013"/>
          <p14:tracePt t="16287" x="3721100" y="4333875"/>
          <p14:tracePt t="16293" x="3721100" y="4384675"/>
          <p14:tracePt t="16300" x="3721100" y="4410075"/>
          <p14:tracePt t="16309" x="3721100" y="4445000"/>
          <p14:tracePt t="16314" x="3729038" y="4478338"/>
          <p14:tracePt t="16322" x="3729038" y="4513263"/>
          <p14:tracePt t="16328" x="3729038" y="4529138"/>
          <p14:tracePt t="16335" x="3729038" y="4546600"/>
          <p14:tracePt t="16344" x="3729038" y="4572000"/>
          <p14:tracePt t="16350" x="3729038" y="4579938"/>
          <p14:tracePt t="16359" x="3729038" y="4597400"/>
          <p14:tracePt t="16363" x="3729038" y="4605338"/>
          <p14:tracePt t="16371" x="3729038" y="4622800"/>
          <p14:tracePt t="16376" x="3729038" y="4640263"/>
          <p14:tracePt t="16383" x="3729038" y="4657725"/>
          <p14:tracePt t="16393" x="3729038" y="4673600"/>
          <p14:tracePt t="16397" x="3729038" y="4699000"/>
          <p14:tracePt t="16406" x="3729038" y="4716463"/>
          <p14:tracePt t="16412" x="3729038" y="4749800"/>
          <p14:tracePt t="16420" x="3729038" y="4784725"/>
          <p14:tracePt t="16426" x="3729038" y="4802188"/>
          <p14:tracePt t="16433" x="3738563" y="4835525"/>
          <p14:tracePt t="16443" x="3738563" y="4868863"/>
          <p14:tracePt t="16446" x="3738563" y="4903788"/>
          <p14:tracePt t="16453" x="3738563" y="4929188"/>
          <p14:tracePt t="16460" x="3738563" y="4954588"/>
          <p14:tracePt t="16467" x="3738563" y="4987925"/>
          <p14:tracePt t="16476" x="3738563" y="5013325"/>
          <p14:tracePt t="16481" x="3738563" y="5038725"/>
          <p14:tracePt t="16491" x="3738563" y="5064125"/>
          <p14:tracePt t="16497" x="3738563" y="5081588"/>
          <p14:tracePt t="16505" x="3738563" y="5099050"/>
          <p14:tracePt t="16512" x="3738563" y="5116513"/>
          <p14:tracePt t="16515" x="3738563" y="5132388"/>
          <p14:tracePt t="16525" x="3738563" y="5157788"/>
          <p14:tracePt t="16529" x="3738563" y="5175250"/>
          <p14:tracePt t="16538" x="3738563" y="5192713"/>
          <p14:tracePt t="16544" x="3746500" y="5208588"/>
          <p14:tracePt t="16550" x="3746500" y="5235575"/>
          <p14:tracePt t="16559" x="3746500" y="5243513"/>
          <p14:tracePt t="16564" x="3746500" y="5251450"/>
          <p14:tracePt t="16573" x="3746500" y="5268913"/>
          <p14:tracePt t="16586" x="3746500" y="5276850"/>
          <p14:tracePt t="16593" x="3746500" y="5294313"/>
          <p14:tracePt t="16610" x="3756025" y="5302250"/>
          <p14:tracePt t="16613" x="3756025" y="5311775"/>
          <p14:tracePt t="16635" x="3756025" y="5319713"/>
          <p14:tracePt t="16644" x="3756025" y="5327650"/>
          <p14:tracePt t="16648" x="3763963" y="5337175"/>
          <p14:tracePt t="16678" x="3763963" y="5345113"/>
          <p14:tracePt t="16692" x="3763963" y="5353050"/>
          <p14:tracePt t="16725" x="3763963" y="5362575"/>
          <p14:tracePt t="16739" x="3763963" y="5370513"/>
          <p14:tracePt t="16753" x="3771900" y="5380038"/>
          <p14:tracePt t="16788" x="3771900" y="5387975"/>
          <p14:tracePt t="16816" x="3771900" y="5395913"/>
          <p14:tracePt t="17906" x="3771900" y="5387975"/>
          <p14:tracePt t="18004" x="3771900" y="5380038"/>
          <p14:tracePt t="18080" x="3771900" y="5370513"/>
          <p14:tracePt t="18149" x="3771900" y="5362575"/>
          <p14:tracePt t="18574" x="3771900" y="5380038"/>
          <p14:tracePt t="18580" x="3771900" y="5387975"/>
          <p14:tracePt t="18587" x="3771900" y="5405438"/>
          <p14:tracePt t="18593" x="3771900" y="5413375"/>
          <p14:tracePt t="18599" x="3771900" y="5430838"/>
          <p14:tracePt t="18609" x="3771900" y="5456238"/>
          <p14:tracePt t="18613" x="3771900" y="5464175"/>
          <p14:tracePt t="18623" x="3771900" y="5481638"/>
          <p14:tracePt t="18627" x="3771900" y="5497513"/>
          <p14:tracePt t="18635" x="3771900" y="5507038"/>
          <p14:tracePt t="18642" x="3771900" y="5524500"/>
          <p14:tracePt t="18657" x="3771900" y="5540375"/>
          <p14:tracePt t="18662" x="3771900" y="5557838"/>
          <p14:tracePt t="18669" x="3771900" y="5565775"/>
          <p14:tracePt t="18677" x="3771900" y="5575300"/>
          <p14:tracePt t="18684" x="3771900" y="5583238"/>
          <p14:tracePt t="18692" x="3771900" y="5600700"/>
          <p14:tracePt t="18697" x="3771900" y="5608638"/>
          <p14:tracePt t="18711" x="3771900" y="5626100"/>
          <p14:tracePt t="18717" x="3771900" y="5634038"/>
          <p14:tracePt t="18732" x="3771900" y="5651500"/>
          <p14:tracePt t="18746" x="3771900" y="5659438"/>
          <p14:tracePt t="18760" x="3771900" y="5668963"/>
          <p14:tracePt t="18767" x="3771900" y="5676900"/>
          <p14:tracePt t="18788" x="3771900" y="5684838"/>
          <p14:tracePt t="18809" x="3771900" y="5694363"/>
          <p14:tracePt t="18839" x="3763963" y="5694363"/>
          <p14:tracePt t="18860" x="3756025" y="5694363"/>
          <p14:tracePt t="18887" x="3746500" y="5694363"/>
          <p14:tracePt t="18894" x="3738563" y="5684838"/>
          <p14:tracePt t="18906" x="3729038" y="5684838"/>
          <p14:tracePt t="18912" x="3729038" y="5676900"/>
          <p14:tracePt t="18919" x="3721100" y="5668963"/>
          <p14:tracePt t="18927" x="3713163" y="5668963"/>
          <p14:tracePt t="18933" x="3713163" y="5659438"/>
          <p14:tracePt t="18942" x="3703638" y="5659438"/>
          <p14:tracePt t="18947" x="3695700" y="5641975"/>
          <p14:tracePt t="18954" x="3678238" y="5626100"/>
          <p14:tracePt t="18961" x="3662363" y="5583238"/>
          <p14:tracePt t="18968" x="3636963" y="5549900"/>
          <p14:tracePt t="18976" x="3602038" y="5481638"/>
          <p14:tracePt t="18982" x="3559175" y="5421313"/>
          <p14:tracePt t="18991" x="3533775" y="5370513"/>
          <p14:tracePt t="18996" x="3517900" y="5337175"/>
          <p14:tracePt t="19003" x="3500438" y="5319713"/>
          <p14:tracePt t="19010" x="3492500" y="5294313"/>
          <p14:tracePt t="19016" x="3482975" y="5294313"/>
          <p14:tracePt t="19026" x="3482975" y="5276850"/>
          <p14:tracePt t="19031" x="3475038" y="5268913"/>
          <p14:tracePt t="19041" x="3475038" y="5260975"/>
          <p14:tracePt t="19044" x="3467100" y="5251450"/>
          <p14:tracePt t="19051" x="3457575" y="5251450"/>
          <p14:tracePt t="19059" x="3457575" y="5243513"/>
          <p14:tracePt t="19065" x="3457575" y="5235575"/>
          <p14:tracePt t="19080" x="3449638" y="5226050"/>
          <p14:tracePt t="19087" x="3441700" y="5226050"/>
          <p14:tracePt t="19093" x="3441700" y="5218113"/>
          <p14:tracePt t="19100" x="3441700" y="5208588"/>
          <p14:tracePt t="19109" x="3432175" y="5208588"/>
          <p14:tracePt t="19115" x="3424238" y="5200650"/>
          <p14:tracePt t="19122" x="3414713" y="5192713"/>
          <p14:tracePt t="19135" x="3406775" y="5183188"/>
          <p14:tracePt t="19144" x="3398838" y="5183188"/>
          <p14:tracePt t="19148" x="3398838" y="5175250"/>
          <p14:tracePt t="19158" x="3389313" y="5167313"/>
          <p14:tracePt t="19163" x="3373438" y="5167313"/>
          <p14:tracePt t="19173" x="3373438" y="5157788"/>
          <p14:tracePt t="19178" x="3363913" y="5157788"/>
          <p14:tracePt t="19184" x="3355975" y="5149850"/>
          <p14:tracePt t="19192" x="3348038" y="5141913"/>
          <p14:tracePt t="19198" x="3338513" y="5141913"/>
          <p14:tracePt t="19205" x="3330575" y="5141913"/>
          <p14:tracePt t="19218" x="3313113" y="5141913"/>
          <p14:tracePt t="19225" x="3297238" y="5132388"/>
          <p14:tracePt t="19232" x="3287713" y="5132388"/>
          <p14:tracePt t="19241" x="3279775" y="5124450"/>
          <p14:tracePt t="19246" x="3262313" y="5124450"/>
          <p14:tracePt t="19253" x="3254375" y="5116513"/>
          <p14:tracePt t="19260" x="3236913" y="5116513"/>
          <p14:tracePt t="19266" x="3228975" y="5116513"/>
          <p14:tracePt t="19276" x="3219450" y="5116513"/>
          <p14:tracePt t="19281" x="3203575" y="5116513"/>
          <p14:tracePt t="19288" x="3194050" y="5116513"/>
          <p14:tracePt t="19295" x="3186113" y="5116513"/>
          <p14:tracePt t="19301" x="3178175" y="5116513"/>
          <p14:tracePt t="19310" x="3168650" y="5116513"/>
          <p14:tracePt t="19325" x="3160713" y="5116513"/>
          <p14:tracePt t="19330" x="3152775" y="5116513"/>
          <p14:tracePt t="19344" x="3143250" y="5116513"/>
          <p14:tracePt t="19350" x="3135313" y="5116513"/>
          <p14:tracePt t="19379" x="3127375" y="5116513"/>
          <p14:tracePt t="19402" x="3117850" y="5116513"/>
          <p14:tracePt t="19416" x="3109913" y="5116513"/>
          <p14:tracePt t="19436" x="3100388" y="5116513"/>
          <p14:tracePt t="19443" x="3092450" y="5106988"/>
          <p14:tracePt t="19456" x="3074988" y="5099050"/>
          <p14:tracePt t="19462" x="3067050" y="5099050"/>
          <p14:tracePt t="19468" x="3067050" y="5091113"/>
          <p14:tracePt t="19477" x="3059113" y="5091113"/>
          <p14:tracePt t="19482" x="3049588" y="5091113"/>
          <p14:tracePt t="19491" x="3041650" y="5091113"/>
          <p14:tracePt t="19503" x="3041650" y="5081588"/>
          <p14:tracePt t="19510" x="3033713" y="5081588"/>
          <p14:tracePt t="19517" x="3033713" y="5073650"/>
          <p14:tracePt t="19526" x="3024188" y="5073650"/>
          <p14:tracePt t="19552" x="3016250" y="5073650"/>
          <p14:tracePt t="19566" x="3008313" y="5073650"/>
          <p14:tracePt t="19700" x="3016250" y="5073650"/>
          <p14:tracePt t="19726" x="3024188" y="5073650"/>
          <p14:tracePt t="19747" x="3033713" y="5073650"/>
          <p14:tracePt t="19777" x="3041650" y="5073650"/>
          <p14:tracePt t="19783" x="3049588" y="5073650"/>
          <p14:tracePt t="19792" x="3059113" y="5073650"/>
          <p14:tracePt t="19795" x="3067050" y="5073650"/>
          <p14:tracePt t="19802" x="3092450" y="5073650"/>
          <p14:tracePt t="19809" x="3117850" y="5073650"/>
          <p14:tracePt t="19816" x="3135313" y="5073650"/>
          <p14:tracePt t="19825" x="3168650" y="5073650"/>
          <p14:tracePt t="19829" x="3194050" y="5073650"/>
          <p14:tracePt t="19837" x="3211513" y="5073650"/>
          <p14:tracePt t="19844" x="3236913" y="5073650"/>
          <p14:tracePt t="19851" x="3262313" y="5073650"/>
          <p14:tracePt t="19859" x="3270250" y="5073650"/>
          <p14:tracePt t="19881" x="3322638" y="5081588"/>
          <p14:tracePt t="19887" x="3348038" y="5091113"/>
          <p14:tracePt t="19897" x="3363913" y="5091113"/>
          <p14:tracePt t="19900" x="3381375" y="5091113"/>
          <p14:tracePt t="19908" x="3398838" y="5091113"/>
          <p14:tracePt t="19913" x="3406775" y="5091113"/>
          <p14:tracePt t="19920" x="3432175" y="5091113"/>
          <p14:tracePt t="19927" x="3449638" y="5091113"/>
          <p14:tracePt t="19935" x="3457575" y="5091113"/>
          <p14:tracePt t="19943" x="3475038" y="5099050"/>
          <p14:tracePt t="19948" x="3500438" y="5099050"/>
          <p14:tracePt t="19955" x="3508375" y="5099050"/>
          <p14:tracePt t="19961" x="3525838" y="5099050"/>
          <p14:tracePt t="19969" x="3533775" y="5099050"/>
          <p14:tracePt t="19976" x="3543300" y="5099050"/>
          <p14:tracePt t="19983" x="3559175" y="5099050"/>
          <p14:tracePt t="19992" x="3568700" y="5099050"/>
          <p14:tracePt t="19996" x="3586163" y="5099050"/>
          <p14:tracePt t="20004" x="3594100" y="5099050"/>
          <p14:tracePt t="20019" x="3611563" y="5099050"/>
          <p14:tracePt t="20025" x="3619500" y="5099050"/>
          <p14:tracePt t="20041" x="3636963" y="5099050"/>
          <p14:tracePt t="20053" x="3644900" y="5099050"/>
          <p14:tracePt t="20060" x="3662363" y="5099050"/>
          <p14:tracePt t="20081" x="3670300" y="5099050"/>
          <p14:tracePt t="20088" x="3678238" y="5099050"/>
          <p14:tracePt t="20094" x="3687763" y="5099050"/>
          <p14:tracePt t="20101" x="3695700" y="5099050"/>
          <p14:tracePt t="20108" x="3703638" y="5099050"/>
          <p14:tracePt t="20125" x="3713163" y="5099050"/>
          <p14:tracePt t="20129" x="3729038" y="5099050"/>
          <p14:tracePt t="20143" x="3738563" y="5099050"/>
          <p14:tracePt t="20149" x="3756025" y="5099050"/>
          <p14:tracePt t="20164" x="3763963" y="5099050"/>
          <p14:tracePt t="20170" x="3771900" y="5099050"/>
          <p14:tracePt t="20177" x="3781425" y="5099050"/>
          <p14:tracePt t="20184" x="3789363" y="5099050"/>
          <p14:tracePt t="20192" x="3797300" y="5099050"/>
          <p14:tracePt t="20198" x="3806825" y="5099050"/>
          <p14:tracePt t="20205" x="3814763" y="5099050"/>
          <p14:tracePt t="20211" x="3822700" y="5099050"/>
          <p14:tracePt t="20226" x="3832225" y="5099050"/>
          <p14:tracePt t="20234" x="3840163" y="5099050"/>
          <p14:tracePt t="20248" x="3848100" y="5099050"/>
          <p14:tracePt t="20262" x="3857625" y="5099050"/>
          <p14:tracePt t="20276" x="3865563" y="5099050"/>
          <p14:tracePt t="20309" x="3873500" y="5099050"/>
          <p14:tracePt t="20395" x="3865563" y="5099050"/>
          <p14:tracePt t="20401" x="3857625" y="5099050"/>
          <p14:tracePt t="20410" x="3848100" y="5099050"/>
          <p14:tracePt t="20416" x="3822700" y="5099050"/>
          <p14:tracePt t="20421" x="3797300" y="5099050"/>
          <p14:tracePt t="20427" x="3756025" y="5099050"/>
          <p14:tracePt t="20434" x="3713163" y="5099050"/>
          <p14:tracePt t="20443" x="3652838" y="5091113"/>
          <p14:tracePt t="20448" x="3576638" y="5081588"/>
          <p14:tracePt t="20458" x="3525838" y="5081588"/>
          <p14:tracePt t="20462" x="3475038" y="5073650"/>
          <p14:tracePt t="20469" x="3432175" y="5073650"/>
          <p14:tracePt t="20477" x="3389313" y="5073650"/>
          <p14:tracePt t="20483" x="3355975" y="5073650"/>
          <p14:tracePt t="20491" x="3313113" y="5073650"/>
          <p14:tracePt t="20497" x="3279775" y="5073650"/>
          <p14:tracePt t="20507" x="3262313" y="5073650"/>
          <p14:tracePt t="20512" x="3244850" y="5073650"/>
          <p14:tracePt t="20517" x="3228975" y="5073650"/>
          <p14:tracePt t="20525" x="3203575" y="5073650"/>
          <p14:tracePt t="20532" x="3178175" y="5073650"/>
          <p14:tracePt t="20540" x="3168650" y="5073650"/>
          <p14:tracePt t="20545" x="3152775" y="5073650"/>
          <p14:tracePt t="20552" x="3127375" y="5073650"/>
          <p14:tracePt t="20559" x="3117850" y="5073650"/>
          <p14:tracePt t="20566" x="3092450" y="5073650"/>
          <p14:tracePt t="20575" x="3074988" y="5073650"/>
          <p14:tracePt t="20580" x="3059113" y="5073650"/>
          <p14:tracePt t="20588" x="3049588" y="5081588"/>
          <p14:tracePt t="20594" x="3033713" y="5081588"/>
          <p14:tracePt t="20610" x="3024188" y="5081588"/>
          <p14:tracePt t="20616" x="3008313" y="5081588"/>
          <p14:tracePt t="20629" x="2998788" y="5081588"/>
          <p14:tracePt t="20637" x="2990850" y="5081588"/>
          <p14:tracePt t="20643" x="2982913" y="5081588"/>
          <p14:tracePt t="20650" x="2973388" y="5081588"/>
          <p14:tracePt t="20659" x="2965450" y="5081588"/>
          <p14:tracePt t="20671" x="2955925" y="5081588"/>
          <p14:tracePt t="20685" x="2940050" y="5081588"/>
          <p14:tracePt t="20706" x="2930525" y="5081588"/>
          <p14:tracePt t="20713" x="2922588" y="5081588"/>
          <p14:tracePt t="20726" x="2914650" y="5081588"/>
          <p14:tracePt t="20734" x="2905125" y="5081588"/>
          <p14:tracePt t="20742" x="2897188" y="5081588"/>
          <p14:tracePt t="20775" x="2889250" y="5081588"/>
          <p14:tracePt t="20868" x="2905125" y="5091113"/>
          <p14:tracePt t="20875" x="2922588" y="5091113"/>
          <p14:tracePt t="20879" x="2940050" y="5099050"/>
          <p14:tracePt t="20893" x="3033713" y="5106988"/>
          <p14:tracePt t="20900" x="3100388" y="5106988"/>
          <p14:tracePt t="20912" x="3160713" y="5116513"/>
          <p14:tracePt t="20914" x="3228975" y="5116513"/>
          <p14:tracePt t="20921" x="3279775" y="5116513"/>
          <p14:tracePt t="20927" x="3322638" y="5116513"/>
          <p14:tracePt t="20935" x="3363913" y="5116513"/>
          <p14:tracePt t="20941" x="3424238" y="5116513"/>
          <p14:tracePt t="20948" x="3467100" y="5116513"/>
          <p14:tracePt t="20957" x="3508375" y="5116513"/>
          <p14:tracePt t="20962" x="3543300" y="5116513"/>
          <p14:tracePt t="20969" x="3568700" y="5116513"/>
          <p14:tracePt t="20976" x="3602038" y="5116513"/>
          <p14:tracePt t="20983" x="3636963" y="5116513"/>
          <p14:tracePt t="20992" x="3652838" y="5116513"/>
          <p14:tracePt t="20997" x="3670300" y="5116513"/>
          <p14:tracePt t="21004" x="3687763" y="5116513"/>
          <p14:tracePt t="21011" x="3695700" y="5116513"/>
          <p14:tracePt t="21022" x="3721100" y="5116513"/>
          <p14:tracePt t="21028" x="3738563" y="5116513"/>
          <p14:tracePt t="21041" x="3756025" y="5116513"/>
          <p14:tracePt t="21045" x="3763963" y="5116513"/>
          <p14:tracePt t="21055" x="3771900" y="5116513"/>
          <p14:tracePt t="21060" x="3781425" y="5116513"/>
          <p14:tracePt t="21067" x="3789363" y="5116513"/>
          <p14:tracePt t="21081" x="3797300" y="5116513"/>
          <p14:tracePt t="21087" x="3806825" y="5116513"/>
          <p14:tracePt t="21102" x="3814763" y="5116513"/>
          <p14:tracePt t="21116" x="3822700" y="5116513"/>
          <p14:tracePt t="21137" x="3832225" y="5116513"/>
          <p14:tracePt t="21186" x="3840163" y="5116513"/>
          <p14:tracePt t="21492" x="3832225" y="5116513"/>
          <p14:tracePt t="21525" x="3822700" y="5116513"/>
          <p14:tracePt t="21555" x="3814763" y="5116513"/>
          <p14:tracePt t="22575" x="3806825" y="5124450"/>
          <p14:tracePt t="22590" x="3797300" y="5124450"/>
          <p14:tracePt t="22624" x="3789363" y="5124450"/>
          <p14:tracePt t="22846" x="3900488" y="5124450"/>
          <p14:tracePt t="22853" x="4035425" y="5124450"/>
          <p14:tracePt t="22859" x="4162425" y="5132388"/>
          <p14:tracePt t="22866" x="4248150" y="5132388"/>
          <p14:tracePt t="22876" x="4332288" y="5141913"/>
          <p14:tracePt t="22880" x="4375150" y="5141913"/>
          <p14:tracePt t="22887" x="4410075" y="5141913"/>
          <p14:tracePt t="22894" x="4443413" y="5141913"/>
          <p14:tracePt t="22901" x="4476750" y="5141913"/>
          <p14:tracePt t="22910" x="4486275" y="5141913"/>
          <p14:tracePt t="22915" x="4511675" y="5141913"/>
          <p14:tracePt t="22923" x="4537075" y="5141913"/>
          <p14:tracePt t="22928" x="4545013" y="5141913"/>
          <p14:tracePt t="22937" x="4562475" y="5141913"/>
          <p14:tracePt t="22943" x="4587875" y="5141913"/>
          <p14:tracePt t="22950" x="4605338" y="5141913"/>
          <p14:tracePt t="22958" x="4621213" y="5141913"/>
          <p14:tracePt t="22964" x="4656138" y="5141913"/>
          <p14:tracePt t="22973" x="4681538" y="5141913"/>
          <p14:tracePt t="22981" x="4724400" y="5141913"/>
          <p14:tracePt t="22986" x="4757738" y="5141913"/>
          <p14:tracePt t="22991" x="4800600" y="5141913"/>
          <p14:tracePt t="22998" x="4833938" y="5141913"/>
          <p14:tracePt t="23007" x="4876800" y="5141913"/>
          <p14:tracePt t="23012" x="4919663" y="5141913"/>
          <p14:tracePt t="23018" x="4962525" y="5141913"/>
          <p14:tracePt t="23026" x="5021263" y="5141913"/>
          <p14:tracePt t="23033" x="5064125" y="5132388"/>
          <p14:tracePt t="23041" x="5097463" y="5132388"/>
          <p14:tracePt t="23047" x="5140325" y="5132388"/>
          <p14:tracePt t="23056" x="5173663" y="5124450"/>
          <p14:tracePt t="23060" x="5208588" y="5124450"/>
          <p14:tracePt t="23067" x="5224463" y="5124450"/>
          <p14:tracePt t="23074" x="5241925" y="5124450"/>
          <p14:tracePt t="23081" x="5259388" y="5124450"/>
          <p14:tracePt t="23092" x="5267325" y="5124450"/>
          <p14:tracePt t="23096" x="5284788" y="5124450"/>
          <p14:tracePt t="23103" x="5292725" y="5124450"/>
          <p14:tracePt t="23110" x="5302250" y="5124450"/>
          <p14:tracePt t="23116" x="5318125" y="5124450"/>
          <p14:tracePt t="23131" x="5335588" y="5124450"/>
          <p14:tracePt t="23138" x="5343525" y="5124450"/>
          <p14:tracePt t="23155" x="5353050" y="5124450"/>
          <p14:tracePt t="23542" x="5360988" y="5124450"/>
          <p14:tracePt t="23548" x="5368925" y="5124450"/>
          <p14:tracePt t="23562" x="5386388" y="5124450"/>
          <p14:tracePt t="23569" x="5394325" y="5124450"/>
          <p14:tracePt t="23576" x="5403850" y="5124450"/>
          <p14:tracePt t="23582" x="5421313" y="5124450"/>
          <p14:tracePt t="23591" x="5437188" y="5116513"/>
          <p14:tracePt t="23596" x="5462588" y="5116513"/>
          <p14:tracePt t="23604" x="5480050" y="5106988"/>
          <p14:tracePt t="23610" x="5497513" y="5106988"/>
          <p14:tracePt t="23618" x="5513388" y="5099050"/>
          <p14:tracePt t="23625" x="5538788" y="5099050"/>
          <p14:tracePt t="23631" x="5548313" y="5099050"/>
          <p14:tracePt t="23641" x="5565775" y="5099050"/>
          <p14:tracePt t="23645" x="5581650" y="5099050"/>
          <p14:tracePt t="23653" x="5599113" y="5099050"/>
          <p14:tracePt t="23659" x="5616575" y="5099050"/>
          <p14:tracePt t="23666" x="5624513" y="5099050"/>
          <p14:tracePt t="23675" x="5641975" y="5099050"/>
          <p14:tracePt t="23680" x="5649913" y="5099050"/>
          <p14:tracePt t="23687" x="5675313" y="5099050"/>
          <p14:tracePt t="23694" x="5692775" y="5099050"/>
          <p14:tracePt t="23701" x="5718175" y="5091113"/>
          <p14:tracePt t="23709" x="5735638" y="5091113"/>
          <p14:tracePt t="23714" x="5751513" y="5091113"/>
          <p14:tracePt t="23724" x="5761038" y="5091113"/>
          <p14:tracePt t="23728" x="5786438" y="5091113"/>
          <p14:tracePt t="23735" x="5802313" y="5091113"/>
          <p14:tracePt t="23742" x="5811838" y="5091113"/>
          <p14:tracePt t="23749" x="5827713" y="5091113"/>
          <p14:tracePt t="23758" x="5837238" y="5091113"/>
          <p14:tracePt t="23763" x="5853113" y="5091113"/>
          <p14:tracePt t="23770" x="5880100" y="5091113"/>
          <p14:tracePt t="23777" x="5888038" y="5091113"/>
          <p14:tracePt t="23784" x="5913438" y="5091113"/>
          <p14:tracePt t="23791" x="5938838" y="5091113"/>
          <p14:tracePt t="23798" x="5946775" y="5091113"/>
          <p14:tracePt t="23807" x="5964238" y="5091113"/>
          <p14:tracePt t="23812" x="5989638" y="5091113"/>
          <p14:tracePt t="23826" x="6007100" y="5091113"/>
          <p14:tracePt t="23832" x="6015038" y="5091113"/>
          <p14:tracePt t="23841" x="6024563" y="5091113"/>
          <p14:tracePt t="23846" x="6040438" y="5091113"/>
          <p14:tracePt t="23856" x="6049963" y="5091113"/>
          <p14:tracePt t="23860" x="6057900" y="5091113"/>
          <p14:tracePt t="23868" x="6065838" y="5091113"/>
          <p14:tracePt t="23875" x="6075363" y="5091113"/>
          <p14:tracePt t="23894" x="6091238" y="5091113"/>
          <p14:tracePt t="23895" x="6100763" y="5081588"/>
          <p14:tracePt t="23902" x="6108700" y="5081588"/>
          <p14:tracePt t="23909" x="6116638" y="5081588"/>
          <p14:tracePt t="23916" x="6126163" y="5081588"/>
          <p14:tracePt t="23924" x="6134100" y="5081588"/>
          <p14:tracePt t="23938" x="6142038" y="5081588"/>
          <p14:tracePt t="23944" x="6151563" y="5081588"/>
          <p14:tracePt t="23951" x="6159500" y="5081588"/>
          <p14:tracePt t="23973" x="6167438" y="5081588"/>
          <p14:tracePt t="23978" x="6176963" y="5081588"/>
          <p14:tracePt t="24014" x="6184900" y="5081588"/>
          <p14:tracePt t="24640" x="6184900" y="5073650"/>
          <p14:tracePt t="24710" x="6194425" y="5073650"/>
          <p14:tracePt t="24717" x="6202363" y="5064125"/>
          <p14:tracePt t="24729" x="6210300" y="5064125"/>
          <p14:tracePt t="24736" x="6219825" y="5064125"/>
          <p14:tracePt t="24750" x="6235700" y="5064125"/>
          <p14:tracePt t="24757" x="6253163" y="5056188"/>
          <p14:tracePt t="24764" x="6261100" y="5056188"/>
          <p14:tracePt t="24773" x="6278563" y="5048250"/>
          <p14:tracePt t="24777" x="6296025" y="5048250"/>
          <p14:tracePt t="24784" x="6303963" y="5048250"/>
          <p14:tracePt t="24791" x="6321425" y="5048250"/>
          <p14:tracePt t="24798" x="6338888" y="5048250"/>
          <p14:tracePt t="24806" x="6338888" y="5038725"/>
          <p14:tracePt t="24812" x="6346825" y="5038725"/>
          <p14:tracePt t="24820" x="6364288" y="5030788"/>
          <p14:tracePt t="24833" x="6372225" y="5030788"/>
          <p14:tracePt t="24840" x="6380163" y="5030788"/>
          <p14:tracePt t="24846" x="6389688" y="5030788"/>
          <p14:tracePt t="24856" x="6397625" y="5030788"/>
          <p14:tracePt t="24860" x="6405563" y="5030788"/>
          <p14:tracePt t="24889" x="6415088" y="5030788"/>
          <p14:tracePt t="24895" x="6415088" y="5022850"/>
          <p14:tracePt t="24964" x="6405563" y="5022850"/>
          <p14:tracePt t="24973" x="6397625" y="5022850"/>
          <p14:tracePt t="24978" x="6389688" y="5022850"/>
          <p14:tracePt t="24999" x="6380163" y="5022850"/>
          <p14:tracePt t="25007" x="6372225" y="5022850"/>
          <p14:tracePt t="25020" x="6354763" y="5022850"/>
          <p14:tracePt t="25027" x="6338888" y="5022850"/>
          <p14:tracePt t="25034" x="6321425" y="5022850"/>
          <p14:tracePt t="25041" x="6303963" y="5022850"/>
          <p14:tracePt t="25048" x="6286500" y="5022850"/>
          <p14:tracePt t="25056" x="6261100" y="5022850"/>
          <p14:tracePt t="25061" x="6235700" y="5022850"/>
          <p14:tracePt t="25068" x="6219825" y="5022850"/>
          <p14:tracePt t="25075" x="6194425" y="5022850"/>
          <p14:tracePt t="25082" x="6176963" y="5022850"/>
          <p14:tracePt t="25090" x="6167438" y="5022850"/>
          <p14:tracePt t="25096" x="6142038" y="5013325"/>
          <p14:tracePt t="25105" x="6116638" y="5013325"/>
          <p14:tracePt t="25110" x="6100763" y="5005388"/>
          <p14:tracePt t="25117" x="6075363" y="4997450"/>
          <p14:tracePt t="25124" x="6057900" y="4997450"/>
          <p14:tracePt t="25131" x="6032500" y="4987925"/>
          <p14:tracePt t="25140" x="6015038" y="4979988"/>
          <p14:tracePt t="25145" x="5997575" y="4972050"/>
          <p14:tracePt t="25152" x="5972175" y="4954588"/>
          <p14:tracePt t="25159" x="5946775" y="4946650"/>
          <p14:tracePt t="25165" x="5938838" y="4946650"/>
          <p14:tracePt t="25174" x="5921375" y="4937125"/>
          <p14:tracePt t="25180" x="5905500" y="4919663"/>
          <p14:tracePt t="25188" x="5888038" y="4911725"/>
          <p14:tracePt t="25193" x="5880100" y="4903788"/>
          <p14:tracePt t="25200" x="5862638" y="4894263"/>
          <p14:tracePt t="25207" x="5845175" y="4886325"/>
          <p14:tracePt t="25214" x="5845175" y="4878388"/>
          <p14:tracePt t="25224" x="5837238" y="4868863"/>
          <p14:tracePt t="25228" x="5819775" y="4860925"/>
          <p14:tracePt t="25235" x="5819775" y="4852988"/>
          <p14:tracePt t="25242" x="5811838" y="4843463"/>
          <p14:tracePt t="25249" x="5802313" y="4835525"/>
          <p14:tracePt t="25258" x="5794375" y="4818063"/>
          <p14:tracePt t="25263" x="5794375" y="4810125"/>
          <p14:tracePt t="25272" x="5786438" y="4802188"/>
          <p14:tracePt t="25277" x="5786438" y="4784725"/>
          <p14:tracePt t="25284" x="5776913" y="4767263"/>
          <p14:tracePt t="25291" x="5768975" y="4767263"/>
          <p14:tracePt t="25298" x="5761038" y="4749800"/>
          <p14:tracePt t="25308" x="5761038" y="4741863"/>
          <p14:tracePt t="25319" x="5751513" y="4733925"/>
          <p14:tracePt t="25327" x="5751513" y="4724400"/>
          <p14:tracePt t="25333" x="5743575" y="4716463"/>
          <p14:tracePt t="25347" x="5743575" y="4708525"/>
          <p14:tracePt t="25356" x="5743575" y="4699000"/>
          <p14:tracePt t="25370" x="5735638" y="4691063"/>
          <p14:tracePt t="25379" x="5735638" y="4683125"/>
          <p14:tracePt t="25383" x="5726113" y="4673600"/>
          <p14:tracePt t="25397" x="5718175" y="4657725"/>
          <p14:tracePt t="25403" x="5718175" y="4648200"/>
          <p14:tracePt t="25409" x="5718175" y="4640263"/>
          <p14:tracePt t="25416" x="5708650" y="4622800"/>
          <p14:tracePt t="25431" x="5708650" y="4605338"/>
          <p14:tracePt t="25441" x="5708650" y="4589463"/>
          <p14:tracePt t="25444" x="5708650" y="4579938"/>
          <p14:tracePt t="25451" x="5700713" y="4572000"/>
          <p14:tracePt t="25458" x="5700713" y="4564063"/>
          <p14:tracePt t="25465" x="5692775" y="4546600"/>
          <p14:tracePt t="25474" x="5692775" y="4538663"/>
          <p14:tracePt t="25479" x="5683250" y="4521200"/>
          <p14:tracePt t="25486" x="5683250" y="4503738"/>
          <p14:tracePt t="25493" x="5675313" y="4486275"/>
          <p14:tracePt t="25501" x="5675313" y="4478338"/>
          <p14:tracePt t="25508" x="5675313" y="4452938"/>
          <p14:tracePt t="25514" x="5675313" y="4445000"/>
          <p14:tracePt t="25523" x="5675313" y="4419600"/>
          <p14:tracePt t="25528" x="5675313" y="4394200"/>
          <p14:tracePt t="25535" x="5675313" y="4384675"/>
          <p14:tracePt t="25542" x="5675313" y="4359275"/>
          <p14:tracePt t="25548" x="5675313" y="4341813"/>
          <p14:tracePt t="25558" x="5675313" y="4325938"/>
          <p14:tracePt t="25562" x="5675313" y="4308475"/>
          <p14:tracePt t="25570" x="5675313" y="4291013"/>
          <p14:tracePt t="25576" x="5675313" y="4283075"/>
          <p14:tracePt t="25583" x="5675313" y="4265613"/>
          <p14:tracePt t="25598" x="5675313" y="4249738"/>
          <p14:tracePt t="25606" x="5675313" y="4232275"/>
          <p14:tracePt t="25612" x="5683250" y="4232275"/>
          <p14:tracePt t="25619" x="5683250" y="4214813"/>
          <p14:tracePt t="25625" x="5692775" y="4206875"/>
          <p14:tracePt t="25642" x="5700713" y="4197350"/>
          <p14:tracePt t="25646" x="5708650" y="4189413"/>
          <p14:tracePt t="25653" x="5718175" y="4181475"/>
          <p14:tracePt t="25659" x="5735638" y="4171950"/>
          <p14:tracePt t="25666" x="5761038" y="4156075"/>
          <p14:tracePt t="25674" x="5794375" y="4138613"/>
          <p14:tracePt t="25680" x="5845175" y="4121150"/>
          <p14:tracePt t="25691" x="5888038" y="4095750"/>
          <p14:tracePt t="25695" x="5938838" y="4087813"/>
          <p14:tracePt t="25702" x="5997575" y="4070350"/>
          <p14:tracePt t="25708" x="6032500" y="4062413"/>
          <p14:tracePt t="25718" x="6057900" y="4062413"/>
          <p14:tracePt t="25725" x="6075363" y="4062413"/>
          <p14:tracePt t="25729" x="6100763" y="4062413"/>
          <p14:tracePt t="25736" x="6116638" y="4062413"/>
          <p14:tracePt t="25743" x="6134100" y="4062413"/>
          <p14:tracePt t="25750" x="6151563" y="4062413"/>
          <p14:tracePt t="25757" x="6167438" y="4070350"/>
          <p14:tracePt t="25764" x="6176963" y="4079875"/>
          <p14:tracePt t="25774" x="6194425" y="4079875"/>
          <p14:tracePt t="25777" x="6219825" y="4095750"/>
          <p14:tracePt t="25786" x="6235700" y="4105275"/>
          <p14:tracePt t="25792" x="6245225" y="4121150"/>
          <p14:tracePt t="25799" x="6261100" y="4130675"/>
          <p14:tracePt t="25808" x="6278563" y="4146550"/>
          <p14:tracePt t="25813" x="6303963" y="4156075"/>
          <p14:tracePt t="25822" x="6311900" y="4171950"/>
          <p14:tracePt t="25826" x="6329363" y="4197350"/>
          <p14:tracePt t="25834" x="6346825" y="4214813"/>
          <p14:tracePt t="25840" x="6364288" y="4232275"/>
          <p14:tracePt t="25848" x="6380163" y="4240213"/>
          <p14:tracePt t="25857" x="6380163" y="4257675"/>
          <p14:tracePt t="25861" x="6397625" y="4275138"/>
          <p14:tracePt t="25869" x="6405563" y="4300538"/>
          <p14:tracePt t="25875" x="6423025" y="4300538"/>
          <p14:tracePt t="25882" x="6430963" y="4316413"/>
          <p14:tracePt t="25890" x="6440488" y="4333875"/>
          <p14:tracePt t="25906" x="6456363" y="4368800"/>
          <p14:tracePt t="25910" x="6465888" y="4394200"/>
          <p14:tracePt t="25916" x="6473825" y="4419600"/>
          <p14:tracePt t="25925" x="6491288" y="4445000"/>
          <p14:tracePt t="25930" x="6491288" y="4470400"/>
          <p14:tracePt t="25941" x="6499225" y="4495800"/>
          <p14:tracePt t="25945" x="6508750" y="4521200"/>
          <p14:tracePt t="25952" x="6516688" y="4546600"/>
          <p14:tracePt t="25959" x="6516688" y="4554538"/>
          <p14:tracePt t="25965" x="6516688" y="4572000"/>
          <p14:tracePt t="25974" x="6516688" y="4579938"/>
          <p14:tracePt t="25979" x="6516688" y="4589463"/>
          <p14:tracePt t="25988" x="6516688" y="4605338"/>
          <p14:tracePt t="26001" x="6516688" y="4614863"/>
          <p14:tracePt t="26007" x="6516688" y="4630738"/>
          <p14:tracePt t="26024" x="6516688" y="4640263"/>
          <p14:tracePt t="26028" x="6516688" y="4657725"/>
          <p14:tracePt t="26045" x="6516688" y="4665663"/>
          <p14:tracePt t="26051" x="6516688" y="4683125"/>
          <p14:tracePt t="26064" x="6516688" y="4691063"/>
          <p14:tracePt t="26070" x="6516688" y="4699000"/>
          <p14:tracePt t="26076" x="6508750" y="4708525"/>
          <p14:tracePt t="26084" x="6508750" y="4716463"/>
          <p14:tracePt t="26091" x="6499225" y="4724400"/>
          <p14:tracePt t="26107" x="6499225" y="4733925"/>
          <p14:tracePt t="26111" x="6499225" y="4741863"/>
          <p14:tracePt t="26125" x="6491288" y="4741863"/>
          <p14:tracePt t="26133" x="6491288" y="4749800"/>
          <p14:tracePt t="26140" x="6483350" y="4749800"/>
          <p14:tracePt t="26156" x="6483350" y="4759325"/>
          <p14:tracePt t="26169" x="6483350" y="4767263"/>
          <p14:tracePt t="26176" x="6473825" y="4767263"/>
          <p14:tracePt t="26202" x="6465888" y="4767263"/>
          <p14:tracePt t="26704" x="6465888" y="4775200"/>
          <p14:tracePt t="26710" x="6456363" y="4775200"/>
          <p14:tracePt t="26724" x="6448425" y="4784725"/>
          <p14:tracePt t="26730" x="6440488" y="4784725"/>
          <p14:tracePt t="26738" x="6440488" y="4792663"/>
          <p14:tracePt t="26743" x="6430963" y="4810125"/>
          <p14:tracePt t="26751" x="6415088" y="4818063"/>
          <p14:tracePt t="26758" x="6397625" y="4827588"/>
          <p14:tracePt t="26764" x="6389688" y="4843463"/>
          <p14:tracePt t="26774" x="6372225" y="4860925"/>
          <p14:tracePt t="26778" x="6354763" y="4878388"/>
          <p14:tracePt t="26785" x="6338888" y="4886325"/>
          <p14:tracePt t="26792" x="6329363" y="4903788"/>
          <p14:tracePt t="26799" x="6311900" y="4911725"/>
          <p14:tracePt t="26807" x="6303963" y="4929188"/>
          <p14:tracePt t="26813" x="6286500" y="4946650"/>
          <p14:tracePt t="26823" x="6270625" y="4946650"/>
          <p14:tracePt t="26827" x="6270625" y="4954588"/>
          <p14:tracePt t="26835" x="6253163" y="4972050"/>
          <p14:tracePt t="26841" x="6245225" y="4972050"/>
          <p14:tracePt t="26857" x="6227763" y="4979988"/>
          <p14:tracePt t="26863" x="6219825" y="4987925"/>
          <p14:tracePt t="26870" x="6219825" y="4997450"/>
          <p14:tracePt t="26875" x="6210300" y="4997450"/>
          <p14:tracePt t="26882" x="6202363" y="4997450"/>
          <p14:tracePt t="26891" x="6194425" y="4997450"/>
          <p14:tracePt t="26896" x="6194425" y="5005388"/>
          <p14:tracePt t="26905" x="6184900" y="5005388"/>
          <p14:tracePt t="26910" x="6184900" y="5013325"/>
          <p14:tracePt t="26917" x="6176963" y="5013325"/>
          <p14:tracePt t="26924" x="6176963" y="5022850"/>
          <p14:tracePt t="26931" x="6167438" y="5022850"/>
          <p14:tracePt t="26940" x="6159500" y="5022850"/>
          <p14:tracePt t="26957" x="6151563" y="5022850"/>
          <p14:tracePt t="26962" x="6142038" y="5022850"/>
          <p14:tracePt t="26966" x="6134100" y="5022850"/>
          <p14:tracePt t="26973" x="6126163" y="5030788"/>
          <p14:tracePt t="26980" x="6116638" y="5030788"/>
          <p14:tracePt t="26990" x="6108700" y="5030788"/>
          <p14:tracePt t="26994" x="6100763" y="5030788"/>
          <p14:tracePt t="27001" x="6091238" y="5038725"/>
          <p14:tracePt t="27008" x="6083300" y="5038725"/>
          <p14:tracePt t="27014" x="6065838" y="5038725"/>
          <p14:tracePt t="27024" x="6049963" y="5048250"/>
          <p14:tracePt t="27028" x="6040438" y="5048250"/>
          <p14:tracePt t="27038" x="6024563" y="5048250"/>
          <p14:tracePt t="27042" x="6007100" y="5048250"/>
          <p14:tracePt t="27049" x="5997575" y="5048250"/>
          <p14:tracePt t="27058" x="5981700" y="5048250"/>
          <p14:tracePt t="27063" x="5972175" y="5048250"/>
          <p14:tracePt t="27074" x="5964238" y="5048250"/>
          <p14:tracePt t="27077" x="5946775" y="5048250"/>
          <p14:tracePt t="27091" x="5930900" y="5048250"/>
          <p14:tracePt t="27107" x="5921375" y="5048250"/>
          <p14:tracePt t="27112" x="5913438" y="5048250"/>
          <p14:tracePt t="27119" x="5905500" y="5048250"/>
          <p14:tracePt t="27136" x="5888038" y="5048250"/>
          <p14:tracePt t="27144" x="5880100" y="5048250"/>
          <p14:tracePt t="27157" x="5870575" y="5048250"/>
          <p14:tracePt t="27164" x="5862638" y="5048250"/>
          <p14:tracePt t="27174" x="5853113" y="5048250"/>
          <p14:tracePt t="27182" x="5845175" y="5048250"/>
          <p14:tracePt t="27203" x="5837238" y="5048250"/>
          <p14:tracePt t="27216" x="5827713" y="5048250"/>
          <p14:tracePt t="27684" x="5802313" y="5048250"/>
          <p14:tracePt t="27691" x="5768975" y="5048250"/>
          <p14:tracePt t="27697" x="5735638" y="5038725"/>
          <p14:tracePt t="27704" x="5708650" y="5030788"/>
          <p14:tracePt t="27710" x="5683250" y="5022850"/>
          <p14:tracePt t="27716" x="5657850" y="5013325"/>
          <p14:tracePt t="27723" x="5632450" y="4997450"/>
          <p14:tracePt t="27731" x="5607050" y="4979988"/>
          <p14:tracePt t="27740" x="5581650" y="4962525"/>
          <p14:tracePt t="27744" x="5556250" y="4937125"/>
          <p14:tracePt t="27752" x="5548313" y="4919663"/>
          <p14:tracePt t="27758" x="5530850" y="4894263"/>
          <p14:tracePt t="27766" x="5513388" y="4886325"/>
          <p14:tracePt t="27773" x="5497513" y="4860925"/>
          <p14:tracePt t="27780" x="5487988" y="4843463"/>
          <p14:tracePt t="27789" x="5487988" y="4835525"/>
          <p14:tracePt t="27793" x="5480050" y="4827588"/>
          <p14:tracePt t="27800" x="5480050" y="4810125"/>
          <p14:tracePt t="27807" x="5472113" y="4792663"/>
          <p14:tracePt t="27814" x="5472113" y="4775200"/>
          <p14:tracePt t="27823" x="5472113" y="4759325"/>
          <p14:tracePt t="27828" x="5472113" y="4741863"/>
          <p14:tracePt t="27835" x="5472113" y="4724400"/>
          <p14:tracePt t="27842" x="5472113" y="4699000"/>
          <p14:tracePt t="27849" x="5472113" y="4691063"/>
          <p14:tracePt t="27857" x="5480050" y="4665663"/>
          <p14:tracePt t="27874" x="5480050" y="4648200"/>
          <p14:tracePt t="27877" x="5480050" y="4622800"/>
          <p14:tracePt t="27884" x="5497513" y="4605338"/>
          <p14:tracePt t="27891" x="5505450" y="4589463"/>
          <p14:tracePt t="27897" x="5522913" y="4564063"/>
          <p14:tracePt t="27907" x="5538788" y="4538663"/>
          <p14:tracePt t="27911" x="5548313" y="4521200"/>
          <p14:tracePt t="27918" x="5556250" y="4513263"/>
          <p14:tracePt t="27925" x="5573713" y="4486275"/>
          <p14:tracePt t="27932" x="5581650" y="4470400"/>
          <p14:tracePt t="27941" x="5599113" y="4445000"/>
          <p14:tracePt t="27946" x="5624513" y="4427538"/>
          <p14:tracePt t="27955" x="5641975" y="4410075"/>
          <p14:tracePt t="27960" x="5657850" y="4402138"/>
          <p14:tracePt t="27967" x="5667375" y="4384675"/>
          <p14:tracePt t="27974" x="5675313" y="4376738"/>
          <p14:tracePt t="27981" x="5683250" y="4376738"/>
          <p14:tracePt t="27991" x="5692775" y="4359275"/>
          <p14:tracePt t="27995" x="5700713" y="4351338"/>
          <p14:tracePt t="28003" x="5708650" y="4351338"/>
          <p14:tracePt t="28009" x="5708650" y="4341813"/>
          <p14:tracePt t="28015" x="5718175" y="4341813"/>
          <p14:tracePt t="28023" x="5726113" y="4333875"/>
          <p14:tracePt t="28029" x="5735638" y="4325938"/>
          <p14:tracePt t="28044" x="5743575" y="4316413"/>
          <p14:tracePt t="28052" x="5761038" y="4316413"/>
          <p14:tracePt t="28057" x="5768975" y="4308475"/>
          <p14:tracePt t="28065" x="5794375" y="4291013"/>
          <p14:tracePt t="28073" x="5811838" y="4283075"/>
          <p14:tracePt t="28078" x="5827713" y="4275138"/>
          <p14:tracePt t="28085" x="5853113" y="4275138"/>
          <p14:tracePt t="28092" x="5888038" y="4265613"/>
          <p14:tracePt t="28099" x="5913438" y="4257675"/>
          <p14:tracePt t="28107" x="5930900" y="4249738"/>
          <p14:tracePt t="28113" x="5938838" y="4249738"/>
          <p14:tracePt t="28123" x="5964238" y="4240213"/>
          <p14:tracePt t="28127" x="5972175" y="4240213"/>
          <p14:tracePt t="28135" x="5981700" y="4240213"/>
          <p14:tracePt t="28141" x="5997575" y="4240213"/>
          <p14:tracePt t="28158" x="6015038" y="4240213"/>
          <p14:tracePt t="28163" x="6024563" y="4240213"/>
          <p14:tracePt t="28177" x="6040438" y="4240213"/>
          <p14:tracePt t="28183" x="6049963" y="4240213"/>
          <p14:tracePt t="28197" x="6065838" y="4240213"/>
          <p14:tracePt t="28211" x="6083300" y="4240213"/>
          <p14:tracePt t="28217" x="6100763" y="4240213"/>
          <p14:tracePt t="28225" x="6116638" y="4240213"/>
          <p14:tracePt t="28231" x="6134100" y="4249738"/>
          <p14:tracePt t="28240" x="6159500" y="4249738"/>
          <p14:tracePt t="28245" x="6176963" y="4249738"/>
          <p14:tracePt t="28254" x="6202363" y="4257675"/>
          <p14:tracePt t="28258" x="6227763" y="4265613"/>
          <p14:tracePt t="28266" x="6245225" y="4275138"/>
          <p14:tracePt t="28274" x="6270625" y="4291013"/>
          <p14:tracePt t="28279" x="6286500" y="4300538"/>
          <p14:tracePt t="28290" x="6303963" y="4308475"/>
          <p14:tracePt t="28294" x="6321425" y="4325938"/>
          <p14:tracePt t="28301" x="6329363" y="4325938"/>
          <p14:tracePt t="28308" x="6346825" y="4341813"/>
          <p14:tracePt t="28314" x="6364288" y="4359275"/>
          <p14:tracePt t="28323" x="6380163" y="4384675"/>
          <p14:tracePt t="28328" x="6389688" y="4402138"/>
          <p14:tracePt t="28337" x="6405563" y="4410075"/>
          <p14:tracePt t="28342" x="6415088" y="4427538"/>
          <p14:tracePt t="28349" x="6423025" y="4452938"/>
          <p14:tracePt t="28356" x="6430963" y="4470400"/>
          <p14:tracePt t="28363" x="6448425" y="4478338"/>
          <p14:tracePt t="28373" x="6456363" y="4503738"/>
          <p14:tracePt t="28377" x="6456363" y="4521200"/>
          <p14:tracePt t="28384" x="6465888" y="4538663"/>
          <p14:tracePt t="28391" x="6473825" y="4554538"/>
          <p14:tracePt t="28398" x="6473825" y="4579938"/>
          <p14:tracePt t="28407" x="6473825" y="4589463"/>
          <p14:tracePt t="28412" x="6473825" y="4605338"/>
          <p14:tracePt t="28419" x="6473825" y="4622800"/>
          <p14:tracePt t="28425" x="6473825" y="4640263"/>
          <p14:tracePt t="28433" x="6473825" y="4657725"/>
          <p14:tracePt t="28440" x="6473825" y="4673600"/>
          <p14:tracePt t="28446" x="6473825" y="4683125"/>
          <p14:tracePt t="28457" x="6473825" y="4699000"/>
          <p14:tracePt t="28461" x="6473825" y="4708525"/>
          <p14:tracePt t="28471" x="6473825" y="4724400"/>
          <p14:tracePt t="28476" x="6473825" y="4741863"/>
          <p14:tracePt t="28481" x="6465888" y="4749800"/>
          <p14:tracePt t="28489" x="6465888" y="4767263"/>
          <p14:tracePt t="28495" x="6465888" y="4784725"/>
          <p14:tracePt t="28506" x="6456363" y="4784725"/>
          <p14:tracePt t="28510" x="6456363" y="4802188"/>
          <p14:tracePt t="28516" x="6448425" y="4810125"/>
          <p14:tracePt t="28531" x="6448425" y="4827588"/>
          <p14:tracePt t="28539" x="6448425" y="4835525"/>
          <p14:tracePt t="28552" x="6440488" y="4835525"/>
          <p14:tracePt t="28557" x="6440488" y="4843463"/>
          <p14:tracePt t="28564" x="6430963" y="4852988"/>
          <p14:tracePt t="28579" x="6430963" y="4860925"/>
          <p14:tracePt t="28587" x="6430963" y="4868863"/>
          <p14:tracePt t="28592" x="6430963" y="4878388"/>
          <p14:tracePt t="28615" x="6423025" y="4886325"/>
          <p14:tracePt t="28628" x="6415088" y="4894263"/>
          <p14:tracePt t="28649" x="6405563" y="4894263"/>
          <p14:tracePt t="28656" x="6405563" y="4903788"/>
          <p14:tracePt t="28662" x="6405563" y="4911725"/>
          <p14:tracePt t="28669" x="6405563" y="4919663"/>
          <p14:tracePt t="28683" x="6397625" y="4929188"/>
          <p14:tracePt t="28691" x="6389688" y="4937125"/>
          <p14:tracePt t="28705" x="6380163" y="4954588"/>
          <p14:tracePt t="28711" x="6372225" y="4962525"/>
          <p14:tracePt t="28717" x="6364288" y="4962525"/>
          <p14:tracePt t="28724" x="6364288" y="4972050"/>
          <p14:tracePt t="28731" x="6354763" y="4979988"/>
          <p14:tracePt t="28740" x="6346825" y="4979988"/>
          <p14:tracePt t="28745" x="6346825" y="4987925"/>
          <p14:tracePt t="28754" x="6338888" y="4997450"/>
          <p14:tracePt t="28766" x="6329363" y="4997450"/>
          <p14:tracePt t="28781" x="6329363" y="5005388"/>
          <p14:tracePt t="28789" x="6321425" y="5005388"/>
          <p14:tracePt t="28809" x="6321425" y="5013325"/>
          <p14:tracePt t="28826" x="6311900" y="5022850"/>
          <p14:tracePt t="28838" x="6303963" y="5022850"/>
          <p14:tracePt t="29574" x="6296025" y="5022850"/>
          <p14:tracePt t="30170" x="6286500" y="5022850"/>
          <p14:tracePt t="30186" x="6278563" y="5022850"/>
          <p14:tracePt t="30199" x="6278563" y="5013325"/>
          <p14:tracePt t="30205" x="6261100" y="5013325"/>
          <p14:tracePt t="30211" x="6245225" y="5005388"/>
          <p14:tracePt t="30219" x="6219825" y="5005388"/>
          <p14:tracePt t="30225" x="6167438" y="4987925"/>
          <p14:tracePt t="30232" x="6126163" y="4987925"/>
          <p14:tracePt t="30239" x="6057900" y="4987925"/>
          <p14:tracePt t="30246" x="5938838" y="4987925"/>
          <p14:tracePt t="30256" x="5845175" y="4987925"/>
          <p14:tracePt t="30259" x="5751513" y="5005388"/>
          <p14:tracePt t="30266" x="5692775" y="5013325"/>
          <p14:tracePt t="30273" x="5649913" y="5022850"/>
          <p14:tracePt t="30280" x="5624513" y="5030788"/>
          <p14:tracePt t="30290" x="5599113" y="5038725"/>
          <p14:tracePt t="30295" x="5591175" y="5038725"/>
          <p14:tracePt t="30302" x="5565775" y="5038725"/>
          <p14:tracePt t="30308" x="5548313" y="5048250"/>
          <p14:tracePt t="30316" x="5538788" y="5056188"/>
          <p14:tracePt t="30323" x="5522913" y="5064125"/>
          <p14:tracePt t="30329" x="5505450" y="5073650"/>
          <p14:tracePt t="30348" x="5472113" y="5081588"/>
          <p14:tracePt t="30350" x="5446713" y="5099050"/>
          <p14:tracePt t="30357" x="5421313" y="5116513"/>
          <p14:tracePt t="30364" x="5386388" y="5124450"/>
          <p14:tracePt t="30373" x="5353050" y="5141913"/>
          <p14:tracePt t="30378" x="5318125" y="5167313"/>
          <p14:tracePt t="30385" x="5284788" y="5183188"/>
          <p14:tracePt t="30391" x="5233988" y="5218113"/>
          <p14:tracePt t="30399" x="5199063" y="5243513"/>
          <p14:tracePt t="30406" x="5165725" y="5260975"/>
          <p14:tracePt t="30413" x="5122863" y="5302250"/>
          <p14:tracePt t="30422" x="5089525" y="5319713"/>
          <p14:tracePt t="30427" x="5046663" y="5353050"/>
          <p14:tracePt t="30434" x="5013325" y="5387975"/>
          <p14:tracePt t="30440" x="4978400" y="5413375"/>
          <p14:tracePt t="30449" x="4935538" y="5438775"/>
          <p14:tracePt t="30456" x="4910138" y="5464175"/>
          <p14:tracePt t="30461" x="4876800" y="5481638"/>
          <p14:tracePt t="30468" x="4843463" y="5507038"/>
          <p14:tracePt t="30475" x="4808538" y="5540375"/>
          <p14:tracePt t="30482" x="4783138" y="5549900"/>
          <p14:tracePt t="30490" x="4765675" y="5557838"/>
          <p14:tracePt t="30497" x="4740275" y="5583238"/>
          <p14:tracePt t="30506" x="4724400" y="5600700"/>
          <p14:tracePt t="30510" x="4706938" y="5616575"/>
          <p14:tracePt t="30518" x="4689475" y="5626100"/>
          <p14:tracePt t="30523" x="4673600" y="5634038"/>
          <p14:tracePt t="30531" x="4656138" y="5651500"/>
          <p14:tracePt t="30539" x="4638675" y="5659438"/>
          <p14:tracePt t="30544" x="4630738" y="5676900"/>
          <p14:tracePt t="30552" x="4613275" y="5694363"/>
          <p14:tracePt t="30558" x="4595813" y="5702300"/>
          <p14:tracePt t="30565" x="4595813" y="5710238"/>
          <p14:tracePt t="30573" x="4579938" y="5727700"/>
          <p14:tracePt t="30579" x="4562475" y="5735638"/>
          <p14:tracePt t="30590" x="4545013" y="5753100"/>
          <p14:tracePt t="30593" x="4545013" y="5761038"/>
          <p14:tracePt t="30601" x="4529138" y="5778500"/>
          <p14:tracePt t="30607" x="4511675" y="5788025"/>
          <p14:tracePt t="30614" x="4503738" y="5803900"/>
          <p14:tracePt t="30623" x="4486275" y="5821363"/>
          <p14:tracePt t="30628" x="4468813" y="5838825"/>
          <p14:tracePt t="30636" x="4451350" y="5846763"/>
          <p14:tracePt t="30642" x="4443413" y="5864225"/>
          <p14:tracePt t="30652" x="4435475" y="5880100"/>
          <p14:tracePt t="30657" x="4418013" y="5897563"/>
          <p14:tracePt t="30662" x="4400550" y="5922963"/>
          <p14:tracePt t="30672" x="4384675" y="5932488"/>
          <p14:tracePt t="30676" x="4375150" y="5948363"/>
          <p14:tracePt t="30684" x="4375150" y="5957888"/>
          <p14:tracePt t="30690" x="4367213" y="5965825"/>
          <p14:tracePt t="30698" x="4349750" y="5973763"/>
          <p14:tracePt t="30706" x="4341813" y="5983288"/>
          <p14:tracePt t="30711" x="4341813" y="5991225"/>
          <p14:tracePt t="30718" x="4332288" y="5999163"/>
          <p14:tracePt t="30725" x="4324350" y="6008688"/>
          <p14:tracePt t="30732" x="4316413" y="6016625"/>
          <p14:tracePt t="30740" x="4316413" y="6024563"/>
          <p14:tracePt t="30747" x="4306888" y="6034088"/>
          <p14:tracePt t="30755" x="4298950" y="6034088"/>
          <p14:tracePt t="30759" x="4298950" y="6042025"/>
          <p14:tracePt t="30774" x="4291013" y="6049963"/>
          <p14:tracePt t="30781" x="4281488" y="6059488"/>
          <p14:tracePt t="30789" x="4273550" y="6067425"/>
          <p14:tracePt t="30794" x="4273550" y="6076950"/>
          <p14:tracePt t="30802" x="4265613" y="6084888"/>
          <p14:tracePt t="30816" x="4265613" y="6092825"/>
          <p14:tracePt t="30824" x="4256088" y="6092825"/>
          <p14:tracePt t="30830" x="4256088" y="6102350"/>
          <p14:tracePt t="30838" x="4248150" y="6110288"/>
          <p14:tracePt t="30857" x="4248150" y="6118225"/>
          <p14:tracePt t="30875" x="4240213" y="6127750"/>
          <p14:tracePt t="30886" x="4230688" y="6127750"/>
          <p14:tracePt t="30907" x="4230688" y="6135688"/>
          <p14:tracePt t="30913" x="4230688" y="6143625"/>
          <p14:tracePt t="30923" x="4230688" y="6153150"/>
          <p14:tracePt t="30926" x="4222750" y="6153150"/>
          <p14:tracePt t="30941" x="4214813" y="6161088"/>
          <p14:tracePt t="30948" x="4214813" y="6169025"/>
          <p14:tracePt t="30957" x="4205288" y="6169025"/>
          <p14:tracePt t="30962" x="4205288" y="6178550"/>
          <p14:tracePt t="30969" x="4205288" y="6186488"/>
          <p14:tracePt t="30990" x="4197350" y="6194425"/>
          <p14:tracePt t="30997" x="4197350" y="6203950"/>
          <p14:tracePt t="31006" x="4187825" y="6211888"/>
          <p14:tracePt t="31024" x="4187825" y="6221413"/>
          <p14:tracePt t="31039" x="4187825" y="6229350"/>
          <p14:tracePt t="31073" x="4187825" y="6237288"/>
          <p14:tracePt t="31088" x="4187825" y="6246813"/>
          <p14:tracePt t="31108" x="4187825" y="6254750"/>
          <p14:tracePt t="31164" x="4179888" y="6254750"/>
          <p14:tracePt t="31178" x="4171950" y="6254750"/>
          <p14:tracePt t="31192" x="4162425" y="6254750"/>
          <p14:tracePt t="31227" x="4154488" y="6254750"/>
          <p14:tracePt t="31247" x="4146550" y="6254750"/>
          <p14:tracePt t="31276" x="4137025" y="6254750"/>
          <p14:tracePt t="31289" x="4129088" y="6254750"/>
          <p14:tracePt t="31323" x="4121150" y="6254750"/>
          <p14:tracePt t="31330" x="4111625" y="6254750"/>
          <p14:tracePt t="31339" x="4103688" y="6254750"/>
          <p14:tracePt t="31353" x="4095750" y="6254750"/>
          <p14:tracePt t="31366" x="4086225" y="6254750"/>
          <p14:tracePt t="31379" x="4078288" y="6254750"/>
          <p14:tracePt t="31395" x="4070350" y="6254750"/>
          <p14:tracePt t="31401" x="4060825" y="6254750"/>
          <p14:tracePt t="31428" x="4052888" y="6254750"/>
          <p14:tracePt t="31443" x="4044950" y="6254750"/>
          <p14:tracePt t="31458" x="4035425" y="6254750"/>
          <p14:tracePt t="31464" x="4027488" y="6254750"/>
          <p14:tracePt t="31472" x="4017963" y="6254750"/>
          <p14:tracePt t="31484" x="4010025" y="6254750"/>
          <p14:tracePt t="31490" x="3992563" y="6254750"/>
          <p14:tracePt t="31505" x="3984625" y="6254750"/>
          <p14:tracePt t="31511" x="3976688" y="6254750"/>
          <p14:tracePt t="31519" x="3967163" y="6254750"/>
          <p14:tracePt t="31525" x="3959225" y="6254750"/>
          <p14:tracePt t="31531" x="3951288" y="6254750"/>
          <p14:tracePt t="31546" x="3933825" y="6254750"/>
          <p14:tracePt t="31553" x="3925888" y="6254750"/>
          <p14:tracePt t="31567" x="3908425" y="6254750"/>
          <p14:tracePt t="31579" x="3900488" y="6254750"/>
          <p14:tracePt t="31588" x="3883025" y="6254750"/>
          <p14:tracePt t="31602" x="3873500" y="6254750"/>
          <p14:tracePt t="31608" x="3865563" y="6254750"/>
          <p14:tracePt t="31615" x="3857625" y="6254750"/>
          <p14:tracePt t="31629" x="3848100" y="6254750"/>
          <p14:tracePt t="31639" x="3840163" y="6254750"/>
          <p14:tracePt t="31650" x="3832225" y="6254750"/>
          <p14:tracePt t="31656" x="3822700" y="6254750"/>
          <p14:tracePt t="31678" x="3814763" y="6254750"/>
          <p14:tracePt t="31686" x="3806825" y="6254750"/>
          <p14:tracePt t="31691" x="3797300" y="6262688"/>
          <p14:tracePt t="31706" x="3789363" y="6262688"/>
          <p14:tracePt t="31721" x="3781425" y="6262688"/>
          <p14:tracePt t="31733" x="3771900" y="6262688"/>
          <p14:tracePt t="31740" x="3763963" y="6272213"/>
          <p14:tracePt t="31756" x="3756025" y="6272213"/>
          <p14:tracePt t="31790" x="3746500" y="6272213"/>
          <p14:tracePt t="31804" x="3738563" y="6272213"/>
          <p14:tracePt t="32125" x="3746500" y="6272213"/>
          <p14:tracePt t="32151" x="3756025" y="6272213"/>
          <p14:tracePt t="32173" x="3763963" y="6272213"/>
          <p14:tracePt t="32180" x="3771900" y="6272213"/>
          <p14:tracePt t="32191" x="3781425" y="6272213"/>
          <p14:tracePt t="32198" x="3789363" y="6272213"/>
          <p14:tracePt t="32221" x="3797300" y="6272213"/>
          <p14:tracePt t="32226" x="3806825" y="6272213"/>
          <p14:tracePt t="32232" x="3814763" y="6272213"/>
          <p14:tracePt t="32248" x="3822700" y="6272213"/>
          <p14:tracePt t="32255" x="3832225" y="6272213"/>
          <p14:tracePt t="32275" x="3848100" y="6262688"/>
          <p14:tracePt t="32283" x="3857625" y="6262688"/>
          <p14:tracePt t="32289" x="3865563" y="6254750"/>
          <p14:tracePt t="32297" x="3883025" y="6254750"/>
          <p14:tracePt t="32305" x="3900488" y="6254750"/>
          <p14:tracePt t="32309" x="3925888" y="6254750"/>
          <p14:tracePt t="32317" x="3951288" y="6254750"/>
          <p14:tracePt t="32323" x="3976688" y="6246813"/>
          <p14:tracePt t="32330" x="3992563" y="6246813"/>
          <p14:tracePt t="32339" x="4017963" y="6237288"/>
          <p14:tracePt t="32344" x="4044950" y="6237288"/>
          <p14:tracePt t="32353" x="4060825" y="6229350"/>
          <p14:tracePt t="32358" x="4086225" y="6229350"/>
          <p14:tracePt t="32365" x="4111625" y="6229350"/>
          <p14:tracePt t="32372" x="4137025" y="6221413"/>
          <p14:tracePt t="32379" x="4154488" y="6221413"/>
          <p14:tracePt t="32390" x="4179888" y="6211888"/>
          <p14:tracePt t="32393" x="4205288" y="6211888"/>
          <p14:tracePt t="32400" x="4214813" y="6203950"/>
          <p14:tracePt t="32406" x="4240213" y="6203950"/>
          <p14:tracePt t="32413" x="4265613" y="6203950"/>
          <p14:tracePt t="32422" x="4273550" y="6194425"/>
          <p14:tracePt t="32428" x="4291013" y="6194425"/>
          <p14:tracePt t="32435" x="4316413" y="6186488"/>
          <p14:tracePt t="32441" x="4324350" y="6186488"/>
          <p14:tracePt t="32448" x="4332288" y="6186488"/>
          <p14:tracePt t="32456" x="4349750" y="6186488"/>
          <p14:tracePt t="32463" x="4359275" y="6186488"/>
          <p14:tracePt t="32472" x="4367213" y="6186488"/>
          <p14:tracePt t="32477" x="4375150" y="6186488"/>
          <p14:tracePt t="32484" x="4384675" y="6186488"/>
          <p14:tracePt t="32490" x="4392613" y="6186488"/>
          <p14:tracePt t="32497" x="4400550" y="6186488"/>
          <p14:tracePt t="32505" x="4410075" y="6186488"/>
          <p14:tracePt t="32511" x="4418013" y="6186488"/>
          <p14:tracePt t="32525" x="4435475" y="6186488"/>
          <p14:tracePt t="32532" x="4443413" y="6186488"/>
          <p14:tracePt t="32547" x="4451350" y="6186488"/>
          <p14:tracePt t="32555" x="4468813" y="6186488"/>
          <p14:tracePt t="32568" x="4476750" y="6186488"/>
          <p14:tracePt t="32574" x="4494213" y="6186488"/>
          <p14:tracePt t="32589" x="4503738" y="6186488"/>
          <p14:tracePt t="32595" x="4511675" y="6186488"/>
          <p14:tracePt t="32603" x="4519613" y="6186488"/>
          <p14:tracePt t="32618" x="4529138" y="6186488"/>
          <p14:tracePt t="32625" x="4537075" y="6186488"/>
          <p14:tracePt t="32638" x="4545013" y="6186488"/>
          <p14:tracePt t="32644" x="4554538" y="6186488"/>
          <p14:tracePt t="32652" x="4562475" y="6186488"/>
          <p14:tracePt t="32665" x="4570413" y="6186488"/>
          <p14:tracePt t="32686" x="4579938" y="6186488"/>
          <p14:tracePt t="32770" x="4570413" y="6186488"/>
          <p14:tracePt t="32784" x="4562475" y="6186488"/>
          <p14:tracePt t="32791" x="4554538" y="6186488"/>
          <p14:tracePt t="32797" x="4545013" y="6186488"/>
          <p14:tracePt t="32810" x="4529138" y="6186488"/>
          <p14:tracePt t="32818" x="4511675" y="6186488"/>
          <p14:tracePt t="32823" x="4494213" y="6186488"/>
          <p14:tracePt t="32831" x="4468813" y="6186488"/>
          <p14:tracePt t="32840" x="4451350" y="6186488"/>
          <p14:tracePt t="32844" x="4435475" y="6178550"/>
          <p14:tracePt t="32851" x="4410075" y="6178550"/>
          <p14:tracePt t="32858" x="4400550" y="6178550"/>
          <p14:tracePt t="32865" x="4384675" y="6178550"/>
          <p14:tracePt t="32887" x="4359275" y="6178550"/>
          <p14:tracePt t="32888" x="4341813" y="6178550"/>
          <p14:tracePt t="32892" x="4332288" y="6178550"/>
          <p14:tracePt t="32900" x="4324350" y="6178550"/>
          <p14:tracePt t="32907" x="4306888" y="6178550"/>
          <p14:tracePt t="32914" x="4298950" y="6178550"/>
          <p14:tracePt t="32923" x="4281488" y="6178550"/>
          <p14:tracePt t="32927" x="4273550" y="6178550"/>
          <p14:tracePt t="32935" x="4256088" y="6178550"/>
          <p14:tracePt t="32942" x="4240213" y="6178550"/>
          <p14:tracePt t="32949" x="4230688" y="6178550"/>
          <p14:tracePt t="32956" x="4205288" y="6178550"/>
          <p14:tracePt t="32963" x="4179888" y="6178550"/>
          <p14:tracePt t="32971" x="4162425" y="6186488"/>
          <p14:tracePt t="32976" x="4137025" y="6186488"/>
          <p14:tracePt t="32984" x="4111625" y="6186488"/>
          <p14:tracePt t="32990" x="4095750" y="6186488"/>
          <p14:tracePt t="32997" x="4070350" y="6194425"/>
          <p14:tracePt t="33006" x="4044950" y="6194425"/>
          <p14:tracePt t="33011" x="4017963" y="6194425"/>
          <p14:tracePt t="33019" x="4002088" y="6203950"/>
          <p14:tracePt t="33025" x="3984625" y="6203950"/>
          <p14:tracePt t="33032" x="3976688" y="6211888"/>
          <p14:tracePt t="33039" x="3967163" y="6211888"/>
          <p14:tracePt t="33046" x="3951288" y="6221413"/>
          <p14:tracePt t="33055" x="3941763" y="6221413"/>
          <p14:tracePt t="33060" x="3933825" y="6221413"/>
          <p14:tracePt t="33067" x="3916363" y="6229350"/>
          <p14:tracePt t="33082" x="3908425" y="6229350"/>
          <p14:tracePt t="33089" x="3900488" y="6229350"/>
          <p14:tracePt t="33095" x="3890963" y="6237288"/>
          <p14:tracePt t="33116" x="3883025" y="6237288"/>
          <p14:tracePt t="33129" x="3873500" y="6237288"/>
          <p14:tracePt t="33193" x="3883025" y="6237288"/>
          <p14:tracePt t="33207" x="3890963" y="6237288"/>
          <p14:tracePt t="33213" x="3900488" y="6237288"/>
          <p14:tracePt t="33221" x="3908425" y="6237288"/>
          <p14:tracePt t="33234" x="3916363" y="6237288"/>
          <p14:tracePt t="33240" x="3925888" y="6237288"/>
          <p14:tracePt t="33256" x="3941763" y="6246813"/>
          <p14:tracePt t="33261" x="3967163" y="6246813"/>
          <p14:tracePt t="33269" x="3984625" y="6246813"/>
          <p14:tracePt t="33275" x="4010025" y="6254750"/>
          <p14:tracePt t="33282" x="4035425" y="6254750"/>
          <p14:tracePt t="33289" x="4060825" y="6262688"/>
          <p14:tracePt t="33296" x="4078288" y="6262688"/>
          <p14:tracePt t="33305" x="4103688" y="6272213"/>
          <p14:tracePt t="33310" x="4129088" y="6272213"/>
          <p14:tracePt t="33317" x="4146550" y="6272213"/>
          <p14:tracePt t="33323" x="4171950" y="6272213"/>
          <p14:tracePt t="33331" x="4197350" y="6272213"/>
          <p14:tracePt t="33339" x="4214813" y="6280150"/>
          <p14:tracePt t="33345" x="4230688" y="6280150"/>
          <p14:tracePt t="33353" x="4248150" y="6288088"/>
          <p14:tracePt t="33367" x="4265613" y="6288088"/>
          <p14:tracePt t="33373" x="4273550" y="6288088"/>
          <p14:tracePt t="33380" x="4281488" y="6288088"/>
          <p14:tracePt t="33389" x="4291013" y="6288088"/>
          <p14:tracePt t="33394" x="4298950" y="6288088"/>
          <p14:tracePt t="33408" x="4306888" y="6288088"/>
          <p14:tracePt t="33422" x="4316413" y="6288088"/>
          <p14:tracePt t="33442" x="4324350" y="6288088"/>
          <p14:tracePt t="33464" x="4332288" y="6288088"/>
          <p14:tracePt t="33477" x="4341813" y="6288088"/>
          <p14:tracePt t="33603" x="4341813" y="6297613"/>
          <p14:tracePt t="33723" x="4341813" y="6305550"/>
          <p14:tracePt t="33861" x="4341813" y="6313488"/>
          <p14:tracePt t="35055" x="4349750" y="6313488"/>
          <p14:tracePt t="35069" x="4359275" y="6313488"/>
          <p14:tracePt t="35076" x="4367213" y="6313488"/>
          <p14:tracePt t="35082" x="4375150" y="6313488"/>
          <p14:tracePt t="35089" x="4384675" y="6313488"/>
          <p14:tracePt t="35095" x="4400550" y="6313488"/>
          <p14:tracePt t="35104" x="4425950" y="6313488"/>
          <p14:tracePt t="35109" x="4460875" y="6313488"/>
          <p14:tracePt t="35117" x="4503738" y="6313488"/>
          <p14:tracePt t="35123" x="4545013" y="6305550"/>
          <p14:tracePt t="35131" x="4621213" y="6297613"/>
          <p14:tracePt t="35138" x="4706938" y="6288088"/>
          <p14:tracePt t="35144" x="4775200" y="6272213"/>
          <p14:tracePt t="35151" x="4851400" y="6272213"/>
          <p14:tracePt t="35158" x="4919663" y="6272213"/>
          <p14:tracePt t="35164" x="4995863" y="6262688"/>
          <p14:tracePt t="35172" x="5054600" y="6262688"/>
          <p14:tracePt t="35178" x="5114925" y="6254750"/>
          <p14:tracePt t="35187" x="5165725" y="6254750"/>
          <p14:tracePt t="35192" x="5259388" y="6246813"/>
          <p14:tracePt t="35199" x="5327650" y="6246813"/>
          <p14:tracePt t="35206" x="5411788" y="6229350"/>
          <p14:tracePt t="35213" x="5513388" y="6221413"/>
          <p14:tracePt t="35222" x="5616575" y="6221413"/>
          <p14:tracePt t="35227" x="5683250" y="6211888"/>
          <p14:tracePt t="35234" x="5743575" y="6211888"/>
          <p14:tracePt t="35241" x="5802313" y="6211888"/>
          <p14:tracePt t="35247" x="5837238" y="6211888"/>
          <p14:tracePt t="35255" x="5862638" y="6211888"/>
          <p14:tracePt t="35262" x="5905500" y="6211888"/>
          <p14:tracePt t="35271" x="5938838" y="6211888"/>
          <p14:tracePt t="35276" x="5981700" y="6211888"/>
          <p14:tracePt t="35282" x="6015038" y="6211888"/>
          <p14:tracePt t="35290" x="6049963" y="6211888"/>
          <p14:tracePt t="35296" x="6075363" y="6211888"/>
          <p14:tracePt t="35306" x="6116638" y="6211888"/>
          <p14:tracePt t="35311" x="6151563" y="6211888"/>
          <p14:tracePt t="35318" x="6184900" y="6211888"/>
          <p14:tracePt t="35324" x="6219825" y="6203950"/>
          <p14:tracePt t="35331" x="6245225" y="6203950"/>
          <p14:tracePt t="35339" x="6278563" y="6194425"/>
          <p14:tracePt t="35345" x="6303963" y="6194425"/>
          <p14:tracePt t="35354" x="6311900" y="6194425"/>
          <p14:tracePt t="35359" x="6329363" y="6186488"/>
          <p14:tracePt t="35366" x="6346825" y="6186488"/>
          <p14:tracePt t="35381" x="6364288" y="6178550"/>
          <p14:tracePt t="35389" x="6372225" y="6178550"/>
          <p14:tracePt t="35402" x="6380163" y="6178550"/>
          <p14:tracePt t="35407" x="6389688" y="6178550"/>
          <p14:tracePt t="35418" x="6389688" y="6169025"/>
          <p14:tracePt t="35757" x="6405563" y="6169025"/>
          <p14:tracePt t="35763" x="6430963" y="6178550"/>
          <p14:tracePt t="35771" x="6465888" y="6178550"/>
          <p14:tracePt t="35777" x="6499225" y="6186488"/>
          <p14:tracePt t="35783" x="6524625" y="6194425"/>
          <p14:tracePt t="35791" x="6567488" y="6211888"/>
          <p14:tracePt t="35797" x="6592888" y="6221413"/>
          <p14:tracePt t="35806" x="6626225" y="6229350"/>
          <p14:tracePt t="35813" x="6661150" y="6246813"/>
          <p14:tracePt t="35822" x="6686550" y="6254750"/>
          <p14:tracePt t="35825" x="6719888" y="6262688"/>
          <p14:tracePt t="35832" x="6754813" y="6272213"/>
          <p14:tracePt t="35839" x="6788150" y="6280150"/>
          <p14:tracePt t="35846" x="6823075" y="6297613"/>
          <p14:tracePt t="35855" x="6848475" y="6297613"/>
          <p14:tracePt t="35860" x="6864350" y="6305550"/>
          <p14:tracePt t="35873" x="6889750" y="6313488"/>
          <p14:tracePt t="35874" x="6915150" y="6323013"/>
          <p14:tracePt t="35880" x="6942138" y="6330950"/>
          <p14:tracePt t="35889" x="6958013" y="6338888"/>
          <p14:tracePt t="35894" x="6983413" y="6348413"/>
          <p14:tracePt t="35904" x="7018338" y="6348413"/>
          <p14:tracePt t="35908" x="7026275" y="6356350"/>
          <p14:tracePt t="35916" x="7059613" y="6365875"/>
          <p14:tracePt t="35922" x="7077075" y="6373813"/>
          <p14:tracePt t="35929" x="7112000" y="6373813"/>
          <p14:tracePt t="35938" x="7137400" y="6373813"/>
          <p14:tracePt t="35943" x="7153275" y="6381750"/>
          <p14:tracePt t="35951" x="7178675" y="6381750"/>
          <p14:tracePt t="35958" x="7204075" y="6391275"/>
          <p14:tracePt t="35965" x="7213600" y="6391275"/>
          <p14:tracePt t="35972" x="7239000" y="6399213"/>
          <p14:tracePt t="35978" x="7256463" y="6399213"/>
          <p14:tracePt t="35987" x="7272338" y="6399213"/>
          <p14:tracePt t="35992" x="7289800" y="6407150"/>
          <p14:tracePt t="35999" x="7307263" y="6407150"/>
          <p14:tracePt t="36006" x="7315200" y="6416675"/>
          <p14:tracePt t="36013" x="7340600" y="6416675"/>
          <p14:tracePt t="36021" x="7358063" y="6416675"/>
          <p14:tracePt t="36027" x="7366000" y="6416675"/>
          <p14:tracePt t="36034" x="7383463" y="6416675"/>
          <p14:tracePt t="36041" x="7391400" y="6416675"/>
          <p14:tracePt t="36047" x="7408863" y="6416675"/>
          <p14:tracePt t="36056" x="7434263" y="6416675"/>
          <p14:tracePt t="36061" x="7442200" y="6416675"/>
          <p14:tracePt t="36072" x="7451725" y="6416675"/>
          <p14:tracePt t="36076" x="7459663" y="6416675"/>
          <p14:tracePt t="36082" x="7477125" y="6416675"/>
          <p14:tracePt t="36089" x="7485063" y="6416675"/>
          <p14:tracePt t="36096" x="7493000" y="6416675"/>
          <p14:tracePt t="36105" x="7510463" y="6416675"/>
          <p14:tracePt t="36110" x="7527925" y="6416675"/>
          <p14:tracePt t="36124" x="7545388" y="6416675"/>
          <p14:tracePt t="36131" x="7553325" y="6416675"/>
          <p14:tracePt t="36139" x="7570788" y="6416675"/>
          <p14:tracePt t="36144" x="7586663" y="6416675"/>
          <p14:tracePt t="36153" x="7596188" y="6416675"/>
          <p14:tracePt t="36158" x="7621588" y="6416675"/>
          <p14:tracePt t="36166" x="7629525" y="6416675"/>
          <p14:tracePt t="36172" x="7654925" y="6416675"/>
          <p14:tracePt t="36179" x="7680325" y="6416675"/>
          <p14:tracePt t="36188" x="7697788" y="6416675"/>
          <p14:tracePt t="36193" x="7723188" y="6416675"/>
          <p14:tracePt t="36201" x="7748588" y="6416675"/>
          <p14:tracePt t="36207" x="7756525" y="6416675"/>
          <p14:tracePt t="36215" x="7781925" y="6416675"/>
          <p14:tracePt t="36223" x="7799388" y="6416675"/>
          <p14:tracePt t="36228" x="7807325" y="6416675"/>
          <p14:tracePt t="36238" x="7824788" y="6416675"/>
          <p14:tracePt t="36242" x="7832725" y="6416675"/>
          <p14:tracePt t="36249" x="7842250" y="6416675"/>
          <p14:tracePt t="36256" x="7859713" y="6416675"/>
          <p14:tracePt t="36263" x="7867650" y="6416675"/>
          <p14:tracePt t="36272" x="7875588" y="6416675"/>
          <p14:tracePt t="36276" x="7885113" y="6416675"/>
          <p14:tracePt t="36284" x="7900988" y="6416675"/>
          <p14:tracePt t="36290" x="7918450" y="6424613"/>
          <p14:tracePt t="36305" x="7935913" y="6424613"/>
          <p14:tracePt t="36312" x="7951788" y="6432550"/>
          <p14:tracePt t="36321" x="7961313" y="6432550"/>
          <p14:tracePt t="36325" x="7977188" y="6432550"/>
          <p14:tracePt t="36336" x="7986713" y="6432550"/>
          <p14:tracePt t="36341" x="8004175" y="6432550"/>
          <p14:tracePt t="36346" x="8012113" y="6432550"/>
          <p14:tracePt t="36354" x="8020050" y="6432550"/>
          <p14:tracePt t="36360" x="8037513" y="6432550"/>
          <p14:tracePt t="36368" x="8054975" y="6432550"/>
          <p14:tracePt t="36382" x="8070850" y="6432550"/>
          <p14:tracePt t="36388" x="8080375" y="6432550"/>
          <p14:tracePt t="36395" x="8096250" y="6432550"/>
          <p14:tracePt t="36404" x="8113713" y="6432550"/>
          <p14:tracePt t="36418" x="8131175" y="6432550"/>
          <p14:tracePt t="36423" x="8139113" y="6432550"/>
          <p14:tracePt t="36431" x="8147050" y="6432550"/>
          <p14:tracePt t="36438" x="8164513" y="6432550"/>
          <p14:tracePt t="36452" x="8181975" y="6432550"/>
          <p14:tracePt t="36458" x="8189913" y="6432550"/>
          <p14:tracePt t="36472" x="8207375" y="6432550"/>
          <p14:tracePt t="36479" x="8215313" y="6432550"/>
          <p14:tracePt t="36492" x="8224838" y="6432550"/>
          <p14:tracePt t="36499" x="8232775" y="6432550"/>
          <p14:tracePt t="36514" x="8240713" y="6432550"/>
          <p14:tracePt t="36528" x="8250238" y="6432550"/>
          <p14:tracePt t="36555" x="8258175" y="6432550"/>
          <p14:tracePt t="36562" x="8266113" y="6432550"/>
          <p14:tracePt t="36576" x="8275638" y="6442075"/>
          <p14:tracePt t="36598" x="8283575" y="6442075"/>
          <p14:tracePt t="36619" x="8291513" y="6442075"/>
          <p14:tracePt t="36646" x="8301038" y="6442075"/>
          <p14:tracePt t="36667" x="8308975" y="6442075"/>
          <p14:tracePt t="36778" x="8318500" y="6442075"/>
          <p14:tracePt t="36835" x="8326438" y="6442075"/>
          <p14:tracePt t="36856" x="8334375" y="6442075"/>
          <p14:tracePt t="36861" x="8334375" y="6450013"/>
          <p14:tracePt t="53054" x="8326438" y="6450013"/>
          <p14:tracePt t="53061" x="8308975" y="6450013"/>
          <p14:tracePt t="53067" x="8291513" y="6450013"/>
          <p14:tracePt t="53073" x="8283575" y="6450013"/>
          <p14:tracePt t="53079" x="8258175" y="6450013"/>
          <p14:tracePt t="53087" x="8232775" y="6450013"/>
          <p14:tracePt t="53094" x="8224838" y="6450013"/>
          <p14:tracePt t="53101" x="8199438" y="6450013"/>
          <p14:tracePt t="53108" x="8181975" y="6450013"/>
          <p14:tracePt t="53118" x="8156575" y="6450013"/>
          <p14:tracePt t="53122" x="8121650" y="6450013"/>
          <p14:tracePt t="53129" x="8088313" y="6450013"/>
          <p14:tracePt t="53135" x="8070850" y="6450013"/>
          <p14:tracePt t="53143" x="8037513" y="6450013"/>
          <p14:tracePt t="53151" x="8004175" y="6450013"/>
          <p14:tracePt t="53156" x="7969250" y="6450013"/>
          <p14:tracePt t="53163" x="7935913" y="6442075"/>
          <p14:tracePt t="53170" x="7910513" y="6432550"/>
          <p14:tracePt t="53177" x="7875588" y="6424613"/>
          <p14:tracePt t="53184" x="7842250" y="6416675"/>
          <p14:tracePt t="53191" x="7807325" y="6407150"/>
          <p14:tracePt t="53200" x="7781925" y="6399213"/>
          <p14:tracePt t="53205" x="7740650" y="6381750"/>
          <p14:tracePt t="53212" x="7705725" y="6365875"/>
          <p14:tracePt t="53219" x="7654925" y="6348413"/>
          <p14:tracePt t="53225" x="7612063" y="6323013"/>
          <p14:tracePt t="53233" x="7535863" y="6305550"/>
          <p14:tracePt t="53239" x="7459663" y="6272213"/>
          <p14:tracePt t="53248" x="7391400" y="6237288"/>
          <p14:tracePt t="53253" x="7332663" y="6221413"/>
          <p14:tracePt t="53260" x="7272338" y="6203950"/>
          <p14:tracePt t="53267" x="7213600" y="6178550"/>
          <p14:tracePt t="53275" x="7162800" y="6169025"/>
          <p14:tracePt t="53284" x="7119938" y="6153150"/>
          <p14:tracePt t="53288" x="7085013" y="6143625"/>
          <p14:tracePt t="53295" x="7043738" y="6135688"/>
          <p14:tracePt t="53302" x="7018338" y="6118225"/>
          <p14:tracePt t="53309" x="6992938" y="6118225"/>
          <p14:tracePt t="53318" x="6967538" y="6110288"/>
          <p14:tracePt t="53323" x="6958013" y="6102350"/>
          <p14:tracePt t="53331" x="6932613" y="6092825"/>
          <p14:tracePt t="53337" x="6915150" y="6084888"/>
          <p14:tracePt t="53344" x="6907213" y="6084888"/>
          <p14:tracePt t="53351" x="6899275" y="6084888"/>
          <p14:tracePt t="53358" x="6889750" y="6076950"/>
          <p14:tracePt t="53367" x="6881813" y="6076950"/>
          <p14:tracePt t="53372" x="6873875" y="6076950"/>
          <p14:tracePt t="53379" x="6864350" y="6067425"/>
          <p14:tracePt t="53394" x="6856413" y="6067425"/>
          <p14:tracePt t="53401" x="6848475" y="6067425"/>
          <p14:tracePt t="53417" x="6838950" y="6067425"/>
          <p14:tracePt t="53456" x="6831013" y="6067425"/>
          <p14:tracePt t="53575" x="6831013" y="6076950"/>
          <p14:tracePt t="55332" x="6831013" y="6084888"/>
          <p14:tracePt t="55347" x="6831013" y="6092825"/>
          <p14:tracePt t="55360" x="6838950" y="6092825"/>
          <p14:tracePt t="55367" x="6838950" y="6102350"/>
          <p14:tracePt t="55374" x="6848475" y="6102350"/>
          <p14:tracePt t="55396" x="6856413" y="6110288"/>
          <p14:tracePt t="55409" x="6856413" y="6118225"/>
          <p14:tracePt t="55423" x="6864350" y="6118225"/>
          <p14:tracePt t="55430" x="6864350" y="6127750"/>
          <p14:tracePt t="55436" x="6864350" y="6135688"/>
          <p14:tracePt t="55443" x="6873875" y="6135688"/>
          <p14:tracePt t="55450" x="6873875" y="6143625"/>
          <p14:tracePt t="55472" x="6873875" y="6153150"/>
          <p14:tracePt t="55493" x="6873875" y="6161088"/>
          <p14:tracePt t="55520" x="6873875" y="6169025"/>
          <p14:tracePt t="55749" x="6856413" y="6169025"/>
          <p14:tracePt t="55756" x="6856413" y="6178550"/>
          <p14:tracePt t="55763" x="6838950" y="6178550"/>
          <p14:tracePt t="55769" x="6838950" y="6186488"/>
          <p14:tracePt t="55777" x="6823075" y="6186488"/>
          <p14:tracePt t="55784" x="6805613" y="6186488"/>
          <p14:tracePt t="55790" x="6797675" y="6186488"/>
          <p14:tracePt t="55800" x="6780213" y="6194425"/>
          <p14:tracePt t="55804" x="6762750" y="6203950"/>
          <p14:tracePt t="55811" x="6754813" y="6211888"/>
          <p14:tracePt t="55818" x="6737350" y="6221413"/>
          <p14:tracePt t="55825" x="6719888" y="6229350"/>
          <p14:tracePt t="55834" x="6704013" y="6229350"/>
          <p14:tracePt t="55850" x="6686550" y="6229350"/>
          <p14:tracePt t="55854" x="6686550" y="6237288"/>
          <p14:tracePt t="55860" x="6678613" y="6237288"/>
          <p14:tracePt t="55867" x="6669088" y="6246813"/>
          <p14:tracePt t="55873" x="6661150" y="6246813"/>
          <p14:tracePt t="55884" x="6653213" y="6254750"/>
          <p14:tracePt t="55888" x="6643688" y="6254750"/>
          <p14:tracePt t="55894" x="6635750" y="6254750"/>
          <p14:tracePt t="55909" x="6626225" y="6254750"/>
          <p14:tracePt t="55918" x="6618288" y="6254750"/>
          <p14:tracePt t="55922" x="6610350" y="6262688"/>
          <p14:tracePt t="55931" x="6600825" y="6262688"/>
          <p14:tracePt t="55936" x="6592888" y="6262688"/>
          <p14:tracePt t="55951" x="6584950" y="6262688"/>
          <p14:tracePt t="55957" x="6575425" y="6262688"/>
          <p14:tracePt t="55986" x="6567488" y="6262688"/>
          <p14:tracePt t="56041" x="6592888" y="6254750"/>
          <p14:tracePt t="56048" x="6626225" y="6246813"/>
          <p14:tracePt t="56054" x="6694488" y="6221413"/>
          <p14:tracePt t="56063" x="6813550" y="6203950"/>
          <p14:tracePt t="56068" x="6958013" y="6161088"/>
          <p14:tracePt t="56076" x="7085013" y="6143625"/>
          <p14:tracePt t="56084" x="7170738" y="6118225"/>
          <p14:tracePt t="56088" x="7213600" y="6118225"/>
          <p14:tracePt t="56097" x="7239000" y="6110288"/>
          <p14:tracePt t="56102" x="7256463" y="6110288"/>
          <p14:tracePt t="56110" x="7264400" y="6110288"/>
          <p14:tracePt t="56117" x="7272338" y="6110288"/>
          <p14:tracePt t="56125" x="7281863" y="6110288"/>
          <p14:tracePt t="56137" x="7289800" y="6110288"/>
          <p14:tracePt t="56144" x="7297738" y="6110288"/>
          <p14:tracePt t="56151" x="7297738" y="6118225"/>
          <p14:tracePt t="56159" x="7307263" y="6118225"/>
          <p14:tracePt t="56187" x="7307263" y="6127750"/>
          <p14:tracePt t="56201" x="7307263" y="6135688"/>
          <p14:tracePt t="56235" x="7307263" y="6143625"/>
          <p14:tracePt t="56249" x="7307263" y="6153150"/>
          <p14:tracePt t="56263" x="7307263" y="6161088"/>
          <p14:tracePt t="56278" x="7297738" y="6161088"/>
          <p14:tracePt t="56299" x="7289800" y="6169025"/>
          <p14:tracePt t="56318" x="7289800" y="6178550"/>
          <p14:tracePt t="56326" x="7281863" y="6178550"/>
          <p14:tracePt t="56339" x="7272338" y="6178550"/>
          <p14:tracePt t="56347" x="7272338" y="6186488"/>
          <p14:tracePt t="57404" x="7272338" y="6194425"/>
          <p14:tracePt t="57424" x="7272338" y="6203950"/>
          <p14:tracePt t="57451" x="7272338" y="6211888"/>
          <p14:tracePt t="57472" x="7272338" y="6221413"/>
          <p14:tracePt t="57479" x="7281863" y="6221413"/>
          <p14:tracePt t="57500" x="7281863" y="6229350"/>
          <p14:tracePt t="57506" x="7281863" y="6237288"/>
          <p14:tracePt t="57513" x="7281863" y="6246813"/>
          <p14:tracePt t="57528" x="7289800" y="6254750"/>
          <p14:tracePt t="57542" x="7297738" y="6254750"/>
          <p14:tracePt t="57549" x="7297738" y="6262688"/>
          <p14:tracePt t="57555" x="7307263" y="6262688"/>
          <p14:tracePt t="57563" x="7307263" y="6272213"/>
          <p14:tracePt t="57569" x="7307263" y="6280150"/>
          <p14:tracePt t="57584" x="7307263" y="6288088"/>
          <p14:tracePt t="57599" x="7307263" y="6297613"/>
          <p14:tracePt t="57603" x="7307263" y="6305550"/>
          <p14:tracePt t="57632" x="7307263" y="6313488"/>
          <p14:tracePt t="57638" x="7297738" y="6313488"/>
          <p14:tracePt t="57645" x="7289800" y="6323013"/>
          <p14:tracePt t="57652" x="7264400" y="6330950"/>
          <p14:tracePt t="57658" x="7229475" y="6338888"/>
          <p14:tracePt t="57668" x="7178675" y="6356350"/>
          <p14:tracePt t="57672" x="7094538" y="6365875"/>
          <p14:tracePt t="57681" x="6983413" y="6381750"/>
          <p14:tracePt t="57686" x="6864350" y="6391275"/>
          <p14:tracePt t="57693" x="6754813" y="6399213"/>
          <p14:tracePt t="57700" x="6669088" y="6399213"/>
          <p14:tracePt t="57708" x="6584950" y="6399213"/>
          <p14:tracePt t="57716" x="6508750" y="6399213"/>
          <p14:tracePt t="57721" x="6483350" y="6399213"/>
          <p14:tracePt t="57729" x="6448425" y="6399213"/>
          <p14:tracePt t="57736" x="6415088" y="6399213"/>
          <p14:tracePt t="57742" x="6380163" y="6399213"/>
          <p14:tracePt t="57750" x="6354763" y="6399213"/>
          <p14:tracePt t="57756" x="6329363" y="6407150"/>
          <p14:tracePt t="57765" x="6296025" y="6407150"/>
          <p14:tracePt t="57770" x="6261100" y="6416675"/>
          <p14:tracePt t="57778" x="6235700" y="6416675"/>
          <p14:tracePt t="57784" x="6202363" y="6424613"/>
          <p14:tracePt t="57790" x="6167438" y="6424613"/>
          <p14:tracePt t="57800" x="6134100" y="6424613"/>
          <p14:tracePt t="57804" x="6116638" y="6432550"/>
          <p14:tracePt t="57811" x="6091238" y="6432550"/>
          <p14:tracePt t="57819" x="6065838" y="6442075"/>
          <p14:tracePt t="57825" x="6057900" y="6442075"/>
          <p14:tracePt t="57834" x="6032500" y="6450013"/>
          <p14:tracePt t="57839" x="6015038" y="6450013"/>
          <p14:tracePt t="57849" x="5997575" y="6457950"/>
          <p14:tracePt t="57853" x="5972175" y="6457950"/>
          <p14:tracePt t="57860" x="5956300" y="6457950"/>
          <p14:tracePt t="57867" x="5946775" y="6457950"/>
          <p14:tracePt t="57885" x="5905500" y="6457950"/>
          <p14:tracePt t="57888" x="5895975" y="6457950"/>
          <p14:tracePt t="57895" x="5880100" y="6457950"/>
          <p14:tracePt t="57902" x="5870575" y="6457950"/>
          <p14:tracePt t="57909" x="5862638" y="6457950"/>
          <p14:tracePt t="57916" x="5845175" y="6457950"/>
          <p14:tracePt t="57923" x="5837238" y="6457950"/>
          <p14:tracePt t="57932" x="5819775" y="6457950"/>
          <p14:tracePt t="57937" x="5811838" y="6457950"/>
          <p14:tracePt t="57943" x="5802313" y="6457950"/>
          <p14:tracePt t="57950" x="5786438" y="6450013"/>
          <p14:tracePt t="57966" x="5768975" y="6442075"/>
          <p14:tracePt t="57972" x="5751513" y="6442075"/>
          <p14:tracePt t="57979" x="5743575" y="6442075"/>
          <p14:tracePt t="57985" x="5726113" y="6432550"/>
          <p14:tracePt t="57993" x="5718175" y="6424613"/>
          <p14:tracePt t="58000" x="5708650" y="6424613"/>
          <p14:tracePt t="58006" x="5692775" y="6416675"/>
          <p14:tracePt t="58016" x="5675313" y="6416675"/>
          <p14:tracePt t="58021" x="5675313" y="6407150"/>
          <p14:tracePt t="58028" x="5657850" y="6407150"/>
          <p14:tracePt t="58034" x="5641975" y="6407150"/>
          <p14:tracePt t="58042" x="5632450" y="6399213"/>
          <p14:tracePt t="58049" x="5624513" y="6399213"/>
          <p14:tracePt t="58056" x="5616575" y="6399213"/>
          <p14:tracePt t="58062" x="5616575" y="6391275"/>
          <p14:tracePt t="58068" x="5599113" y="6381750"/>
          <p14:tracePt t="58076" x="5591175" y="6381750"/>
          <p14:tracePt t="58092" x="5573713" y="6381750"/>
          <p14:tracePt t="58100" x="5565775" y="6373813"/>
          <p14:tracePt t="58113" x="5556250" y="6373813"/>
          <p14:tracePt t="58117" x="5548313" y="6365875"/>
          <p14:tracePt t="58133" x="5538788" y="6356350"/>
          <p14:tracePt t="58146" x="5530850" y="6356350"/>
          <p14:tracePt t="58152" x="5522913" y="6356350"/>
          <p14:tracePt t="58166" x="5513388" y="6348413"/>
          <p14:tracePt t="58173" x="5505450" y="6348413"/>
          <p14:tracePt t="58182" x="5505450" y="6338888"/>
          <p14:tracePt t="58195" x="5497513" y="6338888"/>
          <p14:tracePt t="58201" x="5487988" y="6338888"/>
          <p14:tracePt t="58209" x="5480050" y="6338888"/>
          <p14:tracePt t="58217" x="5480050" y="6330950"/>
          <p14:tracePt t="58230" x="5480050" y="6323013"/>
          <p14:tracePt t="58236" x="5472113" y="6323013"/>
          <p14:tracePt t="58242" x="5472113" y="6313488"/>
          <p14:tracePt t="58278" x="5472113" y="6305550"/>
          <p14:tracePt t="58284" x="5480050" y="6305550"/>
          <p14:tracePt t="58291" x="5497513" y="6297613"/>
          <p14:tracePt t="58299" x="5513388" y="6297613"/>
          <p14:tracePt t="58305" x="5522913" y="6297613"/>
          <p14:tracePt t="58313" x="5538788" y="6288088"/>
          <p14:tracePt t="58319" x="5565775" y="6288088"/>
          <p14:tracePt t="58327" x="5573713" y="6280150"/>
          <p14:tracePt t="58333" x="5591175" y="6280150"/>
          <p14:tracePt t="58340" x="5599113" y="6280150"/>
          <p14:tracePt t="58348" x="5607050" y="6280150"/>
          <p14:tracePt t="58353" x="5624513" y="6280150"/>
          <p14:tracePt t="58361" x="5632450" y="6280150"/>
          <p14:tracePt t="58367" x="5649913" y="6280150"/>
          <p14:tracePt t="58375" x="5667375" y="6280150"/>
          <p14:tracePt t="58388" x="5683250" y="6280150"/>
          <p14:tracePt t="58405" x="5700713" y="6280150"/>
          <p14:tracePt t="58411" x="5708650" y="6280150"/>
          <p14:tracePt t="58419" x="5718175" y="6280150"/>
          <p14:tracePt t="58424" x="5726113" y="6280150"/>
          <p14:tracePt t="58431" x="5735638" y="6280150"/>
          <p14:tracePt t="58437" x="5743575" y="6280150"/>
          <p14:tracePt t="58444" x="5751513" y="6288088"/>
          <p14:tracePt t="58451" x="5761038" y="6288088"/>
          <p14:tracePt t="58469" x="5768975" y="6288088"/>
          <p14:tracePt t="58471" x="5776913" y="6288088"/>
          <p14:tracePt t="58487" x="5794375" y="6288088"/>
          <p14:tracePt t="58493" x="5802313" y="6288088"/>
          <p14:tracePt t="58509" x="5819775" y="6288088"/>
          <p14:tracePt t="58519" x="5827713" y="6288088"/>
          <p14:tracePt t="58530" x="5837238" y="6288088"/>
          <p14:tracePt t="58536" x="5853113" y="6288088"/>
          <p14:tracePt t="58549" x="5862638" y="6288088"/>
          <p14:tracePt t="58555" x="5870575" y="6288088"/>
          <p14:tracePt t="58569" x="5880100" y="6288088"/>
          <p14:tracePt t="58575" x="5888038" y="6288088"/>
          <p14:tracePt t="58583" x="5895975" y="6288088"/>
          <p14:tracePt t="58590" x="5905500" y="6288088"/>
          <p14:tracePt t="58600" x="5913438" y="6288088"/>
          <p14:tracePt t="58613" x="5930900" y="6288088"/>
          <p14:tracePt t="58618" x="5938838" y="6288088"/>
          <p14:tracePt t="58633" x="5946775" y="6288088"/>
          <p14:tracePt t="58639" x="5956300" y="6288088"/>
          <p14:tracePt t="58653" x="5964238" y="6288088"/>
          <p14:tracePt t="58660" x="5972175" y="6288088"/>
          <p14:tracePt t="58674" x="5981700" y="6288088"/>
          <p14:tracePt t="58696" x="5989638" y="6288088"/>
          <p14:tracePt t="58716" x="5997575" y="6288088"/>
          <p14:tracePt t="58730" x="5997575" y="6297613"/>
          <p14:tracePt t="58744" x="6007100" y="6297613"/>
          <p14:tracePt t="58813" x="6015038" y="6297613"/>
          <p14:tracePt t="58917" x="6015038" y="6305550"/>
          <p14:tracePt t="58968" x="6015038" y="6313488"/>
          <p14:tracePt t="59202" x="6235700" y="6221413"/>
          <p14:tracePt t="59209" x="6473825" y="6127750"/>
          <p14:tracePt t="59216" x="6711950" y="6049963"/>
          <p14:tracePt t="59222" x="6831013" y="6016625"/>
          <p14:tracePt t="59230" x="6932613" y="5983288"/>
          <p14:tracePt t="59235" x="7034213" y="5932488"/>
          <p14:tracePt t="59243" x="7137400" y="5905500"/>
          <p14:tracePt t="59250" x="7239000" y="5889625"/>
          <p14:tracePt t="59257" x="7348538" y="5864225"/>
          <p14:tracePt t="59265" x="7451725" y="5829300"/>
          <p14:tracePt t="59270" x="7553325" y="5803900"/>
          <p14:tracePt t="59282" x="7672388" y="5788025"/>
          <p14:tracePt t="59286" x="7791450" y="5753100"/>
          <p14:tracePt t="59291" x="7926388" y="5710238"/>
          <p14:tracePt t="59299" x="8164513" y="5641975"/>
          <p14:tracePt t="59306" x="8334375" y="5583238"/>
          <p14:tracePt t="59314" x="8488363" y="5540375"/>
          <p14:tracePt t="59319" x="8742363" y="5472113"/>
          <p14:tracePt t="59325" x="9023350" y="5421313"/>
          <p14:tracePt t="59333" x="9236075" y="5345113"/>
          <p14:tracePt t="59340" x="9405938" y="5311775"/>
          <p14:tracePt t="59349" x="9652000" y="5260975"/>
          <p14:tracePt t="59354" x="9872663" y="5235575"/>
          <p14:tracePt t="59361" x="9999663" y="5208588"/>
          <p14:tracePt t="59368" x="10161588" y="5183188"/>
          <p14:tracePt t="59375" x="10323513" y="5157788"/>
          <p14:tracePt t="59382" x="10544175" y="5132388"/>
          <p14:tracePt t="59389" x="10696575" y="5116513"/>
          <p14:tracePt t="59397" x="10798175" y="5106988"/>
          <p14:tracePt t="59402" x="10883900" y="5106988"/>
          <p14:tracePt t="59409" x="10968038" y="5099050"/>
          <p14:tracePt t="59416" x="11053763" y="5099050"/>
          <p14:tracePt t="59423" x="11122025" y="5099050"/>
          <p14:tracePt t="59432" x="11180763" y="5099050"/>
          <p14:tracePt t="59437" x="11241088" y="5091113"/>
          <p14:tracePt t="59444" x="11274425" y="5091113"/>
          <p14:tracePt t="59451" x="11307763" y="5091113"/>
          <p14:tracePt t="59457" x="11317288" y="5091113"/>
          <p14:tracePt t="59466" x="11342688" y="5091113"/>
          <p14:tracePt t="59473" x="11368088" y="5081588"/>
          <p14:tracePt t="59480" x="11376025" y="5081588"/>
          <p14:tracePt t="59485" x="11401425" y="5073650"/>
          <p14:tracePt t="59494" x="11426825" y="5064125"/>
          <p14:tracePt t="59500" x="11452225" y="5056188"/>
          <p14:tracePt t="59508" x="11487150" y="5038725"/>
          <p14:tracePt t="59516" x="11512550" y="5030788"/>
          <p14:tracePt t="59520" x="11555413" y="5013325"/>
          <p14:tracePt t="59527" x="11588750" y="4997450"/>
          <p14:tracePt t="59535" x="11639550" y="4962525"/>
          <p14:tracePt t="59541" x="11699875" y="4919663"/>
          <p14:tracePt t="59550" x="11801475" y="4852988"/>
          <p14:tracePt t="59555" x="12030075" y="47244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3181C4-F8A6-4E0D-B449-4D5F47345EEC}"/>
              </a:ext>
            </a:extLst>
          </p:cNvPr>
          <p:cNvSpPr/>
          <p:nvPr/>
        </p:nvSpPr>
        <p:spPr>
          <a:xfrm>
            <a:off x="186431" y="1469822"/>
            <a:ext cx="11896078" cy="526353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E1552-1BFB-4603-B738-D892C512AD7C}"/>
              </a:ext>
            </a:extLst>
          </p:cNvPr>
          <p:cNvSpPr txBox="1"/>
          <p:nvPr/>
        </p:nvSpPr>
        <p:spPr>
          <a:xfrm>
            <a:off x="0" y="1679178"/>
            <a:ext cx="11740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văn bản: File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Save as (Ctrl+S)</a:t>
            </a: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0D014-EEC7-4FDF-B742-779D93F07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309" y="2241414"/>
            <a:ext cx="8368803" cy="438844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8CB9E2F-538B-4716-B502-7C2CF7D19B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165022"/>
      </p:ext>
    </p:extLst>
  </p:cSld>
  <p:clrMapOvr>
    <a:masterClrMapping/>
  </p:clrMapOvr>
  <p:transition spd="slow" advTm="49584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3787" x="595313" y="3109913"/>
          <p14:tracePt t="3794" x="628650" y="3059113"/>
          <p14:tracePt t="3799" x="654050" y="3008313"/>
          <p14:tracePt t="3806" x="688975" y="2932113"/>
          <p14:tracePt t="3813" x="722313" y="2871788"/>
          <p14:tracePt t="3821" x="755650" y="2805113"/>
          <p14:tracePt t="3827" x="773113" y="2762250"/>
          <p14:tracePt t="3834" x="806450" y="2693988"/>
          <p14:tracePt t="3845" x="823913" y="2651125"/>
          <p14:tracePt t="3848" x="841375" y="2608263"/>
          <p14:tracePt t="3855" x="849313" y="2582863"/>
          <p14:tracePt t="3862" x="858838" y="2549525"/>
          <p14:tracePt t="3869" x="874713" y="2516188"/>
          <p14:tracePt t="3877" x="884238" y="2489200"/>
          <p14:tracePt t="3883" x="892175" y="2455863"/>
          <p14:tracePt t="3889" x="900113" y="2422525"/>
          <p14:tracePt t="3897" x="917575" y="2387600"/>
          <p14:tracePt t="3903" x="925513" y="2354263"/>
          <p14:tracePt t="3911" x="935038" y="2328863"/>
          <p14:tracePt t="3920" x="942975" y="2311400"/>
          <p14:tracePt t="3927" x="942975" y="2293938"/>
          <p14:tracePt t="3931" x="942975" y="2278063"/>
          <p14:tracePt t="3940" x="950913" y="2268538"/>
          <p14:tracePt t="3945" x="950913" y="2260600"/>
          <p14:tracePt t="3953" x="960438" y="2243138"/>
          <p14:tracePt t="3966" x="968375" y="2235200"/>
          <p14:tracePt t="3973" x="968375" y="2217738"/>
          <p14:tracePt t="3980" x="976313" y="2217738"/>
          <p14:tracePt t="3987" x="976313" y="2209800"/>
          <p14:tracePt t="3995" x="976313" y="2200275"/>
          <p14:tracePt t="4001" x="976313" y="2192338"/>
          <p14:tracePt t="4010" x="976313" y="2184400"/>
          <p14:tracePt t="4015" x="985838" y="2174875"/>
          <p14:tracePt t="4029" x="985838" y="2166938"/>
          <p14:tracePt t="4046" x="993775" y="2159000"/>
          <p14:tracePt t="4057" x="993775" y="2149475"/>
          <p14:tracePt t="4071" x="1003300" y="2141538"/>
          <p14:tracePt t="4085" x="1011238" y="2141538"/>
          <p14:tracePt t="4106" x="1019175" y="2141538"/>
          <p14:tracePt t="4134" x="1028700" y="2141538"/>
          <p14:tracePt t="4154" x="1036638" y="2141538"/>
          <p14:tracePt t="4169" x="1036638" y="2149475"/>
          <p14:tracePt t="4183" x="1044575" y="2149475"/>
          <p14:tracePt t="4203" x="1044575" y="2159000"/>
          <p14:tracePt t="4217" x="1044575" y="2166938"/>
          <p14:tracePt t="4259" x="1044575" y="2174875"/>
          <p14:tracePt t="4295" x="1044575" y="2184400"/>
          <p14:tracePt t="4322" x="1044575" y="2192338"/>
          <p14:tracePt t="4349" x="1044575" y="2200275"/>
          <p14:tracePt t="4363" x="1044575" y="2209800"/>
          <p14:tracePt t="4370" x="1036638" y="2209800"/>
          <p14:tracePt t="4392" x="1028700" y="2209800"/>
          <p14:tracePt t="4398" x="1028700" y="2217738"/>
          <p14:tracePt t="4419" x="1019175" y="2217738"/>
          <p14:tracePt t="4426" x="1019175" y="2227263"/>
          <p14:tracePt t="4441" x="1011238" y="2227263"/>
          <p14:tracePt t="4455" x="1003300" y="2227263"/>
          <p14:tracePt t="4481" x="993775" y="2227263"/>
          <p14:tracePt t="4502" x="985838" y="2227263"/>
          <p14:tracePt t="4537" x="976313" y="2227263"/>
          <p14:tracePt t="4550" x="968375" y="2227263"/>
          <p14:tracePt t="4565" x="960438" y="2227263"/>
          <p14:tracePt t="4599" x="950913" y="2227263"/>
          <p14:tracePt t="4613" x="942975" y="2227263"/>
          <p14:tracePt t="4634" x="935038" y="2227263"/>
          <p14:tracePt t="4641" x="925513" y="2227263"/>
          <p14:tracePt t="4655" x="909638" y="2227263"/>
          <p14:tracePt t="4662" x="900113" y="2227263"/>
          <p14:tracePt t="4677" x="884238" y="2227263"/>
          <p14:tracePt t="4682" x="874713" y="2227263"/>
          <p14:tracePt t="4697" x="866775" y="2227263"/>
          <p14:tracePt t="4703" x="849313" y="2227263"/>
          <p14:tracePt t="4726" x="841375" y="2227263"/>
          <p14:tracePt t="4730" x="831850" y="2227263"/>
          <p14:tracePt t="4745" x="823913" y="2227263"/>
          <p14:tracePt t="4752" x="815975" y="2227263"/>
          <p14:tracePt t="4766" x="806450" y="2227263"/>
          <p14:tracePt t="4801" x="798513" y="2227263"/>
          <p14:tracePt t="4816" x="790575" y="2227263"/>
          <p14:tracePt t="4872" x="781050" y="2227263"/>
          <p14:tracePt t="5010" x="790575" y="2227263"/>
          <p14:tracePt t="5016" x="798513" y="2227263"/>
          <p14:tracePt t="5037" x="806450" y="2227263"/>
          <p14:tracePt t="5046" x="815975" y="2227263"/>
          <p14:tracePt t="5050" x="831850" y="2227263"/>
          <p14:tracePt t="5058" x="849313" y="2227263"/>
          <p14:tracePt t="5064" x="884238" y="2235200"/>
          <p14:tracePt t="5071" x="917575" y="2243138"/>
          <p14:tracePt t="5078" x="935038" y="2252663"/>
          <p14:tracePt t="5085" x="968375" y="2260600"/>
          <p14:tracePt t="5094" x="1003300" y="2260600"/>
          <p14:tracePt t="5098" x="1044575" y="2260600"/>
          <p14:tracePt t="5105" x="1087438" y="2268538"/>
          <p14:tracePt t="5113" x="1147763" y="2268538"/>
          <p14:tracePt t="5119" x="1206500" y="2278063"/>
          <p14:tracePt t="5127" x="1249363" y="2278063"/>
          <p14:tracePt t="5134" x="1308100" y="2286000"/>
          <p14:tracePt t="5144" x="1368425" y="2286000"/>
          <p14:tracePt t="5148" x="1401763" y="2286000"/>
          <p14:tracePt t="5154" x="1444625" y="2286000"/>
          <p14:tracePt t="5161" x="1487488" y="2286000"/>
          <p14:tracePt t="5168" x="1528763" y="2286000"/>
          <p14:tracePt t="5177" x="1563688" y="2286000"/>
          <p14:tracePt t="5182" x="1597025" y="2286000"/>
          <p14:tracePt t="5189" x="1622425" y="2286000"/>
          <p14:tracePt t="5196" x="1665288" y="2286000"/>
          <p14:tracePt t="5203" x="1698625" y="2286000"/>
          <p14:tracePt t="5211" x="1724025" y="2286000"/>
          <p14:tracePt t="5216" x="1749425" y="2286000"/>
          <p14:tracePt t="5228" x="1784350" y="2286000"/>
          <p14:tracePt t="5231" x="1809750" y="2286000"/>
          <p14:tracePt t="5238" x="1843088" y="2286000"/>
          <p14:tracePt t="5244" x="1860550" y="2286000"/>
          <p14:tracePt t="5252" x="1893888" y="2286000"/>
          <p14:tracePt t="5260" x="1920875" y="2286000"/>
          <p14:tracePt t="5265" x="1936750" y="2286000"/>
          <p14:tracePt t="5273" x="1971675" y="2286000"/>
          <p14:tracePt t="5279" x="2005013" y="2286000"/>
          <p14:tracePt t="5287" x="2038350" y="2286000"/>
          <p14:tracePt t="5295" x="2065338" y="2286000"/>
          <p14:tracePt t="5300" x="2090738" y="2286000"/>
          <p14:tracePt t="5309" x="2124075" y="2286000"/>
          <p14:tracePt t="5314" x="2149475" y="2286000"/>
          <p14:tracePt t="5322" x="2182813" y="2286000"/>
          <p14:tracePt t="5328" x="2217738" y="2286000"/>
          <p14:tracePt t="5335" x="2260600" y="2286000"/>
          <p14:tracePt t="5343" x="2301875" y="2286000"/>
          <p14:tracePt t="5352" x="2344738" y="2286000"/>
          <p14:tracePt t="5356" x="2395538" y="2286000"/>
          <p14:tracePt t="5363" x="2438400" y="2286000"/>
          <p14:tracePt t="5370" x="2471738" y="2286000"/>
          <p14:tracePt t="5378" x="2514600" y="2286000"/>
          <p14:tracePt t="5385" x="2565400" y="2286000"/>
          <p14:tracePt t="5393" x="2608263" y="2286000"/>
          <p14:tracePt t="5397" x="2641600" y="2286000"/>
          <p14:tracePt t="5404" x="2684463" y="2286000"/>
          <p14:tracePt t="5412" x="2727325" y="2286000"/>
          <p14:tracePt t="5418" x="2760663" y="2293938"/>
          <p14:tracePt t="5427" x="2795588" y="2293938"/>
          <p14:tracePt t="5432" x="2828925" y="2293938"/>
          <p14:tracePt t="5443" x="2854325" y="2303463"/>
          <p14:tracePt t="5448" x="2871788" y="2303463"/>
          <p14:tracePt t="5453" x="2889250" y="2303463"/>
          <p14:tracePt t="5460" x="2914650" y="2303463"/>
          <p14:tracePt t="5467" x="2922588" y="2303463"/>
          <p14:tracePt t="5476" x="2947988" y="2303463"/>
          <p14:tracePt t="5481" x="2955925" y="2311400"/>
          <p14:tracePt t="5488" x="2982913" y="2311400"/>
          <p14:tracePt t="5495" x="2998788" y="2319338"/>
          <p14:tracePt t="5501" x="3008313" y="2319338"/>
          <p14:tracePt t="5510" x="3033713" y="2319338"/>
          <p14:tracePt t="5515" x="3049588" y="2319338"/>
          <p14:tracePt t="5523" x="3059113" y="2319338"/>
          <p14:tracePt t="5529" x="3067050" y="2328863"/>
          <p14:tracePt t="5536" x="3074988" y="2328863"/>
          <p14:tracePt t="5544" x="3084513" y="2336800"/>
          <p14:tracePt t="5551" x="3092450" y="2336800"/>
          <p14:tracePt t="5561" x="3100388" y="2336800"/>
          <p14:tracePt t="5564" x="3109913" y="2336800"/>
          <p14:tracePt t="5579" x="3117850" y="2336800"/>
          <p14:tracePt t="5586" x="3127375" y="2336800"/>
          <p14:tracePt t="5600" x="3135313" y="2336800"/>
          <p14:tracePt t="5605" x="3143250" y="2336800"/>
          <p14:tracePt t="5620" x="3152775" y="2336800"/>
          <p14:tracePt t="5656" x="3160713" y="2336800"/>
          <p14:tracePt t="5669" x="3168650" y="2336800"/>
          <p14:tracePt t="5810" x="3160713" y="2336800"/>
          <p14:tracePt t="5844" x="3152775" y="2336800"/>
          <p14:tracePt t="5857" x="3143250" y="2336800"/>
          <p14:tracePt t="5878" x="3135313" y="2336800"/>
          <p14:tracePt t="5906" x="3127375" y="2336800"/>
          <p14:tracePt t="5912" x="3127375" y="2328863"/>
          <p14:tracePt t="5920" x="3117850" y="2328863"/>
          <p14:tracePt t="5941" x="3109913" y="2319338"/>
          <p14:tracePt t="5954" x="3100388" y="2311400"/>
          <p14:tracePt t="5961" x="3092450" y="2311400"/>
          <p14:tracePt t="5982" x="3084513" y="2311400"/>
          <p14:tracePt t="5996" x="3074988" y="2311400"/>
          <p14:tracePt t="6011" x="3067050" y="2311400"/>
          <p14:tracePt t="6024" x="3059113" y="2311400"/>
          <p14:tracePt t="6038" x="3049588" y="2311400"/>
          <p14:tracePt t="6045" x="3041650" y="2311400"/>
          <p14:tracePt t="6060" x="3033713" y="2311400"/>
          <p14:tracePt t="6086" x="3024188" y="2303463"/>
          <p14:tracePt t="6101" x="3016250" y="2303463"/>
          <p14:tracePt t="6128" x="3008313" y="2303463"/>
          <p14:tracePt t="6142" x="2998788" y="2303463"/>
          <p14:tracePt t="6156" x="2990850" y="2303463"/>
          <p14:tracePt t="6191" x="2982913" y="2303463"/>
          <p14:tracePt t="6205" x="2973388" y="2303463"/>
          <p14:tracePt t="6248" x="2965450" y="2303463"/>
          <p14:tracePt t="6253" x="2955925" y="2303463"/>
          <p14:tracePt t="6266" x="2947988" y="2303463"/>
          <p14:tracePt t="6301" x="2940050" y="2303463"/>
          <p14:tracePt t="6323" x="2930525" y="2303463"/>
          <p14:tracePt t="6421" x="2940050" y="2303463"/>
          <p14:tracePt t="6448" x="2947988" y="2303463"/>
          <p14:tracePt t="6456" x="2955925" y="2303463"/>
          <p14:tracePt t="6460" x="2965450" y="2303463"/>
          <p14:tracePt t="6477" x="2973388" y="2303463"/>
          <p14:tracePt t="6482" x="2982913" y="2303463"/>
          <p14:tracePt t="6496" x="2998788" y="2303463"/>
          <p14:tracePt t="6503" x="3016250" y="2303463"/>
          <p14:tracePt t="6509" x="3024188" y="2303463"/>
          <p14:tracePt t="6517" x="3049588" y="2303463"/>
          <p14:tracePt t="6525" x="3059113" y="2303463"/>
          <p14:tracePt t="6530" x="3084513" y="2303463"/>
          <p14:tracePt t="6538" x="3117850" y="2303463"/>
          <p14:tracePt t="6544" x="3152775" y="2303463"/>
          <p14:tracePt t="6552" x="3194050" y="2303463"/>
          <p14:tracePt t="6560" x="3219450" y="2303463"/>
          <p14:tracePt t="6566" x="3262313" y="2303463"/>
          <p14:tracePt t="6573" x="3297238" y="2303463"/>
          <p14:tracePt t="6579" x="3330575" y="2303463"/>
          <p14:tracePt t="6589" x="3348038" y="2303463"/>
          <p14:tracePt t="6597" x="3373438" y="2303463"/>
          <p14:tracePt t="6600" x="3398838" y="2303463"/>
          <p14:tracePt t="6609" x="3424238" y="2303463"/>
          <p14:tracePt t="6614" x="3441700" y="2303463"/>
          <p14:tracePt t="6621" x="3457575" y="2303463"/>
          <p14:tracePt t="6628" x="3467100" y="2303463"/>
          <p14:tracePt t="6635" x="3482975" y="2303463"/>
          <p14:tracePt t="6643" x="3492500" y="2303463"/>
          <p14:tracePt t="6657" x="3500438" y="2303463"/>
          <p14:tracePt t="6662" x="3517900" y="2303463"/>
          <p14:tracePt t="6678" x="3525838" y="2303463"/>
          <p14:tracePt t="6684" x="3533775" y="2303463"/>
          <p14:tracePt t="6705" x="3543300" y="2303463"/>
          <p14:tracePt t="6711" x="3551238" y="2303463"/>
          <p14:tracePt t="6719" x="3559175" y="2303463"/>
          <p14:tracePt t="6733" x="3568700" y="2303463"/>
          <p14:tracePt t="6739" x="3576638" y="2303463"/>
          <p14:tracePt t="6753" x="3594100" y="2303463"/>
          <p14:tracePt t="6761" x="3602038" y="2303463"/>
          <p14:tracePt t="6776" x="3619500" y="2303463"/>
          <p14:tracePt t="6781" x="3627438" y="2303463"/>
          <p14:tracePt t="6795" x="3636963" y="2303463"/>
          <p14:tracePt t="6802" x="3652838" y="2303463"/>
          <p14:tracePt t="6816" x="3662363" y="2303463"/>
          <p14:tracePt t="6822" x="3670300" y="2303463"/>
          <p14:tracePt t="6844" x="3678238" y="2303463"/>
          <p14:tracePt t="6851" x="3687763" y="2303463"/>
          <p14:tracePt t="6859" x="3695700" y="2303463"/>
          <p14:tracePt t="7005" x="3687763" y="2303463"/>
          <p14:tracePt t="7019" x="3678238" y="2303463"/>
          <p14:tracePt t="7045" x="3670300" y="2303463"/>
          <p14:tracePt t="7052" x="3662363" y="2303463"/>
          <p14:tracePt t="7074" x="3652838" y="2303463"/>
          <p14:tracePt t="7079" x="3644900" y="2303463"/>
          <p14:tracePt t="7087" x="3636963" y="2303463"/>
          <p14:tracePt t="7094" x="3627438" y="2303463"/>
          <p14:tracePt t="7100" x="3619500" y="2303463"/>
          <p14:tracePt t="7109" x="3611563" y="2303463"/>
          <p14:tracePt t="7114" x="3602038" y="2303463"/>
          <p14:tracePt t="7122" x="3594100" y="2303463"/>
          <p14:tracePt t="7138" x="3586163" y="2303463"/>
          <p14:tracePt t="7145" x="3568700" y="2303463"/>
          <p14:tracePt t="7157" x="3559175" y="2303463"/>
          <p14:tracePt t="7163" x="3543300" y="2303463"/>
          <p14:tracePt t="7184" x="3533775" y="2303463"/>
          <p14:tracePt t="7196" x="3525838" y="2303463"/>
          <p14:tracePt t="7208" x="3517900" y="2303463"/>
          <p14:tracePt t="7214" x="3508375" y="2303463"/>
          <p14:tracePt t="7226" x="3500438" y="2303463"/>
          <p14:tracePt t="7240" x="3500438" y="2293938"/>
          <p14:tracePt t="7246" x="3492500" y="2293938"/>
          <p14:tracePt t="7254" x="3475038" y="2293938"/>
          <p14:tracePt t="7268" x="3467100" y="2286000"/>
          <p14:tracePt t="7276" x="3449638" y="2286000"/>
          <p14:tracePt t="7289" x="3424238" y="2278063"/>
          <p14:tracePt t="7302" x="3406775" y="2268538"/>
          <p14:tracePt t="7311" x="3398838" y="2268538"/>
          <p14:tracePt t="7316" x="3389313" y="2268538"/>
          <p14:tracePt t="7326" x="3381375" y="2268538"/>
          <p14:tracePt t="7330" x="3373438" y="2268538"/>
          <p14:tracePt t="7344" x="3363913" y="2268538"/>
          <p14:tracePt t="7351" x="3355975" y="2268538"/>
          <p14:tracePt t="7372" x="3348038" y="2268538"/>
          <p14:tracePt t="7386" x="3338513" y="2268538"/>
          <p14:tracePt t="7400" x="3330575" y="2268538"/>
          <p14:tracePt t="7435" x="3322638" y="2268538"/>
          <p14:tracePt t="7589" x="3330575" y="2268538"/>
          <p14:tracePt t="7603" x="3338513" y="2268538"/>
          <p14:tracePt t="7616" x="3348038" y="2268538"/>
          <p14:tracePt t="7637" x="3355975" y="2268538"/>
          <p14:tracePt t="7645" x="3363913" y="2268538"/>
          <p14:tracePt t="7663" x="3373438" y="2268538"/>
          <p14:tracePt t="7670" x="3381375" y="2268538"/>
          <p14:tracePt t="7677" x="3389313" y="2268538"/>
          <p14:tracePt t="7693" x="3398838" y="2268538"/>
          <p14:tracePt t="7698" x="3406775" y="2268538"/>
          <p14:tracePt t="7720" x="3414713" y="2268538"/>
          <p14:tracePt t="7727" x="3432175" y="2268538"/>
          <p14:tracePt t="7743" x="3449638" y="2268538"/>
          <p14:tracePt t="7747" x="3457575" y="2268538"/>
          <p14:tracePt t="7755" x="3467100" y="2268538"/>
          <p14:tracePt t="7761" x="3482975" y="2268538"/>
          <p14:tracePt t="7777" x="3492500" y="2268538"/>
          <p14:tracePt t="7782" x="3500438" y="2268538"/>
          <p14:tracePt t="7790" x="3508375" y="2268538"/>
          <p14:tracePt t="7795" x="3517900" y="2268538"/>
          <p14:tracePt t="7803" x="3525838" y="2268538"/>
          <p14:tracePt t="7817" x="3533775" y="2268538"/>
          <p14:tracePt t="7825" x="3543300" y="2278063"/>
          <p14:tracePt t="7831" x="3551238" y="2278063"/>
          <p14:tracePt t="7844" x="3551238" y="2286000"/>
          <p14:tracePt t="7851" x="3559175" y="2286000"/>
          <p14:tracePt t="7860" x="3568700" y="2286000"/>
          <p14:tracePt t="7878" x="3576638" y="2286000"/>
          <p14:tracePt t="7900" x="3586163" y="2286000"/>
          <p14:tracePt t="7914" x="3594100" y="2286000"/>
          <p14:tracePt t="7985" x="3602038" y="2286000"/>
          <p14:tracePt t="8826" x="3594100" y="2286000"/>
          <p14:tracePt t="8839" x="3586163" y="2286000"/>
          <p14:tracePt t="8914" x="3586163" y="2278063"/>
          <p14:tracePt t="8966" x="3586163" y="2268538"/>
          <p14:tracePt t="9075" x="3594100" y="2268538"/>
          <p14:tracePt t="9110" x="3602038" y="2268538"/>
          <p14:tracePt t="9130" x="3611563" y="2268538"/>
          <p14:tracePt t="9150" x="3619500" y="2268538"/>
          <p14:tracePt t="9159" x="3636963" y="2268538"/>
          <p14:tracePt t="9165" x="3652838" y="2268538"/>
          <p14:tracePt t="9172" x="3687763" y="2268538"/>
          <p14:tracePt t="9178" x="3713163" y="2268538"/>
          <p14:tracePt t="9185" x="3729038" y="2278063"/>
          <p14:tracePt t="9192" x="3756025" y="2278063"/>
          <p14:tracePt t="9199" x="3781425" y="2278063"/>
          <p14:tracePt t="9207" x="3806825" y="2286000"/>
          <p14:tracePt t="9213" x="3814763" y="2286000"/>
          <p14:tracePt t="9220" x="3822700" y="2293938"/>
          <p14:tracePt t="9227" x="3832225" y="2293938"/>
          <p14:tracePt t="9234" x="3848100" y="2303463"/>
          <p14:tracePt t="9243" x="3865563" y="2303463"/>
          <p14:tracePt t="9247" x="3883025" y="2303463"/>
          <p14:tracePt t="9254" x="3900488" y="2303463"/>
          <p14:tracePt t="9262" x="3916363" y="2303463"/>
          <p14:tracePt t="9268" x="3925888" y="2303463"/>
          <p14:tracePt t="9277" x="3941763" y="2311400"/>
          <p14:tracePt t="9283" x="3967163" y="2311400"/>
          <p14:tracePt t="9293" x="3976688" y="2319338"/>
          <p14:tracePt t="9297" x="4002088" y="2319338"/>
          <p14:tracePt t="9304" x="4017963" y="2319338"/>
          <p14:tracePt t="9311" x="4035425" y="2328863"/>
          <p14:tracePt t="9317" x="4060825" y="2328863"/>
          <p14:tracePt t="9325" x="4078288" y="2328863"/>
          <p14:tracePt t="9332" x="4095750" y="2336800"/>
          <p14:tracePt t="9339" x="4111625" y="2336800"/>
          <p14:tracePt t="9345" x="4137025" y="2336800"/>
          <p14:tracePt t="9352" x="4154488" y="2336800"/>
          <p14:tracePt t="9360" x="4171950" y="2336800"/>
          <p14:tracePt t="9365" x="4197350" y="2336800"/>
          <p14:tracePt t="9375" x="4205288" y="2336800"/>
          <p14:tracePt t="9380" x="4230688" y="2336800"/>
          <p14:tracePt t="9387" x="4240213" y="2336800"/>
          <p14:tracePt t="9394" x="4256088" y="2336800"/>
          <p14:tracePt t="9401" x="4281488" y="2336800"/>
          <p14:tracePt t="9409" x="4291013" y="2336800"/>
          <p14:tracePt t="9414" x="4306888" y="2336800"/>
          <p14:tracePt t="9421" x="4324350" y="2336800"/>
          <p14:tracePt t="9428" x="4332288" y="2336800"/>
          <p14:tracePt t="9435" x="4359275" y="2336800"/>
          <p14:tracePt t="9450" x="4375150" y="2336800"/>
          <p14:tracePt t="9460" x="4392613" y="2336800"/>
          <p14:tracePt t="9464" x="4400550" y="2336800"/>
          <p14:tracePt t="9470" x="4410075" y="2336800"/>
          <p14:tracePt t="9477" x="4418013" y="2336800"/>
          <p14:tracePt t="9484" x="4425950" y="2336800"/>
          <p14:tracePt t="9492" x="4435475" y="2336800"/>
          <p14:tracePt t="9499" x="4443413" y="2336800"/>
          <p14:tracePt t="9506" x="4451350" y="2336800"/>
          <p14:tracePt t="9512" x="4460875" y="2336800"/>
          <p14:tracePt t="9526" x="4476750" y="2336800"/>
          <p14:tracePt t="9533" x="4486275" y="2336800"/>
          <p14:tracePt t="9547" x="4494213" y="2336800"/>
          <p14:tracePt t="9554" x="4503738" y="2336800"/>
          <p14:tracePt t="9561" x="4511675" y="2336800"/>
          <p14:tracePt t="9567" x="4511675" y="2328863"/>
          <p14:tracePt t="9576" x="4519613" y="2328863"/>
          <p14:tracePt t="9581" x="4529138" y="2319338"/>
          <p14:tracePt t="9604" x="4529138" y="2311400"/>
          <p14:tracePt t="9617" x="4537075" y="2311400"/>
          <p14:tracePt t="9630" x="4545013" y="2303463"/>
          <p14:tracePt t="9644" x="4545013" y="2293938"/>
          <p14:tracePt t="11544" x="4256088" y="2473325"/>
          <p14:tracePt t="11551" x="3543300" y="2957513"/>
          <p14:tracePt t="11557" x="3330575" y="3135313"/>
          <p14:tracePt t="11565" x="3262313" y="3195638"/>
          <p14:tracePt t="11569" x="3211513" y="3228975"/>
          <p14:tracePt t="11577" x="3168650" y="3271838"/>
          <p14:tracePt t="11584" x="3117850" y="3322638"/>
          <p14:tracePt t="11592" x="3067050" y="3373438"/>
          <p14:tracePt t="11598" x="3016250" y="3424238"/>
          <p14:tracePt t="11606" x="2940050" y="3509963"/>
          <p14:tracePt t="11611" x="2871788" y="3568700"/>
          <p14:tracePt t="11618" x="2803525" y="3636963"/>
          <p14:tracePt t="11625" x="2735263" y="3722688"/>
          <p14:tracePt t="11632" x="2684463" y="3781425"/>
          <p14:tracePt t="11643" x="2625725" y="3849688"/>
          <p14:tracePt t="11647" x="2582863" y="3900488"/>
          <p14:tracePt t="11653" x="2565400" y="3925888"/>
          <p14:tracePt t="11660" x="2532063" y="3960813"/>
          <p14:tracePt t="11667" x="2524125" y="3976688"/>
          <p14:tracePt t="11678" x="2506663" y="4002088"/>
          <p14:tracePt t="11681" x="2497138" y="4011613"/>
          <p14:tracePt t="11689" x="2481263" y="4037013"/>
          <p14:tracePt t="11695" x="2463800" y="4052888"/>
          <p14:tracePt t="11702" x="2446338" y="4079875"/>
          <p14:tracePt t="11709" x="2438400" y="4087813"/>
          <p14:tracePt t="11716" x="2438400" y="4105275"/>
          <p14:tracePt t="11724" x="2420938" y="4121150"/>
          <p14:tracePt t="11730" x="2413000" y="4138613"/>
          <p14:tracePt t="11736" x="2405063" y="4156075"/>
          <p14:tracePt t="11744" x="2395538" y="4164013"/>
          <p14:tracePt t="11750" x="2395538" y="4181475"/>
          <p14:tracePt t="11758" x="2387600" y="4189413"/>
          <p14:tracePt t="11764" x="2379663" y="4197350"/>
          <p14:tracePt t="11773" x="2370138" y="4224338"/>
          <p14:tracePt t="11778" x="2362200" y="4232275"/>
          <p14:tracePt t="11785" x="2352675" y="4249738"/>
          <p14:tracePt t="11792" x="2352675" y="4275138"/>
          <p14:tracePt t="11800" x="2344738" y="4291013"/>
          <p14:tracePt t="11808" x="2336800" y="4316413"/>
          <p14:tracePt t="11814" x="2327275" y="4341813"/>
          <p14:tracePt t="11820" x="2311400" y="4368800"/>
          <p14:tracePt t="11827" x="2311400" y="4376738"/>
          <p14:tracePt t="11834" x="2301875" y="4394200"/>
          <p14:tracePt t="11842" x="2293938" y="4410075"/>
          <p14:tracePt t="11848" x="2293938" y="4419600"/>
          <p14:tracePt t="11857" x="2286000" y="4427538"/>
          <p14:tracePt t="11862" x="2286000" y="4435475"/>
          <p14:tracePt t="11876" x="2286000" y="4445000"/>
          <p14:tracePt t="11884" x="2286000" y="4452938"/>
          <p14:tracePt t="11892" x="2276475" y="4460875"/>
          <p14:tracePt t="11918" x="2276475" y="4470400"/>
          <p14:tracePt t="11960" x="2286000" y="4470400"/>
          <p14:tracePt t="11967" x="2301875" y="4470400"/>
          <p14:tracePt t="11975" x="2319338" y="4470400"/>
          <p14:tracePt t="11980" x="2336800" y="4452938"/>
          <p14:tracePt t="11990" x="2362200" y="4445000"/>
          <p14:tracePt t="11995" x="2395538" y="4427538"/>
          <p14:tracePt t="12000" x="2430463" y="4419600"/>
          <p14:tracePt t="12009" x="2489200" y="4384675"/>
          <p14:tracePt t="12014" x="2549525" y="4368800"/>
          <p14:tracePt t="12026" x="2616200" y="4341813"/>
          <p14:tracePt t="12028" x="2651125" y="4325938"/>
          <p14:tracePt t="12036" x="2693988" y="4308475"/>
          <p14:tracePt t="12044" x="2719388" y="4300538"/>
          <p14:tracePt t="12049" x="2744788" y="4291013"/>
          <p14:tracePt t="12058" x="2752725" y="4291013"/>
          <p14:tracePt t="12063" x="2760663" y="4291013"/>
          <p14:tracePt t="12070" x="2770188" y="4291013"/>
          <p14:tracePt t="12077" x="2770188" y="4283075"/>
          <p14:tracePt t="12084" x="2778125" y="4283075"/>
          <p14:tracePt t="12092" x="2786063" y="4283075"/>
          <p14:tracePt t="12141" x="2760663" y="4283075"/>
          <p14:tracePt t="12147" x="2719388" y="4283075"/>
          <p14:tracePt t="12154" x="2616200" y="4300538"/>
          <p14:tracePt t="12161" x="2497138" y="4325938"/>
          <p14:tracePt t="12168" x="2352675" y="4359275"/>
          <p14:tracePt t="12176" x="2260600" y="4376738"/>
          <p14:tracePt t="12181" x="2182813" y="4384675"/>
          <p14:tracePt t="12193" x="2124075" y="4394200"/>
          <p14:tracePt t="12196" x="2090738" y="4394200"/>
          <p14:tracePt t="12203" x="2055813" y="4394200"/>
          <p14:tracePt t="12210" x="2038350" y="4402138"/>
          <p14:tracePt t="12216" x="2012950" y="4402138"/>
          <p14:tracePt t="12225" x="1997075" y="4402138"/>
          <p14:tracePt t="12240" x="1987550" y="4402138"/>
          <p14:tracePt t="12246" x="1979613" y="4402138"/>
          <p14:tracePt t="12259" x="1971675" y="4402138"/>
          <p14:tracePt t="12266" x="1962150" y="4402138"/>
          <p14:tracePt t="12274" x="1954213" y="4402138"/>
          <p14:tracePt t="12308" x="1946275" y="4402138"/>
          <p14:tracePt t="12376" x="1954213" y="4402138"/>
          <p14:tracePt t="12384" x="1971675" y="4402138"/>
          <p14:tracePt t="12391" x="1979613" y="4402138"/>
          <p14:tracePt t="12397" x="2012950" y="4402138"/>
          <p14:tracePt t="12404" x="2055813" y="4402138"/>
          <p14:tracePt t="12411" x="2116138" y="4402138"/>
          <p14:tracePt t="12419" x="2174875" y="4402138"/>
          <p14:tracePt t="12426" x="2243138" y="4402138"/>
          <p14:tracePt t="12431" x="2327275" y="4402138"/>
          <p14:tracePt t="12441" x="2405063" y="4402138"/>
          <p14:tracePt t="12445" x="2455863" y="4402138"/>
          <p14:tracePt t="12453" x="2506663" y="4402138"/>
          <p14:tracePt t="12460" x="2549525" y="4402138"/>
          <p14:tracePt t="12467" x="2600325" y="4402138"/>
          <p14:tracePt t="12475" x="2633663" y="4402138"/>
          <p14:tracePt t="12481" x="2668588" y="4402138"/>
          <p14:tracePt t="12489" x="2701925" y="4402138"/>
          <p14:tracePt t="12495" x="2727325" y="4402138"/>
          <p14:tracePt t="12501" x="2752725" y="4402138"/>
          <p14:tracePt t="12510" x="2778125" y="4394200"/>
          <p14:tracePt t="12515" x="2803525" y="4394200"/>
          <p14:tracePt t="12528" x="2811463" y="4394200"/>
          <p14:tracePt t="12529" x="2828925" y="4394200"/>
          <p14:tracePt t="12538" x="2838450" y="4394200"/>
          <p14:tracePt t="12542" x="2854325" y="4394200"/>
          <p14:tracePt t="12550" x="2863850" y="4394200"/>
          <p14:tracePt t="12565" x="2879725" y="4394200"/>
          <p14:tracePt t="12571" x="2889250" y="4394200"/>
          <p14:tracePt t="12586" x="2905125" y="4394200"/>
          <p14:tracePt t="12607" x="2914650" y="4394200"/>
          <p14:tracePt t="12613" x="2922588" y="4394200"/>
          <p14:tracePt t="12620" x="2930525" y="4394200"/>
          <p14:tracePt t="12634" x="2940050" y="4394200"/>
          <p14:tracePt t="12642" x="2947988" y="4394200"/>
          <p14:tracePt t="12657" x="2955925" y="4394200"/>
          <p14:tracePt t="12664" x="2973388" y="4394200"/>
          <p14:tracePt t="12670" x="2973388" y="4384675"/>
          <p14:tracePt t="12676" x="2982913" y="4384675"/>
          <p14:tracePt t="12682" x="2998788" y="4384675"/>
          <p14:tracePt t="12692" x="2998788" y="4376738"/>
          <p14:tracePt t="12698" x="3008313" y="4376738"/>
          <p14:tracePt t="12703" x="3016250" y="4376738"/>
          <p14:tracePt t="12709" x="3024188" y="4376738"/>
          <p14:tracePt t="12716" x="3033713" y="4376738"/>
          <p14:tracePt t="12725" x="3041650" y="4376738"/>
          <p14:tracePt t="12745" x="3049588" y="4376738"/>
          <p14:tracePt t="12766" x="3059113" y="4376738"/>
          <p14:tracePt t="12780" x="3067050" y="4376738"/>
          <p14:tracePt t="12808" x="3074988" y="4376738"/>
          <p14:tracePt t="13045" x="3074988" y="4368800"/>
          <p14:tracePt t="13079" x="3067050" y="4368800"/>
          <p14:tracePt t="13094" x="3059113" y="4368800"/>
          <p14:tracePt t="13099" x="3059113" y="4359275"/>
          <p14:tracePt t="13677" x="3049588" y="4359275"/>
          <p14:tracePt t="13989" x="3041650" y="4359275"/>
          <p14:tracePt t="13995" x="3033713" y="4359275"/>
          <p14:tracePt t="14009" x="3024188" y="4359275"/>
          <p14:tracePt t="14016" x="3016250" y="4359275"/>
          <p14:tracePt t="14029" x="3008313" y="4359275"/>
          <p14:tracePt t="14043" x="2998788" y="4359275"/>
          <p14:tracePt t="14050" x="2990850" y="4351338"/>
          <p14:tracePt t="14065" x="2982913" y="4351338"/>
          <p14:tracePt t="14079" x="2973388" y="4351338"/>
          <p14:tracePt t="14086" x="2965450" y="4351338"/>
          <p14:tracePt t="14092" x="2940050" y="4351338"/>
          <p14:tracePt t="14099" x="2914650" y="4341813"/>
          <p14:tracePt t="14108" x="2889250" y="4333875"/>
          <p14:tracePt t="14113" x="2863850" y="4325938"/>
          <p14:tracePt t="14120" x="2811463" y="4316413"/>
          <p14:tracePt t="14127" x="2778125" y="4308475"/>
          <p14:tracePt t="14134" x="2760663" y="4300538"/>
          <p14:tracePt t="14142" x="2735263" y="4291013"/>
          <p14:tracePt t="14148" x="2709863" y="4283075"/>
          <p14:tracePt t="14157" x="2693988" y="4275138"/>
          <p14:tracePt t="14161" x="2676525" y="4275138"/>
          <p14:tracePt t="14168" x="2651125" y="4265613"/>
          <p14:tracePt t="14175" x="2625725" y="4257675"/>
          <p14:tracePt t="14182" x="2616200" y="4257675"/>
          <p14:tracePt t="14192" x="2600325" y="4249738"/>
          <p14:tracePt t="14196" x="2574925" y="4249738"/>
          <p14:tracePt t="14204" x="2549525" y="4240213"/>
          <p14:tracePt t="14210" x="2532063" y="4232275"/>
          <p14:tracePt t="14220" x="2506663" y="4224338"/>
          <p14:tracePt t="14228" x="2471738" y="4214813"/>
          <p14:tracePt t="14233" x="2455863" y="4206875"/>
          <p14:tracePt t="14241" x="2446338" y="4206875"/>
          <p14:tracePt t="14245" x="2430463" y="4197350"/>
          <p14:tracePt t="14253" x="2413000" y="4197350"/>
          <p14:tracePt t="14259" x="2405063" y="4197350"/>
          <p14:tracePt t="14268" x="2395538" y="4197350"/>
          <p14:tracePt t="14275" x="2387600" y="4197350"/>
          <p14:tracePt t="14279" x="2370138" y="4197350"/>
          <p14:tracePt t="14286" x="2362200" y="4197350"/>
          <p14:tracePt t="14294" x="2352675" y="4197350"/>
          <p14:tracePt t="14300" x="2344738" y="4197350"/>
          <p14:tracePt t="14308" x="2336800" y="4197350"/>
          <p14:tracePt t="14314" x="2327275" y="4197350"/>
          <p14:tracePt t="14325" x="2319338" y="4197350"/>
          <p14:tracePt t="14328" x="2311400" y="4197350"/>
          <p14:tracePt t="14335" x="2293938" y="4197350"/>
          <p14:tracePt t="14342" x="2286000" y="4197350"/>
          <p14:tracePt t="14350" x="2276475" y="4197350"/>
          <p14:tracePt t="14357" x="2260600" y="4197350"/>
          <p14:tracePt t="14364" x="2251075" y="4197350"/>
          <p14:tracePt t="14372" x="2243138" y="4197350"/>
          <p14:tracePt t="14380" x="2225675" y="4197350"/>
          <p14:tracePt t="14384" x="2217738" y="4197350"/>
          <p14:tracePt t="14391" x="2200275" y="4197350"/>
          <p14:tracePt t="14398" x="2182813" y="4197350"/>
          <p14:tracePt t="14407" x="2174875" y="4197350"/>
          <p14:tracePt t="14412" x="2157413" y="4206875"/>
          <p14:tracePt t="14420" x="2149475" y="4206875"/>
          <p14:tracePt t="14425" x="2132013" y="4214813"/>
          <p14:tracePt t="14433" x="2106613" y="4224338"/>
          <p14:tracePt t="14441" x="2098675" y="4224338"/>
          <p14:tracePt t="14446" x="2098675" y="4232275"/>
          <p14:tracePt t="14454" x="2081213" y="4232275"/>
          <p14:tracePt t="14460" x="2073275" y="4232275"/>
          <p14:tracePt t="14475" x="2065338" y="4232275"/>
          <p14:tracePt t="14481" x="2055813" y="4240213"/>
          <p14:tracePt t="14495" x="2055813" y="4249738"/>
          <p14:tracePt t="14504" x="2047875" y="4249738"/>
          <p14:tracePt t="14566" x="2055813" y="4249738"/>
          <p14:tracePt t="14574" x="2065338" y="4249738"/>
          <p14:tracePt t="14580" x="2090738" y="4249738"/>
          <p14:tracePt t="14587" x="2124075" y="4249738"/>
          <p14:tracePt t="14593" x="2166938" y="4257675"/>
          <p14:tracePt t="14602" x="2225675" y="4257675"/>
          <p14:tracePt t="14610" x="2311400" y="4257675"/>
          <p14:tracePt t="14614" x="2379663" y="4257675"/>
          <p14:tracePt t="14620" x="2438400" y="4257675"/>
          <p14:tracePt t="14627" x="2481263" y="4257675"/>
          <p14:tracePt t="14634" x="2524125" y="4257675"/>
          <p14:tracePt t="14641" x="2582863" y="4257675"/>
          <p14:tracePt t="14649" x="2625725" y="4257675"/>
          <p14:tracePt t="14657" x="2668588" y="4257675"/>
          <p14:tracePt t="14662" x="2727325" y="4257675"/>
          <p14:tracePt t="14669" x="2770188" y="4257675"/>
          <p14:tracePt t="14676" x="2811463" y="4257675"/>
          <p14:tracePt t="14684" x="2846388" y="4257675"/>
          <p14:tracePt t="14691" x="2879725" y="4257675"/>
          <p14:tracePt t="14697" x="2905125" y="4257675"/>
          <p14:tracePt t="14705" x="2914650" y="4257675"/>
          <p14:tracePt t="14711" x="2930525" y="4257675"/>
          <p14:tracePt t="14725" x="2947988" y="4257675"/>
          <p14:tracePt t="14731" x="2955925" y="4257675"/>
          <p14:tracePt t="14745" x="2965450" y="4257675"/>
          <p14:tracePt t="14760" x="2973388" y="4257675"/>
          <p14:tracePt t="14767" x="2982913" y="4257675"/>
          <p14:tracePt t="14789" x="2982913" y="4265613"/>
          <p14:tracePt t="14801" x="2982913" y="4275138"/>
          <p14:tracePt t="14816" x="2965450" y="4283075"/>
          <p14:tracePt t="14824" x="2940050" y="4300538"/>
          <p14:tracePt t="14829" x="2922588" y="4300538"/>
          <p14:tracePt t="14835" x="2889250" y="4308475"/>
          <p14:tracePt t="14843" x="2863850" y="4325938"/>
          <p14:tracePt t="14849" x="2828925" y="4325938"/>
          <p14:tracePt t="14859" x="2811463" y="4333875"/>
          <p14:tracePt t="14864" x="2795588" y="4341813"/>
          <p14:tracePt t="14872" x="2778125" y="4351338"/>
          <p14:tracePt t="14878" x="2770188" y="4351338"/>
          <p14:tracePt t="14884" x="2752725" y="4351338"/>
          <p14:tracePt t="14891" x="2744788" y="4359275"/>
          <p14:tracePt t="14908" x="2727325" y="4359275"/>
          <p14:tracePt t="14912" x="2719388" y="4359275"/>
          <p14:tracePt t="14927" x="2709863" y="4359275"/>
          <p14:tracePt t="14933" x="2701925" y="4359275"/>
          <p14:tracePt t="14942" x="2693988" y="4359275"/>
          <p14:tracePt t="15010" x="2719388" y="4341813"/>
          <p14:tracePt t="15016" x="2752725" y="4316413"/>
          <p14:tracePt t="15024" x="2846388" y="4257675"/>
          <p14:tracePt t="15030" x="2965450" y="4189413"/>
          <p14:tracePt t="15038" x="3084513" y="4130675"/>
          <p14:tracePt t="15044" x="3160713" y="4087813"/>
          <p14:tracePt t="15051" x="3211513" y="4070350"/>
          <p14:tracePt t="15058" x="3228975" y="4062413"/>
          <p14:tracePt t="15065" x="3244850" y="4052888"/>
          <p14:tracePt t="15074" x="3262313" y="4052888"/>
          <p14:tracePt t="15086" x="3270250" y="4052888"/>
          <p14:tracePt t="15093" x="3279775" y="4052888"/>
          <p14:tracePt t="15122" x="3287713" y="4052888"/>
          <p14:tracePt t="15163" x="3287713" y="4062413"/>
          <p14:tracePt t="15170" x="3279775" y="4062413"/>
          <p14:tracePt t="15176" x="3262313" y="4070350"/>
          <p14:tracePt t="15183" x="3262313" y="4079875"/>
          <p14:tracePt t="15191" x="3244850" y="4087813"/>
          <p14:tracePt t="15197" x="3236913" y="4087813"/>
          <p14:tracePt t="15204" x="3228975" y="4095750"/>
          <p14:tracePt t="15211" x="3219450" y="4105275"/>
          <p14:tracePt t="15218" x="3211513" y="4105275"/>
          <p14:tracePt t="15225" x="3211513" y="4113213"/>
          <p14:tracePt t="15231" x="3203575" y="4113213"/>
          <p14:tracePt t="15241" x="3203575" y="4121150"/>
          <p14:tracePt t="15245" x="3194050" y="4121150"/>
          <p14:tracePt t="15254" x="3194050" y="4130675"/>
          <p14:tracePt t="15260" x="3186113" y="4130675"/>
          <p14:tracePt t="15289" x="3178175" y="4130675"/>
          <p14:tracePt t="15532" x="3168650" y="4130675"/>
          <p14:tracePt t="15545" x="3160713" y="4130675"/>
          <p14:tracePt t="15587" x="3152775" y="4130675"/>
          <p14:tracePt t="15643" x="3143250" y="4130675"/>
          <p14:tracePt t="15705" x="3143250" y="4138613"/>
          <p14:tracePt t="15769" x="3135313" y="4146550"/>
          <p14:tracePt t="15776" x="3127375" y="4146550"/>
          <p14:tracePt t="15783" x="3117850" y="4146550"/>
          <p14:tracePt t="15791" x="3117850" y="4156075"/>
          <p14:tracePt t="15795" x="3109913" y="4156075"/>
          <p14:tracePt t="15801" x="3100388" y="4164013"/>
          <p14:tracePt t="15816" x="3092450" y="4171950"/>
          <p14:tracePt t="15825" x="3084513" y="4171950"/>
          <p14:tracePt t="15829" x="3074988" y="4171950"/>
          <p14:tracePt t="15843" x="3067050" y="4171950"/>
          <p14:tracePt t="15851" x="3059113" y="4181475"/>
          <p14:tracePt t="15865" x="3059113" y="4189413"/>
          <p14:tracePt t="15874" x="3049588" y="4189413"/>
          <p14:tracePt t="15878" x="3041650" y="4189413"/>
          <p14:tracePt t="15885" x="3033713" y="4189413"/>
          <p14:tracePt t="15907" x="3024188" y="4189413"/>
          <p14:tracePt t="15928" x="3016250" y="4189413"/>
          <p14:tracePt t="15956" x="3008313" y="4189413"/>
          <p14:tracePt t="15976" x="2998788" y="4189413"/>
          <p14:tracePt t="15983" x="2990850" y="4189413"/>
          <p14:tracePt t="16004" x="2982913" y="4189413"/>
          <p14:tracePt t="16017" x="2973388" y="4189413"/>
          <p14:tracePt t="16031" x="2973388" y="4181475"/>
          <p14:tracePt t="16059" x="2973388" y="4164013"/>
          <p14:tracePt t="16066" x="2973388" y="4156075"/>
          <p14:tracePt t="16074" x="2973388" y="4146550"/>
          <p14:tracePt t="16080" x="2973388" y="4121150"/>
          <p14:tracePt t="16087" x="2973388" y="4105275"/>
          <p14:tracePt t="16093" x="2982913" y="4087813"/>
          <p14:tracePt t="16100" x="2990850" y="4062413"/>
          <p14:tracePt t="16108" x="3008313" y="4037013"/>
          <p14:tracePt t="16114" x="3016250" y="4011613"/>
          <p14:tracePt t="16123" x="3024188" y="4002088"/>
          <p14:tracePt t="16128" x="3033713" y="3986213"/>
          <p14:tracePt t="16135" x="3033713" y="3976688"/>
          <p14:tracePt t="16142" x="3041650" y="3968750"/>
          <p14:tracePt t="16149" x="3049588" y="3951288"/>
          <p14:tracePt t="16157" x="3059113" y="3943350"/>
          <p14:tracePt t="16163" x="3067050" y="3935413"/>
          <p14:tracePt t="16171" x="3067050" y="3925888"/>
          <p14:tracePt t="16176" x="3074988" y="3908425"/>
          <p14:tracePt t="16184" x="3084513" y="3900488"/>
          <p14:tracePt t="16191" x="3100388" y="3875088"/>
          <p14:tracePt t="16197" x="3117850" y="3849688"/>
          <p14:tracePt t="16207" x="3127375" y="3824288"/>
          <p14:tracePt t="16211" x="3127375" y="3816350"/>
          <p14:tracePt t="16218" x="3143250" y="3798888"/>
          <p14:tracePt t="16226" x="3152775" y="3773488"/>
          <p14:tracePt t="16232" x="3168650" y="3738563"/>
          <p14:tracePt t="16241" x="3178175" y="3713163"/>
          <p14:tracePt t="16246" x="3194050" y="3697288"/>
          <p14:tracePt t="16253" x="3194050" y="3679825"/>
          <p14:tracePt t="16260" x="3211513" y="3662363"/>
          <p14:tracePt t="16268" x="3219450" y="3636963"/>
          <p14:tracePt t="16275" x="3219450" y="3629025"/>
          <p14:tracePt t="16281" x="3228975" y="3611563"/>
          <p14:tracePt t="16290" x="3236913" y="3603625"/>
          <p14:tracePt t="16295" x="3236913" y="3594100"/>
          <p14:tracePt t="16303" x="3244850" y="3578225"/>
          <p14:tracePt t="16310" x="3262313" y="3560763"/>
          <p14:tracePt t="16316" x="3270250" y="3535363"/>
          <p14:tracePt t="16324" x="3270250" y="3509963"/>
          <p14:tracePt t="16330" x="3287713" y="3484563"/>
          <p14:tracePt t="16337" x="3305175" y="3449638"/>
          <p14:tracePt t="16343" x="3338513" y="3416300"/>
          <p14:tracePt t="16350" x="3363913" y="3365500"/>
          <p14:tracePt t="16358" x="3389313" y="3322638"/>
          <p14:tracePt t="16364" x="3424238" y="3263900"/>
          <p14:tracePt t="16374" x="3467100" y="3211513"/>
          <p14:tracePt t="16378" x="3533775" y="3144838"/>
          <p14:tracePt t="16385" x="3576638" y="3084513"/>
          <p14:tracePt t="16392" x="3611563" y="3041650"/>
          <p14:tracePt t="16399" x="3636963" y="3016250"/>
          <p14:tracePt t="16408" x="3662363" y="2990850"/>
          <p14:tracePt t="16413" x="3678238" y="2982913"/>
          <p14:tracePt t="16420" x="3687763" y="2965450"/>
          <p14:tracePt t="16427" x="3703638" y="2949575"/>
          <p14:tracePt t="16434" x="3721100" y="2940050"/>
          <p14:tracePt t="16442" x="3738563" y="2922588"/>
          <p14:tracePt t="16457" x="3763963" y="2914650"/>
          <p14:tracePt t="16462" x="3789363" y="2897188"/>
          <p14:tracePt t="16470" x="3814763" y="2881313"/>
          <p14:tracePt t="16475" x="3832225" y="2871788"/>
          <p14:tracePt t="16483" x="3865563" y="2855913"/>
          <p14:tracePt t="16490" x="3925888" y="2838450"/>
          <p14:tracePt t="16497" x="4002088" y="2813050"/>
          <p14:tracePt t="16503" x="4103688" y="2778125"/>
          <p14:tracePt t="16510" x="4197350" y="2744788"/>
          <p14:tracePt t="16518" x="4281488" y="2727325"/>
          <p14:tracePt t="16524" x="4359275" y="2701925"/>
          <p14:tracePt t="16532" x="4425950" y="2701925"/>
          <p14:tracePt t="16541" x="4519613" y="2693988"/>
          <p14:tracePt t="16546" x="4587875" y="2693988"/>
          <p14:tracePt t="16554" x="4646613" y="2693988"/>
          <p14:tracePt t="16559" x="4706938" y="2693988"/>
          <p14:tracePt t="16566" x="4732338" y="2693988"/>
          <p14:tracePt t="16574" x="4765675" y="2701925"/>
          <p14:tracePt t="16580" x="4791075" y="2711450"/>
          <p14:tracePt t="16587" x="4826000" y="2719388"/>
          <p14:tracePt t="16594" x="4859338" y="2727325"/>
          <p14:tracePt t="16600" x="4876800" y="2736850"/>
          <p14:tracePt t="16608" x="4910138" y="2744788"/>
          <p14:tracePt t="16615" x="4935538" y="2752725"/>
          <p14:tracePt t="16623" x="4962525" y="2770188"/>
          <p14:tracePt t="16629" x="4995863" y="2778125"/>
          <p14:tracePt t="16635" x="5013325" y="2778125"/>
          <p14:tracePt t="16642" x="5046663" y="2795588"/>
          <p14:tracePt t="16649" x="5080000" y="2805113"/>
          <p14:tracePt t="16658" x="5114925" y="2813050"/>
          <p14:tracePt t="16663" x="5140325" y="2830513"/>
          <p14:tracePt t="16671" x="5173663" y="2830513"/>
          <p14:tracePt t="16677" x="5208588" y="2838450"/>
          <p14:tracePt t="16685" x="5224463" y="2855913"/>
          <p14:tracePt t="16692" x="5259388" y="2871788"/>
          <p14:tracePt t="16699" x="5284788" y="2881313"/>
          <p14:tracePt t="16707" x="5310188" y="2897188"/>
          <p14:tracePt t="16712" x="5335588" y="2914650"/>
          <p14:tracePt t="16718" x="5343525" y="2932113"/>
          <p14:tracePt t="16726" x="5368925" y="2949575"/>
          <p14:tracePt t="16732" x="5386388" y="2957513"/>
          <p14:tracePt t="16741" x="5403850" y="2982913"/>
          <p14:tracePt t="16746" x="5421313" y="3000375"/>
          <p14:tracePt t="16758" x="5437188" y="3016250"/>
          <p14:tracePt t="16761" x="5454650" y="3041650"/>
          <p14:tracePt t="16768" x="5472113" y="3059113"/>
          <p14:tracePt t="16774" x="5487988" y="3084513"/>
          <p14:tracePt t="16782" x="5505450" y="3109913"/>
          <p14:tracePt t="16790" x="5522913" y="3135313"/>
          <p14:tracePt t="16795" x="5538788" y="3160713"/>
          <p14:tracePt t="16803" x="5565775" y="3186113"/>
          <p14:tracePt t="16809" x="5581650" y="3221038"/>
          <p14:tracePt t="16817" x="5599113" y="3238500"/>
          <p14:tracePt t="16824" x="5616575" y="3271838"/>
          <p14:tracePt t="16831" x="5624513" y="3297238"/>
          <p14:tracePt t="16837" x="5641975" y="3322638"/>
          <p14:tracePt t="16844" x="5657850" y="3355975"/>
          <p14:tracePt t="16851" x="5675313" y="3390900"/>
          <p14:tracePt t="16858" x="5692775" y="3424238"/>
          <p14:tracePt t="16876" x="5718175" y="3492500"/>
          <p14:tracePt t="16879" x="5735638" y="3527425"/>
          <p14:tracePt t="16886" x="5743575" y="3560763"/>
          <p14:tracePt t="16893" x="5751513" y="3586163"/>
          <p14:tracePt t="16899" x="5761038" y="3603625"/>
          <p14:tracePt t="16907" x="5761038" y="3619500"/>
          <p14:tracePt t="16913" x="5761038" y="3646488"/>
          <p14:tracePt t="16921" x="5768975" y="3662363"/>
          <p14:tracePt t="16927" x="5768975" y="3679825"/>
          <p14:tracePt t="16934" x="5776913" y="3697288"/>
          <p14:tracePt t="16941" x="5776913" y="3722688"/>
          <p14:tracePt t="16948" x="5776913" y="3738563"/>
          <p14:tracePt t="16957" x="5776913" y="3763963"/>
          <p14:tracePt t="16962" x="5776913" y="3798888"/>
          <p14:tracePt t="16970" x="5776913" y="3824288"/>
          <p14:tracePt t="16976" x="5776913" y="3849688"/>
          <p14:tracePt t="16986" x="5776913" y="3883025"/>
          <p14:tracePt t="16992" x="5776913" y="3917950"/>
          <p14:tracePt t="16997" x="5776913" y="3943350"/>
          <p14:tracePt t="17004" x="5768975" y="3968750"/>
          <p14:tracePt t="17010" x="5768975" y="3994150"/>
          <p14:tracePt t="17017" x="5761038" y="4027488"/>
          <p14:tracePt t="17026" x="5751513" y="4052888"/>
          <p14:tracePt t="17031" x="5751513" y="4070350"/>
          <p14:tracePt t="17041" x="5735638" y="4105275"/>
          <p14:tracePt t="17045" x="5726113" y="4130675"/>
          <p14:tracePt t="17052" x="5718175" y="4164013"/>
          <p14:tracePt t="17059" x="5700713" y="4189413"/>
          <p14:tracePt t="17066" x="5692775" y="4214813"/>
          <p14:tracePt t="17075" x="5683250" y="4240213"/>
          <p14:tracePt t="17080" x="5675313" y="4275138"/>
          <p14:tracePt t="17088" x="5657850" y="4300538"/>
          <p14:tracePt t="17094" x="5649913" y="4325938"/>
          <p14:tracePt t="17101" x="5632450" y="4341813"/>
          <p14:tracePt t="17108" x="5624513" y="4359275"/>
          <p14:tracePt t="17115" x="5616575" y="4384675"/>
          <p14:tracePt t="17125" x="5607050" y="4402138"/>
          <p14:tracePt t="17129" x="5599113" y="4410075"/>
          <p14:tracePt t="17136" x="5599113" y="4419600"/>
          <p14:tracePt t="17142" x="5599113" y="4435475"/>
          <p14:tracePt t="17158" x="5591175" y="4452938"/>
          <p14:tracePt t="17164" x="5581650" y="4470400"/>
          <p14:tracePt t="17172" x="5573713" y="4478338"/>
          <p14:tracePt t="17177" x="5565775" y="4495800"/>
          <p14:tracePt t="17185" x="5556250" y="4513263"/>
          <p14:tracePt t="17192" x="5556250" y="4529138"/>
          <p14:tracePt t="17198" x="5538788" y="4546600"/>
          <p14:tracePt t="17207" x="5522913" y="4572000"/>
          <p14:tracePt t="17212" x="5505450" y="4597400"/>
          <p14:tracePt t="17220" x="5497513" y="4622800"/>
          <p14:tracePt t="17226" x="5480050" y="4630738"/>
          <p14:tracePt t="17234" x="5480050" y="4648200"/>
          <p14:tracePt t="17240" x="5472113" y="4665663"/>
          <p14:tracePt t="17247" x="5462588" y="4673600"/>
          <p14:tracePt t="17255" x="5446713" y="4691063"/>
          <p14:tracePt t="17261" x="5429250" y="4708525"/>
          <p14:tracePt t="17268" x="5403850" y="4733925"/>
          <p14:tracePt t="17275" x="5378450" y="4759325"/>
          <p14:tracePt t="17282" x="5353050" y="4792663"/>
          <p14:tracePt t="17291" x="5318125" y="4818063"/>
          <p14:tracePt t="17296" x="5292725" y="4843463"/>
          <p14:tracePt t="17302" x="5259388" y="4878388"/>
          <p14:tracePt t="17310" x="5233988" y="4894263"/>
          <p14:tracePt t="17317" x="5191125" y="4929188"/>
          <p14:tracePt t="17323" x="5165725" y="4962525"/>
          <p14:tracePt t="17331" x="5140325" y="4979988"/>
          <p14:tracePt t="17338" x="5122863" y="4997450"/>
          <p14:tracePt t="17344" x="5106988" y="5013325"/>
          <p14:tracePt t="17351" x="5080000" y="5030788"/>
          <p14:tracePt t="17358" x="5054600" y="5038725"/>
          <p14:tracePt t="17365" x="5029200" y="5056188"/>
          <p14:tracePt t="17374" x="5013325" y="5073650"/>
          <p14:tracePt t="17379" x="4987925" y="5091113"/>
          <p14:tracePt t="17386" x="4953000" y="5099050"/>
          <p14:tracePt t="17393" x="4919663" y="5116513"/>
          <p14:tracePt t="17400" x="4884738" y="5124450"/>
          <p14:tracePt t="17408" x="4833938" y="5141913"/>
          <p14:tracePt t="17414" x="4800600" y="5149850"/>
          <p14:tracePt t="17422" x="4775200" y="5157788"/>
          <p14:tracePt t="17427" x="4740275" y="5167313"/>
          <p14:tracePt t="17434" x="4706938" y="5175250"/>
          <p14:tracePt t="17442" x="4673600" y="5175250"/>
          <p14:tracePt t="17449" x="4646613" y="5183188"/>
          <p14:tracePt t="17457" x="4621213" y="5183188"/>
          <p14:tracePt t="17462" x="4579938" y="5183188"/>
          <p14:tracePt t="17470" x="4545013" y="5183188"/>
          <p14:tracePt t="17476" x="4503738" y="5183188"/>
          <p14:tracePt t="17484" x="4460875" y="5183188"/>
          <p14:tracePt t="17491" x="4425950" y="5175250"/>
          <p14:tracePt t="17497" x="4375150" y="5157788"/>
          <p14:tracePt t="17507" x="4341813" y="5149850"/>
          <p14:tracePt t="17511" x="4316413" y="5132388"/>
          <p14:tracePt t="17519" x="4273550" y="5116513"/>
          <p14:tracePt t="17525" x="4240213" y="5099050"/>
          <p14:tracePt t="17533" x="4205288" y="5064125"/>
          <p14:tracePt t="17540" x="4162425" y="5038725"/>
          <p14:tracePt t="17545" x="4129088" y="5022850"/>
          <p14:tracePt t="17553" x="4095750" y="4997450"/>
          <p14:tracePt t="17559" x="4070350" y="4972050"/>
          <p14:tracePt t="17567" x="4044950" y="4954588"/>
          <p14:tracePt t="17575" x="4027488" y="4937125"/>
          <p14:tracePt t="17580" x="4017963" y="4929188"/>
          <p14:tracePt t="17591" x="4002088" y="4911725"/>
          <p14:tracePt t="17594" x="3976688" y="4886325"/>
          <p14:tracePt t="17602" x="3959225" y="4868863"/>
          <p14:tracePt t="17608" x="3941763" y="4843463"/>
          <p14:tracePt t="17615" x="3916363" y="4818063"/>
          <p14:tracePt t="17624" x="3890963" y="4784725"/>
          <p14:tracePt t="17629" x="3873500" y="4759325"/>
          <p14:tracePt t="17636" x="3848100" y="4724400"/>
          <p14:tracePt t="17643" x="3832225" y="4691063"/>
          <p14:tracePt t="17650" x="3814763" y="4657725"/>
          <p14:tracePt t="17657" x="3797300" y="4630738"/>
          <p14:tracePt t="17665" x="3781425" y="4605338"/>
          <p14:tracePt t="17674" x="3763963" y="4572000"/>
          <p14:tracePt t="17678" x="3746500" y="4538663"/>
          <p14:tracePt t="17685" x="3738563" y="4503738"/>
          <p14:tracePt t="17692" x="3721100" y="4486275"/>
          <p14:tracePt t="17699" x="3713163" y="4460875"/>
          <p14:tracePt t="17707" x="3703638" y="4419600"/>
          <p14:tracePt t="17713" x="3687763" y="4394200"/>
          <p14:tracePt t="17720" x="3687763" y="4368800"/>
          <p14:tracePt t="17726" x="3678238" y="4333875"/>
          <p14:tracePt t="17734" x="3652838" y="4275138"/>
          <p14:tracePt t="17741" x="3644900" y="4232275"/>
          <p14:tracePt t="17748" x="3636963" y="4181475"/>
          <p14:tracePt t="17756" x="3636963" y="4164013"/>
          <p14:tracePt t="17761" x="3627438" y="4130675"/>
          <p14:tracePt t="17770" x="3627438" y="4095750"/>
          <p14:tracePt t="17775" x="3627438" y="4052888"/>
          <p14:tracePt t="17783" x="3627438" y="4019550"/>
          <p14:tracePt t="17791" x="3627438" y="4002088"/>
          <p14:tracePt t="17796" x="3627438" y="3968750"/>
          <p14:tracePt t="17804" x="3627438" y="3925888"/>
          <p14:tracePt t="17810" x="3636963" y="3892550"/>
          <p14:tracePt t="17817" x="3644900" y="3857625"/>
          <p14:tracePt t="17825" x="3644900" y="3832225"/>
          <p14:tracePt t="17830" x="3652838" y="3816350"/>
          <p14:tracePt t="17840" x="3662363" y="3790950"/>
          <p14:tracePt t="17844" x="3670300" y="3748088"/>
          <p14:tracePt t="17851" x="3687763" y="3722688"/>
          <p14:tracePt t="17858" x="3695700" y="3697288"/>
          <p14:tracePt t="17866" x="3703638" y="3671888"/>
          <p14:tracePt t="17874" x="3729038" y="3636963"/>
          <p14:tracePt t="17881" x="3746500" y="3603625"/>
          <p14:tracePt t="17887" x="3763963" y="3568700"/>
          <p14:tracePt t="17893" x="3789363" y="3543300"/>
          <p14:tracePt t="17900" x="3814763" y="3509963"/>
          <p14:tracePt t="17907" x="3840163" y="3484563"/>
          <p14:tracePt t="17917" x="3873500" y="3441700"/>
          <p14:tracePt t="17923" x="3916363" y="3408363"/>
          <p14:tracePt t="17928" x="3951288" y="3382963"/>
          <p14:tracePt t="17935" x="3992563" y="3348038"/>
          <p14:tracePt t="17941" x="4017963" y="3322638"/>
          <p14:tracePt t="17948" x="4052888" y="3305175"/>
          <p14:tracePt t="17957" x="4070350" y="3289300"/>
          <p14:tracePt t="17963" x="4095750" y="3289300"/>
          <p14:tracePt t="17970" x="4121150" y="3271838"/>
          <p14:tracePt t="17976" x="4154488" y="3271838"/>
          <p14:tracePt t="17984" x="4171950" y="3263900"/>
          <p14:tracePt t="17990" x="4205288" y="3254375"/>
          <p14:tracePt t="17998" x="4240213" y="3254375"/>
          <p14:tracePt t="18007" x="4273550" y="3246438"/>
          <p14:tracePt t="18011" x="4316413" y="3246438"/>
          <p14:tracePt t="18018" x="4375150" y="3246438"/>
          <p14:tracePt t="18026" x="4443413" y="3246438"/>
          <p14:tracePt t="18034" x="4519613" y="3246438"/>
          <p14:tracePt t="18041" x="4579938" y="3246438"/>
          <p14:tracePt t="18046" x="4646613" y="3246438"/>
          <p14:tracePt t="18056" x="4706938" y="3254375"/>
          <p14:tracePt t="18060" x="4765675" y="3263900"/>
          <p14:tracePt t="18068" x="4808538" y="3263900"/>
          <p14:tracePt t="18074" x="4868863" y="3289300"/>
          <p14:tracePt t="18081" x="4919663" y="3297238"/>
          <p14:tracePt t="18090" x="4945063" y="3305175"/>
          <p14:tracePt t="18095" x="4978400" y="3322638"/>
          <p14:tracePt t="18103" x="5003800" y="3330575"/>
          <p14:tracePt t="18108" x="5038725" y="3340100"/>
          <p14:tracePt t="18117" x="5064125" y="3355975"/>
          <p14:tracePt t="18124" x="5097463" y="3355975"/>
          <p14:tracePt t="18130" x="5122863" y="3365500"/>
          <p14:tracePt t="18137" x="5140325" y="3382963"/>
          <p14:tracePt t="18143" x="5157788" y="3390900"/>
          <p14:tracePt t="18150" x="5183188" y="3398838"/>
          <p14:tracePt t="18158" x="5208588" y="3408363"/>
          <p14:tracePt t="18165" x="5216525" y="3424238"/>
          <p14:tracePt t="18174" x="5241925" y="3433763"/>
          <p14:tracePt t="18178" x="5259388" y="3441700"/>
          <p14:tracePt t="18186" x="5276850" y="3449638"/>
          <p14:tracePt t="18192" x="5284788" y="3467100"/>
          <p14:tracePt t="18200" x="5302250" y="3484563"/>
          <p14:tracePt t="18207" x="5327650" y="3492500"/>
          <p14:tracePt t="18213" x="5343525" y="3509963"/>
          <p14:tracePt t="18222" x="5360988" y="3517900"/>
          <p14:tracePt t="18227" x="5368925" y="3535363"/>
          <p14:tracePt t="18235" x="5386388" y="3543300"/>
          <p14:tracePt t="18241" x="5403850" y="3560763"/>
          <p14:tracePt t="18247" x="5411788" y="3568700"/>
          <p14:tracePt t="18258" x="5421313" y="3578225"/>
          <p14:tracePt t="18262" x="5437188" y="3594100"/>
          <p14:tracePt t="18270" x="5446713" y="3611563"/>
          <p14:tracePt t="18276" x="5462588" y="3629025"/>
          <p14:tracePt t="18283" x="5480050" y="3629025"/>
          <p14:tracePt t="18290" x="5487988" y="3646488"/>
          <p14:tracePt t="18296" x="5497513" y="3662363"/>
          <p14:tracePt t="18305" x="5505450" y="3679825"/>
          <p14:tracePt t="18310" x="5513388" y="3679825"/>
          <p14:tracePt t="18317" x="5522913" y="3697288"/>
          <p14:tracePt t="18324" x="5530850" y="3705225"/>
          <p14:tracePt t="18331" x="5538788" y="3705225"/>
          <p14:tracePt t="18341" x="5548313" y="3722688"/>
          <p14:tracePt t="18345" x="5556250" y="3730625"/>
          <p14:tracePt t="18355" x="5565775" y="3738563"/>
          <p14:tracePt t="18360" x="5573713" y="3756025"/>
          <p14:tracePt t="18368" x="5581650" y="3763963"/>
          <p14:tracePt t="18374" x="5591175" y="3773488"/>
          <p14:tracePt t="18379" x="5599113" y="3790950"/>
          <p14:tracePt t="18389" x="5616575" y="3806825"/>
          <p14:tracePt t="18396" x="5624513" y="3824288"/>
          <p14:tracePt t="18400" x="5641975" y="3841750"/>
          <p14:tracePt t="18407" x="5649913" y="3867150"/>
          <p14:tracePt t="18414" x="5657850" y="3892550"/>
          <p14:tracePt t="18424" x="5675313" y="3917950"/>
          <p14:tracePt t="18428" x="5692775" y="3943350"/>
          <p14:tracePt t="18436" x="5700713" y="3960813"/>
          <p14:tracePt t="18443" x="5708650" y="3986213"/>
          <p14:tracePt t="18450" x="5718175" y="4011613"/>
          <p14:tracePt t="18457" x="5726113" y="4044950"/>
          <p14:tracePt t="18464" x="5735638" y="4062413"/>
          <p14:tracePt t="18470" x="5743575" y="4087813"/>
          <p14:tracePt t="18477" x="5751513" y="4113213"/>
          <p14:tracePt t="18484" x="5761038" y="4138613"/>
          <p14:tracePt t="18491" x="5761038" y="4156075"/>
          <p14:tracePt t="18499" x="5761038" y="4181475"/>
          <p14:tracePt t="18507" x="5761038" y="4206875"/>
          <p14:tracePt t="18513" x="5768975" y="4240213"/>
          <p14:tracePt t="18519" x="5768975" y="4265613"/>
          <p14:tracePt t="18525" x="5768975" y="4300538"/>
          <p14:tracePt t="18533" x="5768975" y="4341813"/>
          <p14:tracePt t="18540" x="5768975" y="4376738"/>
          <p14:tracePt t="18546" x="5768975" y="4419600"/>
          <p14:tracePt t="18558" x="5768975" y="4460875"/>
          <p14:tracePt t="18560" x="5768975" y="4495800"/>
          <p14:tracePt t="18568" x="5768975" y="4529138"/>
          <p14:tracePt t="18574" x="5768975" y="4546600"/>
          <p14:tracePt t="18582" x="5768975" y="4564063"/>
          <p14:tracePt t="18590" x="5768975" y="4589463"/>
          <p14:tracePt t="18596" x="5761038" y="4597400"/>
          <p14:tracePt t="18604" x="5761038" y="4614863"/>
          <p14:tracePt t="18609" x="5751513" y="4630738"/>
          <p14:tracePt t="18616" x="5751513" y="4640263"/>
          <p14:tracePt t="18623" x="5751513" y="4657725"/>
          <p14:tracePt t="18630" x="5743575" y="4673600"/>
          <p14:tracePt t="18639" x="5743575" y="4683125"/>
          <p14:tracePt t="18644" x="5735638" y="4699000"/>
          <p14:tracePt t="18650" x="5735638" y="4724400"/>
          <p14:tracePt t="18657" x="5726113" y="4733925"/>
          <p14:tracePt t="18664" x="5726113" y="4749800"/>
          <p14:tracePt t="18674" x="5718175" y="4775200"/>
          <p14:tracePt t="18678" x="5708650" y="4792663"/>
          <p14:tracePt t="18687" x="5708650" y="4810125"/>
          <p14:tracePt t="18693" x="5700713" y="4835525"/>
          <p14:tracePt t="18699" x="5692775" y="4843463"/>
          <p14:tracePt t="18708" x="5683250" y="4868863"/>
          <p14:tracePt t="18713" x="5683250" y="4894263"/>
          <p14:tracePt t="18722" x="5675313" y="4911725"/>
          <p14:tracePt t="18727" x="5667375" y="4929188"/>
          <p14:tracePt t="18734" x="5657850" y="4946650"/>
          <p14:tracePt t="18741" x="5649913" y="4972050"/>
          <p14:tracePt t="18748" x="5641975" y="4997450"/>
          <p14:tracePt t="18757" x="5632450" y="5005388"/>
          <p14:tracePt t="18762" x="5624513" y="5030788"/>
          <p14:tracePt t="18770" x="5616575" y="5048250"/>
          <p14:tracePt t="18776" x="5607050" y="5073650"/>
          <p14:tracePt t="18783" x="5591175" y="5081588"/>
          <p14:tracePt t="18791" x="5581650" y="5099050"/>
          <p14:tracePt t="18796" x="5581650" y="5124450"/>
          <p14:tracePt t="18806" x="5573713" y="5132388"/>
          <p14:tracePt t="18811" x="5573713" y="5149850"/>
          <p14:tracePt t="18817" x="5565775" y="5167313"/>
          <p14:tracePt t="18824" x="5556250" y="5175250"/>
          <p14:tracePt t="18831" x="5548313" y="5192713"/>
          <p14:tracePt t="18841" x="5538788" y="5208588"/>
          <p14:tracePt t="18845" x="5530850" y="5218113"/>
          <p14:tracePt t="18853" x="5530850" y="5226050"/>
          <p14:tracePt t="18859" x="5530850" y="5235575"/>
          <p14:tracePt t="18866" x="5522913" y="5243513"/>
          <p14:tracePt t="18874" x="5522913" y="5251450"/>
          <p14:tracePt t="18880" x="5522913" y="5260975"/>
          <p14:tracePt t="18889" x="5513388" y="5268913"/>
          <p14:tracePt t="18902" x="5505450" y="5276850"/>
          <p14:tracePt t="18907" x="5505450" y="5286375"/>
          <p14:tracePt t="18917" x="5505450" y="5294313"/>
          <p14:tracePt t="18936" x="5497513" y="5302250"/>
          <p14:tracePt t="18950" x="5497513" y="5311775"/>
          <p14:tracePt t="18985" x="5497513" y="5319713"/>
          <p14:tracePt t="19458" x="5497513" y="5311775"/>
          <p14:tracePt t="19472" x="5497513" y="5302250"/>
          <p14:tracePt t="19506" x="5497513" y="5294313"/>
          <p14:tracePt t="19520" x="5487988" y="5286375"/>
          <p14:tracePt t="19527" x="5487988" y="5276850"/>
          <p14:tracePt t="19541" x="5487988" y="5268913"/>
          <p14:tracePt t="19548" x="5487988" y="5260975"/>
          <p14:tracePt t="22587" x="5472113" y="5268913"/>
          <p14:tracePt t="22594" x="5437188" y="5276850"/>
          <p14:tracePt t="22599" x="5411788" y="5294313"/>
          <p14:tracePt t="22607" x="5394325" y="5302250"/>
          <p14:tracePt t="22613" x="5360988" y="5311775"/>
          <p14:tracePt t="22623" x="5327650" y="5311775"/>
          <p14:tracePt t="22626" x="5292725" y="5337175"/>
          <p14:tracePt t="22635" x="5241925" y="5353050"/>
          <p14:tracePt t="22640" x="5191125" y="5370513"/>
          <p14:tracePt t="22648" x="5165725" y="5380038"/>
          <p14:tracePt t="22655" x="5097463" y="5395913"/>
          <p14:tracePt t="22661" x="5064125" y="5413375"/>
          <p14:tracePt t="22670" x="5021263" y="5438775"/>
          <p14:tracePt t="22675" x="4970463" y="5456238"/>
          <p14:tracePt t="22683" x="4935538" y="5472113"/>
          <p14:tracePt t="22689" x="4902200" y="5481638"/>
          <p14:tracePt t="22697" x="4876800" y="5489575"/>
          <p14:tracePt t="22706" x="4843463" y="5507038"/>
          <p14:tracePt t="22710" x="4826000" y="5514975"/>
          <p14:tracePt t="22717" x="4791075" y="5524500"/>
          <p14:tracePt t="22725" x="4765675" y="5532438"/>
          <p14:tracePt t="22731" x="4732338" y="5540375"/>
          <p14:tracePt t="22740" x="4706938" y="5540375"/>
          <p14:tracePt t="22745" x="4681538" y="5549900"/>
          <p14:tracePt t="22754" x="4638675" y="5565775"/>
          <p14:tracePt t="22758" x="4613275" y="5575300"/>
          <p14:tracePt t="22765" x="4562475" y="5591175"/>
          <p14:tracePt t="22773" x="4503738" y="5626100"/>
          <p14:tracePt t="22779" x="4435475" y="5641975"/>
          <p14:tracePt t="22789" x="4392613" y="5676900"/>
          <p14:tracePt t="22793" x="4324350" y="5694363"/>
          <p14:tracePt t="22802" x="4281488" y="5710238"/>
          <p14:tracePt t="22807" x="4230688" y="5727700"/>
          <p14:tracePt t="22814" x="4187825" y="5745163"/>
          <p14:tracePt t="22823" x="4137025" y="5753100"/>
          <p14:tracePt t="22828" x="4103688" y="5761038"/>
          <p14:tracePt t="22837" x="4070350" y="5770563"/>
          <p14:tracePt t="22842" x="4044950" y="5778500"/>
          <p14:tracePt t="22849" x="3992563" y="5788025"/>
          <p14:tracePt t="22856" x="3951288" y="5788025"/>
          <p14:tracePt t="22863" x="3908425" y="5788025"/>
          <p14:tracePt t="22873" x="3857625" y="5795963"/>
          <p14:tracePt t="22876" x="3814763" y="5795963"/>
          <p14:tracePt t="22884" x="3771900" y="5803900"/>
          <p14:tracePt t="22890" x="3729038" y="5803900"/>
          <p14:tracePt t="22900" x="3678238" y="5813425"/>
          <p14:tracePt t="22907" x="3627438" y="5813425"/>
          <p14:tracePt t="22912" x="3594100" y="5813425"/>
          <p14:tracePt t="22920" x="3559175" y="5813425"/>
          <p14:tracePt t="22926" x="3525838" y="5813425"/>
          <p14:tracePt t="22932" x="3500438" y="5813425"/>
          <p14:tracePt t="22941" x="3467100" y="5813425"/>
          <p14:tracePt t="22947" x="3432175" y="5813425"/>
          <p14:tracePt t="22955" x="3398838" y="5813425"/>
          <p14:tracePt t="22960" x="3355975" y="5813425"/>
          <p14:tracePt t="22968" x="3322638" y="5803900"/>
          <p14:tracePt t="22974" x="3287713" y="5803900"/>
          <p14:tracePt t="22982" x="3262313" y="5795963"/>
          <p14:tracePt t="22989" x="3228975" y="5795963"/>
          <p14:tracePt t="22995" x="3194050" y="5788025"/>
          <p14:tracePt t="23006" x="3168650" y="5778500"/>
          <p14:tracePt t="23009" x="3143250" y="5770563"/>
          <p14:tracePt t="23016" x="3109913" y="5761038"/>
          <p14:tracePt t="23023" x="3084513" y="5745163"/>
          <p14:tracePt t="23029" x="3049588" y="5735638"/>
          <p14:tracePt t="23039" x="3024188" y="5727700"/>
          <p14:tracePt t="23043" x="3016250" y="5727700"/>
          <p14:tracePt t="23050" x="2990850" y="5710238"/>
          <p14:tracePt t="23057" x="2973388" y="5702300"/>
          <p14:tracePt t="23064" x="2947988" y="5684838"/>
          <p14:tracePt t="23073" x="2940050" y="5676900"/>
          <p14:tracePt t="23079" x="2922588" y="5659438"/>
          <p14:tracePt t="23086" x="2897188" y="5641975"/>
          <p14:tracePt t="23092" x="2871788" y="5634038"/>
          <p14:tracePt t="23099" x="2854325" y="5616575"/>
          <p14:tracePt t="23106" x="2838450" y="5591175"/>
          <p14:tracePt t="23113" x="2820988" y="5575300"/>
          <p14:tracePt t="23123" x="2803525" y="5549900"/>
          <p14:tracePt t="23128" x="2786063" y="5540375"/>
          <p14:tracePt t="23134" x="2778125" y="5524500"/>
          <p14:tracePt t="23141" x="2760663" y="5507038"/>
          <p14:tracePt t="23149" x="2760663" y="5489575"/>
          <p14:tracePt t="23156" x="2744788" y="5472113"/>
          <p14:tracePt t="23161" x="2735263" y="5456238"/>
          <p14:tracePt t="23170" x="2727325" y="5438775"/>
          <p14:tracePt t="23176" x="2719388" y="5430838"/>
          <p14:tracePt t="23190" x="2709863" y="5413375"/>
          <p14:tracePt t="23199" x="2709863" y="5395913"/>
          <p14:tracePt t="23212" x="2709863" y="5353050"/>
          <p14:tracePt t="23218" x="2701925" y="5345113"/>
          <p14:tracePt t="23225" x="2701925" y="5337175"/>
          <p14:tracePt t="23232" x="2701925" y="5319713"/>
          <p14:tracePt t="23239" x="2701925" y="5311775"/>
          <p14:tracePt t="23245" x="2701925" y="5276850"/>
          <p14:tracePt t="23254" x="2701925" y="5251450"/>
          <p14:tracePt t="23260" x="2709863" y="5226050"/>
          <p14:tracePt t="23267" x="2709863" y="5208588"/>
          <p14:tracePt t="23273" x="2719388" y="5183188"/>
          <p14:tracePt t="23281" x="2727325" y="5149850"/>
          <p14:tracePt t="23289" x="2735263" y="5116513"/>
          <p14:tracePt t="23294" x="2735263" y="5099050"/>
          <p14:tracePt t="23303" x="2752725" y="5064125"/>
          <p14:tracePt t="23308" x="2778125" y="4997450"/>
          <p14:tracePt t="23315" x="2795588" y="4954588"/>
          <p14:tracePt t="23322" x="2803525" y="4929188"/>
          <p14:tracePt t="23329" x="2811463" y="4903788"/>
          <p14:tracePt t="23339" x="2820988" y="4886325"/>
          <p14:tracePt t="23342" x="2838450" y="4860925"/>
          <p14:tracePt t="23350" x="2854325" y="4835525"/>
          <p14:tracePt t="23356" x="2863850" y="4810125"/>
          <p14:tracePt t="23363" x="2863850" y="4792663"/>
          <p14:tracePt t="23373" x="2871788" y="4784725"/>
          <p14:tracePt t="23378" x="2879725" y="4767263"/>
          <p14:tracePt t="23385" x="2897188" y="4741863"/>
          <p14:tracePt t="23391" x="2914650" y="4716463"/>
          <p14:tracePt t="23399" x="2940050" y="4699000"/>
          <p14:tracePt t="23406" x="2947988" y="4683125"/>
          <p14:tracePt t="23413" x="2990850" y="4648200"/>
          <p14:tracePt t="23420" x="3024188" y="4605338"/>
          <p14:tracePt t="23426" x="3074988" y="4564063"/>
          <p14:tracePt t="23434" x="3143250" y="4513263"/>
          <p14:tracePt t="23440" x="3236913" y="4452938"/>
          <p14:tracePt t="23447" x="3322638" y="4410075"/>
          <p14:tracePt t="23456" x="3389313" y="4368800"/>
          <p14:tracePt t="23461" x="3467100" y="4325938"/>
          <p14:tracePt t="23469" x="3508375" y="4300538"/>
          <p14:tracePt t="23474" x="3551238" y="4283075"/>
          <p14:tracePt t="23482" x="3586163" y="4265613"/>
          <p14:tracePt t="23489" x="3619500" y="4257675"/>
          <p14:tracePt t="23495" x="3636963" y="4249738"/>
          <p14:tracePt t="23504" x="3652838" y="4249738"/>
          <p14:tracePt t="23509" x="3670300" y="4249738"/>
          <p14:tracePt t="23524" x="3678238" y="4249738"/>
          <p14:tracePt t="23531" x="3687763" y="4249738"/>
          <p14:tracePt t="23545" x="3695700" y="4249738"/>
          <p14:tracePt t="23552" x="3703638" y="4249738"/>
          <p14:tracePt t="23558" x="3713163" y="4249738"/>
          <p14:tracePt t="23588" x="3721100" y="4249738"/>
          <p14:tracePt t="23600" x="3729038" y="4249738"/>
          <p14:tracePt t="23642" x="3738563" y="4249738"/>
          <p14:tracePt t="23879" x="3729038" y="4249738"/>
          <p14:tracePt t="23892" x="3721100" y="4249738"/>
          <p14:tracePt t="23927" x="3713163" y="4249738"/>
          <p14:tracePt t="23940" x="3703638" y="4249738"/>
          <p14:tracePt t="23961" x="3695700" y="4249738"/>
          <p14:tracePt t="27452" x="3678238" y="4249738"/>
          <p14:tracePt t="27460" x="3662363" y="4249738"/>
          <p14:tracePt t="27464" x="3644900" y="4249738"/>
          <p14:tracePt t="27472" x="3627438" y="4257675"/>
          <p14:tracePt t="27478" x="3611563" y="4265613"/>
          <p14:tracePt t="27487" x="3611563" y="4275138"/>
          <p14:tracePt t="27491" x="3602038" y="4275138"/>
          <p14:tracePt t="27499" x="3586163" y="4283075"/>
          <p14:tracePt t="27514" x="3576638" y="4283075"/>
          <p14:tracePt t="27522" x="3568700" y="4283075"/>
          <p14:tracePt t="27527" x="3559175" y="4283075"/>
          <p14:tracePt t="27534" x="3559175" y="4291013"/>
          <p14:tracePt t="27541" x="3551238" y="4291013"/>
          <p14:tracePt t="27547" x="3543300" y="4300538"/>
          <p14:tracePt t="27562" x="3533775" y="4300538"/>
          <p14:tracePt t="27571" x="3525838" y="4308475"/>
          <p14:tracePt t="27583" x="3517900" y="4316413"/>
          <p14:tracePt t="27590" x="3500438" y="4316413"/>
          <p14:tracePt t="27599" x="3492500" y="4325938"/>
          <p14:tracePt t="27605" x="3475038" y="4333875"/>
          <p14:tracePt t="27611" x="3467100" y="4333875"/>
          <p14:tracePt t="27618" x="3457575" y="4341813"/>
          <p14:tracePt t="27625" x="3449638" y="4341813"/>
          <p14:tracePt t="27631" x="3432175" y="4351338"/>
          <p14:tracePt t="27638" x="3424238" y="4368800"/>
          <p14:tracePt t="27645" x="3406775" y="4376738"/>
          <p14:tracePt t="27655" x="3381375" y="4376738"/>
          <p14:tracePt t="27659" x="3373438" y="4384675"/>
          <p14:tracePt t="27667" x="3363913" y="4384675"/>
          <p14:tracePt t="27673" x="3348038" y="4394200"/>
          <p14:tracePt t="27680" x="3338513" y="4402138"/>
          <p14:tracePt t="27695" x="3322638" y="4410075"/>
          <p14:tracePt t="27701" x="3313113" y="4410075"/>
          <p14:tracePt t="27715" x="3305175" y="4410075"/>
          <p14:tracePt t="27729" x="3297238" y="4419600"/>
          <p14:tracePt t="27743" x="3297238" y="4427538"/>
          <p14:tracePt t="27757" x="3287713" y="4427538"/>
          <p14:tracePt t="27772" x="3279775" y="4427538"/>
          <p14:tracePt t="27890" x="3287713" y="4427538"/>
          <p14:tracePt t="27918" x="3297238" y="4427538"/>
          <p14:tracePt t="27939" x="3305175" y="4427538"/>
          <p14:tracePt t="27967" x="3313113" y="4427538"/>
          <p14:tracePt t="27988" x="3322638" y="4427538"/>
          <p14:tracePt t="28000" x="3330575" y="4427538"/>
          <p14:tracePt t="28029" x="3338513" y="4427538"/>
          <p14:tracePt t="28034" x="3348038" y="4427538"/>
          <p14:tracePt t="28049" x="3355975" y="4427538"/>
          <p14:tracePt t="28056" x="3363913" y="4427538"/>
          <p14:tracePt t="28062" x="3373438" y="4427538"/>
          <p14:tracePt t="28084" x="3381375" y="4427538"/>
          <p14:tracePt t="28090" x="3389313" y="4427538"/>
          <p14:tracePt t="28105" x="3398838" y="4427538"/>
          <p14:tracePt t="28111" x="3406775" y="4427538"/>
          <p14:tracePt t="28120" x="3414713" y="4427538"/>
          <p14:tracePt t="28124" x="3432175" y="4427538"/>
          <p14:tracePt t="28132" x="3449638" y="4427538"/>
          <p14:tracePt t="28138" x="3467100" y="4427538"/>
          <p14:tracePt t="28145" x="3492500" y="4427538"/>
          <p14:tracePt t="28154" x="3517900" y="4427538"/>
          <p14:tracePt t="28159" x="3533775" y="4427538"/>
          <p14:tracePt t="28166" x="3559175" y="4427538"/>
          <p14:tracePt t="28173" x="3576638" y="4427538"/>
          <p14:tracePt t="28181" x="3594100" y="4419600"/>
          <p14:tracePt t="28189" x="3611563" y="4419600"/>
          <p14:tracePt t="28197" x="3627438" y="4419600"/>
          <p14:tracePt t="28201" x="3636963" y="4419600"/>
          <p14:tracePt t="28208" x="3652838" y="4419600"/>
          <p14:tracePt t="28215" x="3670300" y="4419600"/>
          <p14:tracePt t="28221" x="3687763" y="4419600"/>
          <p14:tracePt t="28229" x="3695700" y="4419600"/>
          <p14:tracePt t="28238" x="3703638" y="4419600"/>
          <p14:tracePt t="28242" x="3721100" y="4419600"/>
          <p14:tracePt t="28253" x="3729038" y="4419600"/>
          <p14:tracePt t="28260" x="3746500" y="4419600"/>
          <p14:tracePt t="28263" x="3763963" y="4419600"/>
          <p14:tracePt t="28271" x="3771900" y="4419600"/>
          <p14:tracePt t="28277" x="3781425" y="4419600"/>
          <p14:tracePt t="28285" x="3789363" y="4419600"/>
          <p14:tracePt t="28291" x="3806825" y="4419600"/>
          <p14:tracePt t="28299" x="3814763" y="4419600"/>
          <p14:tracePt t="28313" x="3832225" y="4419600"/>
          <p14:tracePt t="28322" x="3840163" y="4419600"/>
          <p14:tracePt t="28334" x="3857625" y="4419600"/>
          <p14:tracePt t="28340" x="3865563" y="4419600"/>
          <p14:tracePt t="28347" x="3873500" y="4419600"/>
          <p14:tracePt t="28354" x="3890963" y="4419600"/>
          <p14:tracePt t="28361" x="3900488" y="4419600"/>
          <p14:tracePt t="28372" x="3908425" y="4419600"/>
          <p14:tracePt t="28374" x="3925888" y="4419600"/>
          <p14:tracePt t="28382" x="3933825" y="4419600"/>
          <p14:tracePt t="28388" x="3941763" y="4419600"/>
          <p14:tracePt t="28396" x="3951288" y="4419600"/>
          <p14:tracePt t="28410" x="3967163" y="4419600"/>
          <p14:tracePt t="28424" x="3976688" y="4419600"/>
          <p14:tracePt t="28438" x="3984625" y="4419600"/>
          <p14:tracePt t="28445" x="3992563" y="4419600"/>
          <p14:tracePt t="28466" x="4002088" y="4419600"/>
          <p14:tracePt t="28480" x="4010025" y="4419600"/>
          <p14:tracePt t="28515" x="4017963" y="4419600"/>
          <p14:tracePt t="28536" x="4027488" y="4419600"/>
          <p14:tracePt t="28626" x="4035425" y="4419600"/>
          <p14:tracePt t="28701" x="4044950" y="4419600"/>
          <p14:tracePt t="28849" x="4035425" y="4419600"/>
          <p14:tracePt t="28862" x="4027488" y="4419600"/>
          <p14:tracePt t="28875" x="4017963" y="4419600"/>
          <p14:tracePt t="28910" x="4010025" y="4419600"/>
          <p14:tracePt t="28924" x="4002088" y="4419600"/>
          <p14:tracePt t="28959" x="3992563" y="4419600"/>
          <p14:tracePt t="28972" x="3984625" y="4419600"/>
          <p14:tracePt t="28994" x="3976688" y="4419600"/>
          <p14:tracePt t="29020" x="3967163" y="4419600"/>
          <p14:tracePt t="29049" x="3959225" y="4419600"/>
          <p14:tracePt t="30293" x="3951288" y="4427538"/>
          <p14:tracePt t="30300" x="3951288" y="4435475"/>
          <p14:tracePt t="30306" x="3941763" y="4435475"/>
          <p14:tracePt t="30313" x="3941763" y="4445000"/>
          <p14:tracePt t="30328" x="3941763" y="4452938"/>
          <p14:tracePt t="30341" x="3933825" y="4460875"/>
          <p14:tracePt t="30363" x="3925888" y="4470400"/>
          <p14:tracePt t="30384" x="3925888" y="4478338"/>
          <p14:tracePt t="30397" x="3916363" y="4486275"/>
          <p14:tracePt t="30405" x="3916363" y="4495800"/>
          <p14:tracePt t="30410" x="3916363" y="4503738"/>
          <p14:tracePt t="30419" x="3908425" y="4521200"/>
          <p14:tracePt t="30424" x="3908425" y="4538663"/>
          <p14:tracePt t="30431" x="3900488" y="4546600"/>
          <p14:tracePt t="30438" x="3890963" y="4564063"/>
          <p14:tracePt t="30445" x="3890963" y="4589463"/>
          <p14:tracePt t="30454" x="3883025" y="4605338"/>
          <p14:tracePt t="30459" x="3883025" y="4622800"/>
          <p14:tracePt t="30466" x="3883025" y="4648200"/>
          <p14:tracePt t="30473" x="3873500" y="4673600"/>
          <p14:tracePt t="30480" x="3873500" y="4691063"/>
          <p14:tracePt t="30488" x="3865563" y="4716463"/>
          <p14:tracePt t="30494" x="3865563" y="4741863"/>
          <p14:tracePt t="30503" x="3865563" y="4759325"/>
          <p14:tracePt t="30508" x="3865563" y="4784725"/>
          <p14:tracePt t="30515" x="3865563" y="4810125"/>
          <p14:tracePt t="30523" x="3865563" y="4827588"/>
          <p14:tracePt t="30528" x="3865563" y="4843463"/>
          <p14:tracePt t="30537" x="3865563" y="4868863"/>
          <p14:tracePt t="30543" x="3865563" y="4878388"/>
          <p14:tracePt t="30550" x="3865563" y="4903788"/>
          <p14:tracePt t="30556" x="3873500" y="4919663"/>
          <p14:tracePt t="30564" x="3873500" y="4929188"/>
          <p14:tracePt t="30571" x="3873500" y="4954588"/>
          <p14:tracePt t="30577" x="3883025" y="4962525"/>
          <p14:tracePt t="30587" x="3883025" y="4972050"/>
          <p14:tracePt t="30591" x="3890963" y="4987925"/>
          <p14:tracePt t="30598" x="3900488" y="4997450"/>
          <p14:tracePt t="30605" x="3908425" y="5005388"/>
          <p14:tracePt t="30612" x="3916363" y="5022850"/>
          <p14:tracePt t="30621" x="3925888" y="5038725"/>
          <p14:tracePt t="30633" x="3925888" y="5056188"/>
          <p14:tracePt t="30639" x="3933825" y="5073650"/>
          <p14:tracePt t="30647" x="3941763" y="5081588"/>
          <p14:tracePt t="30655" x="3951288" y="5099050"/>
          <p14:tracePt t="30660" x="3959225" y="5106988"/>
          <p14:tracePt t="30670" x="3959225" y="5116513"/>
          <p14:tracePt t="30674" x="3959225" y="5132388"/>
          <p14:tracePt t="30681" x="3967163" y="5149850"/>
          <p14:tracePt t="30688" x="3976688" y="5157788"/>
          <p14:tracePt t="30695" x="3984625" y="5175250"/>
          <p14:tracePt t="30704" x="3992563" y="5183188"/>
          <p14:tracePt t="30709" x="4002088" y="5192713"/>
          <p14:tracePt t="30716" x="4002088" y="5208588"/>
          <p14:tracePt t="30723" x="4010025" y="5218113"/>
          <p14:tracePt t="30729" x="4017963" y="5226050"/>
          <p14:tracePt t="30737" x="4017963" y="5235575"/>
          <p14:tracePt t="30744" x="4027488" y="5243513"/>
          <p14:tracePt t="30754" x="4035425" y="5251450"/>
          <p14:tracePt t="30758" x="4044950" y="5260975"/>
          <p14:tracePt t="30765" x="4044950" y="5268913"/>
          <p14:tracePt t="30772" x="4044950" y="5276850"/>
          <p14:tracePt t="30778" x="4052888" y="5286375"/>
          <p14:tracePt t="30787" x="4060825" y="5294313"/>
          <p14:tracePt t="30793" x="4070350" y="5302250"/>
          <p14:tracePt t="30799" x="4070350" y="5311775"/>
          <p14:tracePt t="30807" x="4078288" y="5319713"/>
          <p14:tracePt t="30822" x="4086225" y="5337175"/>
          <p14:tracePt t="30829" x="4095750" y="5345113"/>
          <p14:tracePt t="30842" x="4095750" y="5362575"/>
          <p14:tracePt t="30850" x="4103688" y="5362575"/>
          <p14:tracePt t="30855" x="4103688" y="5380038"/>
          <p14:tracePt t="30862" x="4111625" y="5387975"/>
          <p14:tracePt t="30876" x="4111625" y="5405438"/>
          <p14:tracePt t="30884" x="4111625" y="5413375"/>
          <p14:tracePt t="30898" x="4121150" y="5421313"/>
          <p14:tracePt t="30904" x="4121150" y="5430838"/>
          <p14:tracePt t="30911" x="4129088" y="5430838"/>
          <p14:tracePt t="30922" x="4129088" y="5438775"/>
          <p14:tracePt t="30924" x="4137025" y="5438775"/>
          <p14:tracePt t="30938" x="4137025" y="5446713"/>
          <p14:tracePt t="30955" x="4137025" y="5456238"/>
          <p14:tracePt t="30981" x="4137025" y="5464175"/>
          <p14:tracePt t="31643" x="4154488" y="5464175"/>
          <p14:tracePt t="31650" x="4187825" y="5464175"/>
          <p14:tracePt t="31655" x="4205288" y="5464175"/>
          <p14:tracePt t="31663" x="4240213" y="5464175"/>
          <p14:tracePt t="31671" x="4273550" y="5472113"/>
          <p14:tracePt t="31676" x="4306888" y="5481638"/>
          <p14:tracePt t="31683" x="4332288" y="5481638"/>
          <p14:tracePt t="31690" x="4367213" y="5481638"/>
          <p14:tracePt t="31697" x="4410075" y="5489575"/>
          <p14:tracePt t="31704" x="4435475" y="5489575"/>
          <p14:tracePt t="31710" x="4468813" y="5497513"/>
          <p14:tracePt t="31719" x="4494213" y="5497513"/>
          <p14:tracePt t="31724" x="4511675" y="5497513"/>
          <p14:tracePt t="31731" x="4537075" y="5497513"/>
          <p14:tracePt t="31738" x="4545013" y="5497513"/>
          <p14:tracePt t="31745" x="4562475" y="5497513"/>
          <p14:tracePt t="31753" x="4587875" y="5497513"/>
          <p14:tracePt t="31759" x="4595813" y="5497513"/>
          <p14:tracePt t="31766" x="4621213" y="5497513"/>
          <p14:tracePt t="31773" x="4638675" y="5497513"/>
          <p14:tracePt t="31779" x="4646613" y="5497513"/>
          <p14:tracePt t="31786" x="4664075" y="5497513"/>
          <p14:tracePt t="31794" x="4681538" y="5497513"/>
          <p14:tracePt t="31804" x="4699000" y="5497513"/>
          <p14:tracePt t="31807" x="4714875" y="5497513"/>
          <p14:tracePt t="31815" x="4724400" y="5497513"/>
          <p14:tracePt t="31822" x="4732338" y="5497513"/>
          <p14:tracePt t="31829" x="4749800" y="5497513"/>
          <p14:tracePt t="31837" x="4757738" y="5497513"/>
          <p14:tracePt t="31842" x="4775200" y="5497513"/>
          <p14:tracePt t="31856" x="4783138" y="5497513"/>
          <p14:tracePt t="31863" x="4800600" y="5497513"/>
          <p14:tracePt t="31878" x="4808538" y="5497513"/>
          <p14:tracePt t="31886" x="4826000" y="5497513"/>
          <p14:tracePt t="31899" x="4833938" y="5497513"/>
          <p14:tracePt t="31905" x="4851400" y="5497513"/>
          <p14:tracePt t="31921" x="4859338" y="5497513"/>
          <p14:tracePt t="31926" x="4868863" y="5497513"/>
          <p14:tracePt t="31933" x="4876800" y="5497513"/>
          <p14:tracePt t="31940" x="4884738" y="5497513"/>
          <p14:tracePt t="31946" x="4894263" y="5497513"/>
          <p14:tracePt t="31961" x="4902200" y="5497513"/>
          <p14:tracePt t="31977" x="4910138" y="5497513"/>
          <p14:tracePt t="31988" x="4919663" y="5497513"/>
          <p14:tracePt t="32009" x="4927600" y="5497513"/>
          <p14:tracePt t="32024" x="4935538" y="5497513"/>
          <p14:tracePt t="32051" x="4945063" y="5497513"/>
          <p14:tracePt t="32074" x="4953000" y="5497513"/>
          <p14:tracePt t="32088" x="4953000" y="5489575"/>
          <p14:tracePt t="32094" x="4962525" y="5489575"/>
          <p14:tracePt t="32099" x="4970463" y="5489575"/>
          <p14:tracePt t="32107" x="4978400" y="5489575"/>
          <p14:tracePt t="32142" x="4987925" y="5489575"/>
          <p14:tracePt t="32190" x="4987925" y="5481638"/>
          <p14:tracePt t="32233" x="4978400" y="5481638"/>
          <p14:tracePt t="32238" x="4970463" y="5481638"/>
          <p14:tracePt t="32245" x="4962525" y="5481638"/>
          <p14:tracePt t="32267" x="4953000" y="5481638"/>
          <p14:tracePt t="32274" x="4945063" y="5481638"/>
          <p14:tracePt t="32281" x="4935538" y="5481638"/>
          <p14:tracePt t="32287" x="4919663" y="5481638"/>
          <p14:tracePt t="32294" x="4902200" y="5481638"/>
          <p14:tracePt t="32303" x="4884738" y="5481638"/>
          <p14:tracePt t="32308" x="4859338" y="5472113"/>
          <p14:tracePt t="32315" x="4851400" y="5472113"/>
          <p14:tracePt t="32322" x="4833938" y="5472113"/>
          <p14:tracePt t="32329" x="4818063" y="5472113"/>
          <p14:tracePt t="32343" x="4800600" y="5472113"/>
          <p14:tracePt t="32357" x="4791075" y="5472113"/>
          <p14:tracePt t="32363" x="4775200" y="5472113"/>
          <p14:tracePt t="32378" x="4765675" y="5472113"/>
          <p14:tracePt t="32386" x="4757738" y="5472113"/>
          <p14:tracePt t="32391" x="4749800" y="5472113"/>
          <p14:tracePt t="32398" x="4740275" y="5472113"/>
          <p14:tracePt t="32405" x="4724400" y="5472113"/>
          <p14:tracePt t="32412" x="4706938" y="5472113"/>
          <p14:tracePt t="32421" x="4681538" y="5472113"/>
          <p14:tracePt t="32427" x="4673600" y="5472113"/>
          <p14:tracePt t="32434" x="4656138" y="5472113"/>
          <p14:tracePt t="32440" x="4646613" y="5472113"/>
          <p14:tracePt t="32447" x="4638675" y="5472113"/>
          <p14:tracePt t="32454" x="4630738" y="5481638"/>
          <p14:tracePt t="32461" x="4621213" y="5481638"/>
          <p14:tracePt t="32475" x="4613275" y="5481638"/>
          <p14:tracePt t="32482" x="4605338" y="5481638"/>
          <p14:tracePt t="32510" x="4595813" y="5481638"/>
          <p14:tracePt t="32531" x="4587875" y="5481638"/>
          <p14:tracePt t="32594" x="4595813" y="5481638"/>
          <p14:tracePt t="32608" x="4605338" y="5481638"/>
          <p14:tracePt t="32615" x="4613275" y="5481638"/>
          <p14:tracePt t="32628" x="4621213" y="5481638"/>
          <p14:tracePt t="32637" x="4638675" y="5481638"/>
          <p14:tracePt t="32642" x="4656138" y="5481638"/>
          <p14:tracePt t="32648" x="4681538" y="5481638"/>
          <p14:tracePt t="32656" x="4714875" y="5472113"/>
          <p14:tracePt t="32663" x="4749800" y="5472113"/>
          <p14:tracePt t="32671" x="4783138" y="5472113"/>
          <p14:tracePt t="32677" x="4833938" y="5464175"/>
          <p14:tracePt t="32683" x="4894263" y="5456238"/>
          <p14:tracePt t="32690" x="4935538" y="5446713"/>
          <p14:tracePt t="32698" x="4995863" y="5446713"/>
          <p14:tracePt t="32704" x="5054600" y="5438775"/>
          <p14:tracePt t="32711" x="5106988" y="5421313"/>
          <p14:tracePt t="32720" x="5165725" y="5413375"/>
          <p14:tracePt t="32725" x="5224463" y="5405438"/>
          <p14:tracePt t="32732" x="5267325" y="5395913"/>
          <p14:tracePt t="32741" x="5318125" y="5387975"/>
          <p14:tracePt t="32745" x="5360988" y="5380038"/>
          <p14:tracePt t="32754" x="5394325" y="5380038"/>
          <p14:tracePt t="32760" x="5411788" y="5380038"/>
          <p14:tracePt t="32768" x="5437188" y="5370513"/>
          <p14:tracePt t="32773" x="5462588" y="5370513"/>
          <p14:tracePt t="32780" x="5472113" y="5370513"/>
          <p14:tracePt t="32787" x="5487988" y="5370513"/>
          <p14:tracePt t="32794" x="5497513" y="5370513"/>
          <p14:tracePt t="32808" x="5513388" y="5370513"/>
          <p14:tracePt t="32815" x="5522913" y="5370513"/>
          <p14:tracePt t="32830" x="5530850" y="5370513"/>
          <p14:tracePt t="32837" x="5538788" y="5370513"/>
          <p14:tracePt t="32851" x="5548313" y="5370513"/>
          <p14:tracePt t="32963" x="5530850" y="5370513"/>
          <p14:tracePt t="32969" x="5522913" y="5370513"/>
          <p14:tracePt t="32975" x="5497513" y="5370513"/>
          <p14:tracePt t="32981" x="5454650" y="5370513"/>
          <p14:tracePt t="32989" x="5394325" y="5370513"/>
          <p14:tracePt t="32995" x="5335588" y="5380038"/>
          <p14:tracePt t="33004" x="5267325" y="5380038"/>
          <p14:tracePt t="33010" x="5191125" y="5387975"/>
          <p14:tracePt t="33018" x="5122863" y="5387975"/>
          <p14:tracePt t="33023" x="5072063" y="5395913"/>
          <p14:tracePt t="33030" x="5046663" y="5395913"/>
          <p14:tracePt t="33038" x="5013325" y="5405438"/>
          <p14:tracePt t="33044" x="4970463" y="5405438"/>
          <p14:tracePt t="33054" x="4935538" y="5405438"/>
          <p14:tracePt t="33058" x="4910138" y="5405438"/>
          <p14:tracePt t="33065" x="4894263" y="5405438"/>
          <p14:tracePt t="33071" x="4859338" y="5405438"/>
          <p14:tracePt t="33079" x="4826000" y="5405438"/>
          <p14:tracePt t="33087" x="4791075" y="5405438"/>
          <p14:tracePt t="33092" x="4765675" y="5405438"/>
          <p14:tracePt t="33100" x="4740275" y="5405438"/>
          <p14:tracePt t="33106" x="4714875" y="5405438"/>
          <p14:tracePt t="33114" x="4689475" y="5405438"/>
          <p14:tracePt t="33120" x="4681538" y="5405438"/>
          <p14:tracePt t="33128" x="4664075" y="5405438"/>
          <p14:tracePt t="33142" x="4646613" y="5405438"/>
          <p14:tracePt t="33151" x="4638675" y="5405438"/>
          <p14:tracePt t="33163" x="4630738" y="5405438"/>
          <p14:tracePt t="33170" x="4613275" y="5405438"/>
          <p14:tracePt t="33183" x="4605338" y="5405438"/>
          <p14:tracePt t="33191" x="4595813" y="5405438"/>
          <p14:tracePt t="33211" x="4587875" y="5405438"/>
          <p14:tracePt t="33220" x="4579938" y="5405438"/>
          <p14:tracePt t="33233" x="4570413" y="5405438"/>
          <p14:tracePt t="33302" x="4579938" y="5405438"/>
          <p14:tracePt t="33310" x="4587875" y="5405438"/>
          <p14:tracePt t="33324" x="4613275" y="5405438"/>
          <p14:tracePt t="33341" x="4656138" y="5405438"/>
          <p14:tracePt t="33343" x="4689475" y="5405438"/>
          <p14:tracePt t="33350" x="4724400" y="5405438"/>
          <p14:tracePt t="33356" x="4749800" y="5413375"/>
          <p14:tracePt t="33364" x="4800600" y="5413375"/>
          <p14:tracePt t="33370" x="4851400" y="5413375"/>
          <p14:tracePt t="33377" x="4894263" y="5413375"/>
          <p14:tracePt t="33387" x="4945063" y="5421313"/>
          <p14:tracePt t="33391" x="4987925" y="5421313"/>
          <p14:tracePt t="33399" x="5029200" y="5421313"/>
          <p14:tracePt t="33405" x="5072063" y="5421313"/>
          <p14:tracePt t="33412" x="5106988" y="5421313"/>
          <p14:tracePt t="33420" x="5140325" y="5421313"/>
          <p14:tracePt t="33427" x="5165725" y="5421313"/>
          <p14:tracePt t="33434" x="5173663" y="5421313"/>
          <p14:tracePt t="33440" x="5199063" y="5421313"/>
          <p14:tracePt t="33447" x="5208588" y="5421313"/>
          <p14:tracePt t="33453" x="5224463" y="5421313"/>
          <p14:tracePt t="33461" x="5241925" y="5421313"/>
          <p14:tracePt t="33475" x="5259388" y="5421313"/>
          <p14:tracePt t="33483" x="5267325" y="5421313"/>
          <p14:tracePt t="33489" x="5276850" y="5421313"/>
          <p14:tracePt t="33496" x="5292725" y="5421313"/>
          <p14:tracePt t="33504" x="5302250" y="5421313"/>
          <p14:tracePt t="33510" x="5318125" y="5421313"/>
          <p14:tracePt t="33517" x="5327650" y="5421313"/>
          <p14:tracePt t="33523" x="5335588" y="5421313"/>
          <p14:tracePt t="33530" x="5353050" y="5421313"/>
          <p14:tracePt t="33538" x="5360988" y="5421313"/>
          <p14:tracePt t="33544" x="5368925" y="5421313"/>
          <p14:tracePt t="33553" x="5378450" y="5421313"/>
          <p14:tracePt t="33559" x="5394325" y="5421313"/>
          <p14:tracePt t="33567" x="5403850" y="5421313"/>
          <p14:tracePt t="33572" x="5411788" y="5421313"/>
          <p14:tracePt t="33580" x="5429250" y="5421313"/>
          <p14:tracePt t="33587" x="5446713" y="5421313"/>
          <p14:tracePt t="33593" x="5454650" y="5421313"/>
          <p14:tracePt t="33602" x="5472113" y="5421313"/>
          <p14:tracePt t="33607" x="5480050" y="5421313"/>
          <p14:tracePt t="33614" x="5487988" y="5421313"/>
          <p14:tracePt t="33621" x="5505450" y="5421313"/>
          <p14:tracePt t="33628" x="5513388" y="5421313"/>
          <p14:tracePt t="33637" x="5530850" y="5421313"/>
          <p14:tracePt t="33650" x="5538788" y="5421313"/>
          <p14:tracePt t="33656" x="5548313" y="5421313"/>
          <p14:tracePt t="33662" x="5556250" y="5421313"/>
          <p14:tracePt t="33671" x="5565775" y="5421313"/>
          <p14:tracePt t="33676" x="5573713" y="5421313"/>
          <p14:tracePt t="33687" x="5581650" y="5421313"/>
          <p14:tracePt t="33690" x="5591175" y="5421313"/>
          <p14:tracePt t="33697" x="5599113" y="5421313"/>
          <p14:tracePt t="33704" x="5607050" y="5421313"/>
          <p14:tracePt t="33711" x="5616575" y="5421313"/>
          <p14:tracePt t="33720" x="5632450" y="5421313"/>
          <p14:tracePt t="33725" x="5641975" y="5421313"/>
          <p14:tracePt t="33733" x="5649913" y="5421313"/>
          <p14:tracePt t="33739" x="5657850" y="5421313"/>
          <p14:tracePt t="33746" x="5675313" y="5421313"/>
          <p14:tracePt t="33753" x="5683250" y="5421313"/>
          <p14:tracePt t="33761" x="5692775" y="5421313"/>
          <p14:tracePt t="33769" x="5708650" y="5421313"/>
          <p14:tracePt t="33776" x="5718175" y="5421313"/>
          <p14:tracePt t="33780" x="5726113" y="5421313"/>
          <p14:tracePt t="33787" x="5735638" y="5421313"/>
          <p14:tracePt t="33794" x="5743575" y="5421313"/>
          <p14:tracePt t="33809" x="5761038" y="5421313"/>
          <p14:tracePt t="33823" x="5768975" y="5421313"/>
          <p14:tracePt t="33831" x="5786438" y="5421313"/>
          <p14:tracePt t="33844" x="5794375" y="5421313"/>
          <p14:tracePt t="33852" x="5811838" y="5421313"/>
          <p14:tracePt t="33864" x="5819775" y="5421313"/>
          <p14:tracePt t="33871" x="5827713" y="5421313"/>
          <p14:tracePt t="33887" x="5837238" y="5421313"/>
          <p14:tracePt t="33892" x="5845175" y="5421313"/>
          <p14:tracePt t="33899" x="5853113" y="5421313"/>
          <p14:tracePt t="33926" x="5862638" y="5421313"/>
          <p14:tracePt t="33940" x="5870575" y="5421313"/>
          <p14:tracePt t="34330" x="5862638" y="5421313"/>
          <p14:tracePt t="34337" x="5837238" y="5421313"/>
          <p14:tracePt t="34344" x="5811838" y="5421313"/>
          <p14:tracePt t="34352" x="5768975" y="5421313"/>
          <p14:tracePt t="34357" x="5735638" y="5421313"/>
          <p14:tracePt t="34364" x="5683250" y="5421313"/>
          <p14:tracePt t="34371" x="5632450" y="5421313"/>
          <p14:tracePt t="34378" x="5591175" y="5421313"/>
          <p14:tracePt t="34387" x="5530850" y="5421313"/>
          <p14:tracePt t="34392" x="5480050" y="5421313"/>
          <p14:tracePt t="34399" x="5421313" y="5421313"/>
          <p14:tracePt t="34406" x="5378450" y="5421313"/>
          <p14:tracePt t="34413" x="5318125" y="5421313"/>
          <p14:tracePt t="34421" x="5259388" y="5421313"/>
          <p14:tracePt t="34428" x="5216525" y="5421313"/>
          <p14:tracePt t="34436" x="5157788" y="5421313"/>
          <p14:tracePt t="34441" x="5097463" y="5421313"/>
          <p14:tracePt t="34448" x="5054600" y="5421313"/>
          <p14:tracePt t="34455" x="5013325" y="5421313"/>
          <p14:tracePt t="34462" x="4978400" y="5421313"/>
          <p14:tracePt t="34470" x="4945063" y="5421313"/>
          <p14:tracePt t="34476" x="4902200" y="5421313"/>
          <p14:tracePt t="34483" x="4876800" y="5421313"/>
          <p14:tracePt t="34489" x="4851400" y="5421313"/>
          <p14:tracePt t="34496" x="4826000" y="5421313"/>
          <p14:tracePt t="34503" x="4808538" y="5421313"/>
          <p14:tracePt t="34510" x="4783138" y="5413375"/>
          <p14:tracePt t="34520" x="4749800" y="5413375"/>
          <p14:tracePt t="34524" x="4724400" y="5413375"/>
          <p14:tracePt t="34531" x="4706938" y="5413375"/>
          <p14:tracePt t="34538" x="4673600" y="5413375"/>
          <p14:tracePt t="34544" x="4646613" y="5413375"/>
          <p14:tracePt t="34553" x="4613275" y="5413375"/>
          <p14:tracePt t="34559" x="4595813" y="5413375"/>
          <p14:tracePt t="34567" x="4562475" y="5413375"/>
          <p14:tracePt t="34573" x="4537075" y="5421313"/>
          <p14:tracePt t="34580" x="4511675" y="5421313"/>
          <p14:tracePt t="34588" x="4486275" y="5430838"/>
          <p14:tracePt t="34594" x="4460875" y="5430838"/>
          <p14:tracePt t="34603" x="4425950" y="5438775"/>
          <p14:tracePt t="34607" x="4410075" y="5438775"/>
          <p14:tracePt t="34614" x="4375150" y="5438775"/>
          <p14:tracePt t="34621" x="4349750" y="5446713"/>
          <p14:tracePt t="34629" x="4316413" y="5456238"/>
          <p14:tracePt t="34636" x="4298950" y="5456238"/>
          <p14:tracePt t="34642" x="4273550" y="5464175"/>
          <p14:tracePt t="34651" x="4256088" y="5464175"/>
          <p14:tracePt t="34656" x="4248150" y="5464175"/>
          <p14:tracePt t="34663" x="4230688" y="5464175"/>
          <p14:tracePt t="34670" x="4214813" y="5464175"/>
          <p14:tracePt t="34677" x="4205288" y="5464175"/>
          <p14:tracePt t="34686" x="4179888" y="5464175"/>
          <p14:tracePt t="34690" x="4162425" y="5472113"/>
          <p14:tracePt t="34698" x="4154488" y="5472113"/>
          <p14:tracePt t="34705" x="4129088" y="5481638"/>
          <p14:tracePt t="34712" x="4103688" y="5481638"/>
          <p14:tracePt t="34721" x="4095750" y="5481638"/>
          <p14:tracePt t="34726" x="4070350" y="5489575"/>
          <p14:tracePt t="34734" x="4052888" y="5489575"/>
          <p14:tracePt t="34740" x="4044950" y="5497513"/>
          <p14:tracePt t="34746" x="4017963" y="5497513"/>
          <p14:tracePt t="34753" x="4002088" y="5507038"/>
          <p14:tracePt t="34770" x="3976688" y="5507038"/>
          <p14:tracePt t="34774" x="3967163" y="5514975"/>
          <p14:tracePt t="34781" x="3951288" y="5514975"/>
          <p14:tracePt t="34788" x="3933825" y="5524500"/>
          <p14:tracePt t="34795" x="3925888" y="5524500"/>
          <p14:tracePt t="34803" x="3908425" y="5524500"/>
          <p14:tracePt t="34809" x="3890963" y="5524500"/>
          <p14:tracePt t="34819" x="3883025" y="5532438"/>
          <p14:tracePt t="34823" x="3873500" y="5532438"/>
          <p14:tracePt t="34830" x="3857625" y="5532438"/>
          <p14:tracePt t="34838" x="3848100" y="5540375"/>
          <p14:tracePt t="34843" x="3840163" y="5540375"/>
          <p14:tracePt t="34852" x="3822700" y="5549900"/>
          <p14:tracePt t="34868" x="3814763" y="5549900"/>
          <p14:tracePt t="34872" x="3806825" y="5557838"/>
          <p14:tracePt t="34886" x="3797300" y="5557838"/>
          <p14:tracePt t="34892" x="3789363" y="5557838"/>
          <p14:tracePt t="34914" x="3781425" y="5557838"/>
          <p14:tracePt t="34942" x="3771900" y="5557838"/>
          <p14:tracePt t="35145" x="3781425" y="5557838"/>
          <p14:tracePt t="35151" x="3789363" y="5557838"/>
          <p14:tracePt t="35157" x="3806825" y="5549900"/>
          <p14:tracePt t="35164" x="3814763" y="5549900"/>
          <p14:tracePt t="35172" x="3832225" y="5549900"/>
          <p14:tracePt t="35177" x="3840163" y="5540375"/>
          <p14:tracePt t="35186" x="3848100" y="5540375"/>
          <p14:tracePt t="35191" x="3857625" y="5540375"/>
          <p14:tracePt t="35198" x="3865563" y="5540375"/>
          <p14:tracePt t="35213" x="3873500" y="5540375"/>
          <p14:tracePt t="35220" x="3883025" y="5540375"/>
          <p14:tracePt t="35227" x="3890963" y="5540375"/>
          <p14:tracePt t="35248" x="3900488" y="5540375"/>
          <p14:tracePt t="35354" x="3890963" y="5540375"/>
          <p14:tracePt t="35367" x="3883025" y="5540375"/>
          <p14:tracePt t="35389" x="3873500" y="5540375"/>
          <p14:tracePt t="35457" x="3883025" y="5540375"/>
          <p14:tracePt t="35472" x="3890963" y="5540375"/>
          <p14:tracePt t="35485" x="3900488" y="5540375"/>
          <p14:tracePt t="35493" x="3908425" y="5540375"/>
          <p14:tracePt t="35504" x="3925888" y="5532438"/>
          <p14:tracePt t="35511" x="3941763" y="5532438"/>
          <p14:tracePt t="35525" x="3959225" y="5532438"/>
          <p14:tracePt t="35532" x="3976688" y="5524500"/>
          <p14:tracePt t="35545" x="3992563" y="5524500"/>
          <p14:tracePt t="35560" x="4002088" y="5524500"/>
          <p14:tracePt t="35569" x="4010025" y="5524500"/>
          <p14:tracePt t="35574" x="4017963" y="5524500"/>
          <p14:tracePt t="35630" x="4010025" y="5524500"/>
          <p14:tracePt t="35636" x="4002088" y="5514975"/>
          <p14:tracePt t="35644" x="3984625" y="5514975"/>
          <p14:tracePt t="35651" x="3967163" y="5507038"/>
          <p14:tracePt t="35657" x="3959225" y="5507038"/>
          <p14:tracePt t="35663" x="3941763" y="5507038"/>
          <p14:tracePt t="35679" x="3925888" y="5507038"/>
          <p14:tracePt t="35692" x="3916363" y="5507038"/>
          <p14:tracePt t="35698" x="3908425" y="5507038"/>
          <p14:tracePt t="35727" x="3900488" y="5507038"/>
          <p14:tracePt t="35783" x="3908425" y="5507038"/>
          <p14:tracePt t="35790" x="3916363" y="5507038"/>
          <p14:tracePt t="35804" x="3933825" y="5507038"/>
          <p14:tracePt t="35810" x="3941763" y="5507038"/>
          <p14:tracePt t="35819" x="3959225" y="5497513"/>
          <p14:tracePt t="35824" x="4002088" y="5497513"/>
          <p14:tracePt t="35830" x="4060825" y="5497513"/>
          <p14:tracePt t="35838" x="4137025" y="5489575"/>
          <p14:tracePt t="35844" x="4205288" y="5489575"/>
          <p14:tracePt t="35853" x="4306888" y="5489575"/>
          <p14:tracePt t="35858" x="4392613" y="5489575"/>
          <p14:tracePt t="35865" x="4435475" y="5489575"/>
          <p14:tracePt t="35872" x="4476750" y="5489575"/>
          <p14:tracePt t="35887" x="4519613" y="5489575"/>
          <p14:tracePt t="35892" x="4545013" y="5489575"/>
          <p14:tracePt t="35901" x="4554538" y="5489575"/>
          <p14:tracePt t="35907" x="4562475" y="5489575"/>
          <p14:tracePt t="35914" x="4570413" y="5489575"/>
          <p14:tracePt t="35921" x="4579938" y="5489575"/>
          <p14:tracePt t="35943" x="4587875" y="5489575"/>
          <p14:tracePt t="35949" x="4595813" y="5489575"/>
          <p14:tracePt t="36019" x="4587875" y="5489575"/>
          <p14:tracePt t="36033" x="4570413" y="5489575"/>
          <p14:tracePt t="36039" x="4554538" y="5489575"/>
          <p14:tracePt t="36046" x="4529138" y="5497513"/>
          <p14:tracePt t="36053" x="4476750" y="5497513"/>
          <p14:tracePt t="36060" x="4418013" y="5507038"/>
          <p14:tracePt t="36070" x="4332288" y="5514975"/>
          <p14:tracePt t="36074" x="4265613" y="5532438"/>
          <p14:tracePt t="36081" x="4205288" y="5540375"/>
          <p14:tracePt t="36088" x="4154488" y="5549900"/>
          <p14:tracePt t="36094" x="4121150" y="5557838"/>
          <p14:tracePt t="36103" x="4103688" y="5557838"/>
          <p14:tracePt t="36108" x="4078288" y="5557838"/>
          <p14:tracePt t="36117" x="4060825" y="5565775"/>
          <p14:tracePt t="36130" x="4052888" y="5565775"/>
          <p14:tracePt t="36137" x="4035425" y="5565775"/>
          <p14:tracePt t="36157" x="4027488" y="5565775"/>
          <p14:tracePt t="36164" x="4017963" y="5565775"/>
          <p14:tracePt t="36186" x="4010025" y="5565775"/>
          <p14:tracePt t="36270" x="4017963" y="5565775"/>
          <p14:tracePt t="36276" x="4027488" y="5565775"/>
          <p14:tracePt t="36284" x="4035425" y="5565775"/>
          <p14:tracePt t="36289" x="4060825" y="5565775"/>
          <p14:tracePt t="36296" x="4095750" y="5557838"/>
          <p14:tracePt t="36303" x="4154488" y="5549900"/>
          <p14:tracePt t="36310" x="4256088" y="5524500"/>
          <p14:tracePt t="36319" x="4367213" y="5514975"/>
          <p14:tracePt t="36324" x="4486275" y="5497513"/>
          <p14:tracePt t="36331" x="4554538" y="5489575"/>
          <p14:tracePt t="36338" x="4613275" y="5489575"/>
          <p14:tracePt t="36345" x="4656138" y="5489575"/>
          <p14:tracePt t="36352" x="4689475" y="5481638"/>
          <p14:tracePt t="36359" x="4714875" y="5481638"/>
          <p14:tracePt t="36367" x="4732338" y="5481638"/>
          <p14:tracePt t="36372" x="4757738" y="5481638"/>
          <p14:tracePt t="36379" x="4783138" y="5481638"/>
          <p14:tracePt t="36386" x="4791075" y="5481638"/>
          <p14:tracePt t="36393" x="4818063" y="5472113"/>
          <p14:tracePt t="36402" x="4833938" y="5472113"/>
          <p14:tracePt t="36407" x="4851400" y="5464175"/>
          <p14:tracePt t="36414" x="4876800" y="5464175"/>
          <p14:tracePt t="36421" x="4902200" y="5464175"/>
          <p14:tracePt t="36428" x="4919663" y="5464175"/>
          <p14:tracePt t="36437" x="4935538" y="5464175"/>
          <p14:tracePt t="36442" x="4953000" y="5464175"/>
          <p14:tracePt t="36449" x="4962525" y="5464175"/>
          <p14:tracePt t="36456" x="4978400" y="5464175"/>
          <p14:tracePt t="36471" x="4987925" y="5464175"/>
          <p14:tracePt t="36478" x="5003800" y="5464175"/>
          <p14:tracePt t="36491" x="5013325" y="5464175"/>
          <p14:tracePt t="36497" x="5021263" y="5464175"/>
          <p14:tracePt t="36504" x="5029200" y="5464175"/>
          <p14:tracePt t="36534" x="5038725" y="5464175"/>
          <p14:tracePt t="36547" x="5046663" y="5464175"/>
          <p14:tracePt t="36602" x="5046663" y="5456238"/>
          <p14:tracePt t="37785" x="5080000" y="5446713"/>
          <p14:tracePt t="37792" x="5114925" y="5438775"/>
          <p14:tracePt t="37797" x="5165725" y="5421313"/>
          <p14:tracePt t="37804" x="5208588" y="5421313"/>
          <p14:tracePt t="37811" x="5241925" y="5413375"/>
          <p14:tracePt t="37819" x="5259388" y="5405438"/>
          <p14:tracePt t="37825" x="5284788" y="5405438"/>
          <p14:tracePt t="37832" x="5310188" y="5395913"/>
          <p14:tracePt t="37838" x="5318125" y="5395913"/>
          <p14:tracePt t="37845" x="5343525" y="5387975"/>
          <p14:tracePt t="37853" x="5360988" y="5387975"/>
          <p14:tracePt t="37859" x="5368925" y="5387975"/>
          <p14:tracePt t="37868" x="5386388" y="5387975"/>
          <p14:tracePt t="37873" x="5403850" y="5387975"/>
          <p14:tracePt t="37888" x="5421313" y="5387975"/>
          <p14:tracePt t="37894" x="5429250" y="5387975"/>
          <p14:tracePt t="37903" x="5437188" y="5387975"/>
          <p14:tracePt t="37908" x="5462588" y="5387975"/>
          <p14:tracePt t="37915" x="5472113" y="5387975"/>
          <p14:tracePt t="37921" x="5487988" y="5387975"/>
          <p14:tracePt t="37929" x="5505450" y="5387975"/>
          <p14:tracePt t="37935" x="5522913" y="5387975"/>
          <p14:tracePt t="37943" x="5548313" y="5387975"/>
          <p14:tracePt t="37952" x="5565775" y="5387975"/>
          <p14:tracePt t="37958" x="5591175" y="5387975"/>
          <p14:tracePt t="37967" x="5624513" y="5387975"/>
          <p14:tracePt t="37972" x="5649913" y="5387975"/>
          <p14:tracePt t="37978" x="5683250" y="5387975"/>
          <p14:tracePt t="37985" x="5718175" y="5387975"/>
          <p14:tracePt t="37992" x="5751513" y="5387975"/>
          <p14:tracePt t="37998" x="5776913" y="5387975"/>
          <p14:tracePt t="38005" x="5811838" y="5387975"/>
          <p14:tracePt t="38012" x="5845175" y="5387975"/>
          <p14:tracePt t="38020" x="5870575" y="5387975"/>
          <p14:tracePt t="38026" x="5888038" y="5387975"/>
          <p14:tracePt t="38035" x="5913438" y="5387975"/>
          <p14:tracePt t="38040" x="5930900" y="5387975"/>
          <p14:tracePt t="38048" x="5938838" y="5387975"/>
          <p14:tracePt t="38054" x="5946775" y="5387975"/>
          <p14:tracePt t="38061" x="5956300" y="5387975"/>
          <p14:tracePt t="38070" x="5964238" y="5387975"/>
          <p14:tracePt t="38075" x="5981700" y="5387975"/>
          <p14:tracePt t="38090" x="5989638" y="5387975"/>
          <p14:tracePt t="38096" x="5997575" y="5387975"/>
          <p14:tracePt t="38109" x="6007100" y="5387975"/>
          <p14:tracePt t="38120" x="6015038" y="5387975"/>
          <p14:tracePt t="38126" x="6024563" y="5387975"/>
          <p14:tracePt t="38138" x="6032500" y="5387975"/>
          <p14:tracePt t="38144" x="6040438" y="5387975"/>
          <p14:tracePt t="38167" x="6040438" y="5395913"/>
          <p14:tracePt t="38182" x="6049963" y="5395913"/>
          <p14:tracePt t="38190" x="6049963" y="5405438"/>
          <p14:tracePt t="38203" x="6057900" y="5405438"/>
          <p14:tracePt t="38216" x="6065838" y="5405438"/>
          <p14:tracePt t="38555" x="6065838" y="5395913"/>
          <p14:tracePt t="39090" x="6134100" y="5395913"/>
          <p14:tracePt t="39098" x="6245225" y="5413375"/>
          <p14:tracePt t="39103" x="6346825" y="5421313"/>
          <p14:tracePt t="39111" x="6430963" y="5430838"/>
          <p14:tracePt t="39118" x="6524625" y="5446713"/>
          <p14:tracePt t="39124" x="6592888" y="5456238"/>
          <p14:tracePt t="39131" x="6669088" y="5464175"/>
          <p14:tracePt t="39138" x="6770688" y="5489575"/>
          <p14:tracePt t="39146" x="6838950" y="5497513"/>
          <p14:tracePt t="39153" x="6907213" y="5514975"/>
          <p14:tracePt t="39159" x="6950075" y="5524500"/>
          <p14:tracePt t="39169" x="6992938" y="5532438"/>
          <p14:tracePt t="39173" x="7043738" y="5557838"/>
          <p14:tracePt t="39180" x="7102475" y="5575300"/>
          <p14:tracePt t="39187" x="7162800" y="5600700"/>
          <p14:tracePt t="39195" x="7239000" y="5616575"/>
          <p14:tracePt t="39203" x="7332663" y="5659438"/>
          <p14:tracePt t="39209" x="7416800" y="5694363"/>
          <p14:tracePt t="39216" x="7493000" y="5727700"/>
          <p14:tracePt t="39221" x="7561263" y="5761038"/>
          <p14:tracePt t="39228" x="7596188" y="5778500"/>
          <p14:tracePt t="39236" x="7629525" y="5795963"/>
          <p14:tracePt t="39243" x="7654925" y="5813425"/>
          <p14:tracePt t="39253" x="7688263" y="5829300"/>
          <p14:tracePt t="39257" x="7715250" y="5846763"/>
          <p14:tracePt t="39264" x="7740650" y="5854700"/>
          <p14:tracePt t="39270" x="7773988" y="5872163"/>
          <p14:tracePt t="39277" x="7816850" y="5897563"/>
          <p14:tracePt t="39286" x="7842250" y="5915025"/>
          <p14:tracePt t="39291" x="7875588" y="5932488"/>
          <p14:tracePt t="39299" x="7910513" y="5948363"/>
          <p14:tracePt t="39305" x="7943850" y="5957888"/>
          <p14:tracePt t="39312" x="7961313" y="5973763"/>
          <p14:tracePt t="39319" x="7986713" y="5991225"/>
          <p14:tracePt t="39326" x="8012113" y="5999163"/>
          <p14:tracePt t="39335" x="8029575" y="5999163"/>
          <p14:tracePt t="39340" x="8045450" y="6008688"/>
          <p14:tracePt t="39348" x="8062913" y="6024563"/>
          <p14:tracePt t="39354" x="8088313" y="6034088"/>
          <p14:tracePt t="39361" x="8113713" y="6042025"/>
          <p14:tracePt t="39369" x="8121650" y="6059488"/>
          <p14:tracePt t="39374" x="8147050" y="6067425"/>
          <p14:tracePt t="39383" x="8164513" y="6067425"/>
          <p14:tracePt t="39389" x="8189913" y="6076950"/>
          <p14:tracePt t="39395" x="8199438" y="6092825"/>
          <p14:tracePt t="39403" x="8215313" y="6102350"/>
          <p14:tracePt t="39409" x="8232775" y="6110288"/>
          <p14:tracePt t="39418" x="8258175" y="6127750"/>
          <p14:tracePt t="39423" x="8266113" y="6135688"/>
          <p14:tracePt t="39430" x="8283575" y="6135688"/>
          <p14:tracePt t="39437" x="8301038" y="6153150"/>
          <p14:tracePt t="39444" x="8318500" y="6161088"/>
          <p14:tracePt t="39452" x="8326438" y="6178550"/>
          <p14:tracePt t="39458" x="8343900" y="6186488"/>
          <p14:tracePt t="39466" x="8351838" y="6186488"/>
          <p14:tracePt t="39471" x="8351838" y="6194425"/>
          <p14:tracePt t="39478" x="8369300" y="6203950"/>
          <p14:tracePt t="39486" x="8377238" y="6203950"/>
          <p14:tracePt t="39492" x="8377238" y="6211888"/>
          <p14:tracePt t="39502" x="8385175" y="6211888"/>
          <p14:tracePt t="39506" x="8385175" y="6221413"/>
          <p14:tracePt t="39513" x="8394700" y="6229350"/>
          <p14:tracePt t="39520" x="8402638" y="6229350"/>
          <p14:tracePt t="39528" x="8402638" y="6237288"/>
          <p14:tracePt t="39535" x="8410575" y="6246813"/>
          <p14:tracePt t="39542" x="8420100" y="6254750"/>
          <p14:tracePt t="39557" x="8435975" y="6272213"/>
          <p14:tracePt t="39562" x="8445500" y="6280150"/>
          <p14:tracePt t="39577" x="8453438" y="6297613"/>
          <p14:tracePt t="39585" x="8462963" y="6305550"/>
          <p14:tracePt t="39600" x="8470900" y="6323013"/>
          <p14:tracePt t="39606" x="8470900" y="6330950"/>
          <p14:tracePt t="39610" x="8478838" y="6330950"/>
          <p14:tracePt t="39618" x="8488363" y="6338888"/>
          <p14:tracePt t="39624" x="8496300" y="6348413"/>
          <p14:tracePt t="39646" x="8496300" y="6356350"/>
          <p14:tracePt t="39653" x="8504238" y="6365875"/>
          <p14:tracePt t="39660" x="8513763" y="6373813"/>
          <p14:tracePt t="39673" x="8521700" y="6381750"/>
          <p14:tracePt t="39682" x="8539163" y="6381750"/>
          <p14:tracePt t="39687" x="8539163" y="6391275"/>
          <p14:tracePt t="39694" x="8547100" y="6391275"/>
          <p14:tracePt t="39702" x="8564563" y="6407150"/>
          <p14:tracePt t="39707" x="8564563" y="6416675"/>
          <p14:tracePt t="39715" x="8572500" y="6416675"/>
          <p14:tracePt t="39721" x="8580438" y="6424613"/>
          <p14:tracePt t="39728" x="8589963" y="6424613"/>
          <p14:tracePt t="39736" x="8597900" y="6432550"/>
          <p14:tracePt t="39743" x="8605838" y="6442075"/>
          <p14:tracePt t="39758" x="8615363" y="6450013"/>
          <p14:tracePt t="39765" x="8623300" y="6457950"/>
          <p14:tracePt t="39770" x="8632825" y="6457950"/>
          <p14:tracePt t="39792" x="8632825" y="6467475"/>
          <p14:tracePt t="39801" x="8640763" y="6467475"/>
          <p14:tracePt t="39813" x="8648700" y="6475413"/>
          <p14:tracePt t="39827" x="8648700" y="6483350"/>
          <p14:tracePt t="39840" x="8658225" y="6483350"/>
          <p14:tracePt t="39947" x="8658225" y="6475413"/>
          <p14:tracePt t="39967" x="8658225" y="6467475"/>
          <p14:tracePt t="39979" x="8648700" y="6457950"/>
          <p14:tracePt t="39986" x="8640763" y="6450013"/>
          <p14:tracePt t="40001" x="8640763" y="6442075"/>
          <p14:tracePt t="40007" x="8640763" y="6432550"/>
          <p14:tracePt t="40014" x="8632825" y="6432550"/>
          <p14:tracePt t="40036" x="8615363" y="6416675"/>
          <p14:tracePt t="40049" x="8615363" y="6407150"/>
          <p14:tracePt t="40062" x="8605838" y="6407150"/>
          <p14:tracePt t="40077" x="8597900" y="6399213"/>
          <p14:tracePt t="40090" x="8589963" y="6391275"/>
          <p14:tracePt t="40097" x="8580438" y="6391275"/>
          <p14:tracePt t="40104" x="8572500" y="6391275"/>
          <p14:tracePt t="40111" x="8572500" y="6381750"/>
          <p14:tracePt t="40139" x="8564563" y="6381750"/>
          <p14:tracePt t="40146" x="8555038" y="6381750"/>
          <p14:tracePt t="40181" x="8547100" y="6381750"/>
          <p14:tracePt t="40187" x="8547100" y="6373813"/>
          <p14:tracePt t="40195" x="8539163" y="6373813"/>
          <p14:tracePt t="40209" x="8529638" y="6373813"/>
          <p14:tracePt t="46542" x="8605838" y="6373813"/>
          <p14:tracePt t="46549" x="8810625" y="6348413"/>
          <p14:tracePt t="46555" x="9013825" y="6330950"/>
          <p14:tracePt t="46561" x="9201150" y="6323013"/>
          <p14:tracePt t="46568" x="9413875" y="6305550"/>
          <p14:tracePt t="46575" x="9566275" y="6305550"/>
          <p14:tracePt t="46584" x="9694863" y="6305550"/>
          <p14:tracePt t="46589" x="9796463" y="6305550"/>
          <p14:tracePt t="46600" x="9906000" y="6305550"/>
          <p14:tracePt t="46603" x="10017125" y="6323013"/>
          <p14:tracePt t="46611" x="10144125" y="6323013"/>
          <p14:tracePt t="46617" x="10245725" y="6323013"/>
          <p14:tracePt t="46625" x="10356850" y="6323013"/>
          <p14:tracePt t="46632" x="10467975" y="6323013"/>
          <p14:tracePt t="46637" x="10544175" y="6330950"/>
          <p14:tracePt t="46645" x="10645775" y="6338888"/>
          <p14:tracePt t="46651" x="10756900" y="6356350"/>
          <p14:tracePt t="46658" x="10858500" y="6356350"/>
          <p14:tracePt t="46667" x="10960100" y="6365875"/>
          <p14:tracePt t="46673" x="11061700" y="6373813"/>
          <p14:tracePt t="46680" x="11155363" y="6391275"/>
          <p14:tracePt t="46686" x="11231563" y="6391275"/>
          <p14:tracePt t="46693" x="11333163" y="6399213"/>
          <p14:tracePt t="46701" x="11401425" y="6407150"/>
          <p14:tracePt t="46707" x="11477625" y="6407150"/>
          <p14:tracePt t="46718" x="11545888" y="6416675"/>
          <p14:tracePt t="46721" x="11664950" y="6416675"/>
          <p14:tracePt t="46727" x="11869738" y="6381750"/>
          <p14:tracePt t="46734" x="12004675" y="6381750"/>
          <p14:tracePt t="46742" x="12106275" y="6373813"/>
          <p14:tracePt t="46751" x="12166600" y="63738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E01E020-74E7-4613-854F-49D312724B45}"/>
              </a:ext>
            </a:extLst>
          </p:cNvPr>
          <p:cNvSpPr/>
          <p:nvPr/>
        </p:nvSpPr>
        <p:spPr>
          <a:xfrm rot="10800000">
            <a:off x="1979714" y="186787"/>
            <a:ext cx="9436968" cy="109195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7CDA46-5A24-42E1-96F7-D05018D3E718}"/>
              </a:ext>
            </a:extLst>
          </p:cNvPr>
          <p:cNvSpPr/>
          <p:nvPr/>
        </p:nvSpPr>
        <p:spPr>
          <a:xfrm>
            <a:off x="1287261" y="155721"/>
            <a:ext cx="1154097" cy="115409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28D46-9D30-4035-B4F0-2B5DFFA48F86}"/>
              </a:ext>
            </a:extLst>
          </p:cNvPr>
          <p:cNvSpPr/>
          <p:nvPr/>
        </p:nvSpPr>
        <p:spPr>
          <a:xfrm>
            <a:off x="0" y="186430"/>
            <a:ext cx="861134" cy="320719"/>
          </a:xfrm>
          <a:prstGeom prst="rect">
            <a:avLst/>
          </a:prstGeom>
          <a:solidFill>
            <a:srgbClr val="FF9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781F7-C4E1-4614-BA4D-513FFD5DDBC5}"/>
              </a:ext>
            </a:extLst>
          </p:cNvPr>
          <p:cNvSpPr txBox="1"/>
          <p:nvPr/>
        </p:nvSpPr>
        <p:spPr>
          <a:xfrm>
            <a:off x="2441358" y="346789"/>
            <a:ext cx="894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và tìm hiểu cửa sổ làm việc của Word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3181C4-F8A6-4E0D-B449-4D5F47345EEC}"/>
              </a:ext>
            </a:extLst>
          </p:cNvPr>
          <p:cNvSpPr/>
          <p:nvPr/>
        </p:nvSpPr>
        <p:spPr>
          <a:xfrm>
            <a:off x="186431" y="1469822"/>
            <a:ext cx="11896078" cy="526353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E1552-1BFB-4603-B738-D892C512AD7C}"/>
              </a:ext>
            </a:extLst>
          </p:cNvPr>
          <p:cNvSpPr txBox="1"/>
          <p:nvPr/>
        </p:nvSpPr>
        <p:spPr>
          <a:xfrm>
            <a:off x="0" y="1679178"/>
            <a:ext cx="11740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cửa sổ văn bản: File </a:t>
            </a: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Close (Ctrl + W)</a:t>
            </a: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C8D974-D115-4A0B-8771-1EF4E782C1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51" t="3059" r="1106" b="-175"/>
          <a:stretch/>
        </p:blipFill>
        <p:spPr>
          <a:xfrm>
            <a:off x="1846020" y="2393179"/>
            <a:ext cx="7471715" cy="4063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8C0E08-AB63-432D-B32E-D32C2A0C7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3701" y="2337731"/>
            <a:ext cx="7916352" cy="4118977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6CC4B9B-F7B0-4ECD-941A-2FAD21CE17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83031"/>
      </p:ext>
    </p:extLst>
  </p:cSld>
  <p:clrMapOvr>
    <a:masterClrMapping/>
  </p:clrMapOvr>
  <p:transition spd="slow" advTm="31496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0002" x="6694488" y="2371725"/>
          <p14:tracePt t="10007" x="6626225" y="2379663"/>
          <p14:tracePt t="10015" x="6516688" y="2413000"/>
          <p14:tracePt t="10020" x="6397625" y="2438400"/>
          <p14:tracePt t="10031" x="6296025" y="2455863"/>
          <p14:tracePt t="10035" x="6210300" y="2489200"/>
          <p14:tracePt t="10041" x="6134100" y="2506663"/>
          <p14:tracePt t="10049" x="6075363" y="2516188"/>
          <p14:tracePt t="10055" x="6032500" y="2524125"/>
          <p14:tracePt t="10068" x="5997575" y="2532063"/>
          <p14:tracePt t="10073" x="5964238" y="2541588"/>
          <p14:tracePt t="10076" x="5930900" y="2541588"/>
          <p14:tracePt t="10084" x="5895975" y="2549525"/>
          <p14:tracePt t="10090" x="5853113" y="2549525"/>
          <p14:tracePt t="10101" x="5811838" y="2557463"/>
          <p14:tracePt t="10104" x="5751513" y="2557463"/>
          <p14:tracePt t="10111" x="5683250" y="2566988"/>
          <p14:tracePt t="10118" x="5591175" y="2566988"/>
          <p14:tracePt t="10125" x="5480050" y="2574925"/>
          <p14:tracePt t="10133" x="5353050" y="2574925"/>
          <p14:tracePt t="10139" x="5216525" y="2592388"/>
          <p14:tracePt t="10148" x="5089525" y="2592388"/>
          <p14:tracePt t="10153" x="4945063" y="2592388"/>
          <p14:tracePt t="10162" x="4749800" y="2600325"/>
          <p14:tracePt t="10168" x="4595813" y="2617788"/>
          <p14:tracePt t="10173" x="4468813" y="2625725"/>
          <p14:tracePt t="10182" x="4324350" y="2633663"/>
          <p14:tracePt t="10187" x="4197350" y="2660650"/>
          <p14:tracePt t="10193" x="4070350" y="2676525"/>
          <p14:tracePt t="10201" x="3941763" y="2686050"/>
          <p14:tracePt t="10214" x="3814763" y="2693988"/>
          <p14:tracePt t="10215" x="3721100" y="2711450"/>
          <p14:tracePt t="10221" x="3636963" y="2719388"/>
          <p14:tracePt t="10230" x="3551238" y="2727325"/>
          <p14:tracePt t="10235" x="3467100" y="2752725"/>
          <p14:tracePt t="10242" x="3406775" y="2762250"/>
          <p14:tracePt t="10250" x="3330575" y="2770188"/>
          <p14:tracePt t="10256" x="3270250" y="2770188"/>
          <p14:tracePt t="10264" x="3228975" y="2787650"/>
          <p14:tracePt t="10271" x="3203575" y="2795588"/>
          <p14:tracePt t="10278" x="3168650" y="2805113"/>
          <p14:tracePt t="10284" x="3143250" y="2805113"/>
          <p14:tracePt t="10291" x="3127375" y="2813050"/>
          <p14:tracePt t="10299" x="3092450" y="2820988"/>
          <p14:tracePt t="10304" x="3059113" y="2830513"/>
          <p14:tracePt t="10312" x="3024188" y="2846388"/>
          <p14:tracePt t="10319" x="2990850" y="2855913"/>
          <p14:tracePt t="10326" x="2947988" y="2863850"/>
          <p14:tracePt t="10333" x="2879725" y="2889250"/>
          <p14:tracePt t="10339" x="2820988" y="2906713"/>
          <p14:tracePt t="10348" x="2760663" y="2922588"/>
          <p14:tracePt t="10353" x="2709863" y="2949575"/>
          <p14:tracePt t="10360" x="2651125" y="2965450"/>
          <p14:tracePt t="10367" x="2600325" y="2982913"/>
          <p14:tracePt t="10374" x="2540000" y="3008313"/>
          <p14:tracePt t="10382" x="2506663" y="3025775"/>
          <p14:tracePt t="10389" x="2471738" y="3051175"/>
          <p14:tracePt t="10395" x="2438400" y="3067050"/>
          <p14:tracePt t="10403" x="2405063" y="3084513"/>
          <p14:tracePt t="10410" x="2362200" y="3101975"/>
          <p14:tracePt t="10416" x="2344738" y="3119438"/>
          <p14:tracePt t="10424" x="2319338" y="3135313"/>
          <p14:tracePt t="10430" x="2293938" y="3144838"/>
          <p14:tracePt t="10437" x="2268538" y="3160713"/>
          <p14:tracePt t="10444" x="2251075" y="3178175"/>
          <p14:tracePt t="10451" x="2235200" y="3186113"/>
          <p14:tracePt t="10458" x="2217738" y="3195638"/>
          <p14:tracePt t="10465" x="2192338" y="3211513"/>
          <p14:tracePt t="10472" x="2174875" y="3228975"/>
          <p14:tracePt t="10479" x="2174875" y="3238500"/>
          <p14:tracePt t="10486" x="2157413" y="3246438"/>
          <p14:tracePt t="10494" x="2141538" y="3263900"/>
          <p14:tracePt t="10501" x="2132013" y="3279775"/>
          <p14:tracePt t="10506" x="2124075" y="3289300"/>
          <p14:tracePt t="10515" x="2106613" y="3297238"/>
          <p14:tracePt t="10520" x="2098675" y="3305175"/>
          <p14:tracePt t="10527" x="2090738" y="3322638"/>
          <p14:tracePt t="10542" x="2090738" y="3330575"/>
          <p14:tracePt t="10549" x="2081213" y="3340100"/>
          <p14:tracePt t="10555" x="2073275" y="3340100"/>
          <p14:tracePt t="10569" x="2073275" y="3348038"/>
          <p14:tracePt t="10576" x="2073275" y="3355975"/>
          <p14:tracePt t="10583" x="2065338" y="3365500"/>
          <p14:tracePt t="10602" x="2055813" y="3365500"/>
          <p14:tracePt t="10603" x="2055813" y="3373438"/>
          <p14:tracePt t="10611" x="2047875" y="3382963"/>
          <p14:tracePt t="10624" x="2047875" y="3390900"/>
          <p14:tracePt t="10632" x="2047875" y="3398838"/>
          <p14:tracePt t="10638" x="2047875" y="3408363"/>
          <p14:tracePt t="10645" x="2047875" y="3416300"/>
          <p14:tracePt t="10938" x="2022475" y="3517900"/>
          <p14:tracePt t="10944" x="1997075" y="3713163"/>
          <p14:tracePt t="10950" x="1987550" y="3900488"/>
          <p14:tracePt t="10957" x="1971675" y="4079875"/>
          <p14:tracePt t="10964" x="1971675" y="4181475"/>
          <p14:tracePt t="10972" x="1971675" y="4265613"/>
          <p14:tracePt t="10978" x="1987550" y="4325938"/>
          <p14:tracePt t="10985" x="1987550" y="4384675"/>
          <p14:tracePt t="10992" x="1997075" y="4427538"/>
          <p14:tracePt t="10999" x="2005013" y="4460875"/>
          <p14:tracePt t="11006" x="2005013" y="4513263"/>
          <p14:tracePt t="11013" x="2012950" y="4529138"/>
          <p14:tracePt t="11020" x="2012950" y="4564063"/>
          <p14:tracePt t="11027" x="2012950" y="4579938"/>
          <p14:tracePt t="11034" x="2022475" y="4589463"/>
          <p14:tracePt t="11040" x="2030413" y="4605338"/>
          <p14:tracePt t="11048" x="2038350" y="4622800"/>
          <p14:tracePt t="11054" x="2038350" y="4630738"/>
          <p14:tracePt t="11062" x="2047875" y="4640263"/>
          <p14:tracePt t="11068" x="2047875" y="4648200"/>
          <p14:tracePt t="11075" x="2055813" y="4657725"/>
          <p14:tracePt t="11082" x="2065338" y="4657725"/>
          <p14:tracePt t="11088" x="2073275" y="4665663"/>
          <p14:tracePt t="11096" x="2073275" y="4673600"/>
          <p14:tracePt t="11124" x="2081213" y="4683125"/>
          <p14:tracePt t="11134" x="2090738" y="4691063"/>
          <p14:tracePt t="11137" x="2090738" y="4699000"/>
          <p14:tracePt t="11152" x="2098675" y="4708525"/>
          <p14:tracePt t="11159" x="2106613" y="4716463"/>
          <p14:tracePt t="11166" x="2116138" y="4716463"/>
          <p14:tracePt t="11174" x="2116138" y="4733925"/>
          <p14:tracePt t="11181" x="2124075" y="4741863"/>
          <p14:tracePt t="11186" x="2132013" y="4741863"/>
          <p14:tracePt t="11192" x="2132013" y="4749800"/>
          <p14:tracePt t="11200" x="2141538" y="4767263"/>
          <p14:tracePt t="11215" x="2141538" y="4775200"/>
          <p14:tracePt t="11220" x="2149475" y="4792663"/>
          <p14:tracePt t="11235" x="2157413" y="4802188"/>
          <p14:tracePt t="11242" x="2157413" y="4818063"/>
          <p14:tracePt t="11256" x="2157413" y="4827588"/>
          <p14:tracePt t="11267" x="2157413" y="4835525"/>
          <p14:tracePt t="11269" x="2157413" y="4843463"/>
          <p14:tracePt t="11277" x="2157413" y="4860925"/>
          <p14:tracePt t="11284" x="2157413" y="4868863"/>
          <p14:tracePt t="11291" x="2157413" y="4878388"/>
          <p14:tracePt t="11298" x="2157413" y="4894263"/>
          <p14:tracePt t="11303" x="2149475" y="4894263"/>
          <p14:tracePt t="11311" x="2149475" y="4911725"/>
          <p14:tracePt t="11318" x="2149475" y="4919663"/>
          <p14:tracePt t="11333" x="2149475" y="4929188"/>
          <p14:tracePt t="11339" x="2149475" y="4937125"/>
          <p14:tracePt t="11360" x="2149475" y="4946650"/>
          <p14:tracePt t="11366" x="2149475" y="4954588"/>
          <p14:tracePt t="11373" x="2149475" y="4962525"/>
          <p14:tracePt t="11408" x="2157413" y="4962525"/>
          <p14:tracePt t="11422" x="2174875" y="4954588"/>
          <p14:tracePt t="11429" x="2200275" y="4946650"/>
          <p14:tracePt t="11435" x="2208213" y="4937125"/>
          <p14:tracePt t="11443" x="2235200" y="4919663"/>
          <p14:tracePt t="11449" x="2260600" y="4911725"/>
          <p14:tracePt t="11457" x="2286000" y="4903788"/>
          <p14:tracePt t="11466" x="2311400" y="4894263"/>
          <p14:tracePt t="11470" x="2327275" y="4886325"/>
          <p14:tracePt t="11478" x="2344738" y="4868863"/>
          <p14:tracePt t="11484" x="2370138" y="4868863"/>
          <p14:tracePt t="11491" x="2379663" y="4860925"/>
          <p14:tracePt t="11498" x="2387600" y="4860925"/>
          <p14:tracePt t="11505" x="2395538" y="4860925"/>
          <p14:tracePt t="11514" x="2405063" y="4860925"/>
          <p14:tracePt t="11518" x="2413000" y="4852988"/>
          <p14:tracePt t="11526" x="2420938" y="4852988"/>
          <p14:tracePt t="11568" x="2413000" y="4852988"/>
          <p14:tracePt t="11575" x="2387600" y="4860925"/>
          <p14:tracePt t="11582" x="2370138" y="4868863"/>
          <p14:tracePt t="11589" x="2336800" y="4886325"/>
          <p14:tracePt t="11595" x="2286000" y="4903788"/>
          <p14:tracePt t="11603" x="2225675" y="4929188"/>
          <p14:tracePt t="11609" x="2149475" y="4937125"/>
          <p14:tracePt t="11616" x="2090738" y="4946650"/>
          <p14:tracePt t="11623" x="2038350" y="4972050"/>
          <p14:tracePt t="11633" x="1997075" y="4979988"/>
          <p14:tracePt t="11636" x="1971675" y="4987925"/>
          <p14:tracePt t="11644" x="1946275" y="4987925"/>
          <p14:tracePt t="11650" x="1920875" y="4987925"/>
          <p14:tracePt t="11658" x="1903413" y="4987925"/>
          <p14:tracePt t="11672" x="1893888" y="4987925"/>
          <p14:tracePt t="11686" x="1885950" y="4987925"/>
          <p14:tracePt t="11693" x="1878013" y="4987925"/>
          <p14:tracePt t="11699" x="1868488" y="4987925"/>
          <p14:tracePt t="11734" x="1885950" y="4987925"/>
          <p14:tracePt t="11742" x="1893888" y="4979988"/>
          <p14:tracePt t="11749" x="1920875" y="4962525"/>
          <p14:tracePt t="11755" x="1954213" y="4954588"/>
          <p14:tracePt t="11762" x="2005013" y="4946650"/>
          <p14:tracePt t="11769" x="2030413" y="4937125"/>
          <p14:tracePt t="11776" x="2098675" y="4919663"/>
          <p14:tracePt t="11782" x="2141538" y="4911725"/>
          <p14:tracePt t="11789" x="2200275" y="4911725"/>
          <p14:tracePt t="11797" x="2235200" y="4903788"/>
          <p14:tracePt t="11803" x="2260600" y="4903788"/>
          <p14:tracePt t="11810" x="2293938" y="4894263"/>
          <p14:tracePt t="11817" x="2311400" y="4894263"/>
          <p14:tracePt t="11823" x="2319338" y="4894263"/>
          <p14:tracePt t="11831" x="2327275" y="4894263"/>
          <p14:tracePt t="11840" x="2344738" y="4894263"/>
          <p14:tracePt t="11852" x="2352675" y="4894263"/>
          <p14:tracePt t="11860" x="2362200" y="4894263"/>
          <p14:tracePt t="11901" x="2344738" y="4894263"/>
          <p14:tracePt t="11908" x="2336800" y="4903788"/>
          <p14:tracePt t="11915" x="2301875" y="4911725"/>
          <p14:tracePt t="11921" x="2268538" y="4929188"/>
          <p14:tracePt t="11930" x="2235200" y="4937125"/>
          <p14:tracePt t="11935" x="2200275" y="4946650"/>
          <p14:tracePt t="11942" x="2174875" y="4954588"/>
          <p14:tracePt t="11950" x="2149475" y="4962525"/>
          <p14:tracePt t="11956" x="2149475" y="4972050"/>
          <p14:tracePt t="11964" x="2132013" y="4972050"/>
          <p14:tracePt t="11971" x="2124075" y="4972050"/>
          <p14:tracePt t="11984" x="2116138" y="4979988"/>
          <p14:tracePt t="11991" x="2106613" y="4979988"/>
          <p14:tracePt t="11998" x="2106613" y="4987925"/>
          <p14:tracePt t="12033" x="2116138" y="4979988"/>
          <p14:tracePt t="12047" x="2141538" y="4972050"/>
          <p14:tracePt t="12053" x="2166938" y="4954588"/>
          <p14:tracePt t="12059" x="2182813" y="4946650"/>
          <p14:tracePt t="12066" x="2208213" y="4937125"/>
          <p14:tracePt t="12073" x="2235200" y="4929188"/>
          <p14:tracePt t="12083" x="2251075" y="4919663"/>
          <p14:tracePt t="12087" x="2260600" y="4919663"/>
          <p14:tracePt t="12094" x="2268538" y="4919663"/>
          <p14:tracePt t="12101" x="2276475" y="4911725"/>
          <p14:tracePt t="12116" x="2286000" y="4911725"/>
          <p14:tracePt t="12122" x="2293938" y="4911725"/>
          <p14:tracePt t="12138" x="2301875" y="4911725"/>
          <p14:tracePt t="12160" x="2293938" y="4911725"/>
          <p14:tracePt t="12167" x="2286000" y="4911725"/>
          <p14:tracePt t="12171" x="2276475" y="4911725"/>
          <p14:tracePt t="12179" x="2260600" y="4911725"/>
          <p14:tracePt t="12184" x="2251075" y="4911725"/>
          <p14:tracePt t="12192" x="2225675" y="4919663"/>
          <p14:tracePt t="12199" x="2217738" y="4929188"/>
          <p14:tracePt t="12206" x="2208213" y="4929188"/>
          <p14:tracePt t="12214" x="2200275" y="4929188"/>
          <p14:tracePt t="12219" x="2182813" y="4937125"/>
          <p14:tracePt t="12234" x="2182813" y="4946650"/>
          <p14:tracePt t="12241" x="2174875" y="4946650"/>
          <p14:tracePt t="12246" x="2166938" y="4946650"/>
          <p14:tracePt t="12270" x="2182813" y="4946650"/>
          <p14:tracePt t="12277" x="2200275" y="4929188"/>
          <p14:tracePt t="12282" x="2235200" y="4911725"/>
          <p14:tracePt t="12289" x="2311400" y="4868863"/>
          <p14:tracePt t="12297" x="2379663" y="4835525"/>
          <p14:tracePt t="12303" x="2438400" y="4802188"/>
          <p14:tracePt t="12309" x="2489200" y="4784725"/>
          <p14:tracePt t="12316" x="2514600" y="4767263"/>
          <p14:tracePt t="12323" x="2532063" y="4767263"/>
          <p14:tracePt t="12330" x="2540000" y="4767263"/>
          <p14:tracePt t="12336" x="2557463" y="4759325"/>
          <p14:tracePt t="12359" x="2565400" y="4759325"/>
          <p14:tracePt t="12366" x="2574925" y="4759325"/>
          <p14:tracePt t="12385" x="2557463" y="4759325"/>
          <p14:tracePt t="12392" x="2540000" y="4759325"/>
          <p14:tracePt t="12399" x="2514600" y="4767263"/>
          <p14:tracePt t="12407" x="2455863" y="4792663"/>
          <p14:tracePt t="12413" x="2395538" y="4818063"/>
          <p14:tracePt t="12421" x="2301875" y="4868863"/>
          <p14:tracePt t="12428" x="2243138" y="4894263"/>
          <p14:tracePt t="12434" x="2192338" y="4911725"/>
          <p14:tracePt t="12441" x="2174875" y="4929188"/>
          <p14:tracePt t="12448" x="2149475" y="4937125"/>
          <p14:tracePt t="12456" x="2141538" y="4946650"/>
          <p14:tracePt t="12463" x="2132013" y="4954588"/>
          <p14:tracePt t="12470" x="2124075" y="4954588"/>
          <p14:tracePt t="12483" x="2124075" y="4962525"/>
          <p14:tracePt t="12490" x="2116138" y="4962525"/>
          <p14:tracePt t="12499" x="2116138" y="4972050"/>
          <p14:tracePt t="12503" x="2106613" y="4972050"/>
          <p14:tracePt t="16886" x="2106613" y="4962525"/>
          <p14:tracePt t="16892" x="2106613" y="4937125"/>
          <p14:tracePt t="16897" x="2106613" y="4878388"/>
          <p14:tracePt t="16903" x="2116138" y="4810125"/>
          <p14:tracePt t="16913" x="2124075" y="4749800"/>
          <p14:tracePt t="16918" x="2124075" y="4708525"/>
          <p14:tracePt t="16925" x="2132013" y="4648200"/>
          <p14:tracePt t="16932" x="2141538" y="4597400"/>
          <p14:tracePt t="16939" x="2149475" y="4564063"/>
          <p14:tracePt t="16946" x="2149475" y="4546600"/>
          <p14:tracePt t="16952" x="2157413" y="4521200"/>
          <p14:tracePt t="16960" x="2157413" y="4513263"/>
          <p14:tracePt t="16966" x="2157413" y="4503738"/>
          <p14:tracePt t="16973" x="2157413" y="4495800"/>
          <p14:tracePt t="16981" x="2157413" y="4486275"/>
          <p14:tracePt t="16987" x="2157413" y="4478338"/>
          <p14:tracePt t="17009" x="2157413" y="4470400"/>
          <p14:tracePt t="17023" x="2157413" y="4460875"/>
          <p14:tracePt t="17050" x="2157413" y="4452938"/>
          <p14:tracePt t="17064" x="2157413" y="4445000"/>
          <p14:tracePt t="17071" x="2157413" y="4435475"/>
          <p14:tracePt t="17085" x="2157413" y="4427538"/>
          <p14:tracePt t="17092" x="2157413" y="4419600"/>
          <p14:tracePt t="17099" x="2141538" y="4410075"/>
          <p14:tracePt t="17105" x="2124075" y="4394200"/>
          <p14:tracePt t="17112" x="2116138" y="4368800"/>
          <p14:tracePt t="17119" x="2098675" y="4351338"/>
          <p14:tracePt t="17126" x="2081213" y="4325938"/>
          <p14:tracePt t="17132" x="2065338" y="4316413"/>
          <p14:tracePt t="17140" x="2047875" y="4291013"/>
          <p14:tracePt t="17148" x="2022475" y="4265613"/>
          <p14:tracePt t="17153" x="1997075" y="4240213"/>
          <p14:tracePt t="17163" x="1971675" y="4214813"/>
          <p14:tracePt t="17167" x="1936750" y="4181475"/>
          <p14:tracePt t="17174" x="1893888" y="4138613"/>
          <p14:tracePt t="17182" x="1843088" y="4079875"/>
          <p14:tracePt t="17189" x="1801813" y="4027488"/>
          <p14:tracePt t="17195" x="1758950" y="3976688"/>
          <p14:tracePt t="17202" x="1733550" y="3935413"/>
          <p14:tracePt t="17210" x="1708150" y="3908425"/>
          <p14:tracePt t="17216" x="1698625" y="3892550"/>
          <p14:tracePt t="17224" x="1682750" y="3867150"/>
          <p14:tracePt t="17231" x="1673225" y="3849688"/>
          <p14:tracePt t="17237" x="1673225" y="3832225"/>
          <p14:tracePt t="17243" x="1665288" y="3824288"/>
          <p14:tracePt t="17250" x="1657350" y="3806825"/>
          <p14:tracePt t="17258" x="1657350" y="3790950"/>
          <p14:tracePt t="17266" x="1647825" y="3790950"/>
          <p14:tracePt t="17272" x="1647825" y="3773488"/>
          <p14:tracePt t="17280" x="1639888" y="3763963"/>
          <p14:tracePt t="17285" x="1639888" y="3756025"/>
          <p14:tracePt t="17293" x="1639888" y="3748088"/>
          <p14:tracePt t="17299" x="1639888" y="3738563"/>
          <p14:tracePt t="17307" x="1639888" y="3722688"/>
          <p14:tracePt t="17314" x="1639888" y="3713163"/>
          <p14:tracePt t="17320" x="1639888" y="3705225"/>
          <p14:tracePt t="17328" x="1639888" y="3687763"/>
          <p14:tracePt t="17334" x="1639888" y="3679825"/>
          <p14:tracePt t="17342" x="1639888" y="3654425"/>
          <p14:tracePt t="17349" x="1647825" y="3636963"/>
          <p14:tracePt t="17355" x="1647825" y="3611563"/>
          <p14:tracePt t="17365" x="1657350" y="3611563"/>
          <p14:tracePt t="17369" x="1657350" y="3594100"/>
          <p14:tracePt t="17376" x="1665288" y="3586163"/>
          <p14:tracePt t="17383" x="1673225" y="3568700"/>
          <p14:tracePt t="17390" x="1673225" y="3543300"/>
          <p14:tracePt t="17397" x="1690688" y="3527425"/>
          <p14:tracePt t="17403" x="1698625" y="3517900"/>
          <p14:tracePt t="17410" x="1716088" y="3502025"/>
          <p14:tracePt t="17417" x="1733550" y="3475038"/>
          <p14:tracePt t="17424" x="1749425" y="3449638"/>
          <p14:tracePt t="17431" x="1776413" y="3416300"/>
          <p14:tracePt t="17438" x="1801813" y="3390900"/>
          <p14:tracePt t="17446" x="1817688" y="3365500"/>
          <p14:tracePt t="17452" x="1835150" y="3348038"/>
          <p14:tracePt t="17459" x="1878013" y="3314700"/>
          <p14:tracePt t="17466" x="1903413" y="3289300"/>
          <p14:tracePt t="17472" x="1954213" y="3254375"/>
          <p14:tracePt t="17480" x="1997075" y="3221038"/>
          <p14:tracePt t="17486" x="2065338" y="3186113"/>
          <p14:tracePt t="17494" x="2124075" y="3160713"/>
          <p14:tracePt t="17502" x="2174875" y="3127375"/>
          <p14:tracePt t="17509" x="2251075" y="3094038"/>
          <p14:tracePt t="17515" x="2311400" y="3076575"/>
          <p14:tracePt t="17522" x="2370138" y="3059113"/>
          <p14:tracePt t="17528" x="2438400" y="3033713"/>
          <p14:tracePt t="17535" x="2497138" y="3016250"/>
          <p14:tracePt t="17542" x="2557463" y="3008313"/>
          <p14:tracePt t="17549" x="2616200" y="2990850"/>
          <p14:tracePt t="17557" x="2676525" y="2974975"/>
          <p14:tracePt t="17565" x="2735263" y="2965450"/>
          <p14:tracePt t="17571" x="2795588" y="2957513"/>
          <p14:tracePt t="17577" x="2854325" y="2949575"/>
          <p14:tracePt t="17583" x="2914650" y="2932113"/>
          <p14:tracePt t="17591" x="2955925" y="2922588"/>
          <p14:tracePt t="17598" x="3008313" y="2914650"/>
          <p14:tracePt t="17605" x="3041650" y="2914650"/>
          <p14:tracePt t="17613" x="3092450" y="2914650"/>
          <p14:tracePt t="17618" x="3135313" y="2906713"/>
          <p14:tracePt t="17626" x="3186113" y="2906713"/>
          <p14:tracePt t="17632" x="3228975" y="2897188"/>
          <p14:tracePt t="17640" x="3297238" y="2897188"/>
          <p14:tracePt t="17647" x="3355975" y="2889250"/>
          <p14:tracePt t="17653" x="3389313" y="2889250"/>
          <p14:tracePt t="17660" x="3432175" y="2889250"/>
          <p14:tracePt t="17667" x="3475038" y="2889250"/>
          <p14:tracePt t="17674" x="3517900" y="2889250"/>
          <p14:tracePt t="17681" x="3551238" y="2889250"/>
          <p14:tracePt t="17689" x="3594100" y="2889250"/>
          <p14:tracePt t="17697" x="3636963" y="2889250"/>
          <p14:tracePt t="17702" x="3687763" y="2881313"/>
          <p14:tracePt t="17709" x="3746500" y="2881313"/>
          <p14:tracePt t="17715" x="3797300" y="2881313"/>
          <p14:tracePt t="17723" x="3857625" y="2881313"/>
          <p14:tracePt t="17731" x="3900488" y="2881313"/>
          <p14:tracePt t="17737" x="3941763" y="2881313"/>
          <p14:tracePt t="17744" x="4002088" y="2881313"/>
          <p14:tracePt t="17750" x="4035425" y="2881313"/>
          <p14:tracePt t="17758" x="4070350" y="2881313"/>
          <p14:tracePt t="17765" x="4086225" y="2881313"/>
          <p14:tracePt t="17771" x="4111625" y="2881313"/>
          <p14:tracePt t="17778" x="4146550" y="2881313"/>
          <p14:tracePt t="17785" x="4162425" y="2881313"/>
          <p14:tracePt t="17792" x="4205288" y="2881313"/>
          <p14:tracePt t="17799" x="4240213" y="2881313"/>
          <p14:tracePt t="17806" x="4281488" y="2881313"/>
          <p14:tracePt t="17816" x="4341813" y="2881313"/>
          <p14:tracePt t="17820" x="4400550" y="2881313"/>
          <p14:tracePt t="17827" x="4451350" y="2881313"/>
          <p14:tracePt t="17833" x="4511675" y="2881313"/>
          <p14:tracePt t="17841" x="4554538" y="2881313"/>
          <p14:tracePt t="17849" x="4613275" y="2881313"/>
          <p14:tracePt t="17855" x="4656138" y="2881313"/>
          <p14:tracePt t="17863" x="4714875" y="2881313"/>
          <p14:tracePt t="17868" x="4775200" y="2881313"/>
          <p14:tracePt t="17875" x="4818063" y="2881313"/>
          <p14:tracePt t="17882" x="4876800" y="2881313"/>
          <p14:tracePt t="17890" x="4935538" y="2881313"/>
          <p14:tracePt t="17897" x="4995863" y="2881313"/>
          <p14:tracePt t="17905" x="5046663" y="2881313"/>
          <p14:tracePt t="17910" x="5106988" y="2889250"/>
          <p14:tracePt t="17917" x="5224463" y="2889250"/>
          <p14:tracePt t="17924" x="5378450" y="2897188"/>
          <p14:tracePt t="17931" x="5505450" y="2914650"/>
          <p14:tracePt t="17937" x="5581650" y="2922588"/>
          <p14:tracePt t="17949" x="5641975" y="2932113"/>
          <p14:tracePt t="17951" x="5683250" y="2940050"/>
          <p14:tracePt t="17958" x="5726113" y="2949575"/>
          <p14:tracePt t="17966" x="5761038" y="2949575"/>
          <p14:tracePt t="17974" x="5776913" y="2957513"/>
          <p14:tracePt t="17980" x="5794375" y="2965450"/>
          <p14:tracePt t="17986" x="5802313" y="2965450"/>
          <p14:tracePt t="17993" x="5811838" y="2965450"/>
          <p14:tracePt t="18000" x="5845175" y="2974975"/>
          <p14:tracePt t="18007" x="5853113" y="2974975"/>
          <p14:tracePt t="18014" x="5853113" y="2982913"/>
          <p14:tracePt t="18584" x="5718175" y="3263900"/>
          <p14:tracePt t="18591" x="5522913" y="3654425"/>
          <p14:tracePt t="18598" x="5394325" y="4011613"/>
          <p14:tracePt t="18604" x="5276850" y="4283075"/>
          <p14:tracePt t="18616" x="5224463" y="4435475"/>
          <p14:tracePt t="18619" x="5148263" y="4572000"/>
          <p14:tracePt t="18626" x="5114925" y="4683125"/>
          <p14:tracePt t="18632" x="5064125" y="4818063"/>
          <p14:tracePt t="18639" x="5021263" y="4919663"/>
          <p14:tracePt t="18647" x="4978400" y="5013325"/>
          <p14:tracePt t="18653" x="4945063" y="5099050"/>
          <p14:tracePt t="18663" x="4902200" y="5167313"/>
          <p14:tracePt t="18666" x="4851400" y="5243513"/>
          <p14:tracePt t="18674" x="4800600" y="5319713"/>
          <p14:tracePt t="18681" x="4757738" y="5413375"/>
          <p14:tracePt t="18688" x="4706938" y="5497513"/>
          <p14:tracePt t="18697" x="4656138" y="5575300"/>
          <p14:tracePt t="18701" x="4613275" y="5641975"/>
          <p14:tracePt t="18709" x="4554538" y="5710238"/>
          <p14:tracePt t="18715" x="4511675" y="5761038"/>
          <p14:tracePt t="18723" x="4460875" y="5813425"/>
          <p14:tracePt t="18730" x="4425950" y="5838825"/>
          <p14:tracePt t="18736" x="4384675" y="5872163"/>
          <p14:tracePt t="18744" x="4341813" y="5905500"/>
          <p14:tracePt t="18750" x="4291013" y="5948363"/>
          <p14:tracePt t="18758" x="4240213" y="5973763"/>
          <p14:tracePt t="18764" x="4171950" y="6016625"/>
          <p14:tracePt t="18771" x="4111625" y="6049963"/>
          <p14:tracePt t="18779" x="4044950" y="6084888"/>
          <p14:tracePt t="18784" x="4002088" y="6110288"/>
          <p14:tracePt t="18792" x="3951288" y="6143625"/>
          <p14:tracePt t="18798" x="3916363" y="6153150"/>
          <p14:tracePt t="18806" x="3883025" y="6169025"/>
          <p14:tracePt t="18816" x="3848100" y="6178550"/>
          <p14:tracePt t="18819" x="3814763" y="6186488"/>
          <p14:tracePt t="18827" x="3771900" y="6194425"/>
          <p14:tracePt t="18833" x="3721100" y="6203950"/>
          <p14:tracePt t="18842" x="3678238" y="6211888"/>
          <p14:tracePt t="18848" x="3636963" y="6211888"/>
          <p14:tracePt t="18855" x="3586163" y="6211888"/>
          <p14:tracePt t="18863" x="3543300" y="6211888"/>
          <p14:tracePt t="18868" x="3500438" y="6211888"/>
          <p14:tracePt t="18875" x="3457575" y="6211888"/>
          <p14:tracePt t="18882" x="3424238" y="6203950"/>
          <p14:tracePt t="18890" x="3406775" y="6203950"/>
          <p14:tracePt t="18897" x="3373438" y="6186488"/>
          <p14:tracePt t="18903" x="3363913" y="6178550"/>
          <p14:tracePt t="18910" x="3338513" y="6169025"/>
          <p14:tracePt t="18916" x="3322638" y="6161088"/>
          <p14:tracePt t="18924" x="3305175" y="6153150"/>
          <p14:tracePt t="18932" x="3305175" y="6143625"/>
          <p14:tracePt t="18937" x="3287713" y="6127750"/>
          <p14:tracePt t="18947" x="3279775" y="6118225"/>
          <p14:tracePt t="18951" x="3262313" y="6110288"/>
          <p14:tracePt t="18959" x="3262313" y="6092825"/>
          <p14:tracePt t="18965" x="3254375" y="6076950"/>
          <p14:tracePt t="18973" x="3254375" y="6067425"/>
          <p14:tracePt t="18980" x="3244850" y="6042025"/>
          <p14:tracePt t="18986" x="3244850" y="6024563"/>
          <p14:tracePt t="18995" x="3244850" y="5999163"/>
          <p14:tracePt t="19000" x="3254375" y="5983288"/>
          <p14:tracePt t="19008" x="3262313" y="5957888"/>
          <p14:tracePt t="19015" x="3279775" y="5922963"/>
          <p14:tracePt t="19024" x="3305175" y="5872163"/>
          <p14:tracePt t="19028" x="3348038" y="5821363"/>
          <p14:tracePt t="19034" x="3441700" y="5745163"/>
          <p14:tracePt t="19042" x="3543300" y="5641975"/>
          <p14:tracePt t="19048" x="3721100" y="5549900"/>
          <p14:tracePt t="19055" x="3941763" y="5438775"/>
          <p14:tracePt t="19064" x="4154488" y="5345113"/>
          <p14:tracePt t="19069" x="4298950" y="5311775"/>
          <p14:tracePt t="19077" x="4468813" y="5276850"/>
          <p14:tracePt t="19083" x="4638675" y="5235575"/>
          <p14:tracePt t="19090" x="4749800" y="5235575"/>
          <p14:tracePt t="19098" x="4843463" y="5235575"/>
          <p14:tracePt t="19104" x="4945063" y="5235575"/>
          <p14:tracePt t="19114" x="5046663" y="5235575"/>
          <p14:tracePt t="19118" x="5148263" y="5235575"/>
          <p14:tracePt t="19125" x="5233988" y="5235575"/>
          <p14:tracePt t="19132" x="5343525" y="5251450"/>
          <p14:tracePt t="19140" x="5421313" y="5260975"/>
          <p14:tracePt t="19146" x="5487988" y="5268913"/>
          <p14:tracePt t="19153" x="5530850" y="5268913"/>
          <p14:tracePt t="19161" x="5565775" y="5276850"/>
          <p14:tracePt t="19166" x="5599113" y="5286375"/>
          <p14:tracePt t="19174" x="5632450" y="5294313"/>
          <p14:tracePt t="19181" x="5667375" y="5311775"/>
          <p14:tracePt t="19187" x="5692775" y="5319713"/>
          <p14:tracePt t="19195" x="5718175" y="5327650"/>
          <p14:tracePt t="19202" x="5735638" y="5345113"/>
          <p14:tracePt t="19209" x="5751513" y="5353050"/>
          <p14:tracePt t="19215" x="5776913" y="5362575"/>
          <p14:tracePt t="19222" x="5802313" y="5380038"/>
          <p14:tracePt t="19230" x="5811838" y="5380038"/>
          <p14:tracePt t="19235" x="5827713" y="5387975"/>
          <p14:tracePt t="19243" x="5845175" y="5405438"/>
          <p14:tracePt t="19250" x="5870575" y="5413375"/>
          <p14:tracePt t="19256" x="5870575" y="5421313"/>
          <p14:tracePt t="19265" x="5888038" y="5430838"/>
          <p14:tracePt t="19271" x="5905500" y="5438775"/>
          <p14:tracePt t="19279" x="5905500" y="5446713"/>
          <p14:tracePt t="19284" x="5921375" y="5456238"/>
          <p14:tracePt t="19292" x="5930900" y="5464175"/>
          <p14:tracePt t="19298" x="5946775" y="5472113"/>
          <p14:tracePt t="19305" x="5964238" y="5481638"/>
          <p14:tracePt t="19314" x="5981700" y="5489575"/>
          <p14:tracePt t="19319" x="5989638" y="5489575"/>
          <p14:tracePt t="19326" x="6015038" y="5497513"/>
          <p14:tracePt t="19333" x="6032500" y="5507038"/>
          <p14:tracePt t="19341" x="6049963" y="5507038"/>
          <p14:tracePt t="19348" x="6065838" y="5514975"/>
          <p14:tracePt t="19354" x="6091238" y="5524500"/>
          <p14:tracePt t="19366" x="6100763" y="5524500"/>
          <p14:tracePt t="19370" x="6116638" y="5532438"/>
          <p14:tracePt t="19375" x="6134100" y="5532438"/>
          <p14:tracePt t="19389" x="6151563" y="5540375"/>
          <p14:tracePt t="19396" x="6159500" y="5540375"/>
          <p14:tracePt t="19410" x="6167438" y="5540375"/>
          <p14:tracePt t="19417" x="6176963" y="5540375"/>
          <p14:tracePt t="19424" x="6184900" y="5540375"/>
          <p14:tracePt t="19445" x="6194425" y="5540375"/>
          <p14:tracePt t="19459" x="6202363" y="5540375"/>
          <p14:tracePt t="19480" x="6210300" y="5540375"/>
          <p14:tracePt t="19486" x="6219825" y="5540375"/>
          <p14:tracePt t="19493" x="6227763" y="5540375"/>
          <p14:tracePt t="19514" x="6235700" y="5540375"/>
          <p14:tracePt t="19521" x="6245225" y="5540375"/>
          <p14:tracePt t="19534" x="6253163" y="5540375"/>
          <p14:tracePt t="19541" x="6261100" y="5540375"/>
          <p14:tracePt t="19564" x="6270625" y="5540375"/>
          <p14:tracePt t="19577" x="6278563" y="5540375"/>
          <p14:tracePt t="19598" x="6286500" y="5540375"/>
          <p14:tracePt t="19716" x="6296025" y="5540375"/>
          <p14:tracePt t="20299" x="6303963" y="5540375"/>
          <p14:tracePt t="20534" x="6321425" y="5524500"/>
          <p14:tracePt t="20541" x="6346825" y="5489575"/>
          <p14:tracePt t="20547" x="6397625" y="5438775"/>
          <p14:tracePt t="20556" x="6483350" y="5337175"/>
          <p14:tracePt t="20561" x="6618288" y="5183188"/>
          <p14:tracePt t="20568" x="6754813" y="5048250"/>
          <p14:tracePt t="20575" x="6889750" y="4911725"/>
          <p14:tracePt t="20582" x="7034213" y="4759325"/>
          <p14:tracePt t="20588" x="7119938" y="4648200"/>
          <p14:tracePt t="20596" x="7213600" y="4554538"/>
          <p14:tracePt t="20603" x="7289800" y="4460875"/>
          <p14:tracePt t="20610" x="7358063" y="4394200"/>
          <p14:tracePt t="20617" x="7408863" y="4341813"/>
          <p14:tracePt t="20624" x="7451725" y="4283075"/>
          <p14:tracePt t="20631" x="7493000" y="4240213"/>
          <p14:tracePt t="20638" x="7518400" y="4189413"/>
          <p14:tracePt t="20644" x="7545388" y="4156075"/>
          <p14:tracePt t="20651" x="7561263" y="4121150"/>
          <p14:tracePt t="20660" x="7570788" y="4095750"/>
          <p14:tracePt t="20665" x="7578725" y="4070350"/>
          <p14:tracePt t="20672" x="7586663" y="4070350"/>
          <p14:tracePt t="20680" x="7586663" y="4052888"/>
          <p14:tracePt t="20686" x="7596188" y="4052888"/>
          <p14:tracePt t="20693" x="7596188" y="4044950"/>
          <p14:tracePt t="20710" x="7596188" y="4037013"/>
          <p14:tracePt t="20717" x="7596188" y="4027488"/>
          <p14:tracePt t="20733" x="7586663" y="4011613"/>
          <p14:tracePt t="20736" x="7578725" y="4002088"/>
          <p14:tracePt t="20742" x="7578725" y="3994150"/>
          <p14:tracePt t="20749" x="7570788" y="3976688"/>
          <p14:tracePt t="20755" x="7553325" y="3951288"/>
          <p14:tracePt t="20764" x="7535863" y="3935413"/>
          <p14:tracePt t="20770" x="7510463" y="3917950"/>
          <p14:tracePt t="20776" x="7493000" y="3892550"/>
          <p14:tracePt t="20783" x="7485063" y="3867150"/>
          <p14:tracePt t="20791" x="7459663" y="3849688"/>
          <p14:tracePt t="20797" x="7442200" y="3832225"/>
          <p14:tracePt t="20804" x="7416800" y="3816350"/>
          <p14:tracePt t="20812" x="7400925" y="3806825"/>
          <p14:tracePt t="20818" x="7391400" y="3798888"/>
          <p14:tracePt t="20825" x="7373938" y="3790950"/>
          <p14:tracePt t="20832" x="7366000" y="3773488"/>
          <p14:tracePt t="20838" x="7348538" y="3763963"/>
          <p14:tracePt t="20846" x="7340600" y="3756025"/>
          <p14:tracePt t="20853" x="7315200" y="3748088"/>
          <p14:tracePt t="20861" x="7289800" y="3730625"/>
          <p14:tracePt t="20867" x="7256463" y="3713163"/>
          <p14:tracePt t="20876" x="7221538" y="3687763"/>
          <p14:tracePt t="20881" x="7178675" y="3654425"/>
          <p14:tracePt t="20888" x="7137400" y="3636963"/>
          <p14:tracePt t="20895" x="7102475" y="3619500"/>
          <p14:tracePt t="20901" x="7059613" y="3594100"/>
          <p14:tracePt t="20908" x="7018338" y="3586163"/>
          <p14:tracePt t="20915" x="6983413" y="3568700"/>
          <p14:tracePt t="20922" x="6950075" y="3560763"/>
          <p14:tracePt t="20930" x="6915150" y="3535363"/>
          <p14:tracePt t="20936" x="6864350" y="3527425"/>
          <p14:tracePt t="20944" x="6831013" y="3509963"/>
          <p14:tracePt t="20949" x="6797675" y="3502025"/>
          <p14:tracePt t="20957" x="6762750" y="3484563"/>
          <p14:tracePt t="20964" x="6729413" y="3467100"/>
          <p14:tracePt t="20970" x="6694488" y="3459163"/>
          <p14:tracePt t="20979" x="6661150" y="3449638"/>
          <p14:tracePt t="20985" x="6626225" y="3433763"/>
          <p14:tracePt t="20991" x="6592888" y="3424238"/>
          <p14:tracePt t="21000" x="6575425" y="3416300"/>
          <p14:tracePt t="21006" x="6542088" y="3398838"/>
          <p14:tracePt t="21014" x="6508750" y="3390900"/>
          <p14:tracePt t="21019" x="6456363" y="3373438"/>
          <p14:tracePt t="21026" x="6430963" y="3365500"/>
          <p14:tracePt t="21033" x="6405563" y="3355975"/>
          <p14:tracePt t="21041" x="6364288" y="3340100"/>
          <p14:tracePt t="21047" x="6338888" y="3330575"/>
          <p14:tracePt t="21054" x="6303963" y="3322638"/>
          <p14:tracePt t="21063" x="6270625" y="3305175"/>
          <p14:tracePt t="21067" x="6245225" y="3297238"/>
          <p14:tracePt t="21074" x="6210300" y="3289300"/>
          <p14:tracePt t="21082" x="6194425" y="3289300"/>
          <p14:tracePt t="21089" x="6167438" y="3279775"/>
          <p14:tracePt t="21096" x="6142038" y="3271838"/>
          <p14:tracePt t="21103" x="6108700" y="3271838"/>
          <p14:tracePt t="21112" x="6091238" y="3263900"/>
          <p14:tracePt t="21116" x="6075363" y="3254375"/>
          <p14:tracePt t="21124" x="6049963" y="3246438"/>
          <p14:tracePt t="21131" x="6024563" y="3238500"/>
          <p14:tracePt t="21139" x="5997575" y="3238500"/>
          <p14:tracePt t="21146" x="5981700" y="3228975"/>
          <p14:tracePt t="21151" x="5964238" y="3221038"/>
          <p14:tracePt t="21158" x="5938838" y="3221038"/>
          <p14:tracePt t="21165" x="5921375" y="3211513"/>
          <p14:tracePt t="21172" x="5905500" y="3211513"/>
          <p14:tracePt t="21179" x="5888038" y="3211513"/>
          <p14:tracePt t="21186" x="5880100" y="3203575"/>
          <p14:tracePt t="21196" x="5862638" y="3203575"/>
          <p14:tracePt t="21200" x="5845175" y="3203575"/>
          <p14:tracePt t="21207" x="5837238" y="3203575"/>
          <p14:tracePt t="21214" x="5827713" y="3195638"/>
          <p14:tracePt t="21221" x="5811838" y="3195638"/>
          <p14:tracePt t="21228" x="5802313" y="3186113"/>
          <p14:tracePt t="21234" x="5786438" y="3186113"/>
          <p14:tracePt t="21241" x="5776913" y="3186113"/>
          <p14:tracePt t="21248" x="5768975" y="3186113"/>
          <p14:tracePt t="21255" x="5751513" y="3186113"/>
          <p14:tracePt t="21263" x="5743575" y="3186113"/>
          <p14:tracePt t="21270" x="5726113" y="3186113"/>
          <p14:tracePt t="21276" x="5700713" y="3186113"/>
          <p14:tracePt t="21283" x="5692775" y="3186113"/>
          <p14:tracePt t="21290" x="5675313" y="3186113"/>
          <p14:tracePt t="21297" x="5667375" y="3186113"/>
          <p14:tracePt t="21304" x="5649913" y="3186113"/>
          <p14:tracePt t="21311" x="5624513" y="3186113"/>
          <p14:tracePt t="21317" x="5607050" y="3186113"/>
          <p14:tracePt t="21328" x="5581650" y="3186113"/>
          <p14:tracePt t="21333" x="5556250" y="3186113"/>
          <p14:tracePt t="21339" x="5538788" y="3186113"/>
          <p14:tracePt t="21346" x="5513388" y="3186113"/>
          <p14:tracePt t="21353" x="5487988" y="3186113"/>
          <p14:tracePt t="21362" x="5472113" y="3195638"/>
          <p14:tracePt t="21366" x="5446713" y="3203575"/>
          <p14:tracePt t="21373" x="5411788" y="3211513"/>
          <p14:tracePt t="21381" x="5378450" y="3211513"/>
          <p14:tracePt t="21388" x="5343525" y="3228975"/>
          <p14:tracePt t="21395" x="5302250" y="3238500"/>
          <p14:tracePt t="21401" x="5249863" y="3254375"/>
          <p14:tracePt t="21409" x="5191125" y="3271838"/>
          <p14:tracePt t="21415" x="5132388" y="3305175"/>
          <p14:tracePt t="21422" x="5064125" y="3330575"/>
          <p14:tracePt t="21429" x="5003800" y="3355975"/>
          <p14:tracePt t="21436" x="4953000" y="3373438"/>
          <p14:tracePt t="21442" x="4910138" y="3398838"/>
          <p14:tracePt t="21449" x="4868863" y="3424238"/>
          <p14:tracePt t="21456" x="4826000" y="3449638"/>
          <p14:tracePt t="21464" x="4800600" y="3467100"/>
          <p14:tracePt t="21471" x="4765675" y="3492500"/>
          <p14:tracePt t="21479" x="4714875" y="3527425"/>
          <p14:tracePt t="21484" x="4673600" y="3552825"/>
          <p14:tracePt t="21492" x="4613275" y="3594100"/>
          <p14:tracePt t="21498" x="4562475" y="3629025"/>
          <p14:tracePt t="21505" x="4529138" y="3662363"/>
          <p14:tracePt t="21513" x="4460875" y="3705225"/>
          <p14:tracePt t="21519" x="4410075" y="3738563"/>
          <p14:tracePt t="21527" x="4359275" y="3781425"/>
          <p14:tracePt t="21532" x="4306888" y="3832225"/>
          <p14:tracePt t="21541" x="4240213" y="3883025"/>
          <p14:tracePt t="21547" x="4179888" y="3935413"/>
          <p14:tracePt t="21554" x="4129088" y="3994150"/>
          <p14:tracePt t="21562" x="4078288" y="4027488"/>
          <p14:tracePt t="21568" x="4010025" y="4087813"/>
          <p14:tracePt t="21575" x="3941763" y="4156075"/>
          <p14:tracePt t="21581" x="3865563" y="4232275"/>
          <p14:tracePt t="21589" x="3797300" y="4300538"/>
          <p14:tracePt t="21597" x="3729038" y="4359275"/>
          <p14:tracePt t="21603" x="3687763" y="4410075"/>
          <p14:tracePt t="21610" x="3670300" y="4435475"/>
          <p14:tracePt t="21617" x="3636963" y="4478338"/>
          <p14:tracePt t="21624" x="3611563" y="4503738"/>
          <p14:tracePt t="21630" x="3586163" y="4538663"/>
          <p14:tracePt t="21638" x="3559175" y="4572000"/>
          <p14:tracePt t="21644" x="3543300" y="4605338"/>
          <p14:tracePt t="21651" x="3517900" y="4630738"/>
          <p14:tracePt t="21658" x="3500438" y="4665663"/>
          <p14:tracePt t="21665" x="3482975" y="4708525"/>
          <p14:tracePt t="21672" x="3449638" y="4749800"/>
          <p14:tracePt t="21680" x="3432175" y="4792663"/>
          <p14:tracePt t="21688" x="3414713" y="4835525"/>
          <p14:tracePt t="21693" x="3406775" y="4868863"/>
          <p14:tracePt t="21700" x="3398838" y="4911725"/>
          <p14:tracePt t="21707" x="3381375" y="4962525"/>
          <p14:tracePt t="21714" x="3373438" y="4997450"/>
          <p14:tracePt t="21720" x="3363913" y="5056188"/>
          <p14:tracePt t="21729" x="3348038" y="5099050"/>
          <p14:tracePt t="21734" x="3338513" y="5157788"/>
          <p14:tracePt t="21741" x="3330575" y="5251450"/>
          <p14:tracePt t="21748" x="3330575" y="5319713"/>
          <p14:tracePt t="21755" x="3330575" y="5405438"/>
          <p14:tracePt t="21763" x="3330575" y="5489575"/>
          <p14:tracePt t="21769" x="3330575" y="5565775"/>
          <p14:tracePt t="21778" x="3330575" y="5608638"/>
          <p14:tracePt t="21783" x="3330575" y="5651500"/>
          <p14:tracePt t="21789" x="3338513" y="5676900"/>
          <p14:tracePt t="21798" x="3348038" y="5710238"/>
          <p14:tracePt t="21804" x="3355975" y="5727700"/>
          <p14:tracePt t="21812" x="3363913" y="5753100"/>
          <p14:tracePt t="21817" x="3381375" y="5788025"/>
          <p14:tracePt t="21825" x="3398838" y="5821363"/>
          <p14:tracePt t="21831" x="3414713" y="5854700"/>
          <p14:tracePt t="21838" x="3432175" y="5897563"/>
          <p14:tracePt t="21846" x="3467100" y="5932488"/>
          <p14:tracePt t="21853" x="3508375" y="5983288"/>
          <p14:tracePt t="21863" x="3551238" y="6034088"/>
          <p14:tracePt t="21868" x="3602038" y="6084888"/>
          <p14:tracePt t="21874" x="3652838" y="6127750"/>
          <p14:tracePt t="21880" x="3703638" y="6169025"/>
          <p14:tracePt t="21887" x="3746500" y="6203950"/>
          <p14:tracePt t="21896" x="3781425" y="6237288"/>
          <p14:tracePt t="21900" x="3814763" y="6254750"/>
          <p14:tracePt t="21908" x="3857625" y="6280150"/>
          <p14:tracePt t="21915" x="3873500" y="6297613"/>
          <p14:tracePt t="21921" x="3908425" y="6313488"/>
          <p14:tracePt t="21929" x="3951288" y="6338888"/>
          <p14:tracePt t="21937" x="3992563" y="6348413"/>
          <p14:tracePt t="21943" x="4027488" y="6365875"/>
          <p14:tracePt t="21950" x="4086225" y="6391275"/>
          <p14:tracePt t="21956" x="4146550" y="6399213"/>
          <p14:tracePt t="21964" x="4248150" y="6416675"/>
          <p14:tracePt t="21970" x="4349750" y="6442075"/>
          <p14:tracePt t="21978" x="4494213" y="6450013"/>
          <p14:tracePt t="21984" x="4595813" y="6450013"/>
          <p14:tracePt t="21994" x="4681538" y="6467475"/>
          <p14:tracePt t="22000" x="4749800" y="6467475"/>
          <p14:tracePt t="22004" x="4826000" y="6467475"/>
          <p14:tracePt t="22013" x="4894263" y="6457950"/>
          <p14:tracePt t="22019" x="5013325" y="6457950"/>
          <p14:tracePt t="22032" x="5122863" y="6450013"/>
          <p14:tracePt t="22034" x="5249863" y="6442075"/>
          <p14:tracePt t="22039" x="5411788" y="6416675"/>
          <p14:tracePt t="22047" x="5556250" y="6391275"/>
          <p14:tracePt t="22054" x="5692775" y="6365875"/>
          <p14:tracePt t="22061" x="5880100" y="6338888"/>
          <p14:tracePt t="22067" x="6049963" y="6305550"/>
          <p14:tracePt t="22075" x="6176963" y="6272213"/>
          <p14:tracePt t="22081" x="6286500" y="6246813"/>
          <p14:tracePt t="22089" x="6389688" y="6211888"/>
          <p14:tracePt t="22096" x="6491288" y="6178550"/>
          <p14:tracePt t="22102" x="6626225" y="6127750"/>
          <p14:tracePt t="22109" x="6729413" y="6059488"/>
          <p14:tracePt t="22116" x="6805613" y="5999163"/>
          <p14:tracePt t="22123" x="6889750" y="5948363"/>
          <p14:tracePt t="22130" x="6983413" y="5864225"/>
          <p14:tracePt t="22140" x="7085013" y="5778500"/>
          <p14:tracePt t="22145" x="7204075" y="5684838"/>
          <p14:tracePt t="22151" x="7366000" y="5557838"/>
          <p14:tracePt t="22157" x="7485063" y="5456238"/>
          <p14:tracePt t="22164" x="7570788" y="5380038"/>
          <p14:tracePt t="22172" x="7637463" y="5260975"/>
          <p14:tracePt t="22179" x="7740650" y="5132388"/>
          <p14:tracePt t="22185" x="7816850" y="5030788"/>
          <p14:tracePt t="22194" x="7900988" y="4911725"/>
          <p14:tracePt t="22199" x="7969250" y="4818063"/>
          <p14:tracePt t="22209" x="8037513" y="4741863"/>
          <p14:tracePt t="22214" x="8105775" y="4657725"/>
          <p14:tracePt t="22220" x="8164513" y="4579938"/>
          <p14:tracePt t="22231" x="8207375" y="4503738"/>
          <p14:tracePt t="22234" x="8250238" y="4419600"/>
          <p14:tracePt t="22241" x="8283575" y="4351338"/>
          <p14:tracePt t="22248" x="8301038" y="4291013"/>
          <p14:tracePt t="22255" x="8318500" y="4232275"/>
          <p14:tracePt t="22263" x="8326438" y="4189413"/>
          <p14:tracePt t="22269" x="8334375" y="4138613"/>
          <p14:tracePt t="22279" x="8334375" y="4079875"/>
          <p14:tracePt t="22282" x="8334375" y="4019550"/>
          <p14:tracePt t="22290" x="8334375" y="3994150"/>
          <p14:tracePt t="22297" x="8326438" y="3960813"/>
          <p14:tracePt t="22303" x="8308975" y="3925888"/>
          <p14:tracePt t="22312" x="8301038" y="3900488"/>
          <p14:tracePt t="22317" x="8283575" y="3875088"/>
          <p14:tracePt t="22324" x="8266113" y="3849688"/>
          <p14:tracePt t="22331" x="8250238" y="3841750"/>
          <p14:tracePt t="22339" x="8224838" y="3816350"/>
          <p14:tracePt t="22346" x="8199438" y="3773488"/>
          <p14:tracePt t="22352" x="8174038" y="3756025"/>
          <p14:tracePt t="22359" x="8147050" y="3738563"/>
          <p14:tracePt t="22366" x="8105775" y="3705225"/>
          <p14:tracePt t="22373" x="8054975" y="3662363"/>
          <p14:tracePt t="22380" x="7986713" y="3619500"/>
          <p14:tracePt t="22387" x="7885113" y="3578225"/>
          <p14:tracePt t="22394" x="7791450" y="3535363"/>
          <p14:tracePt t="22401" x="7662863" y="3484563"/>
          <p14:tracePt t="22408" x="7545388" y="3433763"/>
          <p14:tracePt t="22415" x="7442200" y="3398838"/>
          <p14:tracePt t="22422" x="7358063" y="3382963"/>
          <p14:tracePt t="22429" x="7264400" y="3373438"/>
          <p14:tracePt t="22436" x="7196138" y="3355975"/>
          <p14:tracePt t="22442" x="7119938" y="3348038"/>
          <p14:tracePt t="22449" x="7059613" y="3340100"/>
          <p14:tracePt t="22456" x="6992938" y="3330575"/>
          <p14:tracePt t="22464" x="6932613" y="3322638"/>
          <p14:tracePt t="22470" x="6838950" y="3305175"/>
          <p14:tracePt t="22478" x="6754813" y="3297238"/>
          <p14:tracePt t="22483" x="6686550" y="3297238"/>
          <p14:tracePt t="22490" x="6600825" y="3289300"/>
          <p14:tracePt t="22498" x="6508750" y="3271838"/>
          <p14:tracePt t="22505" x="6423025" y="3271838"/>
          <p14:tracePt t="22513" x="6338888" y="3263900"/>
          <p14:tracePt t="22519" x="6253163" y="3263900"/>
          <p14:tracePt t="22527" x="6167438" y="3263900"/>
          <p14:tracePt t="22533" x="6108700" y="3263900"/>
          <p14:tracePt t="22540" x="6065838" y="3263900"/>
          <p14:tracePt t="22547" x="6007100" y="3271838"/>
          <p14:tracePt t="22555" x="5964238" y="3271838"/>
          <p14:tracePt t="22561" x="5938838" y="3279775"/>
          <p14:tracePt t="22568" x="5905500" y="3279775"/>
          <p14:tracePt t="22574" x="5888038" y="3279775"/>
          <p14:tracePt t="22581" x="5853113" y="3289300"/>
          <p14:tracePt t="22590" x="5802313" y="3297238"/>
          <p14:tracePt t="22596" x="5768975" y="3305175"/>
          <p14:tracePt t="22602" x="5743575" y="3314700"/>
          <p14:tracePt t="22610" x="5692775" y="3340100"/>
          <p14:tracePt t="22616" x="5649913" y="3348038"/>
          <p14:tracePt t="22624" x="5616575" y="3355975"/>
          <p14:tracePt t="22630" x="5565775" y="3373438"/>
          <p14:tracePt t="22637" x="5530850" y="3390900"/>
          <p14:tracePt t="22645" x="5480050" y="3398838"/>
          <p14:tracePt t="22651" x="5446713" y="3424238"/>
          <p14:tracePt t="22659" x="5411788" y="3433763"/>
          <p14:tracePt t="22664" x="5368925" y="3459163"/>
          <p14:tracePt t="22671" x="5327650" y="3484563"/>
          <p14:tracePt t="22680" x="5284788" y="3502025"/>
          <p14:tracePt t="22685" x="5249863" y="3517900"/>
          <p14:tracePt t="22693" x="5208588" y="3543300"/>
          <p14:tracePt t="22699" x="5165725" y="3568700"/>
          <p14:tracePt t="22706" x="5122863" y="3594100"/>
          <p14:tracePt t="22714" x="5072063" y="3619500"/>
          <p14:tracePt t="22719" x="5038725" y="3654425"/>
          <p14:tracePt t="22728" x="4987925" y="3679825"/>
          <p14:tracePt t="22733" x="4953000" y="3722688"/>
          <p14:tracePt t="22742" x="4910138" y="3756025"/>
          <p14:tracePt t="22748" x="4859338" y="3798888"/>
          <p14:tracePt t="22755" x="4826000" y="3841750"/>
          <p14:tracePt t="22764" x="4757738" y="3900488"/>
          <p14:tracePt t="22768" x="4699000" y="3986213"/>
          <p14:tracePt t="22777" x="4646613" y="4062413"/>
          <p14:tracePt t="22782" x="4587875" y="4146550"/>
          <p14:tracePt t="22790" x="4503738" y="4257675"/>
          <p14:tracePt t="22797" x="4418013" y="4394200"/>
          <p14:tracePt t="22804" x="4341813" y="4529138"/>
          <p14:tracePt t="22810" x="4265613" y="4673600"/>
          <p14:tracePt t="22817" x="4205288" y="4784725"/>
          <p14:tracePt t="22824" x="4162425" y="4878388"/>
          <p14:tracePt t="22831" x="4129088" y="4937125"/>
          <p14:tracePt t="22839" x="4111625" y="5005388"/>
          <p14:tracePt t="22846" x="4095750" y="5048250"/>
          <p14:tracePt t="22852" x="4078288" y="5081588"/>
          <p14:tracePt t="22859" x="4070350" y="5116513"/>
          <p14:tracePt t="22866" x="4070350" y="5141913"/>
          <p14:tracePt t="22873" x="4060825" y="5167313"/>
          <p14:tracePt t="22880" x="4060825" y="5183188"/>
          <p14:tracePt t="22887" x="4060825" y="5208588"/>
          <p14:tracePt t="22895" x="4070350" y="5243513"/>
          <p14:tracePt t="22900" x="4078288" y="5276850"/>
          <p14:tracePt t="22907" x="4095750" y="5311775"/>
          <p14:tracePt t="22914" x="4111625" y="5362575"/>
          <p14:tracePt t="22922" x="4154488" y="5421313"/>
          <p14:tracePt t="22929" x="4205288" y="5489575"/>
          <p14:tracePt t="22935" x="4273550" y="5565775"/>
          <p14:tracePt t="22945" x="4367213" y="5651500"/>
          <p14:tracePt t="22962" x="4537075" y="5795963"/>
          <p14:tracePt t="22963" x="4587875" y="5838825"/>
          <p14:tracePt t="22969" x="4656138" y="5872163"/>
          <p14:tracePt t="22980" x="4706938" y="5897563"/>
          <p14:tracePt t="22985" x="4749800" y="5915025"/>
          <p14:tracePt t="22991" x="4800600" y="5932488"/>
          <p14:tracePt t="22997" x="4859338" y="5940425"/>
          <p14:tracePt t="23005" x="4927600" y="5957888"/>
          <p14:tracePt t="23013" x="5029200" y="5973763"/>
          <p14:tracePt t="23018" x="5148263" y="5983288"/>
          <p14:tracePt t="23027" x="5276850" y="5991225"/>
          <p14:tracePt t="23032" x="5403850" y="6008688"/>
          <p14:tracePt t="23040" x="5538788" y="6008688"/>
          <p14:tracePt t="23046" x="5683250" y="6008688"/>
          <p14:tracePt t="23053" x="5811838" y="6008688"/>
          <p14:tracePt t="23063" x="5895975" y="6008688"/>
          <p14:tracePt t="23067" x="5964238" y="5999163"/>
          <p14:tracePt t="23075" x="6040438" y="5999163"/>
          <p14:tracePt t="23081" x="6100763" y="5999163"/>
          <p14:tracePt t="23088" x="6142038" y="5999163"/>
          <p14:tracePt t="23095" x="6184900" y="5999163"/>
          <p14:tracePt t="23101" x="6227763" y="5991225"/>
          <p14:tracePt t="23110" x="6286500" y="5991225"/>
          <p14:tracePt t="23115" x="6346825" y="5983288"/>
          <p14:tracePt t="23123" x="6397625" y="5973763"/>
          <p14:tracePt t="23130" x="6423025" y="5965825"/>
          <p14:tracePt t="23136" x="6448425" y="5957888"/>
          <p14:tracePt t="23144" x="6483350" y="5957888"/>
          <p14:tracePt t="23151" x="6516688" y="5940425"/>
          <p14:tracePt t="23158" x="6550025" y="5932488"/>
          <p14:tracePt t="23164" x="6567488" y="5922963"/>
          <p14:tracePt t="23172" x="6600825" y="5905500"/>
          <p14:tracePt t="23181" x="6626225" y="5897563"/>
          <p14:tracePt t="23185" x="6643688" y="5897563"/>
          <p14:tracePt t="23193" x="6661150" y="5889625"/>
          <p14:tracePt t="23207" x="6669088" y="5880100"/>
          <p14:tracePt t="23214" x="6678613" y="5880100"/>
          <p14:tracePt t="23228" x="6686550" y="5872163"/>
          <p14:tracePt t="23234" x="6694488" y="5872163"/>
          <p14:tracePt t="23241" x="6704013" y="5872163"/>
          <p14:tracePt t="23275" x="6711950" y="5872163"/>
          <p14:tracePt t="23290" x="6719888" y="5872163"/>
          <p14:tracePt t="25118" x="6686550" y="5872163"/>
          <p14:tracePt t="25124" x="6661150" y="5872163"/>
          <p14:tracePt t="25130" x="6643688" y="5889625"/>
          <p14:tracePt t="25137" x="6610350" y="5897563"/>
          <p14:tracePt t="25144" x="6559550" y="5905500"/>
          <p14:tracePt t="25150" x="6516688" y="5932488"/>
          <p14:tracePt t="25157" x="6448425" y="5948363"/>
          <p14:tracePt t="25164" x="6380163" y="5965825"/>
          <p14:tracePt t="25171" x="6303963" y="5991225"/>
          <p14:tracePt t="25179" x="6202363" y="6016625"/>
          <p14:tracePt t="25185" x="6116638" y="6034088"/>
          <p14:tracePt t="25193" x="6024563" y="6059488"/>
          <p14:tracePt t="25200" x="5956300" y="6067425"/>
          <p14:tracePt t="25207" x="5880100" y="6076950"/>
          <p14:tracePt t="25213" x="5794375" y="6102350"/>
          <p14:tracePt t="25220" x="5718175" y="6118225"/>
          <p14:tracePt t="25228" x="5632450" y="6135688"/>
          <p14:tracePt t="25233" x="5556250" y="6143625"/>
          <p14:tracePt t="25241" x="5480050" y="6153150"/>
          <p14:tracePt t="25247" x="5421313" y="6178550"/>
          <p14:tracePt t="25254" x="5360988" y="6186488"/>
          <p14:tracePt t="25263" x="5343525" y="6186488"/>
          <p14:tracePt t="25269" x="5310188" y="6194425"/>
          <p14:tracePt t="25277" x="5284788" y="6203950"/>
          <p14:tracePt t="25282" x="5259388" y="6203950"/>
          <p14:tracePt t="25290" x="5241925" y="6203950"/>
          <p14:tracePt t="25297" x="5224463" y="6203950"/>
          <p14:tracePt t="25303" x="5199063" y="6211888"/>
          <p14:tracePt t="25310" x="5191125" y="6211888"/>
          <p14:tracePt t="25316" x="5165725" y="6221413"/>
          <p14:tracePt t="25324" x="5140325" y="6221413"/>
          <p14:tracePt t="25331" x="5114925" y="6229350"/>
          <p14:tracePt t="25338" x="5097463" y="6229350"/>
          <p14:tracePt t="25346" x="5072063" y="6229350"/>
          <p14:tracePt t="25352" x="5046663" y="6237288"/>
          <p14:tracePt t="25362" x="5029200" y="6237288"/>
          <p14:tracePt t="25366" x="5013325" y="6246813"/>
          <p14:tracePt t="25372" x="4987925" y="6246813"/>
          <p14:tracePt t="25380" x="4978400" y="6254750"/>
          <p14:tracePt t="25386" x="4970463" y="6254750"/>
          <p14:tracePt t="25394" x="4953000" y="6262688"/>
          <p14:tracePt t="25400" x="4945063" y="6262688"/>
          <p14:tracePt t="25407" x="4935538" y="6262688"/>
          <p14:tracePt t="25414" x="4927600" y="6262688"/>
          <p14:tracePt t="25422" x="4919663" y="6262688"/>
          <p14:tracePt t="25429" x="4910138" y="6262688"/>
          <p14:tracePt t="25435" x="4902200" y="6262688"/>
          <p14:tracePt t="25450" x="4894263" y="6262688"/>
          <p14:tracePt t="25463" x="4884738" y="6262688"/>
          <p14:tracePt t="25478" x="4876800" y="6262688"/>
          <p14:tracePt t="25491" x="4868863" y="6262688"/>
          <p14:tracePt t="25498" x="4859338" y="6262688"/>
          <p14:tracePt t="25504" x="4851400" y="6262688"/>
          <p14:tracePt t="25513" x="4843463" y="6262688"/>
          <p14:tracePt t="25520" x="4833938" y="6262688"/>
          <p14:tracePt t="25525" x="4818063" y="6262688"/>
          <p14:tracePt t="25532" x="4791075" y="6262688"/>
          <p14:tracePt t="25539" x="4775200" y="6254750"/>
          <p14:tracePt t="25546" x="4749800" y="6246813"/>
          <p14:tracePt t="25554" x="4714875" y="6237288"/>
          <p14:tracePt t="25560" x="4681538" y="6221413"/>
          <p14:tracePt t="25567" x="4630738" y="6211888"/>
          <p14:tracePt t="25576" x="4587875" y="6194425"/>
          <p14:tracePt t="25581" x="4519613" y="6161088"/>
          <p14:tracePt t="25588" x="4460875" y="6135688"/>
          <p14:tracePt t="25595" x="4400550" y="6110288"/>
          <p14:tracePt t="25601" x="4332288" y="6076950"/>
          <p14:tracePt t="25609" x="4291013" y="6049963"/>
          <p14:tracePt t="25616" x="4240213" y="6016625"/>
          <p14:tracePt t="25623" x="4171950" y="5973763"/>
          <p14:tracePt t="25629" x="4111625" y="5922963"/>
          <p14:tracePt t="25636" x="4060825" y="5880100"/>
          <p14:tracePt t="25643" x="3992563" y="5846763"/>
          <p14:tracePt t="25651" x="3959225" y="5821363"/>
          <p14:tracePt t="25658" x="3925888" y="5795963"/>
          <p14:tracePt t="25663" x="3900488" y="5770563"/>
          <p14:tracePt t="25670" x="3873500" y="5753100"/>
          <p14:tracePt t="25679" x="3857625" y="5735638"/>
          <p14:tracePt t="25685" x="3840163" y="5710238"/>
          <p14:tracePt t="25695" x="3822700" y="5702300"/>
          <p14:tracePt t="25698" x="3822700" y="5694363"/>
          <p14:tracePt t="25706" x="3814763" y="5684838"/>
          <p14:tracePt t="25712" x="3806825" y="5668963"/>
          <p14:tracePt t="25720" x="3789363" y="5659438"/>
          <p14:tracePt t="25730" x="3781425" y="5641975"/>
          <p14:tracePt t="25733" x="3781425" y="5634038"/>
          <p14:tracePt t="25748" x="3771900" y="5616575"/>
          <p14:tracePt t="25755" x="3771900" y="5600700"/>
          <p14:tracePt t="25763" x="3763963" y="5600700"/>
          <p14:tracePt t="25769" x="3763963" y="5583238"/>
          <p14:tracePt t="25778" x="3763963" y="5575300"/>
          <p14:tracePt t="25782" x="3763963" y="5549900"/>
          <p14:tracePt t="25789" x="3763963" y="5524500"/>
          <p14:tracePt t="25797" x="3763963" y="5489575"/>
          <p14:tracePt t="25803" x="3763963" y="5446713"/>
          <p14:tracePt t="25811" x="3771900" y="5405438"/>
          <p14:tracePt t="25817" x="3797300" y="5353050"/>
          <p14:tracePt t="25824" x="3814763" y="5311775"/>
          <p14:tracePt t="25831" x="3832225" y="5260975"/>
          <p14:tracePt t="25837" x="3848100" y="5235575"/>
          <p14:tracePt t="25846" x="3865563" y="5200650"/>
          <p14:tracePt t="25851" x="3873500" y="5183188"/>
          <p14:tracePt t="25858" x="3890963" y="5175250"/>
          <p14:tracePt t="25865" x="3890963" y="5167313"/>
          <p14:tracePt t="25872" x="3890963" y="5157788"/>
          <p14:tracePt t="25880" x="3900488" y="5157788"/>
          <p14:tracePt t="25886" x="3908425" y="5149850"/>
          <p14:tracePt t="25895" x="3916363" y="5149850"/>
          <p14:tracePt t="25900" x="3916363" y="5141913"/>
          <p14:tracePt t="25907" x="3925888" y="5141913"/>
          <p14:tracePt t="25914" x="3933825" y="5141913"/>
          <p14:tracePt t="25921" x="3941763" y="5132388"/>
          <p14:tracePt t="25929" x="3967163" y="5124450"/>
          <p14:tracePt t="25934" x="4002088" y="5106988"/>
          <p14:tracePt t="25941" x="4035425" y="5099050"/>
          <p14:tracePt t="25950" x="4095750" y="5091113"/>
          <p14:tracePt t="25956" x="4154488" y="5081588"/>
          <p14:tracePt t="25963" x="4240213" y="5073650"/>
          <p14:tracePt t="25970" x="4324350" y="5073650"/>
          <p14:tracePt t="25980" x="4410075" y="5064125"/>
          <p14:tracePt t="25985" x="4529138" y="5064125"/>
          <p14:tracePt t="25990" x="4613275" y="5064125"/>
          <p14:tracePt t="25997" x="4689475" y="5081588"/>
          <p14:tracePt t="26004" x="4732338" y="5099050"/>
          <p14:tracePt t="26013" x="4775200" y="5106988"/>
          <p14:tracePt t="26018" x="4800600" y="5116513"/>
          <p14:tracePt t="26026" x="4843463" y="5124450"/>
          <p14:tracePt t="26032" x="4876800" y="5141913"/>
          <p14:tracePt t="26038" x="4935538" y="5149850"/>
          <p14:tracePt t="26047" x="5013325" y="5167313"/>
          <p14:tracePt t="26053" x="5089525" y="5200650"/>
          <p14:tracePt t="26061" x="5208588" y="5235575"/>
          <p14:tracePt t="26067" x="5318125" y="5268913"/>
          <p14:tracePt t="26073" x="5421313" y="5294313"/>
          <p14:tracePt t="26080" x="5513388" y="5319713"/>
          <p14:tracePt t="26088" x="5591175" y="5337175"/>
          <p14:tracePt t="26096" x="5657850" y="5345113"/>
          <p14:tracePt t="26101" x="5735638" y="5362575"/>
          <p14:tracePt t="26109" x="5802313" y="5370513"/>
          <p14:tracePt t="26116" x="5862638" y="5380038"/>
          <p14:tracePt t="26123" x="5905500" y="5380038"/>
          <p14:tracePt t="26129" x="5930900" y="5380038"/>
          <p14:tracePt t="26136" x="5946775" y="5380038"/>
          <p14:tracePt t="26143" x="5956300" y="5380038"/>
          <p14:tracePt t="26150" x="5972175" y="5380038"/>
          <p14:tracePt t="26157" x="5989638" y="5380038"/>
          <p14:tracePt t="26174" x="5997575" y="5380038"/>
          <p14:tracePt t="26182" x="6007100" y="5380038"/>
          <p14:tracePt t="26193" x="6015038" y="5380038"/>
          <p14:tracePt t="26199" x="6024563" y="5380038"/>
          <p14:tracePt t="26206" x="6032500" y="5380038"/>
          <p14:tracePt t="26233" x="6040438" y="5380038"/>
          <p14:tracePt t="26250" x="6049963" y="5380038"/>
          <p14:tracePt t="28936" x="6219825" y="5319713"/>
          <p14:tracePt t="28944" x="6653213" y="5183188"/>
          <p14:tracePt t="28950" x="7196138" y="5038725"/>
          <p14:tracePt t="28954" x="7545388" y="4946650"/>
          <p14:tracePt t="28962" x="7773988" y="4886325"/>
          <p14:tracePt t="28971" x="8080375" y="4835525"/>
          <p14:tracePt t="28977" x="8207375" y="4802188"/>
          <p14:tracePt t="28982" x="8410575" y="4767263"/>
          <p14:tracePt t="28991" x="8615363" y="4716463"/>
          <p14:tracePt t="28997" x="8810625" y="4673600"/>
          <p14:tracePt t="29004" x="9005888" y="4630738"/>
          <p14:tracePt t="29011" x="9158288" y="4614863"/>
          <p14:tracePt t="29017" x="9337675" y="4589463"/>
          <p14:tracePt t="29024" x="9583738" y="4564063"/>
          <p14:tracePt t="29032" x="9753600" y="4521200"/>
          <p14:tracePt t="29038" x="9906000" y="4470400"/>
          <p14:tracePt t="29045" x="10075863" y="4427538"/>
          <p14:tracePt t="29053" x="10271125" y="4394200"/>
          <p14:tracePt t="29060" x="10501313" y="4325938"/>
          <p14:tracePt t="29065" x="10679113" y="4275138"/>
          <p14:tracePt t="29072" x="10858500" y="4214813"/>
          <p14:tracePt t="29080" x="11061700" y="4164013"/>
          <p14:tracePt t="29086" x="11282363" y="4113213"/>
          <p14:tracePt t="29094" x="11436350" y="4062413"/>
          <p14:tracePt t="29100" x="11545888" y="4027488"/>
          <p14:tracePt t="29109" x="11690350" y="3994150"/>
          <p14:tracePt t="29114" x="11826875" y="3960813"/>
          <p14:tracePt t="29122" x="11953875" y="3925888"/>
          <p14:tracePt t="29129" x="12098338" y="390048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|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0.3|8.7|1.5|6.5|3.3|0.6|1.5|3.9|2.7|8.7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9.9|4|28.1|2.1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5.7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1.9|1.2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6|5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F431B7D5B1845A4D94AED31A33E61" ma:contentTypeVersion="2" ma:contentTypeDescription="Create a new document." ma:contentTypeScope="" ma:versionID="53cb77942b68210dbb400525a930b245">
  <xsd:schema xmlns:xsd="http://www.w3.org/2001/XMLSchema" xmlns:xs="http://www.w3.org/2001/XMLSchema" xmlns:p="http://schemas.microsoft.com/office/2006/metadata/properties" xmlns:ns3="9259f1c1-fc7b-4cb4-baf9-63a9912429c0" targetNamespace="http://schemas.microsoft.com/office/2006/metadata/properties" ma:root="true" ma:fieldsID="925f0d40236cafaa132bd7cb44a6839d" ns3:_="">
    <xsd:import namespace="9259f1c1-fc7b-4cb4-baf9-63a9912429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9f1c1-fc7b-4cb4-baf9-63a9912429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43D9A6-822B-400D-8907-205712EBED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59f1c1-fc7b-4cb4-baf9-63a9912429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8A9706-48E1-4642-A81F-4F0ABC7582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EDCF4E-868F-44D3-BA05-8AA33DE467D0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9259f1c1-fc7b-4cb4-baf9-63a9912429c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613</Words>
  <Application>Microsoft Office PowerPoint</Application>
  <PresentationFormat>Widescreen</PresentationFormat>
  <Paragraphs>69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PowerPoint Presentation</vt:lpstr>
      <vt:lpstr>NỘI DUNG BÀI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THCS Truong Son</dc:creator>
  <cp:lastModifiedBy>THCS Truong Son</cp:lastModifiedBy>
  <cp:revision>28</cp:revision>
  <dcterms:created xsi:type="dcterms:W3CDTF">2021-08-23T19:01:21Z</dcterms:created>
  <dcterms:modified xsi:type="dcterms:W3CDTF">2021-08-29T06:29:08Z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0x010100EAAF431B7D5B1845A4D94AED31A33E61</vt:lpwstr>
  </property>
</Properties>
</file>