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5" r:id="rId7"/>
    <p:sldId id="286" r:id="rId8"/>
    <p:sldId id="287" r:id="rId9"/>
    <p:sldId id="288" r:id="rId10"/>
    <p:sldId id="289" r:id="rId11"/>
    <p:sldId id="27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3"/>
    <a:srgbClr val="FDBF3A"/>
    <a:srgbClr val="FFBB36"/>
    <a:srgbClr val="86E463"/>
    <a:srgbClr val="F8E39E"/>
    <a:srgbClr val="F68A1D"/>
    <a:srgbClr val="5B9BD5"/>
    <a:srgbClr val="3FE19B"/>
    <a:srgbClr val="67EF21"/>
    <a:srgbClr val="FF95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0CDF2-9B16-4130-A32E-0D3C4B51F1F5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</dgm:pt>
    <dgm:pt modelId="{C5BF9CCE-95EA-4222-ADEA-B89B552EECD3}">
      <dgm:prSet phldrT="[Text]" custT="1"/>
      <dgm:spPr/>
      <dgm:t>
        <a:bodyPr/>
        <a:lstStyle/>
        <a:p>
          <a:pPr algn="l"/>
          <a:r>
            <a:rPr lang="en-US" sz="3000">
              <a:latin typeface="Arial" panose="020B0604020202020204" pitchFamily="34" charset="0"/>
              <a:cs typeface="Arial" panose="020B0604020202020204" pitchFamily="34" charset="0"/>
            </a:rPr>
            <a:t>Làm quen và tìm hiểu cửa sổ làm việc của Word</a:t>
          </a:r>
        </a:p>
      </dgm:t>
    </dgm:pt>
    <dgm:pt modelId="{A06286EE-B97F-494E-9C6D-B0DFE9612FC1}" type="parTrans" cxnId="{F5535555-B1F4-46E4-95BF-F3FAA2A81EEB}">
      <dgm:prSet/>
      <dgm:spPr/>
      <dgm:t>
        <a:bodyPr/>
        <a:lstStyle/>
        <a:p>
          <a:endParaRPr lang="en-US"/>
        </a:p>
      </dgm:t>
    </dgm:pt>
    <dgm:pt modelId="{BE7D9421-7A5B-4963-9A25-5CFB30D587BB}" type="sibTrans" cxnId="{F5535555-B1F4-46E4-95BF-F3FAA2A81EEB}">
      <dgm:prSet/>
      <dgm:spPr/>
      <dgm:t>
        <a:bodyPr/>
        <a:lstStyle/>
        <a:p>
          <a:endParaRPr lang="en-US"/>
        </a:p>
      </dgm:t>
    </dgm:pt>
    <dgm:pt modelId="{1DAF9100-05B8-4527-A004-4BFA43EE64E0}">
      <dgm:prSet phldrT="[Text]" custT="1"/>
      <dgm:spPr/>
      <dgm:t>
        <a:bodyPr/>
        <a:lstStyle/>
        <a:p>
          <a:pPr algn="l"/>
          <a:r>
            <a:rPr lang="en-US" sz="3000">
              <a:latin typeface="Arial" panose="020B0604020202020204" pitchFamily="34" charset="0"/>
              <a:cs typeface="Arial" panose="020B0604020202020204" pitchFamily="34" charset="0"/>
            </a:rPr>
            <a:t>Soạn một văn bản chữ Việt đơn giản</a:t>
          </a:r>
        </a:p>
      </dgm:t>
    </dgm:pt>
    <dgm:pt modelId="{1FA2A3B3-D77E-4AEA-9A06-53E85ECB343A}" type="parTrans" cxnId="{9A849FC3-4B6C-4AB8-92CA-C68F692D94BA}">
      <dgm:prSet/>
      <dgm:spPr/>
      <dgm:t>
        <a:bodyPr/>
        <a:lstStyle/>
        <a:p>
          <a:endParaRPr lang="en-US"/>
        </a:p>
      </dgm:t>
    </dgm:pt>
    <dgm:pt modelId="{DEDF1FFF-B3F0-47ED-83DF-8C82A0733D5B}" type="sibTrans" cxnId="{9A849FC3-4B6C-4AB8-92CA-C68F692D94BA}">
      <dgm:prSet/>
      <dgm:spPr/>
      <dgm:t>
        <a:bodyPr/>
        <a:lstStyle/>
        <a:p>
          <a:endParaRPr lang="en-US"/>
        </a:p>
      </dgm:t>
    </dgm:pt>
    <dgm:pt modelId="{72AD6A82-EA80-4561-8E4C-1ECF1E8A9273}" type="pres">
      <dgm:prSet presAssocID="{7BD0CDF2-9B16-4130-A32E-0D3C4B51F1F5}" presName="linearFlow" presStyleCnt="0">
        <dgm:presLayoutVars>
          <dgm:dir/>
          <dgm:resizeHandles val="exact"/>
        </dgm:presLayoutVars>
      </dgm:prSet>
      <dgm:spPr/>
    </dgm:pt>
    <dgm:pt modelId="{508122FC-462A-4380-8332-148D9C067096}" type="pres">
      <dgm:prSet presAssocID="{C5BF9CCE-95EA-4222-ADEA-B89B552EECD3}" presName="composite" presStyleCnt="0"/>
      <dgm:spPr/>
    </dgm:pt>
    <dgm:pt modelId="{AD40F4E3-3ADF-4E9D-BD12-29F24F7DF0B9}" type="pres">
      <dgm:prSet presAssocID="{C5BF9CCE-95EA-4222-ADEA-B89B552EECD3}" presName="imgShp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DD0098C-DFC5-4BD6-B904-5993E66952FB}" type="pres">
      <dgm:prSet presAssocID="{C5BF9CCE-95EA-4222-ADEA-B89B552EECD3}" presName="txShp" presStyleLbl="node1" presStyleIdx="0" presStyleCnt="2">
        <dgm:presLayoutVars>
          <dgm:bulletEnabled val="1"/>
        </dgm:presLayoutVars>
      </dgm:prSet>
      <dgm:spPr/>
    </dgm:pt>
    <dgm:pt modelId="{D3134251-6C98-43A0-B7C8-9BD4DAF2D5D8}" type="pres">
      <dgm:prSet presAssocID="{BE7D9421-7A5B-4963-9A25-5CFB30D587BB}" presName="spacing" presStyleCnt="0"/>
      <dgm:spPr/>
    </dgm:pt>
    <dgm:pt modelId="{A3EC29DE-FB18-45F6-B8B8-260C1B2C4F29}" type="pres">
      <dgm:prSet presAssocID="{1DAF9100-05B8-4527-A004-4BFA43EE64E0}" presName="composite" presStyleCnt="0"/>
      <dgm:spPr/>
    </dgm:pt>
    <dgm:pt modelId="{3408DB84-A108-4640-AA94-510EA54EBCBE}" type="pres">
      <dgm:prSet presAssocID="{1DAF9100-05B8-4527-A004-4BFA43EE64E0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4C84005-5BDE-4A56-A862-6CEC3CB383B1}" type="pres">
      <dgm:prSet presAssocID="{1DAF9100-05B8-4527-A004-4BFA43EE64E0}" presName="txShp" presStyleLbl="node1" presStyleIdx="1" presStyleCnt="2">
        <dgm:presLayoutVars>
          <dgm:bulletEnabled val="1"/>
        </dgm:presLayoutVars>
      </dgm:prSet>
      <dgm:spPr/>
    </dgm:pt>
  </dgm:ptLst>
  <dgm:cxnLst>
    <dgm:cxn modelId="{10E1E25B-86EE-4187-90FA-25267B426BBA}" type="presOf" srcId="{7BD0CDF2-9B16-4130-A32E-0D3C4B51F1F5}" destId="{72AD6A82-EA80-4561-8E4C-1ECF1E8A9273}" srcOrd="0" destOrd="0" presId="urn:microsoft.com/office/officeart/2005/8/layout/vList3"/>
    <dgm:cxn modelId="{C770914B-3DC3-4775-B853-26D6FDB6C9DE}" type="presOf" srcId="{1DAF9100-05B8-4527-A004-4BFA43EE64E0}" destId="{D4C84005-5BDE-4A56-A862-6CEC3CB383B1}" srcOrd="0" destOrd="0" presId="urn:microsoft.com/office/officeart/2005/8/layout/vList3"/>
    <dgm:cxn modelId="{DB062355-A4E4-4537-8018-7086C2CD975F}" type="presOf" srcId="{C5BF9CCE-95EA-4222-ADEA-B89B552EECD3}" destId="{9DD0098C-DFC5-4BD6-B904-5993E66952FB}" srcOrd="0" destOrd="0" presId="urn:microsoft.com/office/officeart/2005/8/layout/vList3"/>
    <dgm:cxn modelId="{F5535555-B1F4-46E4-95BF-F3FAA2A81EEB}" srcId="{7BD0CDF2-9B16-4130-A32E-0D3C4B51F1F5}" destId="{C5BF9CCE-95EA-4222-ADEA-B89B552EECD3}" srcOrd="0" destOrd="0" parTransId="{A06286EE-B97F-494E-9C6D-B0DFE9612FC1}" sibTransId="{BE7D9421-7A5B-4963-9A25-5CFB30D587BB}"/>
    <dgm:cxn modelId="{9A849FC3-4B6C-4AB8-92CA-C68F692D94BA}" srcId="{7BD0CDF2-9B16-4130-A32E-0D3C4B51F1F5}" destId="{1DAF9100-05B8-4527-A004-4BFA43EE64E0}" srcOrd="1" destOrd="0" parTransId="{1FA2A3B3-D77E-4AEA-9A06-53E85ECB343A}" sibTransId="{DEDF1FFF-B3F0-47ED-83DF-8C82A0733D5B}"/>
    <dgm:cxn modelId="{FBDECECD-46E9-479A-AEB1-BF0221DE4649}" type="presParOf" srcId="{72AD6A82-EA80-4561-8E4C-1ECF1E8A9273}" destId="{508122FC-462A-4380-8332-148D9C067096}" srcOrd="0" destOrd="0" presId="urn:microsoft.com/office/officeart/2005/8/layout/vList3"/>
    <dgm:cxn modelId="{02BD3D94-D466-4EE3-81BA-8A8857B257D9}" type="presParOf" srcId="{508122FC-462A-4380-8332-148D9C067096}" destId="{AD40F4E3-3ADF-4E9D-BD12-29F24F7DF0B9}" srcOrd="0" destOrd="0" presId="urn:microsoft.com/office/officeart/2005/8/layout/vList3"/>
    <dgm:cxn modelId="{46ACC102-0F9A-44C2-9E80-47ED223381A8}" type="presParOf" srcId="{508122FC-462A-4380-8332-148D9C067096}" destId="{9DD0098C-DFC5-4BD6-B904-5993E66952FB}" srcOrd="1" destOrd="0" presId="urn:microsoft.com/office/officeart/2005/8/layout/vList3"/>
    <dgm:cxn modelId="{96B14C44-D410-454E-B5B8-3E533828CDBB}" type="presParOf" srcId="{72AD6A82-EA80-4561-8E4C-1ECF1E8A9273}" destId="{D3134251-6C98-43A0-B7C8-9BD4DAF2D5D8}" srcOrd="1" destOrd="0" presId="urn:microsoft.com/office/officeart/2005/8/layout/vList3"/>
    <dgm:cxn modelId="{9F5A9B07-0EA3-4791-83E1-1AE63833DF5F}" type="presParOf" srcId="{72AD6A82-EA80-4561-8E4C-1ECF1E8A9273}" destId="{A3EC29DE-FB18-45F6-B8B8-260C1B2C4F29}" srcOrd="2" destOrd="0" presId="urn:microsoft.com/office/officeart/2005/8/layout/vList3"/>
    <dgm:cxn modelId="{90DA30BE-0B20-4600-B29F-6EFF472F8CA5}" type="presParOf" srcId="{A3EC29DE-FB18-45F6-B8B8-260C1B2C4F29}" destId="{3408DB84-A108-4640-AA94-510EA54EBCBE}" srcOrd="0" destOrd="0" presId="urn:microsoft.com/office/officeart/2005/8/layout/vList3"/>
    <dgm:cxn modelId="{0C47127E-4B71-41D0-BB55-1E1F08882655}" type="presParOf" srcId="{A3EC29DE-FB18-45F6-B8B8-260C1B2C4F29}" destId="{D4C84005-5BDE-4A56-A862-6CEC3CB383B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0098C-DFC5-4BD6-B904-5993E66952FB}">
      <dsp:nvSpPr>
        <dsp:cNvPr id="0" name=""/>
        <dsp:cNvSpPr/>
      </dsp:nvSpPr>
      <dsp:spPr>
        <a:xfrm rot="10800000">
          <a:off x="2234385" y="1178"/>
          <a:ext cx="6992874" cy="189208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4359" tIns="114300" rIns="21336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rial" panose="020B0604020202020204" pitchFamily="34" charset="0"/>
              <a:cs typeface="Arial" panose="020B0604020202020204" pitchFamily="34" charset="0"/>
            </a:rPr>
            <a:t>Làm quen và tìm hiểu cửa sổ làm việc của Word</a:t>
          </a:r>
        </a:p>
      </dsp:txBody>
      <dsp:txXfrm rot="10800000">
        <a:off x="2707407" y="1178"/>
        <a:ext cx="6519852" cy="1892089"/>
      </dsp:txXfrm>
    </dsp:sp>
    <dsp:sp modelId="{AD40F4E3-3ADF-4E9D-BD12-29F24F7DF0B9}">
      <dsp:nvSpPr>
        <dsp:cNvPr id="0" name=""/>
        <dsp:cNvSpPr/>
      </dsp:nvSpPr>
      <dsp:spPr>
        <a:xfrm>
          <a:off x="1288340" y="1178"/>
          <a:ext cx="1892089" cy="189208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C84005-5BDE-4A56-A862-6CEC3CB383B1}">
      <dsp:nvSpPr>
        <dsp:cNvPr id="0" name=""/>
        <dsp:cNvSpPr/>
      </dsp:nvSpPr>
      <dsp:spPr>
        <a:xfrm rot="10800000">
          <a:off x="2234385" y="2458070"/>
          <a:ext cx="6992874" cy="1892089"/>
        </a:xfrm>
        <a:prstGeom prst="homePlat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4359" tIns="114300" rIns="21336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rial" panose="020B0604020202020204" pitchFamily="34" charset="0"/>
              <a:cs typeface="Arial" panose="020B0604020202020204" pitchFamily="34" charset="0"/>
            </a:rPr>
            <a:t>Soạn một văn bản chữ Việt đơn giản</a:t>
          </a:r>
        </a:p>
      </dsp:txBody>
      <dsp:txXfrm rot="10800000">
        <a:off x="2707407" y="2458070"/>
        <a:ext cx="6519852" cy="1892089"/>
      </dsp:txXfrm>
    </dsp:sp>
    <dsp:sp modelId="{3408DB84-A108-4640-AA94-510EA54EBCBE}">
      <dsp:nvSpPr>
        <dsp:cNvPr id="0" name=""/>
        <dsp:cNvSpPr/>
      </dsp:nvSpPr>
      <dsp:spPr>
        <a:xfrm>
          <a:off x="1288340" y="2458070"/>
          <a:ext cx="1892089" cy="189208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69EBD-9EE6-4BCB-BDA1-F62A78CE2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E4812A-5681-4865-B083-A0CEC7E73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87F9C-C8DA-4444-B8A0-26FAB6938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1F085-C983-4AC9-A5F8-89BEE5A2A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THCS </a:t>
            </a:r>
            <a:r>
              <a:rPr lang="en-US" err="1"/>
              <a:t>Trường</a:t>
            </a:r>
            <a:r>
              <a:rPr lang="en-US"/>
              <a:t> </a:t>
            </a:r>
            <a:r>
              <a:rPr lang="en-US" err="1"/>
              <a:t>Sơn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D093C-4A04-480A-9BDE-8922297AA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185F6-ECF0-436A-8B2E-E26A38C5C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07FFE1-A586-4464-ADB0-2CAF580CB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1F08B-4980-4D3C-AEE5-F2DB4051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5834-F17B-458B-BC6D-75BB6BFE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D813D-DBA1-41EF-A428-1463988FE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9B327B-6AFF-44CE-9ACF-5B4A26CF2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1B8C5-AA74-42F8-A7FC-35F832319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451B4-C363-4599-AC65-CC70CBDD2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B08B5-D575-4462-858C-92AD295E9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F87F7-CC85-4E32-95A4-473CD920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2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DB151-8D18-4A0F-A986-A7A6C8748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3B22F-BB52-4B9F-82ED-B89F63F36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E49F8-2FA7-4AE6-8940-418CD438D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AC6E2-C0F2-4619-8698-D82B1EFF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63EFF-A039-4645-985C-6609B0AD7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0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3AEEB-F0B4-4236-B6B1-02209948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39709-833C-4CC8-ACD9-02B0DE2D4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4BC9B-0BE7-4FE4-A7FB-DB41ABC99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8235B-D686-42CC-BCA9-AEFB65D02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6704B-3471-4C6E-9364-F2C55531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6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B04C2-FE67-41E9-A7A8-3C412261C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B7FE8-82CA-4F1F-9AD3-B855AF8DB8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D5FBE-9BF2-46B4-B283-395C57D12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6F556-0AEA-478C-9D1D-5D2FD27A3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54B07-7034-4593-B901-BB869ED2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8BE62-B995-4E0C-A92E-F1B4DE79C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034BA-0880-43F0-9165-E696E5B93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2BA7D-5280-48FC-B980-CFD2C6323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365DD-4647-4C62-BE5E-F183C6E7E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34114-3B98-43BB-9E6B-B56CB5715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A40E4B-0FD6-42CF-A043-306F7E20A5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58F8B4-2A27-4BD4-A224-7B53F1DC3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EA8F5F-2D25-4E9B-8BA0-A5F7E647D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57405-8FBD-4F59-AF7B-ABDDC8BF2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3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A1BB7-69C6-4698-A160-7F96B313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C0188A-47D5-4156-B719-088A6F5C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3CC4E-F64A-44C0-93B6-9A294C481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FF9D3A-07DE-4CC6-8EE8-8FD18436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7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F4F9FE-4F5D-4032-8AE0-63C203490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E9E6CE-E347-4B92-ABFA-A8C85489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86305-3F57-4B6E-9663-BABC526FA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F72F-1DCB-4782-BEEB-8AC7201E6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15B44-8545-4734-9D1B-6F14E1BF5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EEE40-41BB-494D-A356-97E3F633A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7A023-B176-403B-90BD-3CAA1981F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DFD37-78F4-41A1-ABC8-7C315859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97211-7466-4DD1-BAA9-C23F16107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85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87E8F-549A-4E3C-A6E4-8F1B17725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F0045D-1ADF-4158-897B-E66447C460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6032D9-816D-4ED0-879C-48E1C2306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904E3-AB9C-4342-84D4-C6EC827A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4FCDA-AC86-4144-B036-6E0FF175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8165F-AC29-4372-B5A4-8DB943C5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4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B45B52-B336-4C0D-88C3-C5D0CFCDB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5241A-A1F5-4F26-A6B8-016596450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B1C33-1DDD-4A19-B2CC-45FCE22E2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DD8F8-03F9-48BB-9719-5B037B7374E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AB329-9E49-4BEC-9CDA-5D738C385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THCS </a:t>
            </a:r>
            <a:r>
              <a:rPr lang="en-US" err="1"/>
              <a:t>Trường</a:t>
            </a:r>
            <a:r>
              <a:rPr lang="en-US"/>
              <a:t> </a:t>
            </a:r>
            <a:r>
              <a:rPr lang="en-US" err="1"/>
              <a:t>Sơn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3385C-66A7-4A0B-A0D6-5AE30DF59F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B2CC0-4141-4F80-8CCF-7D1DE7B0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5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92B46C1-9796-456C-A501-8ACAA1BB5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92476" y="1935332"/>
            <a:ext cx="4221970" cy="42219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ED6D550-A1A9-4F53-A645-7787AF8346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8937048">
            <a:off x="6594909" y="590459"/>
            <a:ext cx="1023181" cy="1023181"/>
          </a:xfrm>
          <a:prstGeom prst="rect">
            <a:avLst/>
          </a:prstGeom>
        </p:spPr>
      </p:pic>
      <p:sp>
        <p:nvSpPr>
          <p:cNvPr id="18" name="Rectangle: Single Corner Snipped 17">
            <a:extLst>
              <a:ext uri="{FF2B5EF4-FFF2-40B4-BE49-F238E27FC236}">
                <a16:creationId xmlns:a16="http://schemas.microsoft.com/office/drawing/2014/main" id="{48A0CB36-4010-414B-B410-EADF86E7BB50}"/>
              </a:ext>
            </a:extLst>
          </p:cNvPr>
          <p:cNvSpPr/>
          <p:nvPr/>
        </p:nvSpPr>
        <p:spPr>
          <a:xfrm>
            <a:off x="538577" y="2288710"/>
            <a:ext cx="5844467" cy="3206567"/>
          </a:xfrm>
          <a:prstGeom prst="snip1Rect">
            <a:avLst>
              <a:gd name="adj" fmla="val 17378"/>
            </a:avLst>
          </a:prstGeom>
          <a:solidFill>
            <a:srgbClr val="293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BÀI THỰC HÀNH SỐ 1</a:t>
            </a:r>
          </a:p>
          <a:p>
            <a:pPr algn="ctr"/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VĂN BẢN ĐẦU TIÊN CỦA EM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D09C40-CC72-453B-B9B5-7C23F4AADB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0104" y="1575041"/>
            <a:ext cx="1427338" cy="14273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48B1331-637F-4359-805D-F3EFD30BE2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83498">
            <a:off x="10266341" y="679267"/>
            <a:ext cx="864296" cy="864296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C1ED738-5F07-48A9-801A-38EBE89BC337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4189BD-4855-4B01-AE21-74D7F39259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0305">
            <a:off x="6081725" y="5231150"/>
            <a:ext cx="1259584" cy="125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31544"/>
      </p:ext>
    </p:extLst>
  </p:cSld>
  <p:clrMapOvr>
    <a:masterClrMapping/>
  </p:clrMapOvr>
  <p:transition spd="slow" advTm="8624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49B26-C7D0-4628-9438-F6A1716AA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/>
              <a:t>NỘI DUNG BÀI THỰC HÀNH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E403FAA-F8BF-43FD-901D-E091671C36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0302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4A78837-00CC-4BA9-BA92-D336436C9DCF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4767813"/>
      </p:ext>
    </p:extLst>
  </p:cSld>
  <p:clrMapOvr>
    <a:masterClrMapping/>
  </p:clrMapOvr>
  <p:transition spd="slow" advTm="16171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40F4E3-3ADF-4E9D-BD12-29F24F7DF0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D40F4E3-3ADF-4E9D-BD12-29F24F7DF0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D0098C-DFC5-4BD6-B904-5993E6695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DD0098C-DFC5-4BD6-B904-5993E66952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08DB84-A108-4640-AA94-510EA54EB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408DB84-A108-4640-AA94-510EA54EBC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C84005-5BDE-4A56-A862-6CEC3CB38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D4C84005-5BDE-4A56-A862-6CEC3CB383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E01E020-74E7-4613-854F-49D312724B45}"/>
              </a:ext>
            </a:extLst>
          </p:cNvPr>
          <p:cNvSpPr/>
          <p:nvPr/>
        </p:nvSpPr>
        <p:spPr>
          <a:xfrm rot="10800000">
            <a:off x="1979714" y="186787"/>
            <a:ext cx="9436968" cy="1091953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7CDA46-5A24-42E1-96F7-D05018D3E718}"/>
              </a:ext>
            </a:extLst>
          </p:cNvPr>
          <p:cNvSpPr/>
          <p:nvPr/>
        </p:nvSpPr>
        <p:spPr>
          <a:xfrm>
            <a:off x="1287261" y="155721"/>
            <a:ext cx="1154097" cy="1154098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228D46-9D30-4035-B4F0-2B5DFFA48F86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A781F7-C4E1-4614-BA4D-513FFD5DDBC5}"/>
              </a:ext>
            </a:extLst>
          </p:cNvPr>
          <p:cNvSpPr txBox="1"/>
          <p:nvPr/>
        </p:nvSpPr>
        <p:spPr>
          <a:xfrm>
            <a:off x="2441358" y="346789"/>
            <a:ext cx="894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quen và tìm hiểu cửa sổ làm việc của Word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23181C4-F8A6-4E0D-B449-4D5F47345EEC}"/>
              </a:ext>
            </a:extLst>
          </p:cNvPr>
          <p:cNvSpPr/>
          <p:nvPr/>
        </p:nvSpPr>
        <p:spPr>
          <a:xfrm>
            <a:off x="186431" y="1469822"/>
            <a:ext cx="11896078" cy="5263535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AE40C7-6188-414A-BB76-89C8E4AF13EA}"/>
              </a:ext>
            </a:extLst>
          </p:cNvPr>
          <p:cNvSpPr txBox="1"/>
          <p:nvPr/>
        </p:nvSpPr>
        <p:spPr>
          <a:xfrm>
            <a:off x="1253230" y="2998113"/>
            <a:ext cx="107863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 </a:t>
            </a:r>
            <a:r>
              <a:rPr lang="en-US" sz="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</a:t>
            </a:r>
            <a:r>
              <a:rPr lang="vi-VN" sz="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biết các thao tác để</a:t>
            </a:r>
            <a:r>
              <a:rPr lang="en-US" sz="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khởi động </a:t>
            </a:r>
            <a:r>
              <a:rPr lang="vi-VN" sz="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mềm soạn thảo văn bản</a:t>
            </a:r>
            <a:r>
              <a:rPr lang="en-US" sz="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1165022"/>
      </p:ext>
    </p:extLst>
  </p:cSld>
  <p:clrMapOvr>
    <a:masterClrMapping/>
  </p:clrMapOvr>
  <p:transition spd="slow" advTm="49584">
    <p:push dir="r"/>
  </p:transition>
  <p:extLst>
    <p:ext uri="{3A86A75C-4F4B-4683-9AE1-C65F6400EC91}">
      <p14:laserTraceLst xmlns:p14="http://schemas.microsoft.com/office/powerpoint/2010/main">
        <p14:tracePtLst>
          <p14:tracePt t="3787" x="595313" y="3109913"/>
          <p14:tracePt t="3794" x="628650" y="3059113"/>
          <p14:tracePt t="3799" x="654050" y="3008313"/>
          <p14:tracePt t="3806" x="688975" y="2932113"/>
          <p14:tracePt t="3813" x="722313" y="2871788"/>
          <p14:tracePt t="3821" x="755650" y="2805113"/>
          <p14:tracePt t="3827" x="773113" y="2762250"/>
          <p14:tracePt t="3834" x="806450" y="2693988"/>
          <p14:tracePt t="3845" x="823913" y="2651125"/>
          <p14:tracePt t="3848" x="841375" y="2608263"/>
          <p14:tracePt t="3855" x="849313" y="2582863"/>
          <p14:tracePt t="3862" x="858838" y="2549525"/>
          <p14:tracePt t="3869" x="874713" y="2516188"/>
          <p14:tracePt t="3877" x="884238" y="2489200"/>
          <p14:tracePt t="3883" x="892175" y="2455863"/>
          <p14:tracePt t="3889" x="900113" y="2422525"/>
          <p14:tracePt t="3897" x="917575" y="2387600"/>
          <p14:tracePt t="3903" x="925513" y="2354263"/>
          <p14:tracePt t="3911" x="935038" y="2328863"/>
          <p14:tracePt t="3920" x="942975" y="2311400"/>
          <p14:tracePt t="3927" x="942975" y="2293938"/>
          <p14:tracePt t="3931" x="942975" y="2278063"/>
          <p14:tracePt t="3940" x="950913" y="2268538"/>
          <p14:tracePt t="3945" x="950913" y="2260600"/>
          <p14:tracePt t="3953" x="960438" y="2243138"/>
          <p14:tracePt t="3966" x="968375" y="2235200"/>
          <p14:tracePt t="3973" x="968375" y="2217738"/>
          <p14:tracePt t="3980" x="976313" y="2217738"/>
          <p14:tracePt t="3987" x="976313" y="2209800"/>
          <p14:tracePt t="3995" x="976313" y="2200275"/>
          <p14:tracePt t="4001" x="976313" y="2192338"/>
          <p14:tracePt t="4010" x="976313" y="2184400"/>
          <p14:tracePt t="4015" x="985838" y="2174875"/>
          <p14:tracePt t="4029" x="985838" y="2166938"/>
          <p14:tracePt t="4046" x="993775" y="2159000"/>
          <p14:tracePt t="4057" x="993775" y="2149475"/>
          <p14:tracePt t="4071" x="1003300" y="2141538"/>
          <p14:tracePt t="4085" x="1011238" y="2141538"/>
          <p14:tracePt t="4106" x="1019175" y="2141538"/>
          <p14:tracePt t="4134" x="1028700" y="2141538"/>
          <p14:tracePt t="4154" x="1036638" y="2141538"/>
          <p14:tracePt t="4169" x="1036638" y="2149475"/>
          <p14:tracePt t="4183" x="1044575" y="2149475"/>
          <p14:tracePt t="4203" x="1044575" y="2159000"/>
          <p14:tracePt t="4217" x="1044575" y="2166938"/>
          <p14:tracePt t="4259" x="1044575" y="2174875"/>
          <p14:tracePt t="4295" x="1044575" y="2184400"/>
          <p14:tracePt t="4322" x="1044575" y="2192338"/>
          <p14:tracePt t="4349" x="1044575" y="2200275"/>
          <p14:tracePt t="4363" x="1044575" y="2209800"/>
          <p14:tracePt t="4370" x="1036638" y="2209800"/>
          <p14:tracePt t="4392" x="1028700" y="2209800"/>
          <p14:tracePt t="4398" x="1028700" y="2217738"/>
          <p14:tracePt t="4419" x="1019175" y="2217738"/>
          <p14:tracePt t="4426" x="1019175" y="2227263"/>
          <p14:tracePt t="4441" x="1011238" y="2227263"/>
          <p14:tracePt t="4455" x="1003300" y="2227263"/>
          <p14:tracePt t="4481" x="993775" y="2227263"/>
          <p14:tracePt t="4502" x="985838" y="2227263"/>
          <p14:tracePt t="4537" x="976313" y="2227263"/>
          <p14:tracePt t="4550" x="968375" y="2227263"/>
          <p14:tracePt t="4565" x="960438" y="2227263"/>
          <p14:tracePt t="4599" x="950913" y="2227263"/>
          <p14:tracePt t="4613" x="942975" y="2227263"/>
          <p14:tracePt t="4634" x="935038" y="2227263"/>
          <p14:tracePt t="4641" x="925513" y="2227263"/>
          <p14:tracePt t="4655" x="909638" y="2227263"/>
          <p14:tracePt t="4662" x="900113" y="2227263"/>
          <p14:tracePt t="4677" x="884238" y="2227263"/>
          <p14:tracePt t="4682" x="874713" y="2227263"/>
          <p14:tracePt t="4697" x="866775" y="2227263"/>
          <p14:tracePt t="4703" x="849313" y="2227263"/>
          <p14:tracePt t="4726" x="841375" y="2227263"/>
          <p14:tracePt t="4730" x="831850" y="2227263"/>
          <p14:tracePt t="4745" x="823913" y="2227263"/>
          <p14:tracePt t="4752" x="815975" y="2227263"/>
          <p14:tracePt t="4766" x="806450" y="2227263"/>
          <p14:tracePt t="4801" x="798513" y="2227263"/>
          <p14:tracePt t="4816" x="790575" y="2227263"/>
          <p14:tracePt t="4872" x="781050" y="2227263"/>
          <p14:tracePt t="5010" x="790575" y="2227263"/>
          <p14:tracePt t="5016" x="798513" y="2227263"/>
          <p14:tracePt t="5037" x="806450" y="2227263"/>
          <p14:tracePt t="5046" x="815975" y="2227263"/>
          <p14:tracePt t="5050" x="831850" y="2227263"/>
          <p14:tracePt t="5058" x="849313" y="2227263"/>
          <p14:tracePt t="5064" x="884238" y="2235200"/>
          <p14:tracePt t="5071" x="917575" y="2243138"/>
          <p14:tracePt t="5078" x="935038" y="2252663"/>
          <p14:tracePt t="5085" x="968375" y="2260600"/>
          <p14:tracePt t="5094" x="1003300" y="2260600"/>
          <p14:tracePt t="5098" x="1044575" y="2260600"/>
          <p14:tracePt t="5105" x="1087438" y="2268538"/>
          <p14:tracePt t="5113" x="1147763" y="2268538"/>
          <p14:tracePt t="5119" x="1206500" y="2278063"/>
          <p14:tracePt t="5127" x="1249363" y="2278063"/>
          <p14:tracePt t="5134" x="1308100" y="2286000"/>
          <p14:tracePt t="5144" x="1368425" y="2286000"/>
          <p14:tracePt t="5148" x="1401763" y="2286000"/>
          <p14:tracePt t="5154" x="1444625" y="2286000"/>
          <p14:tracePt t="5161" x="1487488" y="2286000"/>
          <p14:tracePt t="5168" x="1528763" y="2286000"/>
          <p14:tracePt t="5177" x="1563688" y="2286000"/>
          <p14:tracePt t="5182" x="1597025" y="2286000"/>
          <p14:tracePt t="5189" x="1622425" y="2286000"/>
          <p14:tracePt t="5196" x="1665288" y="2286000"/>
          <p14:tracePt t="5203" x="1698625" y="2286000"/>
          <p14:tracePt t="5211" x="1724025" y="2286000"/>
          <p14:tracePt t="5216" x="1749425" y="2286000"/>
          <p14:tracePt t="5228" x="1784350" y="2286000"/>
          <p14:tracePt t="5231" x="1809750" y="2286000"/>
          <p14:tracePt t="5238" x="1843088" y="2286000"/>
          <p14:tracePt t="5244" x="1860550" y="2286000"/>
          <p14:tracePt t="5252" x="1893888" y="2286000"/>
          <p14:tracePt t="5260" x="1920875" y="2286000"/>
          <p14:tracePt t="5265" x="1936750" y="2286000"/>
          <p14:tracePt t="5273" x="1971675" y="2286000"/>
          <p14:tracePt t="5279" x="2005013" y="2286000"/>
          <p14:tracePt t="5287" x="2038350" y="2286000"/>
          <p14:tracePt t="5295" x="2065338" y="2286000"/>
          <p14:tracePt t="5300" x="2090738" y="2286000"/>
          <p14:tracePt t="5309" x="2124075" y="2286000"/>
          <p14:tracePt t="5314" x="2149475" y="2286000"/>
          <p14:tracePt t="5322" x="2182813" y="2286000"/>
          <p14:tracePt t="5328" x="2217738" y="2286000"/>
          <p14:tracePt t="5335" x="2260600" y="2286000"/>
          <p14:tracePt t="5343" x="2301875" y="2286000"/>
          <p14:tracePt t="5352" x="2344738" y="2286000"/>
          <p14:tracePt t="5356" x="2395538" y="2286000"/>
          <p14:tracePt t="5363" x="2438400" y="2286000"/>
          <p14:tracePt t="5370" x="2471738" y="2286000"/>
          <p14:tracePt t="5378" x="2514600" y="2286000"/>
          <p14:tracePt t="5385" x="2565400" y="2286000"/>
          <p14:tracePt t="5393" x="2608263" y="2286000"/>
          <p14:tracePt t="5397" x="2641600" y="2286000"/>
          <p14:tracePt t="5404" x="2684463" y="2286000"/>
          <p14:tracePt t="5412" x="2727325" y="2286000"/>
          <p14:tracePt t="5418" x="2760663" y="2293938"/>
          <p14:tracePt t="5427" x="2795588" y="2293938"/>
          <p14:tracePt t="5432" x="2828925" y="2293938"/>
          <p14:tracePt t="5443" x="2854325" y="2303463"/>
          <p14:tracePt t="5448" x="2871788" y="2303463"/>
          <p14:tracePt t="5453" x="2889250" y="2303463"/>
          <p14:tracePt t="5460" x="2914650" y="2303463"/>
          <p14:tracePt t="5467" x="2922588" y="2303463"/>
          <p14:tracePt t="5476" x="2947988" y="2303463"/>
          <p14:tracePt t="5481" x="2955925" y="2311400"/>
          <p14:tracePt t="5488" x="2982913" y="2311400"/>
          <p14:tracePt t="5495" x="2998788" y="2319338"/>
          <p14:tracePt t="5501" x="3008313" y="2319338"/>
          <p14:tracePt t="5510" x="3033713" y="2319338"/>
          <p14:tracePt t="5515" x="3049588" y="2319338"/>
          <p14:tracePt t="5523" x="3059113" y="2319338"/>
          <p14:tracePt t="5529" x="3067050" y="2328863"/>
          <p14:tracePt t="5536" x="3074988" y="2328863"/>
          <p14:tracePt t="5544" x="3084513" y="2336800"/>
          <p14:tracePt t="5551" x="3092450" y="2336800"/>
          <p14:tracePt t="5561" x="3100388" y="2336800"/>
          <p14:tracePt t="5564" x="3109913" y="2336800"/>
          <p14:tracePt t="5579" x="3117850" y="2336800"/>
          <p14:tracePt t="5586" x="3127375" y="2336800"/>
          <p14:tracePt t="5600" x="3135313" y="2336800"/>
          <p14:tracePt t="5605" x="3143250" y="2336800"/>
          <p14:tracePt t="5620" x="3152775" y="2336800"/>
          <p14:tracePt t="5656" x="3160713" y="2336800"/>
          <p14:tracePt t="5669" x="3168650" y="2336800"/>
          <p14:tracePt t="5810" x="3160713" y="2336800"/>
          <p14:tracePt t="5844" x="3152775" y="2336800"/>
          <p14:tracePt t="5857" x="3143250" y="2336800"/>
          <p14:tracePt t="5878" x="3135313" y="2336800"/>
          <p14:tracePt t="5906" x="3127375" y="2336800"/>
          <p14:tracePt t="5912" x="3127375" y="2328863"/>
          <p14:tracePt t="5920" x="3117850" y="2328863"/>
          <p14:tracePt t="5941" x="3109913" y="2319338"/>
          <p14:tracePt t="5954" x="3100388" y="2311400"/>
          <p14:tracePt t="5961" x="3092450" y="2311400"/>
          <p14:tracePt t="5982" x="3084513" y="2311400"/>
          <p14:tracePt t="5996" x="3074988" y="2311400"/>
          <p14:tracePt t="6011" x="3067050" y="2311400"/>
          <p14:tracePt t="6024" x="3059113" y="2311400"/>
          <p14:tracePt t="6038" x="3049588" y="2311400"/>
          <p14:tracePt t="6045" x="3041650" y="2311400"/>
          <p14:tracePt t="6060" x="3033713" y="2311400"/>
          <p14:tracePt t="6086" x="3024188" y="2303463"/>
          <p14:tracePt t="6101" x="3016250" y="2303463"/>
          <p14:tracePt t="6128" x="3008313" y="2303463"/>
          <p14:tracePt t="6142" x="2998788" y="2303463"/>
          <p14:tracePt t="6156" x="2990850" y="2303463"/>
          <p14:tracePt t="6191" x="2982913" y="2303463"/>
          <p14:tracePt t="6205" x="2973388" y="2303463"/>
          <p14:tracePt t="6248" x="2965450" y="2303463"/>
          <p14:tracePt t="6253" x="2955925" y="2303463"/>
          <p14:tracePt t="6266" x="2947988" y="2303463"/>
          <p14:tracePt t="6301" x="2940050" y="2303463"/>
          <p14:tracePt t="6323" x="2930525" y="2303463"/>
          <p14:tracePt t="6421" x="2940050" y="2303463"/>
          <p14:tracePt t="6448" x="2947988" y="2303463"/>
          <p14:tracePt t="6456" x="2955925" y="2303463"/>
          <p14:tracePt t="6460" x="2965450" y="2303463"/>
          <p14:tracePt t="6477" x="2973388" y="2303463"/>
          <p14:tracePt t="6482" x="2982913" y="2303463"/>
          <p14:tracePt t="6496" x="2998788" y="2303463"/>
          <p14:tracePt t="6503" x="3016250" y="2303463"/>
          <p14:tracePt t="6509" x="3024188" y="2303463"/>
          <p14:tracePt t="6517" x="3049588" y="2303463"/>
          <p14:tracePt t="6525" x="3059113" y="2303463"/>
          <p14:tracePt t="6530" x="3084513" y="2303463"/>
          <p14:tracePt t="6538" x="3117850" y="2303463"/>
          <p14:tracePt t="6544" x="3152775" y="2303463"/>
          <p14:tracePt t="6552" x="3194050" y="2303463"/>
          <p14:tracePt t="6560" x="3219450" y="2303463"/>
          <p14:tracePt t="6566" x="3262313" y="2303463"/>
          <p14:tracePt t="6573" x="3297238" y="2303463"/>
          <p14:tracePt t="6579" x="3330575" y="2303463"/>
          <p14:tracePt t="6589" x="3348038" y="2303463"/>
          <p14:tracePt t="6597" x="3373438" y="2303463"/>
          <p14:tracePt t="6600" x="3398838" y="2303463"/>
          <p14:tracePt t="6609" x="3424238" y="2303463"/>
          <p14:tracePt t="6614" x="3441700" y="2303463"/>
          <p14:tracePt t="6621" x="3457575" y="2303463"/>
          <p14:tracePt t="6628" x="3467100" y="2303463"/>
          <p14:tracePt t="6635" x="3482975" y="2303463"/>
          <p14:tracePt t="6643" x="3492500" y="2303463"/>
          <p14:tracePt t="6657" x="3500438" y="2303463"/>
          <p14:tracePt t="6662" x="3517900" y="2303463"/>
          <p14:tracePt t="6678" x="3525838" y="2303463"/>
          <p14:tracePt t="6684" x="3533775" y="2303463"/>
          <p14:tracePt t="6705" x="3543300" y="2303463"/>
          <p14:tracePt t="6711" x="3551238" y="2303463"/>
          <p14:tracePt t="6719" x="3559175" y="2303463"/>
          <p14:tracePt t="6733" x="3568700" y="2303463"/>
          <p14:tracePt t="6739" x="3576638" y="2303463"/>
          <p14:tracePt t="6753" x="3594100" y="2303463"/>
          <p14:tracePt t="6761" x="3602038" y="2303463"/>
          <p14:tracePt t="6776" x="3619500" y="2303463"/>
          <p14:tracePt t="6781" x="3627438" y="2303463"/>
          <p14:tracePt t="6795" x="3636963" y="2303463"/>
          <p14:tracePt t="6802" x="3652838" y="2303463"/>
          <p14:tracePt t="6816" x="3662363" y="2303463"/>
          <p14:tracePt t="6822" x="3670300" y="2303463"/>
          <p14:tracePt t="6844" x="3678238" y="2303463"/>
          <p14:tracePt t="6851" x="3687763" y="2303463"/>
          <p14:tracePt t="6859" x="3695700" y="2303463"/>
          <p14:tracePt t="7005" x="3687763" y="2303463"/>
          <p14:tracePt t="7019" x="3678238" y="2303463"/>
          <p14:tracePt t="7045" x="3670300" y="2303463"/>
          <p14:tracePt t="7052" x="3662363" y="2303463"/>
          <p14:tracePt t="7074" x="3652838" y="2303463"/>
          <p14:tracePt t="7079" x="3644900" y="2303463"/>
          <p14:tracePt t="7087" x="3636963" y="2303463"/>
          <p14:tracePt t="7094" x="3627438" y="2303463"/>
          <p14:tracePt t="7100" x="3619500" y="2303463"/>
          <p14:tracePt t="7109" x="3611563" y="2303463"/>
          <p14:tracePt t="7114" x="3602038" y="2303463"/>
          <p14:tracePt t="7122" x="3594100" y="2303463"/>
          <p14:tracePt t="7138" x="3586163" y="2303463"/>
          <p14:tracePt t="7145" x="3568700" y="2303463"/>
          <p14:tracePt t="7157" x="3559175" y="2303463"/>
          <p14:tracePt t="7163" x="3543300" y="2303463"/>
          <p14:tracePt t="7184" x="3533775" y="2303463"/>
          <p14:tracePt t="7196" x="3525838" y="2303463"/>
          <p14:tracePt t="7208" x="3517900" y="2303463"/>
          <p14:tracePt t="7214" x="3508375" y="2303463"/>
          <p14:tracePt t="7226" x="3500438" y="2303463"/>
          <p14:tracePt t="7240" x="3500438" y="2293938"/>
          <p14:tracePt t="7246" x="3492500" y="2293938"/>
          <p14:tracePt t="7254" x="3475038" y="2293938"/>
          <p14:tracePt t="7268" x="3467100" y="2286000"/>
          <p14:tracePt t="7276" x="3449638" y="2286000"/>
          <p14:tracePt t="7289" x="3424238" y="2278063"/>
          <p14:tracePt t="7302" x="3406775" y="2268538"/>
          <p14:tracePt t="7311" x="3398838" y="2268538"/>
          <p14:tracePt t="7316" x="3389313" y="2268538"/>
          <p14:tracePt t="7326" x="3381375" y="2268538"/>
          <p14:tracePt t="7330" x="3373438" y="2268538"/>
          <p14:tracePt t="7344" x="3363913" y="2268538"/>
          <p14:tracePt t="7351" x="3355975" y="2268538"/>
          <p14:tracePt t="7372" x="3348038" y="2268538"/>
          <p14:tracePt t="7386" x="3338513" y="2268538"/>
          <p14:tracePt t="7400" x="3330575" y="2268538"/>
          <p14:tracePt t="7435" x="3322638" y="2268538"/>
          <p14:tracePt t="7589" x="3330575" y="2268538"/>
          <p14:tracePt t="7603" x="3338513" y="2268538"/>
          <p14:tracePt t="7616" x="3348038" y="2268538"/>
          <p14:tracePt t="7637" x="3355975" y="2268538"/>
          <p14:tracePt t="7645" x="3363913" y="2268538"/>
          <p14:tracePt t="7663" x="3373438" y="2268538"/>
          <p14:tracePt t="7670" x="3381375" y="2268538"/>
          <p14:tracePt t="7677" x="3389313" y="2268538"/>
          <p14:tracePt t="7693" x="3398838" y="2268538"/>
          <p14:tracePt t="7698" x="3406775" y="2268538"/>
          <p14:tracePt t="7720" x="3414713" y="2268538"/>
          <p14:tracePt t="7727" x="3432175" y="2268538"/>
          <p14:tracePt t="7743" x="3449638" y="2268538"/>
          <p14:tracePt t="7747" x="3457575" y="2268538"/>
          <p14:tracePt t="7755" x="3467100" y="2268538"/>
          <p14:tracePt t="7761" x="3482975" y="2268538"/>
          <p14:tracePt t="7777" x="3492500" y="2268538"/>
          <p14:tracePt t="7782" x="3500438" y="2268538"/>
          <p14:tracePt t="7790" x="3508375" y="2268538"/>
          <p14:tracePt t="7795" x="3517900" y="2268538"/>
          <p14:tracePt t="7803" x="3525838" y="2268538"/>
          <p14:tracePt t="7817" x="3533775" y="2268538"/>
          <p14:tracePt t="7825" x="3543300" y="2278063"/>
          <p14:tracePt t="7831" x="3551238" y="2278063"/>
          <p14:tracePt t="7844" x="3551238" y="2286000"/>
          <p14:tracePt t="7851" x="3559175" y="2286000"/>
          <p14:tracePt t="7860" x="3568700" y="2286000"/>
          <p14:tracePt t="7878" x="3576638" y="2286000"/>
          <p14:tracePt t="7900" x="3586163" y="2286000"/>
          <p14:tracePt t="7914" x="3594100" y="2286000"/>
          <p14:tracePt t="7985" x="3602038" y="2286000"/>
          <p14:tracePt t="8826" x="3594100" y="2286000"/>
          <p14:tracePt t="8839" x="3586163" y="2286000"/>
          <p14:tracePt t="8914" x="3586163" y="2278063"/>
          <p14:tracePt t="8966" x="3586163" y="2268538"/>
          <p14:tracePt t="9075" x="3594100" y="2268538"/>
          <p14:tracePt t="9110" x="3602038" y="2268538"/>
          <p14:tracePt t="9130" x="3611563" y="2268538"/>
          <p14:tracePt t="9150" x="3619500" y="2268538"/>
          <p14:tracePt t="9159" x="3636963" y="2268538"/>
          <p14:tracePt t="9165" x="3652838" y="2268538"/>
          <p14:tracePt t="9172" x="3687763" y="2268538"/>
          <p14:tracePt t="9178" x="3713163" y="2268538"/>
          <p14:tracePt t="9185" x="3729038" y="2278063"/>
          <p14:tracePt t="9192" x="3756025" y="2278063"/>
          <p14:tracePt t="9199" x="3781425" y="2278063"/>
          <p14:tracePt t="9207" x="3806825" y="2286000"/>
          <p14:tracePt t="9213" x="3814763" y="2286000"/>
          <p14:tracePt t="9220" x="3822700" y="2293938"/>
          <p14:tracePt t="9227" x="3832225" y="2293938"/>
          <p14:tracePt t="9234" x="3848100" y="2303463"/>
          <p14:tracePt t="9243" x="3865563" y="2303463"/>
          <p14:tracePt t="9247" x="3883025" y="2303463"/>
          <p14:tracePt t="9254" x="3900488" y="2303463"/>
          <p14:tracePt t="9262" x="3916363" y="2303463"/>
          <p14:tracePt t="9268" x="3925888" y="2303463"/>
          <p14:tracePt t="9277" x="3941763" y="2311400"/>
          <p14:tracePt t="9283" x="3967163" y="2311400"/>
          <p14:tracePt t="9293" x="3976688" y="2319338"/>
          <p14:tracePt t="9297" x="4002088" y="2319338"/>
          <p14:tracePt t="9304" x="4017963" y="2319338"/>
          <p14:tracePt t="9311" x="4035425" y="2328863"/>
          <p14:tracePt t="9317" x="4060825" y="2328863"/>
          <p14:tracePt t="9325" x="4078288" y="2328863"/>
          <p14:tracePt t="9332" x="4095750" y="2336800"/>
          <p14:tracePt t="9339" x="4111625" y="2336800"/>
          <p14:tracePt t="9345" x="4137025" y="2336800"/>
          <p14:tracePt t="9352" x="4154488" y="2336800"/>
          <p14:tracePt t="9360" x="4171950" y="2336800"/>
          <p14:tracePt t="9365" x="4197350" y="2336800"/>
          <p14:tracePt t="9375" x="4205288" y="2336800"/>
          <p14:tracePt t="9380" x="4230688" y="2336800"/>
          <p14:tracePt t="9387" x="4240213" y="2336800"/>
          <p14:tracePt t="9394" x="4256088" y="2336800"/>
          <p14:tracePt t="9401" x="4281488" y="2336800"/>
          <p14:tracePt t="9409" x="4291013" y="2336800"/>
          <p14:tracePt t="9414" x="4306888" y="2336800"/>
          <p14:tracePt t="9421" x="4324350" y="2336800"/>
          <p14:tracePt t="9428" x="4332288" y="2336800"/>
          <p14:tracePt t="9435" x="4359275" y="2336800"/>
          <p14:tracePt t="9450" x="4375150" y="2336800"/>
          <p14:tracePt t="9460" x="4392613" y="2336800"/>
          <p14:tracePt t="9464" x="4400550" y="2336800"/>
          <p14:tracePt t="9470" x="4410075" y="2336800"/>
          <p14:tracePt t="9477" x="4418013" y="2336800"/>
          <p14:tracePt t="9484" x="4425950" y="2336800"/>
          <p14:tracePt t="9492" x="4435475" y="2336800"/>
          <p14:tracePt t="9499" x="4443413" y="2336800"/>
          <p14:tracePt t="9506" x="4451350" y="2336800"/>
          <p14:tracePt t="9512" x="4460875" y="2336800"/>
          <p14:tracePt t="9526" x="4476750" y="2336800"/>
          <p14:tracePt t="9533" x="4486275" y="2336800"/>
          <p14:tracePt t="9547" x="4494213" y="2336800"/>
          <p14:tracePt t="9554" x="4503738" y="2336800"/>
          <p14:tracePt t="9561" x="4511675" y="2336800"/>
          <p14:tracePt t="9567" x="4511675" y="2328863"/>
          <p14:tracePt t="9576" x="4519613" y="2328863"/>
          <p14:tracePt t="9581" x="4529138" y="2319338"/>
          <p14:tracePt t="9604" x="4529138" y="2311400"/>
          <p14:tracePt t="9617" x="4537075" y="2311400"/>
          <p14:tracePt t="9630" x="4545013" y="2303463"/>
          <p14:tracePt t="9644" x="4545013" y="2293938"/>
          <p14:tracePt t="11544" x="4256088" y="2473325"/>
          <p14:tracePt t="11551" x="3543300" y="2957513"/>
          <p14:tracePt t="11557" x="3330575" y="3135313"/>
          <p14:tracePt t="11565" x="3262313" y="3195638"/>
          <p14:tracePt t="11569" x="3211513" y="3228975"/>
          <p14:tracePt t="11577" x="3168650" y="3271838"/>
          <p14:tracePt t="11584" x="3117850" y="3322638"/>
          <p14:tracePt t="11592" x="3067050" y="3373438"/>
          <p14:tracePt t="11598" x="3016250" y="3424238"/>
          <p14:tracePt t="11606" x="2940050" y="3509963"/>
          <p14:tracePt t="11611" x="2871788" y="3568700"/>
          <p14:tracePt t="11618" x="2803525" y="3636963"/>
          <p14:tracePt t="11625" x="2735263" y="3722688"/>
          <p14:tracePt t="11632" x="2684463" y="3781425"/>
          <p14:tracePt t="11643" x="2625725" y="3849688"/>
          <p14:tracePt t="11647" x="2582863" y="3900488"/>
          <p14:tracePt t="11653" x="2565400" y="3925888"/>
          <p14:tracePt t="11660" x="2532063" y="3960813"/>
          <p14:tracePt t="11667" x="2524125" y="3976688"/>
          <p14:tracePt t="11678" x="2506663" y="4002088"/>
          <p14:tracePt t="11681" x="2497138" y="4011613"/>
          <p14:tracePt t="11689" x="2481263" y="4037013"/>
          <p14:tracePt t="11695" x="2463800" y="4052888"/>
          <p14:tracePt t="11702" x="2446338" y="4079875"/>
          <p14:tracePt t="11709" x="2438400" y="4087813"/>
          <p14:tracePt t="11716" x="2438400" y="4105275"/>
          <p14:tracePt t="11724" x="2420938" y="4121150"/>
          <p14:tracePt t="11730" x="2413000" y="4138613"/>
          <p14:tracePt t="11736" x="2405063" y="4156075"/>
          <p14:tracePt t="11744" x="2395538" y="4164013"/>
          <p14:tracePt t="11750" x="2395538" y="4181475"/>
          <p14:tracePt t="11758" x="2387600" y="4189413"/>
          <p14:tracePt t="11764" x="2379663" y="4197350"/>
          <p14:tracePt t="11773" x="2370138" y="4224338"/>
          <p14:tracePt t="11778" x="2362200" y="4232275"/>
          <p14:tracePt t="11785" x="2352675" y="4249738"/>
          <p14:tracePt t="11792" x="2352675" y="4275138"/>
          <p14:tracePt t="11800" x="2344738" y="4291013"/>
          <p14:tracePt t="11808" x="2336800" y="4316413"/>
          <p14:tracePt t="11814" x="2327275" y="4341813"/>
          <p14:tracePt t="11820" x="2311400" y="4368800"/>
          <p14:tracePt t="11827" x="2311400" y="4376738"/>
          <p14:tracePt t="11834" x="2301875" y="4394200"/>
          <p14:tracePt t="11842" x="2293938" y="4410075"/>
          <p14:tracePt t="11848" x="2293938" y="4419600"/>
          <p14:tracePt t="11857" x="2286000" y="4427538"/>
          <p14:tracePt t="11862" x="2286000" y="4435475"/>
          <p14:tracePt t="11876" x="2286000" y="4445000"/>
          <p14:tracePt t="11884" x="2286000" y="4452938"/>
          <p14:tracePt t="11892" x="2276475" y="4460875"/>
          <p14:tracePt t="11918" x="2276475" y="4470400"/>
          <p14:tracePt t="11960" x="2286000" y="4470400"/>
          <p14:tracePt t="11967" x="2301875" y="4470400"/>
          <p14:tracePt t="11975" x="2319338" y="4470400"/>
          <p14:tracePt t="11980" x="2336800" y="4452938"/>
          <p14:tracePt t="11990" x="2362200" y="4445000"/>
          <p14:tracePt t="11995" x="2395538" y="4427538"/>
          <p14:tracePt t="12000" x="2430463" y="4419600"/>
          <p14:tracePt t="12009" x="2489200" y="4384675"/>
          <p14:tracePt t="12014" x="2549525" y="4368800"/>
          <p14:tracePt t="12026" x="2616200" y="4341813"/>
          <p14:tracePt t="12028" x="2651125" y="4325938"/>
          <p14:tracePt t="12036" x="2693988" y="4308475"/>
          <p14:tracePt t="12044" x="2719388" y="4300538"/>
          <p14:tracePt t="12049" x="2744788" y="4291013"/>
          <p14:tracePt t="12058" x="2752725" y="4291013"/>
          <p14:tracePt t="12063" x="2760663" y="4291013"/>
          <p14:tracePt t="12070" x="2770188" y="4291013"/>
          <p14:tracePt t="12077" x="2770188" y="4283075"/>
          <p14:tracePt t="12084" x="2778125" y="4283075"/>
          <p14:tracePt t="12092" x="2786063" y="4283075"/>
          <p14:tracePt t="12141" x="2760663" y="4283075"/>
          <p14:tracePt t="12147" x="2719388" y="4283075"/>
          <p14:tracePt t="12154" x="2616200" y="4300538"/>
          <p14:tracePt t="12161" x="2497138" y="4325938"/>
          <p14:tracePt t="12168" x="2352675" y="4359275"/>
          <p14:tracePt t="12176" x="2260600" y="4376738"/>
          <p14:tracePt t="12181" x="2182813" y="4384675"/>
          <p14:tracePt t="12193" x="2124075" y="4394200"/>
          <p14:tracePt t="12196" x="2090738" y="4394200"/>
          <p14:tracePt t="12203" x="2055813" y="4394200"/>
          <p14:tracePt t="12210" x="2038350" y="4402138"/>
          <p14:tracePt t="12216" x="2012950" y="4402138"/>
          <p14:tracePt t="12225" x="1997075" y="4402138"/>
          <p14:tracePt t="12240" x="1987550" y="4402138"/>
          <p14:tracePt t="12246" x="1979613" y="4402138"/>
          <p14:tracePt t="12259" x="1971675" y="4402138"/>
          <p14:tracePt t="12266" x="1962150" y="4402138"/>
          <p14:tracePt t="12274" x="1954213" y="4402138"/>
          <p14:tracePt t="12308" x="1946275" y="4402138"/>
          <p14:tracePt t="12376" x="1954213" y="4402138"/>
          <p14:tracePt t="12384" x="1971675" y="4402138"/>
          <p14:tracePt t="12391" x="1979613" y="4402138"/>
          <p14:tracePt t="12397" x="2012950" y="4402138"/>
          <p14:tracePt t="12404" x="2055813" y="4402138"/>
          <p14:tracePt t="12411" x="2116138" y="4402138"/>
          <p14:tracePt t="12419" x="2174875" y="4402138"/>
          <p14:tracePt t="12426" x="2243138" y="4402138"/>
          <p14:tracePt t="12431" x="2327275" y="4402138"/>
          <p14:tracePt t="12441" x="2405063" y="4402138"/>
          <p14:tracePt t="12445" x="2455863" y="4402138"/>
          <p14:tracePt t="12453" x="2506663" y="4402138"/>
          <p14:tracePt t="12460" x="2549525" y="4402138"/>
          <p14:tracePt t="12467" x="2600325" y="4402138"/>
          <p14:tracePt t="12475" x="2633663" y="4402138"/>
          <p14:tracePt t="12481" x="2668588" y="4402138"/>
          <p14:tracePt t="12489" x="2701925" y="4402138"/>
          <p14:tracePt t="12495" x="2727325" y="4402138"/>
          <p14:tracePt t="12501" x="2752725" y="4402138"/>
          <p14:tracePt t="12510" x="2778125" y="4394200"/>
          <p14:tracePt t="12515" x="2803525" y="4394200"/>
          <p14:tracePt t="12528" x="2811463" y="4394200"/>
          <p14:tracePt t="12529" x="2828925" y="4394200"/>
          <p14:tracePt t="12538" x="2838450" y="4394200"/>
          <p14:tracePt t="12542" x="2854325" y="4394200"/>
          <p14:tracePt t="12550" x="2863850" y="4394200"/>
          <p14:tracePt t="12565" x="2879725" y="4394200"/>
          <p14:tracePt t="12571" x="2889250" y="4394200"/>
          <p14:tracePt t="12586" x="2905125" y="4394200"/>
          <p14:tracePt t="12607" x="2914650" y="4394200"/>
          <p14:tracePt t="12613" x="2922588" y="4394200"/>
          <p14:tracePt t="12620" x="2930525" y="4394200"/>
          <p14:tracePt t="12634" x="2940050" y="4394200"/>
          <p14:tracePt t="12642" x="2947988" y="4394200"/>
          <p14:tracePt t="12657" x="2955925" y="4394200"/>
          <p14:tracePt t="12664" x="2973388" y="4394200"/>
          <p14:tracePt t="12670" x="2973388" y="4384675"/>
          <p14:tracePt t="12676" x="2982913" y="4384675"/>
          <p14:tracePt t="12682" x="2998788" y="4384675"/>
          <p14:tracePt t="12692" x="2998788" y="4376738"/>
          <p14:tracePt t="12698" x="3008313" y="4376738"/>
          <p14:tracePt t="12703" x="3016250" y="4376738"/>
          <p14:tracePt t="12709" x="3024188" y="4376738"/>
          <p14:tracePt t="12716" x="3033713" y="4376738"/>
          <p14:tracePt t="12725" x="3041650" y="4376738"/>
          <p14:tracePt t="12745" x="3049588" y="4376738"/>
          <p14:tracePt t="12766" x="3059113" y="4376738"/>
          <p14:tracePt t="12780" x="3067050" y="4376738"/>
          <p14:tracePt t="12808" x="3074988" y="4376738"/>
          <p14:tracePt t="13045" x="3074988" y="4368800"/>
          <p14:tracePt t="13079" x="3067050" y="4368800"/>
          <p14:tracePt t="13094" x="3059113" y="4368800"/>
          <p14:tracePt t="13099" x="3059113" y="4359275"/>
          <p14:tracePt t="13677" x="3049588" y="4359275"/>
          <p14:tracePt t="13989" x="3041650" y="4359275"/>
          <p14:tracePt t="13995" x="3033713" y="4359275"/>
          <p14:tracePt t="14009" x="3024188" y="4359275"/>
          <p14:tracePt t="14016" x="3016250" y="4359275"/>
          <p14:tracePt t="14029" x="3008313" y="4359275"/>
          <p14:tracePt t="14043" x="2998788" y="4359275"/>
          <p14:tracePt t="14050" x="2990850" y="4351338"/>
          <p14:tracePt t="14065" x="2982913" y="4351338"/>
          <p14:tracePt t="14079" x="2973388" y="4351338"/>
          <p14:tracePt t="14086" x="2965450" y="4351338"/>
          <p14:tracePt t="14092" x="2940050" y="4351338"/>
          <p14:tracePt t="14099" x="2914650" y="4341813"/>
          <p14:tracePt t="14108" x="2889250" y="4333875"/>
          <p14:tracePt t="14113" x="2863850" y="4325938"/>
          <p14:tracePt t="14120" x="2811463" y="4316413"/>
          <p14:tracePt t="14127" x="2778125" y="4308475"/>
          <p14:tracePt t="14134" x="2760663" y="4300538"/>
          <p14:tracePt t="14142" x="2735263" y="4291013"/>
          <p14:tracePt t="14148" x="2709863" y="4283075"/>
          <p14:tracePt t="14157" x="2693988" y="4275138"/>
          <p14:tracePt t="14161" x="2676525" y="4275138"/>
          <p14:tracePt t="14168" x="2651125" y="4265613"/>
          <p14:tracePt t="14175" x="2625725" y="4257675"/>
          <p14:tracePt t="14182" x="2616200" y="4257675"/>
          <p14:tracePt t="14192" x="2600325" y="4249738"/>
          <p14:tracePt t="14196" x="2574925" y="4249738"/>
          <p14:tracePt t="14204" x="2549525" y="4240213"/>
          <p14:tracePt t="14210" x="2532063" y="4232275"/>
          <p14:tracePt t="14220" x="2506663" y="4224338"/>
          <p14:tracePt t="14228" x="2471738" y="4214813"/>
          <p14:tracePt t="14233" x="2455863" y="4206875"/>
          <p14:tracePt t="14241" x="2446338" y="4206875"/>
          <p14:tracePt t="14245" x="2430463" y="4197350"/>
          <p14:tracePt t="14253" x="2413000" y="4197350"/>
          <p14:tracePt t="14259" x="2405063" y="4197350"/>
          <p14:tracePt t="14268" x="2395538" y="4197350"/>
          <p14:tracePt t="14275" x="2387600" y="4197350"/>
          <p14:tracePt t="14279" x="2370138" y="4197350"/>
          <p14:tracePt t="14286" x="2362200" y="4197350"/>
          <p14:tracePt t="14294" x="2352675" y="4197350"/>
          <p14:tracePt t="14300" x="2344738" y="4197350"/>
          <p14:tracePt t="14308" x="2336800" y="4197350"/>
          <p14:tracePt t="14314" x="2327275" y="4197350"/>
          <p14:tracePt t="14325" x="2319338" y="4197350"/>
          <p14:tracePt t="14328" x="2311400" y="4197350"/>
          <p14:tracePt t="14335" x="2293938" y="4197350"/>
          <p14:tracePt t="14342" x="2286000" y="4197350"/>
          <p14:tracePt t="14350" x="2276475" y="4197350"/>
          <p14:tracePt t="14357" x="2260600" y="4197350"/>
          <p14:tracePt t="14364" x="2251075" y="4197350"/>
          <p14:tracePt t="14372" x="2243138" y="4197350"/>
          <p14:tracePt t="14380" x="2225675" y="4197350"/>
          <p14:tracePt t="14384" x="2217738" y="4197350"/>
          <p14:tracePt t="14391" x="2200275" y="4197350"/>
          <p14:tracePt t="14398" x="2182813" y="4197350"/>
          <p14:tracePt t="14407" x="2174875" y="4197350"/>
          <p14:tracePt t="14412" x="2157413" y="4206875"/>
          <p14:tracePt t="14420" x="2149475" y="4206875"/>
          <p14:tracePt t="14425" x="2132013" y="4214813"/>
          <p14:tracePt t="14433" x="2106613" y="4224338"/>
          <p14:tracePt t="14441" x="2098675" y="4224338"/>
          <p14:tracePt t="14446" x="2098675" y="4232275"/>
          <p14:tracePt t="14454" x="2081213" y="4232275"/>
          <p14:tracePt t="14460" x="2073275" y="4232275"/>
          <p14:tracePt t="14475" x="2065338" y="4232275"/>
          <p14:tracePt t="14481" x="2055813" y="4240213"/>
          <p14:tracePt t="14495" x="2055813" y="4249738"/>
          <p14:tracePt t="14504" x="2047875" y="4249738"/>
          <p14:tracePt t="14566" x="2055813" y="4249738"/>
          <p14:tracePt t="14574" x="2065338" y="4249738"/>
          <p14:tracePt t="14580" x="2090738" y="4249738"/>
          <p14:tracePt t="14587" x="2124075" y="4249738"/>
          <p14:tracePt t="14593" x="2166938" y="4257675"/>
          <p14:tracePt t="14602" x="2225675" y="4257675"/>
          <p14:tracePt t="14610" x="2311400" y="4257675"/>
          <p14:tracePt t="14614" x="2379663" y="4257675"/>
          <p14:tracePt t="14620" x="2438400" y="4257675"/>
          <p14:tracePt t="14627" x="2481263" y="4257675"/>
          <p14:tracePt t="14634" x="2524125" y="4257675"/>
          <p14:tracePt t="14641" x="2582863" y="4257675"/>
          <p14:tracePt t="14649" x="2625725" y="4257675"/>
          <p14:tracePt t="14657" x="2668588" y="4257675"/>
          <p14:tracePt t="14662" x="2727325" y="4257675"/>
          <p14:tracePt t="14669" x="2770188" y="4257675"/>
          <p14:tracePt t="14676" x="2811463" y="4257675"/>
          <p14:tracePt t="14684" x="2846388" y="4257675"/>
          <p14:tracePt t="14691" x="2879725" y="4257675"/>
          <p14:tracePt t="14697" x="2905125" y="4257675"/>
          <p14:tracePt t="14705" x="2914650" y="4257675"/>
          <p14:tracePt t="14711" x="2930525" y="4257675"/>
          <p14:tracePt t="14725" x="2947988" y="4257675"/>
          <p14:tracePt t="14731" x="2955925" y="4257675"/>
          <p14:tracePt t="14745" x="2965450" y="4257675"/>
          <p14:tracePt t="14760" x="2973388" y="4257675"/>
          <p14:tracePt t="14767" x="2982913" y="4257675"/>
          <p14:tracePt t="14789" x="2982913" y="4265613"/>
          <p14:tracePt t="14801" x="2982913" y="4275138"/>
          <p14:tracePt t="14816" x="2965450" y="4283075"/>
          <p14:tracePt t="14824" x="2940050" y="4300538"/>
          <p14:tracePt t="14829" x="2922588" y="4300538"/>
          <p14:tracePt t="14835" x="2889250" y="4308475"/>
          <p14:tracePt t="14843" x="2863850" y="4325938"/>
          <p14:tracePt t="14849" x="2828925" y="4325938"/>
          <p14:tracePt t="14859" x="2811463" y="4333875"/>
          <p14:tracePt t="14864" x="2795588" y="4341813"/>
          <p14:tracePt t="14872" x="2778125" y="4351338"/>
          <p14:tracePt t="14878" x="2770188" y="4351338"/>
          <p14:tracePt t="14884" x="2752725" y="4351338"/>
          <p14:tracePt t="14891" x="2744788" y="4359275"/>
          <p14:tracePt t="14908" x="2727325" y="4359275"/>
          <p14:tracePt t="14912" x="2719388" y="4359275"/>
          <p14:tracePt t="14927" x="2709863" y="4359275"/>
          <p14:tracePt t="14933" x="2701925" y="4359275"/>
          <p14:tracePt t="14942" x="2693988" y="4359275"/>
          <p14:tracePt t="15010" x="2719388" y="4341813"/>
          <p14:tracePt t="15016" x="2752725" y="4316413"/>
          <p14:tracePt t="15024" x="2846388" y="4257675"/>
          <p14:tracePt t="15030" x="2965450" y="4189413"/>
          <p14:tracePt t="15038" x="3084513" y="4130675"/>
          <p14:tracePt t="15044" x="3160713" y="4087813"/>
          <p14:tracePt t="15051" x="3211513" y="4070350"/>
          <p14:tracePt t="15058" x="3228975" y="4062413"/>
          <p14:tracePt t="15065" x="3244850" y="4052888"/>
          <p14:tracePt t="15074" x="3262313" y="4052888"/>
          <p14:tracePt t="15086" x="3270250" y="4052888"/>
          <p14:tracePt t="15093" x="3279775" y="4052888"/>
          <p14:tracePt t="15122" x="3287713" y="4052888"/>
          <p14:tracePt t="15163" x="3287713" y="4062413"/>
          <p14:tracePt t="15170" x="3279775" y="4062413"/>
          <p14:tracePt t="15176" x="3262313" y="4070350"/>
          <p14:tracePt t="15183" x="3262313" y="4079875"/>
          <p14:tracePt t="15191" x="3244850" y="4087813"/>
          <p14:tracePt t="15197" x="3236913" y="4087813"/>
          <p14:tracePt t="15204" x="3228975" y="4095750"/>
          <p14:tracePt t="15211" x="3219450" y="4105275"/>
          <p14:tracePt t="15218" x="3211513" y="4105275"/>
          <p14:tracePt t="15225" x="3211513" y="4113213"/>
          <p14:tracePt t="15231" x="3203575" y="4113213"/>
          <p14:tracePt t="15241" x="3203575" y="4121150"/>
          <p14:tracePt t="15245" x="3194050" y="4121150"/>
          <p14:tracePt t="15254" x="3194050" y="4130675"/>
          <p14:tracePt t="15260" x="3186113" y="4130675"/>
          <p14:tracePt t="15289" x="3178175" y="4130675"/>
          <p14:tracePt t="15532" x="3168650" y="4130675"/>
          <p14:tracePt t="15545" x="3160713" y="4130675"/>
          <p14:tracePt t="15587" x="3152775" y="4130675"/>
          <p14:tracePt t="15643" x="3143250" y="4130675"/>
          <p14:tracePt t="15705" x="3143250" y="4138613"/>
          <p14:tracePt t="15769" x="3135313" y="4146550"/>
          <p14:tracePt t="15776" x="3127375" y="4146550"/>
          <p14:tracePt t="15783" x="3117850" y="4146550"/>
          <p14:tracePt t="15791" x="3117850" y="4156075"/>
          <p14:tracePt t="15795" x="3109913" y="4156075"/>
          <p14:tracePt t="15801" x="3100388" y="4164013"/>
          <p14:tracePt t="15816" x="3092450" y="4171950"/>
          <p14:tracePt t="15825" x="3084513" y="4171950"/>
          <p14:tracePt t="15829" x="3074988" y="4171950"/>
          <p14:tracePt t="15843" x="3067050" y="4171950"/>
          <p14:tracePt t="15851" x="3059113" y="4181475"/>
          <p14:tracePt t="15865" x="3059113" y="4189413"/>
          <p14:tracePt t="15874" x="3049588" y="4189413"/>
          <p14:tracePt t="15878" x="3041650" y="4189413"/>
          <p14:tracePt t="15885" x="3033713" y="4189413"/>
          <p14:tracePt t="15907" x="3024188" y="4189413"/>
          <p14:tracePt t="15928" x="3016250" y="4189413"/>
          <p14:tracePt t="15956" x="3008313" y="4189413"/>
          <p14:tracePt t="15976" x="2998788" y="4189413"/>
          <p14:tracePt t="15983" x="2990850" y="4189413"/>
          <p14:tracePt t="16004" x="2982913" y="4189413"/>
          <p14:tracePt t="16017" x="2973388" y="4189413"/>
          <p14:tracePt t="16031" x="2973388" y="4181475"/>
          <p14:tracePt t="16059" x="2973388" y="4164013"/>
          <p14:tracePt t="16066" x="2973388" y="4156075"/>
          <p14:tracePt t="16074" x="2973388" y="4146550"/>
          <p14:tracePt t="16080" x="2973388" y="4121150"/>
          <p14:tracePt t="16087" x="2973388" y="4105275"/>
          <p14:tracePt t="16093" x="2982913" y="4087813"/>
          <p14:tracePt t="16100" x="2990850" y="4062413"/>
          <p14:tracePt t="16108" x="3008313" y="4037013"/>
          <p14:tracePt t="16114" x="3016250" y="4011613"/>
          <p14:tracePt t="16123" x="3024188" y="4002088"/>
          <p14:tracePt t="16128" x="3033713" y="3986213"/>
          <p14:tracePt t="16135" x="3033713" y="3976688"/>
          <p14:tracePt t="16142" x="3041650" y="3968750"/>
          <p14:tracePt t="16149" x="3049588" y="3951288"/>
          <p14:tracePt t="16157" x="3059113" y="3943350"/>
          <p14:tracePt t="16163" x="3067050" y="3935413"/>
          <p14:tracePt t="16171" x="3067050" y="3925888"/>
          <p14:tracePt t="16176" x="3074988" y="3908425"/>
          <p14:tracePt t="16184" x="3084513" y="3900488"/>
          <p14:tracePt t="16191" x="3100388" y="3875088"/>
          <p14:tracePt t="16197" x="3117850" y="3849688"/>
          <p14:tracePt t="16207" x="3127375" y="3824288"/>
          <p14:tracePt t="16211" x="3127375" y="3816350"/>
          <p14:tracePt t="16218" x="3143250" y="3798888"/>
          <p14:tracePt t="16226" x="3152775" y="3773488"/>
          <p14:tracePt t="16232" x="3168650" y="3738563"/>
          <p14:tracePt t="16241" x="3178175" y="3713163"/>
          <p14:tracePt t="16246" x="3194050" y="3697288"/>
          <p14:tracePt t="16253" x="3194050" y="3679825"/>
          <p14:tracePt t="16260" x="3211513" y="3662363"/>
          <p14:tracePt t="16268" x="3219450" y="3636963"/>
          <p14:tracePt t="16275" x="3219450" y="3629025"/>
          <p14:tracePt t="16281" x="3228975" y="3611563"/>
          <p14:tracePt t="16290" x="3236913" y="3603625"/>
          <p14:tracePt t="16295" x="3236913" y="3594100"/>
          <p14:tracePt t="16303" x="3244850" y="3578225"/>
          <p14:tracePt t="16310" x="3262313" y="3560763"/>
          <p14:tracePt t="16316" x="3270250" y="3535363"/>
          <p14:tracePt t="16324" x="3270250" y="3509963"/>
          <p14:tracePt t="16330" x="3287713" y="3484563"/>
          <p14:tracePt t="16337" x="3305175" y="3449638"/>
          <p14:tracePt t="16343" x="3338513" y="3416300"/>
          <p14:tracePt t="16350" x="3363913" y="3365500"/>
          <p14:tracePt t="16358" x="3389313" y="3322638"/>
          <p14:tracePt t="16364" x="3424238" y="3263900"/>
          <p14:tracePt t="16374" x="3467100" y="3211513"/>
          <p14:tracePt t="16378" x="3533775" y="3144838"/>
          <p14:tracePt t="16385" x="3576638" y="3084513"/>
          <p14:tracePt t="16392" x="3611563" y="3041650"/>
          <p14:tracePt t="16399" x="3636963" y="3016250"/>
          <p14:tracePt t="16408" x="3662363" y="2990850"/>
          <p14:tracePt t="16413" x="3678238" y="2982913"/>
          <p14:tracePt t="16420" x="3687763" y="2965450"/>
          <p14:tracePt t="16427" x="3703638" y="2949575"/>
          <p14:tracePt t="16434" x="3721100" y="2940050"/>
          <p14:tracePt t="16442" x="3738563" y="2922588"/>
          <p14:tracePt t="16457" x="3763963" y="2914650"/>
          <p14:tracePt t="16462" x="3789363" y="2897188"/>
          <p14:tracePt t="16470" x="3814763" y="2881313"/>
          <p14:tracePt t="16475" x="3832225" y="2871788"/>
          <p14:tracePt t="16483" x="3865563" y="2855913"/>
          <p14:tracePt t="16490" x="3925888" y="2838450"/>
          <p14:tracePt t="16497" x="4002088" y="2813050"/>
          <p14:tracePt t="16503" x="4103688" y="2778125"/>
          <p14:tracePt t="16510" x="4197350" y="2744788"/>
          <p14:tracePt t="16518" x="4281488" y="2727325"/>
          <p14:tracePt t="16524" x="4359275" y="2701925"/>
          <p14:tracePt t="16532" x="4425950" y="2701925"/>
          <p14:tracePt t="16541" x="4519613" y="2693988"/>
          <p14:tracePt t="16546" x="4587875" y="2693988"/>
          <p14:tracePt t="16554" x="4646613" y="2693988"/>
          <p14:tracePt t="16559" x="4706938" y="2693988"/>
          <p14:tracePt t="16566" x="4732338" y="2693988"/>
          <p14:tracePt t="16574" x="4765675" y="2701925"/>
          <p14:tracePt t="16580" x="4791075" y="2711450"/>
          <p14:tracePt t="16587" x="4826000" y="2719388"/>
          <p14:tracePt t="16594" x="4859338" y="2727325"/>
          <p14:tracePt t="16600" x="4876800" y="2736850"/>
          <p14:tracePt t="16608" x="4910138" y="2744788"/>
          <p14:tracePt t="16615" x="4935538" y="2752725"/>
          <p14:tracePt t="16623" x="4962525" y="2770188"/>
          <p14:tracePt t="16629" x="4995863" y="2778125"/>
          <p14:tracePt t="16635" x="5013325" y="2778125"/>
          <p14:tracePt t="16642" x="5046663" y="2795588"/>
          <p14:tracePt t="16649" x="5080000" y="2805113"/>
          <p14:tracePt t="16658" x="5114925" y="2813050"/>
          <p14:tracePt t="16663" x="5140325" y="2830513"/>
          <p14:tracePt t="16671" x="5173663" y="2830513"/>
          <p14:tracePt t="16677" x="5208588" y="2838450"/>
          <p14:tracePt t="16685" x="5224463" y="2855913"/>
          <p14:tracePt t="16692" x="5259388" y="2871788"/>
          <p14:tracePt t="16699" x="5284788" y="2881313"/>
          <p14:tracePt t="16707" x="5310188" y="2897188"/>
          <p14:tracePt t="16712" x="5335588" y="2914650"/>
          <p14:tracePt t="16718" x="5343525" y="2932113"/>
          <p14:tracePt t="16726" x="5368925" y="2949575"/>
          <p14:tracePt t="16732" x="5386388" y="2957513"/>
          <p14:tracePt t="16741" x="5403850" y="2982913"/>
          <p14:tracePt t="16746" x="5421313" y="3000375"/>
          <p14:tracePt t="16758" x="5437188" y="3016250"/>
          <p14:tracePt t="16761" x="5454650" y="3041650"/>
          <p14:tracePt t="16768" x="5472113" y="3059113"/>
          <p14:tracePt t="16774" x="5487988" y="3084513"/>
          <p14:tracePt t="16782" x="5505450" y="3109913"/>
          <p14:tracePt t="16790" x="5522913" y="3135313"/>
          <p14:tracePt t="16795" x="5538788" y="3160713"/>
          <p14:tracePt t="16803" x="5565775" y="3186113"/>
          <p14:tracePt t="16809" x="5581650" y="3221038"/>
          <p14:tracePt t="16817" x="5599113" y="3238500"/>
          <p14:tracePt t="16824" x="5616575" y="3271838"/>
          <p14:tracePt t="16831" x="5624513" y="3297238"/>
          <p14:tracePt t="16837" x="5641975" y="3322638"/>
          <p14:tracePt t="16844" x="5657850" y="3355975"/>
          <p14:tracePt t="16851" x="5675313" y="3390900"/>
          <p14:tracePt t="16858" x="5692775" y="3424238"/>
          <p14:tracePt t="16876" x="5718175" y="3492500"/>
          <p14:tracePt t="16879" x="5735638" y="3527425"/>
          <p14:tracePt t="16886" x="5743575" y="3560763"/>
          <p14:tracePt t="16893" x="5751513" y="3586163"/>
          <p14:tracePt t="16899" x="5761038" y="3603625"/>
          <p14:tracePt t="16907" x="5761038" y="3619500"/>
          <p14:tracePt t="16913" x="5761038" y="3646488"/>
          <p14:tracePt t="16921" x="5768975" y="3662363"/>
          <p14:tracePt t="16927" x="5768975" y="3679825"/>
          <p14:tracePt t="16934" x="5776913" y="3697288"/>
          <p14:tracePt t="16941" x="5776913" y="3722688"/>
          <p14:tracePt t="16948" x="5776913" y="3738563"/>
          <p14:tracePt t="16957" x="5776913" y="3763963"/>
          <p14:tracePt t="16962" x="5776913" y="3798888"/>
          <p14:tracePt t="16970" x="5776913" y="3824288"/>
          <p14:tracePt t="16976" x="5776913" y="3849688"/>
          <p14:tracePt t="16986" x="5776913" y="3883025"/>
          <p14:tracePt t="16992" x="5776913" y="3917950"/>
          <p14:tracePt t="16997" x="5776913" y="3943350"/>
          <p14:tracePt t="17004" x="5768975" y="3968750"/>
          <p14:tracePt t="17010" x="5768975" y="3994150"/>
          <p14:tracePt t="17017" x="5761038" y="4027488"/>
          <p14:tracePt t="17026" x="5751513" y="4052888"/>
          <p14:tracePt t="17031" x="5751513" y="4070350"/>
          <p14:tracePt t="17041" x="5735638" y="4105275"/>
          <p14:tracePt t="17045" x="5726113" y="4130675"/>
          <p14:tracePt t="17052" x="5718175" y="4164013"/>
          <p14:tracePt t="17059" x="5700713" y="4189413"/>
          <p14:tracePt t="17066" x="5692775" y="4214813"/>
          <p14:tracePt t="17075" x="5683250" y="4240213"/>
          <p14:tracePt t="17080" x="5675313" y="4275138"/>
          <p14:tracePt t="17088" x="5657850" y="4300538"/>
          <p14:tracePt t="17094" x="5649913" y="4325938"/>
          <p14:tracePt t="17101" x="5632450" y="4341813"/>
          <p14:tracePt t="17108" x="5624513" y="4359275"/>
          <p14:tracePt t="17115" x="5616575" y="4384675"/>
          <p14:tracePt t="17125" x="5607050" y="4402138"/>
          <p14:tracePt t="17129" x="5599113" y="4410075"/>
          <p14:tracePt t="17136" x="5599113" y="4419600"/>
          <p14:tracePt t="17142" x="5599113" y="4435475"/>
          <p14:tracePt t="17158" x="5591175" y="4452938"/>
          <p14:tracePt t="17164" x="5581650" y="4470400"/>
          <p14:tracePt t="17172" x="5573713" y="4478338"/>
          <p14:tracePt t="17177" x="5565775" y="4495800"/>
          <p14:tracePt t="17185" x="5556250" y="4513263"/>
          <p14:tracePt t="17192" x="5556250" y="4529138"/>
          <p14:tracePt t="17198" x="5538788" y="4546600"/>
          <p14:tracePt t="17207" x="5522913" y="4572000"/>
          <p14:tracePt t="17212" x="5505450" y="4597400"/>
          <p14:tracePt t="17220" x="5497513" y="4622800"/>
          <p14:tracePt t="17226" x="5480050" y="4630738"/>
          <p14:tracePt t="17234" x="5480050" y="4648200"/>
          <p14:tracePt t="17240" x="5472113" y="4665663"/>
          <p14:tracePt t="17247" x="5462588" y="4673600"/>
          <p14:tracePt t="17255" x="5446713" y="4691063"/>
          <p14:tracePt t="17261" x="5429250" y="4708525"/>
          <p14:tracePt t="17268" x="5403850" y="4733925"/>
          <p14:tracePt t="17275" x="5378450" y="4759325"/>
          <p14:tracePt t="17282" x="5353050" y="4792663"/>
          <p14:tracePt t="17291" x="5318125" y="4818063"/>
          <p14:tracePt t="17296" x="5292725" y="4843463"/>
          <p14:tracePt t="17302" x="5259388" y="4878388"/>
          <p14:tracePt t="17310" x="5233988" y="4894263"/>
          <p14:tracePt t="17317" x="5191125" y="4929188"/>
          <p14:tracePt t="17323" x="5165725" y="4962525"/>
          <p14:tracePt t="17331" x="5140325" y="4979988"/>
          <p14:tracePt t="17338" x="5122863" y="4997450"/>
          <p14:tracePt t="17344" x="5106988" y="5013325"/>
          <p14:tracePt t="17351" x="5080000" y="5030788"/>
          <p14:tracePt t="17358" x="5054600" y="5038725"/>
          <p14:tracePt t="17365" x="5029200" y="5056188"/>
          <p14:tracePt t="17374" x="5013325" y="5073650"/>
          <p14:tracePt t="17379" x="4987925" y="5091113"/>
          <p14:tracePt t="17386" x="4953000" y="5099050"/>
          <p14:tracePt t="17393" x="4919663" y="5116513"/>
          <p14:tracePt t="17400" x="4884738" y="5124450"/>
          <p14:tracePt t="17408" x="4833938" y="5141913"/>
          <p14:tracePt t="17414" x="4800600" y="5149850"/>
          <p14:tracePt t="17422" x="4775200" y="5157788"/>
          <p14:tracePt t="17427" x="4740275" y="5167313"/>
          <p14:tracePt t="17434" x="4706938" y="5175250"/>
          <p14:tracePt t="17442" x="4673600" y="5175250"/>
          <p14:tracePt t="17449" x="4646613" y="5183188"/>
          <p14:tracePt t="17457" x="4621213" y="5183188"/>
          <p14:tracePt t="17462" x="4579938" y="5183188"/>
          <p14:tracePt t="17470" x="4545013" y="5183188"/>
          <p14:tracePt t="17476" x="4503738" y="5183188"/>
          <p14:tracePt t="17484" x="4460875" y="5183188"/>
          <p14:tracePt t="17491" x="4425950" y="5175250"/>
          <p14:tracePt t="17497" x="4375150" y="5157788"/>
          <p14:tracePt t="17507" x="4341813" y="5149850"/>
          <p14:tracePt t="17511" x="4316413" y="5132388"/>
          <p14:tracePt t="17519" x="4273550" y="5116513"/>
          <p14:tracePt t="17525" x="4240213" y="5099050"/>
          <p14:tracePt t="17533" x="4205288" y="5064125"/>
          <p14:tracePt t="17540" x="4162425" y="5038725"/>
          <p14:tracePt t="17545" x="4129088" y="5022850"/>
          <p14:tracePt t="17553" x="4095750" y="4997450"/>
          <p14:tracePt t="17559" x="4070350" y="4972050"/>
          <p14:tracePt t="17567" x="4044950" y="4954588"/>
          <p14:tracePt t="17575" x="4027488" y="4937125"/>
          <p14:tracePt t="17580" x="4017963" y="4929188"/>
          <p14:tracePt t="17591" x="4002088" y="4911725"/>
          <p14:tracePt t="17594" x="3976688" y="4886325"/>
          <p14:tracePt t="17602" x="3959225" y="4868863"/>
          <p14:tracePt t="17608" x="3941763" y="4843463"/>
          <p14:tracePt t="17615" x="3916363" y="4818063"/>
          <p14:tracePt t="17624" x="3890963" y="4784725"/>
          <p14:tracePt t="17629" x="3873500" y="4759325"/>
          <p14:tracePt t="17636" x="3848100" y="4724400"/>
          <p14:tracePt t="17643" x="3832225" y="4691063"/>
          <p14:tracePt t="17650" x="3814763" y="4657725"/>
          <p14:tracePt t="17657" x="3797300" y="4630738"/>
          <p14:tracePt t="17665" x="3781425" y="4605338"/>
          <p14:tracePt t="17674" x="3763963" y="4572000"/>
          <p14:tracePt t="17678" x="3746500" y="4538663"/>
          <p14:tracePt t="17685" x="3738563" y="4503738"/>
          <p14:tracePt t="17692" x="3721100" y="4486275"/>
          <p14:tracePt t="17699" x="3713163" y="4460875"/>
          <p14:tracePt t="17707" x="3703638" y="4419600"/>
          <p14:tracePt t="17713" x="3687763" y="4394200"/>
          <p14:tracePt t="17720" x="3687763" y="4368800"/>
          <p14:tracePt t="17726" x="3678238" y="4333875"/>
          <p14:tracePt t="17734" x="3652838" y="4275138"/>
          <p14:tracePt t="17741" x="3644900" y="4232275"/>
          <p14:tracePt t="17748" x="3636963" y="4181475"/>
          <p14:tracePt t="17756" x="3636963" y="4164013"/>
          <p14:tracePt t="17761" x="3627438" y="4130675"/>
          <p14:tracePt t="17770" x="3627438" y="4095750"/>
          <p14:tracePt t="17775" x="3627438" y="4052888"/>
          <p14:tracePt t="17783" x="3627438" y="4019550"/>
          <p14:tracePt t="17791" x="3627438" y="4002088"/>
          <p14:tracePt t="17796" x="3627438" y="3968750"/>
          <p14:tracePt t="17804" x="3627438" y="3925888"/>
          <p14:tracePt t="17810" x="3636963" y="3892550"/>
          <p14:tracePt t="17817" x="3644900" y="3857625"/>
          <p14:tracePt t="17825" x="3644900" y="3832225"/>
          <p14:tracePt t="17830" x="3652838" y="3816350"/>
          <p14:tracePt t="17840" x="3662363" y="3790950"/>
          <p14:tracePt t="17844" x="3670300" y="3748088"/>
          <p14:tracePt t="17851" x="3687763" y="3722688"/>
          <p14:tracePt t="17858" x="3695700" y="3697288"/>
          <p14:tracePt t="17866" x="3703638" y="3671888"/>
          <p14:tracePt t="17874" x="3729038" y="3636963"/>
          <p14:tracePt t="17881" x="3746500" y="3603625"/>
          <p14:tracePt t="17887" x="3763963" y="3568700"/>
          <p14:tracePt t="17893" x="3789363" y="3543300"/>
          <p14:tracePt t="17900" x="3814763" y="3509963"/>
          <p14:tracePt t="17907" x="3840163" y="3484563"/>
          <p14:tracePt t="17917" x="3873500" y="3441700"/>
          <p14:tracePt t="17923" x="3916363" y="3408363"/>
          <p14:tracePt t="17928" x="3951288" y="3382963"/>
          <p14:tracePt t="17935" x="3992563" y="3348038"/>
          <p14:tracePt t="17941" x="4017963" y="3322638"/>
          <p14:tracePt t="17948" x="4052888" y="3305175"/>
          <p14:tracePt t="17957" x="4070350" y="3289300"/>
          <p14:tracePt t="17963" x="4095750" y="3289300"/>
          <p14:tracePt t="17970" x="4121150" y="3271838"/>
          <p14:tracePt t="17976" x="4154488" y="3271838"/>
          <p14:tracePt t="17984" x="4171950" y="3263900"/>
          <p14:tracePt t="17990" x="4205288" y="3254375"/>
          <p14:tracePt t="17998" x="4240213" y="3254375"/>
          <p14:tracePt t="18007" x="4273550" y="3246438"/>
          <p14:tracePt t="18011" x="4316413" y="3246438"/>
          <p14:tracePt t="18018" x="4375150" y="3246438"/>
          <p14:tracePt t="18026" x="4443413" y="3246438"/>
          <p14:tracePt t="18034" x="4519613" y="3246438"/>
          <p14:tracePt t="18041" x="4579938" y="3246438"/>
          <p14:tracePt t="18046" x="4646613" y="3246438"/>
          <p14:tracePt t="18056" x="4706938" y="3254375"/>
          <p14:tracePt t="18060" x="4765675" y="3263900"/>
          <p14:tracePt t="18068" x="4808538" y="3263900"/>
          <p14:tracePt t="18074" x="4868863" y="3289300"/>
          <p14:tracePt t="18081" x="4919663" y="3297238"/>
          <p14:tracePt t="18090" x="4945063" y="3305175"/>
          <p14:tracePt t="18095" x="4978400" y="3322638"/>
          <p14:tracePt t="18103" x="5003800" y="3330575"/>
          <p14:tracePt t="18108" x="5038725" y="3340100"/>
          <p14:tracePt t="18117" x="5064125" y="3355975"/>
          <p14:tracePt t="18124" x="5097463" y="3355975"/>
          <p14:tracePt t="18130" x="5122863" y="3365500"/>
          <p14:tracePt t="18137" x="5140325" y="3382963"/>
          <p14:tracePt t="18143" x="5157788" y="3390900"/>
          <p14:tracePt t="18150" x="5183188" y="3398838"/>
          <p14:tracePt t="18158" x="5208588" y="3408363"/>
          <p14:tracePt t="18165" x="5216525" y="3424238"/>
          <p14:tracePt t="18174" x="5241925" y="3433763"/>
          <p14:tracePt t="18178" x="5259388" y="3441700"/>
          <p14:tracePt t="18186" x="5276850" y="3449638"/>
          <p14:tracePt t="18192" x="5284788" y="3467100"/>
          <p14:tracePt t="18200" x="5302250" y="3484563"/>
          <p14:tracePt t="18207" x="5327650" y="3492500"/>
          <p14:tracePt t="18213" x="5343525" y="3509963"/>
          <p14:tracePt t="18222" x="5360988" y="3517900"/>
          <p14:tracePt t="18227" x="5368925" y="3535363"/>
          <p14:tracePt t="18235" x="5386388" y="3543300"/>
          <p14:tracePt t="18241" x="5403850" y="3560763"/>
          <p14:tracePt t="18247" x="5411788" y="3568700"/>
          <p14:tracePt t="18258" x="5421313" y="3578225"/>
          <p14:tracePt t="18262" x="5437188" y="3594100"/>
          <p14:tracePt t="18270" x="5446713" y="3611563"/>
          <p14:tracePt t="18276" x="5462588" y="3629025"/>
          <p14:tracePt t="18283" x="5480050" y="3629025"/>
          <p14:tracePt t="18290" x="5487988" y="3646488"/>
          <p14:tracePt t="18296" x="5497513" y="3662363"/>
          <p14:tracePt t="18305" x="5505450" y="3679825"/>
          <p14:tracePt t="18310" x="5513388" y="3679825"/>
          <p14:tracePt t="18317" x="5522913" y="3697288"/>
          <p14:tracePt t="18324" x="5530850" y="3705225"/>
          <p14:tracePt t="18331" x="5538788" y="3705225"/>
          <p14:tracePt t="18341" x="5548313" y="3722688"/>
          <p14:tracePt t="18345" x="5556250" y="3730625"/>
          <p14:tracePt t="18355" x="5565775" y="3738563"/>
          <p14:tracePt t="18360" x="5573713" y="3756025"/>
          <p14:tracePt t="18368" x="5581650" y="3763963"/>
          <p14:tracePt t="18374" x="5591175" y="3773488"/>
          <p14:tracePt t="18379" x="5599113" y="3790950"/>
          <p14:tracePt t="18389" x="5616575" y="3806825"/>
          <p14:tracePt t="18396" x="5624513" y="3824288"/>
          <p14:tracePt t="18400" x="5641975" y="3841750"/>
          <p14:tracePt t="18407" x="5649913" y="3867150"/>
          <p14:tracePt t="18414" x="5657850" y="3892550"/>
          <p14:tracePt t="18424" x="5675313" y="3917950"/>
          <p14:tracePt t="18428" x="5692775" y="3943350"/>
          <p14:tracePt t="18436" x="5700713" y="3960813"/>
          <p14:tracePt t="18443" x="5708650" y="3986213"/>
          <p14:tracePt t="18450" x="5718175" y="4011613"/>
          <p14:tracePt t="18457" x="5726113" y="4044950"/>
          <p14:tracePt t="18464" x="5735638" y="4062413"/>
          <p14:tracePt t="18470" x="5743575" y="4087813"/>
          <p14:tracePt t="18477" x="5751513" y="4113213"/>
          <p14:tracePt t="18484" x="5761038" y="4138613"/>
          <p14:tracePt t="18491" x="5761038" y="4156075"/>
          <p14:tracePt t="18499" x="5761038" y="4181475"/>
          <p14:tracePt t="18507" x="5761038" y="4206875"/>
          <p14:tracePt t="18513" x="5768975" y="4240213"/>
          <p14:tracePt t="18519" x="5768975" y="4265613"/>
          <p14:tracePt t="18525" x="5768975" y="4300538"/>
          <p14:tracePt t="18533" x="5768975" y="4341813"/>
          <p14:tracePt t="18540" x="5768975" y="4376738"/>
          <p14:tracePt t="18546" x="5768975" y="4419600"/>
          <p14:tracePt t="18558" x="5768975" y="4460875"/>
          <p14:tracePt t="18560" x="5768975" y="4495800"/>
          <p14:tracePt t="18568" x="5768975" y="4529138"/>
          <p14:tracePt t="18574" x="5768975" y="4546600"/>
          <p14:tracePt t="18582" x="5768975" y="4564063"/>
          <p14:tracePt t="18590" x="5768975" y="4589463"/>
          <p14:tracePt t="18596" x="5761038" y="4597400"/>
          <p14:tracePt t="18604" x="5761038" y="4614863"/>
          <p14:tracePt t="18609" x="5751513" y="4630738"/>
          <p14:tracePt t="18616" x="5751513" y="4640263"/>
          <p14:tracePt t="18623" x="5751513" y="4657725"/>
          <p14:tracePt t="18630" x="5743575" y="4673600"/>
          <p14:tracePt t="18639" x="5743575" y="4683125"/>
          <p14:tracePt t="18644" x="5735638" y="4699000"/>
          <p14:tracePt t="18650" x="5735638" y="4724400"/>
          <p14:tracePt t="18657" x="5726113" y="4733925"/>
          <p14:tracePt t="18664" x="5726113" y="4749800"/>
          <p14:tracePt t="18674" x="5718175" y="4775200"/>
          <p14:tracePt t="18678" x="5708650" y="4792663"/>
          <p14:tracePt t="18687" x="5708650" y="4810125"/>
          <p14:tracePt t="18693" x="5700713" y="4835525"/>
          <p14:tracePt t="18699" x="5692775" y="4843463"/>
          <p14:tracePt t="18708" x="5683250" y="4868863"/>
          <p14:tracePt t="18713" x="5683250" y="4894263"/>
          <p14:tracePt t="18722" x="5675313" y="4911725"/>
          <p14:tracePt t="18727" x="5667375" y="4929188"/>
          <p14:tracePt t="18734" x="5657850" y="4946650"/>
          <p14:tracePt t="18741" x="5649913" y="4972050"/>
          <p14:tracePt t="18748" x="5641975" y="4997450"/>
          <p14:tracePt t="18757" x="5632450" y="5005388"/>
          <p14:tracePt t="18762" x="5624513" y="5030788"/>
          <p14:tracePt t="18770" x="5616575" y="5048250"/>
          <p14:tracePt t="18776" x="5607050" y="5073650"/>
          <p14:tracePt t="18783" x="5591175" y="5081588"/>
          <p14:tracePt t="18791" x="5581650" y="5099050"/>
          <p14:tracePt t="18796" x="5581650" y="5124450"/>
          <p14:tracePt t="18806" x="5573713" y="5132388"/>
          <p14:tracePt t="18811" x="5573713" y="5149850"/>
          <p14:tracePt t="18817" x="5565775" y="5167313"/>
          <p14:tracePt t="18824" x="5556250" y="5175250"/>
          <p14:tracePt t="18831" x="5548313" y="5192713"/>
          <p14:tracePt t="18841" x="5538788" y="5208588"/>
          <p14:tracePt t="18845" x="5530850" y="5218113"/>
          <p14:tracePt t="18853" x="5530850" y="5226050"/>
          <p14:tracePt t="18859" x="5530850" y="5235575"/>
          <p14:tracePt t="18866" x="5522913" y="5243513"/>
          <p14:tracePt t="18874" x="5522913" y="5251450"/>
          <p14:tracePt t="18880" x="5522913" y="5260975"/>
          <p14:tracePt t="18889" x="5513388" y="5268913"/>
          <p14:tracePt t="18902" x="5505450" y="5276850"/>
          <p14:tracePt t="18907" x="5505450" y="5286375"/>
          <p14:tracePt t="18917" x="5505450" y="5294313"/>
          <p14:tracePt t="18936" x="5497513" y="5302250"/>
          <p14:tracePt t="18950" x="5497513" y="5311775"/>
          <p14:tracePt t="18985" x="5497513" y="5319713"/>
          <p14:tracePt t="19458" x="5497513" y="5311775"/>
          <p14:tracePt t="19472" x="5497513" y="5302250"/>
          <p14:tracePt t="19506" x="5497513" y="5294313"/>
          <p14:tracePt t="19520" x="5487988" y="5286375"/>
          <p14:tracePt t="19527" x="5487988" y="5276850"/>
          <p14:tracePt t="19541" x="5487988" y="5268913"/>
          <p14:tracePt t="19548" x="5487988" y="5260975"/>
          <p14:tracePt t="22587" x="5472113" y="5268913"/>
          <p14:tracePt t="22594" x="5437188" y="5276850"/>
          <p14:tracePt t="22599" x="5411788" y="5294313"/>
          <p14:tracePt t="22607" x="5394325" y="5302250"/>
          <p14:tracePt t="22613" x="5360988" y="5311775"/>
          <p14:tracePt t="22623" x="5327650" y="5311775"/>
          <p14:tracePt t="22626" x="5292725" y="5337175"/>
          <p14:tracePt t="22635" x="5241925" y="5353050"/>
          <p14:tracePt t="22640" x="5191125" y="5370513"/>
          <p14:tracePt t="22648" x="5165725" y="5380038"/>
          <p14:tracePt t="22655" x="5097463" y="5395913"/>
          <p14:tracePt t="22661" x="5064125" y="5413375"/>
          <p14:tracePt t="22670" x="5021263" y="5438775"/>
          <p14:tracePt t="22675" x="4970463" y="5456238"/>
          <p14:tracePt t="22683" x="4935538" y="5472113"/>
          <p14:tracePt t="22689" x="4902200" y="5481638"/>
          <p14:tracePt t="22697" x="4876800" y="5489575"/>
          <p14:tracePt t="22706" x="4843463" y="5507038"/>
          <p14:tracePt t="22710" x="4826000" y="5514975"/>
          <p14:tracePt t="22717" x="4791075" y="5524500"/>
          <p14:tracePt t="22725" x="4765675" y="5532438"/>
          <p14:tracePt t="22731" x="4732338" y="5540375"/>
          <p14:tracePt t="22740" x="4706938" y="5540375"/>
          <p14:tracePt t="22745" x="4681538" y="5549900"/>
          <p14:tracePt t="22754" x="4638675" y="5565775"/>
          <p14:tracePt t="22758" x="4613275" y="5575300"/>
          <p14:tracePt t="22765" x="4562475" y="5591175"/>
          <p14:tracePt t="22773" x="4503738" y="5626100"/>
          <p14:tracePt t="22779" x="4435475" y="5641975"/>
          <p14:tracePt t="22789" x="4392613" y="5676900"/>
          <p14:tracePt t="22793" x="4324350" y="5694363"/>
          <p14:tracePt t="22802" x="4281488" y="5710238"/>
          <p14:tracePt t="22807" x="4230688" y="5727700"/>
          <p14:tracePt t="22814" x="4187825" y="5745163"/>
          <p14:tracePt t="22823" x="4137025" y="5753100"/>
          <p14:tracePt t="22828" x="4103688" y="5761038"/>
          <p14:tracePt t="22837" x="4070350" y="5770563"/>
          <p14:tracePt t="22842" x="4044950" y="5778500"/>
          <p14:tracePt t="22849" x="3992563" y="5788025"/>
          <p14:tracePt t="22856" x="3951288" y="5788025"/>
          <p14:tracePt t="22863" x="3908425" y="5788025"/>
          <p14:tracePt t="22873" x="3857625" y="5795963"/>
          <p14:tracePt t="22876" x="3814763" y="5795963"/>
          <p14:tracePt t="22884" x="3771900" y="5803900"/>
          <p14:tracePt t="22890" x="3729038" y="5803900"/>
          <p14:tracePt t="22900" x="3678238" y="5813425"/>
          <p14:tracePt t="22907" x="3627438" y="5813425"/>
          <p14:tracePt t="22912" x="3594100" y="5813425"/>
          <p14:tracePt t="22920" x="3559175" y="5813425"/>
          <p14:tracePt t="22926" x="3525838" y="5813425"/>
          <p14:tracePt t="22932" x="3500438" y="5813425"/>
          <p14:tracePt t="22941" x="3467100" y="5813425"/>
          <p14:tracePt t="22947" x="3432175" y="5813425"/>
          <p14:tracePt t="22955" x="3398838" y="5813425"/>
          <p14:tracePt t="22960" x="3355975" y="5813425"/>
          <p14:tracePt t="22968" x="3322638" y="5803900"/>
          <p14:tracePt t="22974" x="3287713" y="5803900"/>
          <p14:tracePt t="22982" x="3262313" y="5795963"/>
          <p14:tracePt t="22989" x="3228975" y="5795963"/>
          <p14:tracePt t="22995" x="3194050" y="5788025"/>
          <p14:tracePt t="23006" x="3168650" y="5778500"/>
          <p14:tracePt t="23009" x="3143250" y="5770563"/>
          <p14:tracePt t="23016" x="3109913" y="5761038"/>
          <p14:tracePt t="23023" x="3084513" y="5745163"/>
          <p14:tracePt t="23029" x="3049588" y="5735638"/>
          <p14:tracePt t="23039" x="3024188" y="5727700"/>
          <p14:tracePt t="23043" x="3016250" y="5727700"/>
          <p14:tracePt t="23050" x="2990850" y="5710238"/>
          <p14:tracePt t="23057" x="2973388" y="5702300"/>
          <p14:tracePt t="23064" x="2947988" y="5684838"/>
          <p14:tracePt t="23073" x="2940050" y="5676900"/>
          <p14:tracePt t="23079" x="2922588" y="5659438"/>
          <p14:tracePt t="23086" x="2897188" y="5641975"/>
          <p14:tracePt t="23092" x="2871788" y="5634038"/>
          <p14:tracePt t="23099" x="2854325" y="5616575"/>
          <p14:tracePt t="23106" x="2838450" y="5591175"/>
          <p14:tracePt t="23113" x="2820988" y="5575300"/>
          <p14:tracePt t="23123" x="2803525" y="5549900"/>
          <p14:tracePt t="23128" x="2786063" y="5540375"/>
          <p14:tracePt t="23134" x="2778125" y="5524500"/>
          <p14:tracePt t="23141" x="2760663" y="5507038"/>
          <p14:tracePt t="23149" x="2760663" y="5489575"/>
          <p14:tracePt t="23156" x="2744788" y="5472113"/>
          <p14:tracePt t="23161" x="2735263" y="5456238"/>
          <p14:tracePt t="23170" x="2727325" y="5438775"/>
          <p14:tracePt t="23176" x="2719388" y="5430838"/>
          <p14:tracePt t="23190" x="2709863" y="5413375"/>
          <p14:tracePt t="23199" x="2709863" y="5395913"/>
          <p14:tracePt t="23212" x="2709863" y="5353050"/>
          <p14:tracePt t="23218" x="2701925" y="5345113"/>
          <p14:tracePt t="23225" x="2701925" y="5337175"/>
          <p14:tracePt t="23232" x="2701925" y="5319713"/>
          <p14:tracePt t="23239" x="2701925" y="5311775"/>
          <p14:tracePt t="23245" x="2701925" y="5276850"/>
          <p14:tracePt t="23254" x="2701925" y="5251450"/>
          <p14:tracePt t="23260" x="2709863" y="5226050"/>
          <p14:tracePt t="23267" x="2709863" y="5208588"/>
          <p14:tracePt t="23273" x="2719388" y="5183188"/>
          <p14:tracePt t="23281" x="2727325" y="5149850"/>
          <p14:tracePt t="23289" x="2735263" y="5116513"/>
          <p14:tracePt t="23294" x="2735263" y="5099050"/>
          <p14:tracePt t="23303" x="2752725" y="5064125"/>
          <p14:tracePt t="23308" x="2778125" y="4997450"/>
          <p14:tracePt t="23315" x="2795588" y="4954588"/>
          <p14:tracePt t="23322" x="2803525" y="4929188"/>
          <p14:tracePt t="23329" x="2811463" y="4903788"/>
          <p14:tracePt t="23339" x="2820988" y="4886325"/>
          <p14:tracePt t="23342" x="2838450" y="4860925"/>
          <p14:tracePt t="23350" x="2854325" y="4835525"/>
          <p14:tracePt t="23356" x="2863850" y="4810125"/>
          <p14:tracePt t="23363" x="2863850" y="4792663"/>
          <p14:tracePt t="23373" x="2871788" y="4784725"/>
          <p14:tracePt t="23378" x="2879725" y="4767263"/>
          <p14:tracePt t="23385" x="2897188" y="4741863"/>
          <p14:tracePt t="23391" x="2914650" y="4716463"/>
          <p14:tracePt t="23399" x="2940050" y="4699000"/>
          <p14:tracePt t="23406" x="2947988" y="4683125"/>
          <p14:tracePt t="23413" x="2990850" y="4648200"/>
          <p14:tracePt t="23420" x="3024188" y="4605338"/>
          <p14:tracePt t="23426" x="3074988" y="4564063"/>
          <p14:tracePt t="23434" x="3143250" y="4513263"/>
          <p14:tracePt t="23440" x="3236913" y="4452938"/>
          <p14:tracePt t="23447" x="3322638" y="4410075"/>
          <p14:tracePt t="23456" x="3389313" y="4368800"/>
          <p14:tracePt t="23461" x="3467100" y="4325938"/>
          <p14:tracePt t="23469" x="3508375" y="4300538"/>
          <p14:tracePt t="23474" x="3551238" y="4283075"/>
          <p14:tracePt t="23482" x="3586163" y="4265613"/>
          <p14:tracePt t="23489" x="3619500" y="4257675"/>
          <p14:tracePt t="23495" x="3636963" y="4249738"/>
          <p14:tracePt t="23504" x="3652838" y="4249738"/>
          <p14:tracePt t="23509" x="3670300" y="4249738"/>
          <p14:tracePt t="23524" x="3678238" y="4249738"/>
          <p14:tracePt t="23531" x="3687763" y="4249738"/>
          <p14:tracePt t="23545" x="3695700" y="4249738"/>
          <p14:tracePt t="23552" x="3703638" y="4249738"/>
          <p14:tracePt t="23558" x="3713163" y="4249738"/>
          <p14:tracePt t="23588" x="3721100" y="4249738"/>
          <p14:tracePt t="23600" x="3729038" y="4249738"/>
          <p14:tracePt t="23642" x="3738563" y="4249738"/>
          <p14:tracePt t="23879" x="3729038" y="4249738"/>
          <p14:tracePt t="23892" x="3721100" y="4249738"/>
          <p14:tracePt t="23927" x="3713163" y="4249738"/>
          <p14:tracePt t="23940" x="3703638" y="4249738"/>
          <p14:tracePt t="23961" x="3695700" y="4249738"/>
          <p14:tracePt t="27452" x="3678238" y="4249738"/>
          <p14:tracePt t="27460" x="3662363" y="4249738"/>
          <p14:tracePt t="27464" x="3644900" y="4249738"/>
          <p14:tracePt t="27472" x="3627438" y="4257675"/>
          <p14:tracePt t="27478" x="3611563" y="4265613"/>
          <p14:tracePt t="27487" x="3611563" y="4275138"/>
          <p14:tracePt t="27491" x="3602038" y="4275138"/>
          <p14:tracePt t="27499" x="3586163" y="4283075"/>
          <p14:tracePt t="27514" x="3576638" y="4283075"/>
          <p14:tracePt t="27522" x="3568700" y="4283075"/>
          <p14:tracePt t="27527" x="3559175" y="4283075"/>
          <p14:tracePt t="27534" x="3559175" y="4291013"/>
          <p14:tracePt t="27541" x="3551238" y="4291013"/>
          <p14:tracePt t="27547" x="3543300" y="4300538"/>
          <p14:tracePt t="27562" x="3533775" y="4300538"/>
          <p14:tracePt t="27571" x="3525838" y="4308475"/>
          <p14:tracePt t="27583" x="3517900" y="4316413"/>
          <p14:tracePt t="27590" x="3500438" y="4316413"/>
          <p14:tracePt t="27599" x="3492500" y="4325938"/>
          <p14:tracePt t="27605" x="3475038" y="4333875"/>
          <p14:tracePt t="27611" x="3467100" y="4333875"/>
          <p14:tracePt t="27618" x="3457575" y="4341813"/>
          <p14:tracePt t="27625" x="3449638" y="4341813"/>
          <p14:tracePt t="27631" x="3432175" y="4351338"/>
          <p14:tracePt t="27638" x="3424238" y="4368800"/>
          <p14:tracePt t="27645" x="3406775" y="4376738"/>
          <p14:tracePt t="27655" x="3381375" y="4376738"/>
          <p14:tracePt t="27659" x="3373438" y="4384675"/>
          <p14:tracePt t="27667" x="3363913" y="4384675"/>
          <p14:tracePt t="27673" x="3348038" y="4394200"/>
          <p14:tracePt t="27680" x="3338513" y="4402138"/>
          <p14:tracePt t="27695" x="3322638" y="4410075"/>
          <p14:tracePt t="27701" x="3313113" y="4410075"/>
          <p14:tracePt t="27715" x="3305175" y="4410075"/>
          <p14:tracePt t="27729" x="3297238" y="4419600"/>
          <p14:tracePt t="27743" x="3297238" y="4427538"/>
          <p14:tracePt t="27757" x="3287713" y="4427538"/>
          <p14:tracePt t="27772" x="3279775" y="4427538"/>
          <p14:tracePt t="27890" x="3287713" y="4427538"/>
          <p14:tracePt t="27918" x="3297238" y="4427538"/>
          <p14:tracePt t="27939" x="3305175" y="4427538"/>
          <p14:tracePt t="27967" x="3313113" y="4427538"/>
          <p14:tracePt t="27988" x="3322638" y="4427538"/>
          <p14:tracePt t="28000" x="3330575" y="4427538"/>
          <p14:tracePt t="28029" x="3338513" y="4427538"/>
          <p14:tracePt t="28034" x="3348038" y="4427538"/>
          <p14:tracePt t="28049" x="3355975" y="4427538"/>
          <p14:tracePt t="28056" x="3363913" y="4427538"/>
          <p14:tracePt t="28062" x="3373438" y="4427538"/>
          <p14:tracePt t="28084" x="3381375" y="4427538"/>
          <p14:tracePt t="28090" x="3389313" y="4427538"/>
          <p14:tracePt t="28105" x="3398838" y="4427538"/>
          <p14:tracePt t="28111" x="3406775" y="4427538"/>
          <p14:tracePt t="28120" x="3414713" y="4427538"/>
          <p14:tracePt t="28124" x="3432175" y="4427538"/>
          <p14:tracePt t="28132" x="3449638" y="4427538"/>
          <p14:tracePt t="28138" x="3467100" y="4427538"/>
          <p14:tracePt t="28145" x="3492500" y="4427538"/>
          <p14:tracePt t="28154" x="3517900" y="4427538"/>
          <p14:tracePt t="28159" x="3533775" y="4427538"/>
          <p14:tracePt t="28166" x="3559175" y="4427538"/>
          <p14:tracePt t="28173" x="3576638" y="4427538"/>
          <p14:tracePt t="28181" x="3594100" y="4419600"/>
          <p14:tracePt t="28189" x="3611563" y="4419600"/>
          <p14:tracePt t="28197" x="3627438" y="4419600"/>
          <p14:tracePt t="28201" x="3636963" y="4419600"/>
          <p14:tracePt t="28208" x="3652838" y="4419600"/>
          <p14:tracePt t="28215" x="3670300" y="4419600"/>
          <p14:tracePt t="28221" x="3687763" y="4419600"/>
          <p14:tracePt t="28229" x="3695700" y="4419600"/>
          <p14:tracePt t="28238" x="3703638" y="4419600"/>
          <p14:tracePt t="28242" x="3721100" y="4419600"/>
          <p14:tracePt t="28253" x="3729038" y="4419600"/>
          <p14:tracePt t="28260" x="3746500" y="4419600"/>
          <p14:tracePt t="28263" x="3763963" y="4419600"/>
          <p14:tracePt t="28271" x="3771900" y="4419600"/>
          <p14:tracePt t="28277" x="3781425" y="4419600"/>
          <p14:tracePt t="28285" x="3789363" y="4419600"/>
          <p14:tracePt t="28291" x="3806825" y="4419600"/>
          <p14:tracePt t="28299" x="3814763" y="4419600"/>
          <p14:tracePt t="28313" x="3832225" y="4419600"/>
          <p14:tracePt t="28322" x="3840163" y="4419600"/>
          <p14:tracePt t="28334" x="3857625" y="4419600"/>
          <p14:tracePt t="28340" x="3865563" y="4419600"/>
          <p14:tracePt t="28347" x="3873500" y="4419600"/>
          <p14:tracePt t="28354" x="3890963" y="4419600"/>
          <p14:tracePt t="28361" x="3900488" y="4419600"/>
          <p14:tracePt t="28372" x="3908425" y="4419600"/>
          <p14:tracePt t="28374" x="3925888" y="4419600"/>
          <p14:tracePt t="28382" x="3933825" y="4419600"/>
          <p14:tracePt t="28388" x="3941763" y="4419600"/>
          <p14:tracePt t="28396" x="3951288" y="4419600"/>
          <p14:tracePt t="28410" x="3967163" y="4419600"/>
          <p14:tracePt t="28424" x="3976688" y="4419600"/>
          <p14:tracePt t="28438" x="3984625" y="4419600"/>
          <p14:tracePt t="28445" x="3992563" y="4419600"/>
          <p14:tracePt t="28466" x="4002088" y="4419600"/>
          <p14:tracePt t="28480" x="4010025" y="4419600"/>
          <p14:tracePt t="28515" x="4017963" y="4419600"/>
          <p14:tracePt t="28536" x="4027488" y="4419600"/>
          <p14:tracePt t="28626" x="4035425" y="4419600"/>
          <p14:tracePt t="28701" x="4044950" y="4419600"/>
          <p14:tracePt t="28849" x="4035425" y="4419600"/>
          <p14:tracePt t="28862" x="4027488" y="4419600"/>
          <p14:tracePt t="28875" x="4017963" y="4419600"/>
          <p14:tracePt t="28910" x="4010025" y="4419600"/>
          <p14:tracePt t="28924" x="4002088" y="4419600"/>
          <p14:tracePt t="28959" x="3992563" y="4419600"/>
          <p14:tracePt t="28972" x="3984625" y="4419600"/>
          <p14:tracePt t="28994" x="3976688" y="4419600"/>
          <p14:tracePt t="29020" x="3967163" y="4419600"/>
          <p14:tracePt t="29049" x="3959225" y="4419600"/>
          <p14:tracePt t="30293" x="3951288" y="4427538"/>
          <p14:tracePt t="30300" x="3951288" y="4435475"/>
          <p14:tracePt t="30306" x="3941763" y="4435475"/>
          <p14:tracePt t="30313" x="3941763" y="4445000"/>
          <p14:tracePt t="30328" x="3941763" y="4452938"/>
          <p14:tracePt t="30341" x="3933825" y="4460875"/>
          <p14:tracePt t="30363" x="3925888" y="4470400"/>
          <p14:tracePt t="30384" x="3925888" y="4478338"/>
          <p14:tracePt t="30397" x="3916363" y="4486275"/>
          <p14:tracePt t="30405" x="3916363" y="4495800"/>
          <p14:tracePt t="30410" x="3916363" y="4503738"/>
          <p14:tracePt t="30419" x="3908425" y="4521200"/>
          <p14:tracePt t="30424" x="3908425" y="4538663"/>
          <p14:tracePt t="30431" x="3900488" y="4546600"/>
          <p14:tracePt t="30438" x="3890963" y="4564063"/>
          <p14:tracePt t="30445" x="3890963" y="4589463"/>
          <p14:tracePt t="30454" x="3883025" y="4605338"/>
          <p14:tracePt t="30459" x="3883025" y="4622800"/>
          <p14:tracePt t="30466" x="3883025" y="4648200"/>
          <p14:tracePt t="30473" x="3873500" y="4673600"/>
          <p14:tracePt t="30480" x="3873500" y="4691063"/>
          <p14:tracePt t="30488" x="3865563" y="4716463"/>
          <p14:tracePt t="30494" x="3865563" y="4741863"/>
          <p14:tracePt t="30503" x="3865563" y="4759325"/>
          <p14:tracePt t="30508" x="3865563" y="4784725"/>
          <p14:tracePt t="30515" x="3865563" y="4810125"/>
          <p14:tracePt t="30523" x="3865563" y="4827588"/>
          <p14:tracePt t="30528" x="3865563" y="4843463"/>
          <p14:tracePt t="30537" x="3865563" y="4868863"/>
          <p14:tracePt t="30543" x="3865563" y="4878388"/>
          <p14:tracePt t="30550" x="3865563" y="4903788"/>
          <p14:tracePt t="30556" x="3873500" y="4919663"/>
          <p14:tracePt t="30564" x="3873500" y="4929188"/>
          <p14:tracePt t="30571" x="3873500" y="4954588"/>
          <p14:tracePt t="30577" x="3883025" y="4962525"/>
          <p14:tracePt t="30587" x="3883025" y="4972050"/>
          <p14:tracePt t="30591" x="3890963" y="4987925"/>
          <p14:tracePt t="30598" x="3900488" y="4997450"/>
          <p14:tracePt t="30605" x="3908425" y="5005388"/>
          <p14:tracePt t="30612" x="3916363" y="5022850"/>
          <p14:tracePt t="30621" x="3925888" y="5038725"/>
          <p14:tracePt t="30633" x="3925888" y="5056188"/>
          <p14:tracePt t="30639" x="3933825" y="5073650"/>
          <p14:tracePt t="30647" x="3941763" y="5081588"/>
          <p14:tracePt t="30655" x="3951288" y="5099050"/>
          <p14:tracePt t="30660" x="3959225" y="5106988"/>
          <p14:tracePt t="30670" x="3959225" y="5116513"/>
          <p14:tracePt t="30674" x="3959225" y="5132388"/>
          <p14:tracePt t="30681" x="3967163" y="5149850"/>
          <p14:tracePt t="30688" x="3976688" y="5157788"/>
          <p14:tracePt t="30695" x="3984625" y="5175250"/>
          <p14:tracePt t="30704" x="3992563" y="5183188"/>
          <p14:tracePt t="30709" x="4002088" y="5192713"/>
          <p14:tracePt t="30716" x="4002088" y="5208588"/>
          <p14:tracePt t="30723" x="4010025" y="5218113"/>
          <p14:tracePt t="30729" x="4017963" y="5226050"/>
          <p14:tracePt t="30737" x="4017963" y="5235575"/>
          <p14:tracePt t="30744" x="4027488" y="5243513"/>
          <p14:tracePt t="30754" x="4035425" y="5251450"/>
          <p14:tracePt t="30758" x="4044950" y="5260975"/>
          <p14:tracePt t="30765" x="4044950" y="5268913"/>
          <p14:tracePt t="30772" x="4044950" y="5276850"/>
          <p14:tracePt t="30778" x="4052888" y="5286375"/>
          <p14:tracePt t="30787" x="4060825" y="5294313"/>
          <p14:tracePt t="30793" x="4070350" y="5302250"/>
          <p14:tracePt t="30799" x="4070350" y="5311775"/>
          <p14:tracePt t="30807" x="4078288" y="5319713"/>
          <p14:tracePt t="30822" x="4086225" y="5337175"/>
          <p14:tracePt t="30829" x="4095750" y="5345113"/>
          <p14:tracePt t="30842" x="4095750" y="5362575"/>
          <p14:tracePt t="30850" x="4103688" y="5362575"/>
          <p14:tracePt t="30855" x="4103688" y="5380038"/>
          <p14:tracePt t="30862" x="4111625" y="5387975"/>
          <p14:tracePt t="30876" x="4111625" y="5405438"/>
          <p14:tracePt t="30884" x="4111625" y="5413375"/>
          <p14:tracePt t="30898" x="4121150" y="5421313"/>
          <p14:tracePt t="30904" x="4121150" y="5430838"/>
          <p14:tracePt t="30911" x="4129088" y="5430838"/>
          <p14:tracePt t="30922" x="4129088" y="5438775"/>
          <p14:tracePt t="30924" x="4137025" y="5438775"/>
          <p14:tracePt t="30938" x="4137025" y="5446713"/>
          <p14:tracePt t="30955" x="4137025" y="5456238"/>
          <p14:tracePt t="30981" x="4137025" y="5464175"/>
          <p14:tracePt t="31643" x="4154488" y="5464175"/>
          <p14:tracePt t="31650" x="4187825" y="5464175"/>
          <p14:tracePt t="31655" x="4205288" y="5464175"/>
          <p14:tracePt t="31663" x="4240213" y="5464175"/>
          <p14:tracePt t="31671" x="4273550" y="5472113"/>
          <p14:tracePt t="31676" x="4306888" y="5481638"/>
          <p14:tracePt t="31683" x="4332288" y="5481638"/>
          <p14:tracePt t="31690" x="4367213" y="5481638"/>
          <p14:tracePt t="31697" x="4410075" y="5489575"/>
          <p14:tracePt t="31704" x="4435475" y="5489575"/>
          <p14:tracePt t="31710" x="4468813" y="5497513"/>
          <p14:tracePt t="31719" x="4494213" y="5497513"/>
          <p14:tracePt t="31724" x="4511675" y="5497513"/>
          <p14:tracePt t="31731" x="4537075" y="5497513"/>
          <p14:tracePt t="31738" x="4545013" y="5497513"/>
          <p14:tracePt t="31745" x="4562475" y="5497513"/>
          <p14:tracePt t="31753" x="4587875" y="5497513"/>
          <p14:tracePt t="31759" x="4595813" y="5497513"/>
          <p14:tracePt t="31766" x="4621213" y="5497513"/>
          <p14:tracePt t="31773" x="4638675" y="5497513"/>
          <p14:tracePt t="31779" x="4646613" y="5497513"/>
          <p14:tracePt t="31786" x="4664075" y="5497513"/>
          <p14:tracePt t="31794" x="4681538" y="5497513"/>
          <p14:tracePt t="31804" x="4699000" y="5497513"/>
          <p14:tracePt t="31807" x="4714875" y="5497513"/>
          <p14:tracePt t="31815" x="4724400" y="5497513"/>
          <p14:tracePt t="31822" x="4732338" y="5497513"/>
          <p14:tracePt t="31829" x="4749800" y="5497513"/>
          <p14:tracePt t="31837" x="4757738" y="5497513"/>
          <p14:tracePt t="31842" x="4775200" y="5497513"/>
          <p14:tracePt t="31856" x="4783138" y="5497513"/>
          <p14:tracePt t="31863" x="4800600" y="5497513"/>
          <p14:tracePt t="31878" x="4808538" y="5497513"/>
          <p14:tracePt t="31886" x="4826000" y="5497513"/>
          <p14:tracePt t="31899" x="4833938" y="5497513"/>
          <p14:tracePt t="31905" x="4851400" y="5497513"/>
          <p14:tracePt t="31921" x="4859338" y="5497513"/>
          <p14:tracePt t="31926" x="4868863" y="5497513"/>
          <p14:tracePt t="31933" x="4876800" y="5497513"/>
          <p14:tracePt t="31940" x="4884738" y="5497513"/>
          <p14:tracePt t="31946" x="4894263" y="5497513"/>
          <p14:tracePt t="31961" x="4902200" y="5497513"/>
          <p14:tracePt t="31977" x="4910138" y="5497513"/>
          <p14:tracePt t="31988" x="4919663" y="5497513"/>
          <p14:tracePt t="32009" x="4927600" y="5497513"/>
          <p14:tracePt t="32024" x="4935538" y="5497513"/>
          <p14:tracePt t="32051" x="4945063" y="5497513"/>
          <p14:tracePt t="32074" x="4953000" y="5497513"/>
          <p14:tracePt t="32088" x="4953000" y="5489575"/>
          <p14:tracePt t="32094" x="4962525" y="5489575"/>
          <p14:tracePt t="32099" x="4970463" y="5489575"/>
          <p14:tracePt t="32107" x="4978400" y="5489575"/>
          <p14:tracePt t="32142" x="4987925" y="5489575"/>
          <p14:tracePt t="32190" x="4987925" y="5481638"/>
          <p14:tracePt t="32233" x="4978400" y="5481638"/>
          <p14:tracePt t="32238" x="4970463" y="5481638"/>
          <p14:tracePt t="32245" x="4962525" y="5481638"/>
          <p14:tracePt t="32267" x="4953000" y="5481638"/>
          <p14:tracePt t="32274" x="4945063" y="5481638"/>
          <p14:tracePt t="32281" x="4935538" y="5481638"/>
          <p14:tracePt t="32287" x="4919663" y="5481638"/>
          <p14:tracePt t="32294" x="4902200" y="5481638"/>
          <p14:tracePt t="32303" x="4884738" y="5481638"/>
          <p14:tracePt t="32308" x="4859338" y="5472113"/>
          <p14:tracePt t="32315" x="4851400" y="5472113"/>
          <p14:tracePt t="32322" x="4833938" y="5472113"/>
          <p14:tracePt t="32329" x="4818063" y="5472113"/>
          <p14:tracePt t="32343" x="4800600" y="5472113"/>
          <p14:tracePt t="32357" x="4791075" y="5472113"/>
          <p14:tracePt t="32363" x="4775200" y="5472113"/>
          <p14:tracePt t="32378" x="4765675" y="5472113"/>
          <p14:tracePt t="32386" x="4757738" y="5472113"/>
          <p14:tracePt t="32391" x="4749800" y="5472113"/>
          <p14:tracePt t="32398" x="4740275" y="5472113"/>
          <p14:tracePt t="32405" x="4724400" y="5472113"/>
          <p14:tracePt t="32412" x="4706938" y="5472113"/>
          <p14:tracePt t="32421" x="4681538" y="5472113"/>
          <p14:tracePt t="32427" x="4673600" y="5472113"/>
          <p14:tracePt t="32434" x="4656138" y="5472113"/>
          <p14:tracePt t="32440" x="4646613" y="5472113"/>
          <p14:tracePt t="32447" x="4638675" y="5472113"/>
          <p14:tracePt t="32454" x="4630738" y="5481638"/>
          <p14:tracePt t="32461" x="4621213" y="5481638"/>
          <p14:tracePt t="32475" x="4613275" y="5481638"/>
          <p14:tracePt t="32482" x="4605338" y="5481638"/>
          <p14:tracePt t="32510" x="4595813" y="5481638"/>
          <p14:tracePt t="32531" x="4587875" y="5481638"/>
          <p14:tracePt t="32594" x="4595813" y="5481638"/>
          <p14:tracePt t="32608" x="4605338" y="5481638"/>
          <p14:tracePt t="32615" x="4613275" y="5481638"/>
          <p14:tracePt t="32628" x="4621213" y="5481638"/>
          <p14:tracePt t="32637" x="4638675" y="5481638"/>
          <p14:tracePt t="32642" x="4656138" y="5481638"/>
          <p14:tracePt t="32648" x="4681538" y="5481638"/>
          <p14:tracePt t="32656" x="4714875" y="5472113"/>
          <p14:tracePt t="32663" x="4749800" y="5472113"/>
          <p14:tracePt t="32671" x="4783138" y="5472113"/>
          <p14:tracePt t="32677" x="4833938" y="5464175"/>
          <p14:tracePt t="32683" x="4894263" y="5456238"/>
          <p14:tracePt t="32690" x="4935538" y="5446713"/>
          <p14:tracePt t="32698" x="4995863" y="5446713"/>
          <p14:tracePt t="32704" x="5054600" y="5438775"/>
          <p14:tracePt t="32711" x="5106988" y="5421313"/>
          <p14:tracePt t="32720" x="5165725" y="5413375"/>
          <p14:tracePt t="32725" x="5224463" y="5405438"/>
          <p14:tracePt t="32732" x="5267325" y="5395913"/>
          <p14:tracePt t="32741" x="5318125" y="5387975"/>
          <p14:tracePt t="32745" x="5360988" y="5380038"/>
          <p14:tracePt t="32754" x="5394325" y="5380038"/>
          <p14:tracePt t="32760" x="5411788" y="5380038"/>
          <p14:tracePt t="32768" x="5437188" y="5370513"/>
          <p14:tracePt t="32773" x="5462588" y="5370513"/>
          <p14:tracePt t="32780" x="5472113" y="5370513"/>
          <p14:tracePt t="32787" x="5487988" y="5370513"/>
          <p14:tracePt t="32794" x="5497513" y="5370513"/>
          <p14:tracePt t="32808" x="5513388" y="5370513"/>
          <p14:tracePt t="32815" x="5522913" y="5370513"/>
          <p14:tracePt t="32830" x="5530850" y="5370513"/>
          <p14:tracePt t="32837" x="5538788" y="5370513"/>
          <p14:tracePt t="32851" x="5548313" y="5370513"/>
          <p14:tracePt t="32963" x="5530850" y="5370513"/>
          <p14:tracePt t="32969" x="5522913" y="5370513"/>
          <p14:tracePt t="32975" x="5497513" y="5370513"/>
          <p14:tracePt t="32981" x="5454650" y="5370513"/>
          <p14:tracePt t="32989" x="5394325" y="5370513"/>
          <p14:tracePt t="32995" x="5335588" y="5380038"/>
          <p14:tracePt t="33004" x="5267325" y="5380038"/>
          <p14:tracePt t="33010" x="5191125" y="5387975"/>
          <p14:tracePt t="33018" x="5122863" y="5387975"/>
          <p14:tracePt t="33023" x="5072063" y="5395913"/>
          <p14:tracePt t="33030" x="5046663" y="5395913"/>
          <p14:tracePt t="33038" x="5013325" y="5405438"/>
          <p14:tracePt t="33044" x="4970463" y="5405438"/>
          <p14:tracePt t="33054" x="4935538" y="5405438"/>
          <p14:tracePt t="33058" x="4910138" y="5405438"/>
          <p14:tracePt t="33065" x="4894263" y="5405438"/>
          <p14:tracePt t="33071" x="4859338" y="5405438"/>
          <p14:tracePt t="33079" x="4826000" y="5405438"/>
          <p14:tracePt t="33087" x="4791075" y="5405438"/>
          <p14:tracePt t="33092" x="4765675" y="5405438"/>
          <p14:tracePt t="33100" x="4740275" y="5405438"/>
          <p14:tracePt t="33106" x="4714875" y="5405438"/>
          <p14:tracePt t="33114" x="4689475" y="5405438"/>
          <p14:tracePt t="33120" x="4681538" y="5405438"/>
          <p14:tracePt t="33128" x="4664075" y="5405438"/>
          <p14:tracePt t="33142" x="4646613" y="5405438"/>
          <p14:tracePt t="33151" x="4638675" y="5405438"/>
          <p14:tracePt t="33163" x="4630738" y="5405438"/>
          <p14:tracePt t="33170" x="4613275" y="5405438"/>
          <p14:tracePt t="33183" x="4605338" y="5405438"/>
          <p14:tracePt t="33191" x="4595813" y="5405438"/>
          <p14:tracePt t="33211" x="4587875" y="5405438"/>
          <p14:tracePt t="33220" x="4579938" y="5405438"/>
          <p14:tracePt t="33233" x="4570413" y="5405438"/>
          <p14:tracePt t="33302" x="4579938" y="5405438"/>
          <p14:tracePt t="33310" x="4587875" y="5405438"/>
          <p14:tracePt t="33324" x="4613275" y="5405438"/>
          <p14:tracePt t="33341" x="4656138" y="5405438"/>
          <p14:tracePt t="33343" x="4689475" y="5405438"/>
          <p14:tracePt t="33350" x="4724400" y="5405438"/>
          <p14:tracePt t="33356" x="4749800" y="5413375"/>
          <p14:tracePt t="33364" x="4800600" y="5413375"/>
          <p14:tracePt t="33370" x="4851400" y="5413375"/>
          <p14:tracePt t="33377" x="4894263" y="5413375"/>
          <p14:tracePt t="33387" x="4945063" y="5421313"/>
          <p14:tracePt t="33391" x="4987925" y="5421313"/>
          <p14:tracePt t="33399" x="5029200" y="5421313"/>
          <p14:tracePt t="33405" x="5072063" y="5421313"/>
          <p14:tracePt t="33412" x="5106988" y="5421313"/>
          <p14:tracePt t="33420" x="5140325" y="5421313"/>
          <p14:tracePt t="33427" x="5165725" y="5421313"/>
          <p14:tracePt t="33434" x="5173663" y="5421313"/>
          <p14:tracePt t="33440" x="5199063" y="5421313"/>
          <p14:tracePt t="33447" x="5208588" y="5421313"/>
          <p14:tracePt t="33453" x="5224463" y="5421313"/>
          <p14:tracePt t="33461" x="5241925" y="5421313"/>
          <p14:tracePt t="33475" x="5259388" y="5421313"/>
          <p14:tracePt t="33483" x="5267325" y="5421313"/>
          <p14:tracePt t="33489" x="5276850" y="5421313"/>
          <p14:tracePt t="33496" x="5292725" y="5421313"/>
          <p14:tracePt t="33504" x="5302250" y="5421313"/>
          <p14:tracePt t="33510" x="5318125" y="5421313"/>
          <p14:tracePt t="33517" x="5327650" y="5421313"/>
          <p14:tracePt t="33523" x="5335588" y="5421313"/>
          <p14:tracePt t="33530" x="5353050" y="5421313"/>
          <p14:tracePt t="33538" x="5360988" y="5421313"/>
          <p14:tracePt t="33544" x="5368925" y="5421313"/>
          <p14:tracePt t="33553" x="5378450" y="5421313"/>
          <p14:tracePt t="33559" x="5394325" y="5421313"/>
          <p14:tracePt t="33567" x="5403850" y="5421313"/>
          <p14:tracePt t="33572" x="5411788" y="5421313"/>
          <p14:tracePt t="33580" x="5429250" y="5421313"/>
          <p14:tracePt t="33587" x="5446713" y="5421313"/>
          <p14:tracePt t="33593" x="5454650" y="5421313"/>
          <p14:tracePt t="33602" x="5472113" y="5421313"/>
          <p14:tracePt t="33607" x="5480050" y="5421313"/>
          <p14:tracePt t="33614" x="5487988" y="5421313"/>
          <p14:tracePt t="33621" x="5505450" y="5421313"/>
          <p14:tracePt t="33628" x="5513388" y="5421313"/>
          <p14:tracePt t="33637" x="5530850" y="5421313"/>
          <p14:tracePt t="33650" x="5538788" y="5421313"/>
          <p14:tracePt t="33656" x="5548313" y="5421313"/>
          <p14:tracePt t="33662" x="5556250" y="5421313"/>
          <p14:tracePt t="33671" x="5565775" y="5421313"/>
          <p14:tracePt t="33676" x="5573713" y="5421313"/>
          <p14:tracePt t="33687" x="5581650" y="5421313"/>
          <p14:tracePt t="33690" x="5591175" y="5421313"/>
          <p14:tracePt t="33697" x="5599113" y="5421313"/>
          <p14:tracePt t="33704" x="5607050" y="5421313"/>
          <p14:tracePt t="33711" x="5616575" y="5421313"/>
          <p14:tracePt t="33720" x="5632450" y="5421313"/>
          <p14:tracePt t="33725" x="5641975" y="5421313"/>
          <p14:tracePt t="33733" x="5649913" y="5421313"/>
          <p14:tracePt t="33739" x="5657850" y="5421313"/>
          <p14:tracePt t="33746" x="5675313" y="5421313"/>
          <p14:tracePt t="33753" x="5683250" y="5421313"/>
          <p14:tracePt t="33761" x="5692775" y="5421313"/>
          <p14:tracePt t="33769" x="5708650" y="5421313"/>
          <p14:tracePt t="33776" x="5718175" y="5421313"/>
          <p14:tracePt t="33780" x="5726113" y="5421313"/>
          <p14:tracePt t="33787" x="5735638" y="5421313"/>
          <p14:tracePt t="33794" x="5743575" y="5421313"/>
          <p14:tracePt t="33809" x="5761038" y="5421313"/>
          <p14:tracePt t="33823" x="5768975" y="5421313"/>
          <p14:tracePt t="33831" x="5786438" y="5421313"/>
          <p14:tracePt t="33844" x="5794375" y="5421313"/>
          <p14:tracePt t="33852" x="5811838" y="5421313"/>
          <p14:tracePt t="33864" x="5819775" y="5421313"/>
          <p14:tracePt t="33871" x="5827713" y="5421313"/>
          <p14:tracePt t="33887" x="5837238" y="5421313"/>
          <p14:tracePt t="33892" x="5845175" y="5421313"/>
          <p14:tracePt t="33899" x="5853113" y="5421313"/>
          <p14:tracePt t="33926" x="5862638" y="5421313"/>
          <p14:tracePt t="33940" x="5870575" y="5421313"/>
          <p14:tracePt t="34330" x="5862638" y="5421313"/>
          <p14:tracePt t="34337" x="5837238" y="5421313"/>
          <p14:tracePt t="34344" x="5811838" y="5421313"/>
          <p14:tracePt t="34352" x="5768975" y="5421313"/>
          <p14:tracePt t="34357" x="5735638" y="5421313"/>
          <p14:tracePt t="34364" x="5683250" y="5421313"/>
          <p14:tracePt t="34371" x="5632450" y="5421313"/>
          <p14:tracePt t="34378" x="5591175" y="5421313"/>
          <p14:tracePt t="34387" x="5530850" y="5421313"/>
          <p14:tracePt t="34392" x="5480050" y="5421313"/>
          <p14:tracePt t="34399" x="5421313" y="5421313"/>
          <p14:tracePt t="34406" x="5378450" y="5421313"/>
          <p14:tracePt t="34413" x="5318125" y="5421313"/>
          <p14:tracePt t="34421" x="5259388" y="5421313"/>
          <p14:tracePt t="34428" x="5216525" y="5421313"/>
          <p14:tracePt t="34436" x="5157788" y="5421313"/>
          <p14:tracePt t="34441" x="5097463" y="5421313"/>
          <p14:tracePt t="34448" x="5054600" y="5421313"/>
          <p14:tracePt t="34455" x="5013325" y="5421313"/>
          <p14:tracePt t="34462" x="4978400" y="5421313"/>
          <p14:tracePt t="34470" x="4945063" y="5421313"/>
          <p14:tracePt t="34476" x="4902200" y="5421313"/>
          <p14:tracePt t="34483" x="4876800" y="5421313"/>
          <p14:tracePt t="34489" x="4851400" y="5421313"/>
          <p14:tracePt t="34496" x="4826000" y="5421313"/>
          <p14:tracePt t="34503" x="4808538" y="5421313"/>
          <p14:tracePt t="34510" x="4783138" y="5413375"/>
          <p14:tracePt t="34520" x="4749800" y="5413375"/>
          <p14:tracePt t="34524" x="4724400" y="5413375"/>
          <p14:tracePt t="34531" x="4706938" y="5413375"/>
          <p14:tracePt t="34538" x="4673600" y="5413375"/>
          <p14:tracePt t="34544" x="4646613" y="5413375"/>
          <p14:tracePt t="34553" x="4613275" y="5413375"/>
          <p14:tracePt t="34559" x="4595813" y="5413375"/>
          <p14:tracePt t="34567" x="4562475" y="5413375"/>
          <p14:tracePt t="34573" x="4537075" y="5421313"/>
          <p14:tracePt t="34580" x="4511675" y="5421313"/>
          <p14:tracePt t="34588" x="4486275" y="5430838"/>
          <p14:tracePt t="34594" x="4460875" y="5430838"/>
          <p14:tracePt t="34603" x="4425950" y="5438775"/>
          <p14:tracePt t="34607" x="4410075" y="5438775"/>
          <p14:tracePt t="34614" x="4375150" y="5438775"/>
          <p14:tracePt t="34621" x="4349750" y="5446713"/>
          <p14:tracePt t="34629" x="4316413" y="5456238"/>
          <p14:tracePt t="34636" x="4298950" y="5456238"/>
          <p14:tracePt t="34642" x="4273550" y="5464175"/>
          <p14:tracePt t="34651" x="4256088" y="5464175"/>
          <p14:tracePt t="34656" x="4248150" y="5464175"/>
          <p14:tracePt t="34663" x="4230688" y="5464175"/>
          <p14:tracePt t="34670" x="4214813" y="5464175"/>
          <p14:tracePt t="34677" x="4205288" y="5464175"/>
          <p14:tracePt t="34686" x="4179888" y="5464175"/>
          <p14:tracePt t="34690" x="4162425" y="5472113"/>
          <p14:tracePt t="34698" x="4154488" y="5472113"/>
          <p14:tracePt t="34705" x="4129088" y="5481638"/>
          <p14:tracePt t="34712" x="4103688" y="5481638"/>
          <p14:tracePt t="34721" x="4095750" y="5481638"/>
          <p14:tracePt t="34726" x="4070350" y="5489575"/>
          <p14:tracePt t="34734" x="4052888" y="5489575"/>
          <p14:tracePt t="34740" x="4044950" y="5497513"/>
          <p14:tracePt t="34746" x="4017963" y="5497513"/>
          <p14:tracePt t="34753" x="4002088" y="5507038"/>
          <p14:tracePt t="34770" x="3976688" y="5507038"/>
          <p14:tracePt t="34774" x="3967163" y="5514975"/>
          <p14:tracePt t="34781" x="3951288" y="5514975"/>
          <p14:tracePt t="34788" x="3933825" y="5524500"/>
          <p14:tracePt t="34795" x="3925888" y="5524500"/>
          <p14:tracePt t="34803" x="3908425" y="5524500"/>
          <p14:tracePt t="34809" x="3890963" y="5524500"/>
          <p14:tracePt t="34819" x="3883025" y="5532438"/>
          <p14:tracePt t="34823" x="3873500" y="5532438"/>
          <p14:tracePt t="34830" x="3857625" y="5532438"/>
          <p14:tracePt t="34838" x="3848100" y="5540375"/>
          <p14:tracePt t="34843" x="3840163" y="5540375"/>
          <p14:tracePt t="34852" x="3822700" y="5549900"/>
          <p14:tracePt t="34868" x="3814763" y="5549900"/>
          <p14:tracePt t="34872" x="3806825" y="5557838"/>
          <p14:tracePt t="34886" x="3797300" y="5557838"/>
          <p14:tracePt t="34892" x="3789363" y="5557838"/>
          <p14:tracePt t="34914" x="3781425" y="5557838"/>
          <p14:tracePt t="34942" x="3771900" y="5557838"/>
          <p14:tracePt t="35145" x="3781425" y="5557838"/>
          <p14:tracePt t="35151" x="3789363" y="5557838"/>
          <p14:tracePt t="35157" x="3806825" y="5549900"/>
          <p14:tracePt t="35164" x="3814763" y="5549900"/>
          <p14:tracePt t="35172" x="3832225" y="5549900"/>
          <p14:tracePt t="35177" x="3840163" y="5540375"/>
          <p14:tracePt t="35186" x="3848100" y="5540375"/>
          <p14:tracePt t="35191" x="3857625" y="5540375"/>
          <p14:tracePt t="35198" x="3865563" y="5540375"/>
          <p14:tracePt t="35213" x="3873500" y="5540375"/>
          <p14:tracePt t="35220" x="3883025" y="5540375"/>
          <p14:tracePt t="35227" x="3890963" y="5540375"/>
          <p14:tracePt t="35248" x="3900488" y="5540375"/>
          <p14:tracePt t="35354" x="3890963" y="5540375"/>
          <p14:tracePt t="35367" x="3883025" y="5540375"/>
          <p14:tracePt t="35389" x="3873500" y="5540375"/>
          <p14:tracePt t="35457" x="3883025" y="5540375"/>
          <p14:tracePt t="35472" x="3890963" y="5540375"/>
          <p14:tracePt t="35485" x="3900488" y="5540375"/>
          <p14:tracePt t="35493" x="3908425" y="5540375"/>
          <p14:tracePt t="35504" x="3925888" y="5532438"/>
          <p14:tracePt t="35511" x="3941763" y="5532438"/>
          <p14:tracePt t="35525" x="3959225" y="5532438"/>
          <p14:tracePt t="35532" x="3976688" y="5524500"/>
          <p14:tracePt t="35545" x="3992563" y="5524500"/>
          <p14:tracePt t="35560" x="4002088" y="5524500"/>
          <p14:tracePt t="35569" x="4010025" y="5524500"/>
          <p14:tracePt t="35574" x="4017963" y="5524500"/>
          <p14:tracePt t="35630" x="4010025" y="5524500"/>
          <p14:tracePt t="35636" x="4002088" y="5514975"/>
          <p14:tracePt t="35644" x="3984625" y="5514975"/>
          <p14:tracePt t="35651" x="3967163" y="5507038"/>
          <p14:tracePt t="35657" x="3959225" y="5507038"/>
          <p14:tracePt t="35663" x="3941763" y="5507038"/>
          <p14:tracePt t="35679" x="3925888" y="5507038"/>
          <p14:tracePt t="35692" x="3916363" y="5507038"/>
          <p14:tracePt t="35698" x="3908425" y="5507038"/>
          <p14:tracePt t="35727" x="3900488" y="5507038"/>
          <p14:tracePt t="35783" x="3908425" y="5507038"/>
          <p14:tracePt t="35790" x="3916363" y="5507038"/>
          <p14:tracePt t="35804" x="3933825" y="5507038"/>
          <p14:tracePt t="35810" x="3941763" y="5507038"/>
          <p14:tracePt t="35819" x="3959225" y="5497513"/>
          <p14:tracePt t="35824" x="4002088" y="5497513"/>
          <p14:tracePt t="35830" x="4060825" y="5497513"/>
          <p14:tracePt t="35838" x="4137025" y="5489575"/>
          <p14:tracePt t="35844" x="4205288" y="5489575"/>
          <p14:tracePt t="35853" x="4306888" y="5489575"/>
          <p14:tracePt t="35858" x="4392613" y="5489575"/>
          <p14:tracePt t="35865" x="4435475" y="5489575"/>
          <p14:tracePt t="35872" x="4476750" y="5489575"/>
          <p14:tracePt t="35887" x="4519613" y="5489575"/>
          <p14:tracePt t="35892" x="4545013" y="5489575"/>
          <p14:tracePt t="35901" x="4554538" y="5489575"/>
          <p14:tracePt t="35907" x="4562475" y="5489575"/>
          <p14:tracePt t="35914" x="4570413" y="5489575"/>
          <p14:tracePt t="35921" x="4579938" y="5489575"/>
          <p14:tracePt t="35943" x="4587875" y="5489575"/>
          <p14:tracePt t="35949" x="4595813" y="5489575"/>
          <p14:tracePt t="36019" x="4587875" y="5489575"/>
          <p14:tracePt t="36033" x="4570413" y="5489575"/>
          <p14:tracePt t="36039" x="4554538" y="5489575"/>
          <p14:tracePt t="36046" x="4529138" y="5497513"/>
          <p14:tracePt t="36053" x="4476750" y="5497513"/>
          <p14:tracePt t="36060" x="4418013" y="5507038"/>
          <p14:tracePt t="36070" x="4332288" y="5514975"/>
          <p14:tracePt t="36074" x="4265613" y="5532438"/>
          <p14:tracePt t="36081" x="4205288" y="5540375"/>
          <p14:tracePt t="36088" x="4154488" y="5549900"/>
          <p14:tracePt t="36094" x="4121150" y="5557838"/>
          <p14:tracePt t="36103" x="4103688" y="5557838"/>
          <p14:tracePt t="36108" x="4078288" y="5557838"/>
          <p14:tracePt t="36117" x="4060825" y="5565775"/>
          <p14:tracePt t="36130" x="4052888" y="5565775"/>
          <p14:tracePt t="36137" x="4035425" y="5565775"/>
          <p14:tracePt t="36157" x="4027488" y="5565775"/>
          <p14:tracePt t="36164" x="4017963" y="5565775"/>
          <p14:tracePt t="36186" x="4010025" y="5565775"/>
          <p14:tracePt t="36270" x="4017963" y="5565775"/>
          <p14:tracePt t="36276" x="4027488" y="5565775"/>
          <p14:tracePt t="36284" x="4035425" y="5565775"/>
          <p14:tracePt t="36289" x="4060825" y="5565775"/>
          <p14:tracePt t="36296" x="4095750" y="5557838"/>
          <p14:tracePt t="36303" x="4154488" y="5549900"/>
          <p14:tracePt t="36310" x="4256088" y="5524500"/>
          <p14:tracePt t="36319" x="4367213" y="5514975"/>
          <p14:tracePt t="36324" x="4486275" y="5497513"/>
          <p14:tracePt t="36331" x="4554538" y="5489575"/>
          <p14:tracePt t="36338" x="4613275" y="5489575"/>
          <p14:tracePt t="36345" x="4656138" y="5489575"/>
          <p14:tracePt t="36352" x="4689475" y="5481638"/>
          <p14:tracePt t="36359" x="4714875" y="5481638"/>
          <p14:tracePt t="36367" x="4732338" y="5481638"/>
          <p14:tracePt t="36372" x="4757738" y="5481638"/>
          <p14:tracePt t="36379" x="4783138" y="5481638"/>
          <p14:tracePt t="36386" x="4791075" y="5481638"/>
          <p14:tracePt t="36393" x="4818063" y="5472113"/>
          <p14:tracePt t="36402" x="4833938" y="5472113"/>
          <p14:tracePt t="36407" x="4851400" y="5464175"/>
          <p14:tracePt t="36414" x="4876800" y="5464175"/>
          <p14:tracePt t="36421" x="4902200" y="5464175"/>
          <p14:tracePt t="36428" x="4919663" y="5464175"/>
          <p14:tracePt t="36437" x="4935538" y="5464175"/>
          <p14:tracePt t="36442" x="4953000" y="5464175"/>
          <p14:tracePt t="36449" x="4962525" y="5464175"/>
          <p14:tracePt t="36456" x="4978400" y="5464175"/>
          <p14:tracePt t="36471" x="4987925" y="5464175"/>
          <p14:tracePt t="36478" x="5003800" y="5464175"/>
          <p14:tracePt t="36491" x="5013325" y="5464175"/>
          <p14:tracePt t="36497" x="5021263" y="5464175"/>
          <p14:tracePt t="36504" x="5029200" y="5464175"/>
          <p14:tracePt t="36534" x="5038725" y="5464175"/>
          <p14:tracePt t="36547" x="5046663" y="5464175"/>
          <p14:tracePt t="36602" x="5046663" y="5456238"/>
          <p14:tracePt t="37785" x="5080000" y="5446713"/>
          <p14:tracePt t="37792" x="5114925" y="5438775"/>
          <p14:tracePt t="37797" x="5165725" y="5421313"/>
          <p14:tracePt t="37804" x="5208588" y="5421313"/>
          <p14:tracePt t="37811" x="5241925" y="5413375"/>
          <p14:tracePt t="37819" x="5259388" y="5405438"/>
          <p14:tracePt t="37825" x="5284788" y="5405438"/>
          <p14:tracePt t="37832" x="5310188" y="5395913"/>
          <p14:tracePt t="37838" x="5318125" y="5395913"/>
          <p14:tracePt t="37845" x="5343525" y="5387975"/>
          <p14:tracePt t="37853" x="5360988" y="5387975"/>
          <p14:tracePt t="37859" x="5368925" y="5387975"/>
          <p14:tracePt t="37868" x="5386388" y="5387975"/>
          <p14:tracePt t="37873" x="5403850" y="5387975"/>
          <p14:tracePt t="37888" x="5421313" y="5387975"/>
          <p14:tracePt t="37894" x="5429250" y="5387975"/>
          <p14:tracePt t="37903" x="5437188" y="5387975"/>
          <p14:tracePt t="37908" x="5462588" y="5387975"/>
          <p14:tracePt t="37915" x="5472113" y="5387975"/>
          <p14:tracePt t="37921" x="5487988" y="5387975"/>
          <p14:tracePt t="37929" x="5505450" y="5387975"/>
          <p14:tracePt t="37935" x="5522913" y="5387975"/>
          <p14:tracePt t="37943" x="5548313" y="5387975"/>
          <p14:tracePt t="37952" x="5565775" y="5387975"/>
          <p14:tracePt t="37958" x="5591175" y="5387975"/>
          <p14:tracePt t="37967" x="5624513" y="5387975"/>
          <p14:tracePt t="37972" x="5649913" y="5387975"/>
          <p14:tracePt t="37978" x="5683250" y="5387975"/>
          <p14:tracePt t="37985" x="5718175" y="5387975"/>
          <p14:tracePt t="37992" x="5751513" y="5387975"/>
          <p14:tracePt t="37998" x="5776913" y="5387975"/>
          <p14:tracePt t="38005" x="5811838" y="5387975"/>
          <p14:tracePt t="38012" x="5845175" y="5387975"/>
          <p14:tracePt t="38020" x="5870575" y="5387975"/>
          <p14:tracePt t="38026" x="5888038" y="5387975"/>
          <p14:tracePt t="38035" x="5913438" y="5387975"/>
          <p14:tracePt t="38040" x="5930900" y="5387975"/>
          <p14:tracePt t="38048" x="5938838" y="5387975"/>
          <p14:tracePt t="38054" x="5946775" y="5387975"/>
          <p14:tracePt t="38061" x="5956300" y="5387975"/>
          <p14:tracePt t="38070" x="5964238" y="5387975"/>
          <p14:tracePt t="38075" x="5981700" y="5387975"/>
          <p14:tracePt t="38090" x="5989638" y="5387975"/>
          <p14:tracePt t="38096" x="5997575" y="5387975"/>
          <p14:tracePt t="38109" x="6007100" y="5387975"/>
          <p14:tracePt t="38120" x="6015038" y="5387975"/>
          <p14:tracePt t="38126" x="6024563" y="5387975"/>
          <p14:tracePt t="38138" x="6032500" y="5387975"/>
          <p14:tracePt t="38144" x="6040438" y="5387975"/>
          <p14:tracePt t="38167" x="6040438" y="5395913"/>
          <p14:tracePt t="38182" x="6049963" y="5395913"/>
          <p14:tracePt t="38190" x="6049963" y="5405438"/>
          <p14:tracePt t="38203" x="6057900" y="5405438"/>
          <p14:tracePt t="38216" x="6065838" y="5405438"/>
          <p14:tracePt t="38555" x="6065838" y="5395913"/>
          <p14:tracePt t="39090" x="6134100" y="5395913"/>
          <p14:tracePt t="39098" x="6245225" y="5413375"/>
          <p14:tracePt t="39103" x="6346825" y="5421313"/>
          <p14:tracePt t="39111" x="6430963" y="5430838"/>
          <p14:tracePt t="39118" x="6524625" y="5446713"/>
          <p14:tracePt t="39124" x="6592888" y="5456238"/>
          <p14:tracePt t="39131" x="6669088" y="5464175"/>
          <p14:tracePt t="39138" x="6770688" y="5489575"/>
          <p14:tracePt t="39146" x="6838950" y="5497513"/>
          <p14:tracePt t="39153" x="6907213" y="5514975"/>
          <p14:tracePt t="39159" x="6950075" y="5524500"/>
          <p14:tracePt t="39169" x="6992938" y="5532438"/>
          <p14:tracePt t="39173" x="7043738" y="5557838"/>
          <p14:tracePt t="39180" x="7102475" y="5575300"/>
          <p14:tracePt t="39187" x="7162800" y="5600700"/>
          <p14:tracePt t="39195" x="7239000" y="5616575"/>
          <p14:tracePt t="39203" x="7332663" y="5659438"/>
          <p14:tracePt t="39209" x="7416800" y="5694363"/>
          <p14:tracePt t="39216" x="7493000" y="5727700"/>
          <p14:tracePt t="39221" x="7561263" y="5761038"/>
          <p14:tracePt t="39228" x="7596188" y="5778500"/>
          <p14:tracePt t="39236" x="7629525" y="5795963"/>
          <p14:tracePt t="39243" x="7654925" y="5813425"/>
          <p14:tracePt t="39253" x="7688263" y="5829300"/>
          <p14:tracePt t="39257" x="7715250" y="5846763"/>
          <p14:tracePt t="39264" x="7740650" y="5854700"/>
          <p14:tracePt t="39270" x="7773988" y="5872163"/>
          <p14:tracePt t="39277" x="7816850" y="5897563"/>
          <p14:tracePt t="39286" x="7842250" y="5915025"/>
          <p14:tracePt t="39291" x="7875588" y="5932488"/>
          <p14:tracePt t="39299" x="7910513" y="5948363"/>
          <p14:tracePt t="39305" x="7943850" y="5957888"/>
          <p14:tracePt t="39312" x="7961313" y="5973763"/>
          <p14:tracePt t="39319" x="7986713" y="5991225"/>
          <p14:tracePt t="39326" x="8012113" y="5999163"/>
          <p14:tracePt t="39335" x="8029575" y="5999163"/>
          <p14:tracePt t="39340" x="8045450" y="6008688"/>
          <p14:tracePt t="39348" x="8062913" y="6024563"/>
          <p14:tracePt t="39354" x="8088313" y="6034088"/>
          <p14:tracePt t="39361" x="8113713" y="6042025"/>
          <p14:tracePt t="39369" x="8121650" y="6059488"/>
          <p14:tracePt t="39374" x="8147050" y="6067425"/>
          <p14:tracePt t="39383" x="8164513" y="6067425"/>
          <p14:tracePt t="39389" x="8189913" y="6076950"/>
          <p14:tracePt t="39395" x="8199438" y="6092825"/>
          <p14:tracePt t="39403" x="8215313" y="6102350"/>
          <p14:tracePt t="39409" x="8232775" y="6110288"/>
          <p14:tracePt t="39418" x="8258175" y="6127750"/>
          <p14:tracePt t="39423" x="8266113" y="6135688"/>
          <p14:tracePt t="39430" x="8283575" y="6135688"/>
          <p14:tracePt t="39437" x="8301038" y="6153150"/>
          <p14:tracePt t="39444" x="8318500" y="6161088"/>
          <p14:tracePt t="39452" x="8326438" y="6178550"/>
          <p14:tracePt t="39458" x="8343900" y="6186488"/>
          <p14:tracePt t="39466" x="8351838" y="6186488"/>
          <p14:tracePt t="39471" x="8351838" y="6194425"/>
          <p14:tracePt t="39478" x="8369300" y="6203950"/>
          <p14:tracePt t="39486" x="8377238" y="6203950"/>
          <p14:tracePt t="39492" x="8377238" y="6211888"/>
          <p14:tracePt t="39502" x="8385175" y="6211888"/>
          <p14:tracePt t="39506" x="8385175" y="6221413"/>
          <p14:tracePt t="39513" x="8394700" y="6229350"/>
          <p14:tracePt t="39520" x="8402638" y="6229350"/>
          <p14:tracePt t="39528" x="8402638" y="6237288"/>
          <p14:tracePt t="39535" x="8410575" y="6246813"/>
          <p14:tracePt t="39542" x="8420100" y="6254750"/>
          <p14:tracePt t="39557" x="8435975" y="6272213"/>
          <p14:tracePt t="39562" x="8445500" y="6280150"/>
          <p14:tracePt t="39577" x="8453438" y="6297613"/>
          <p14:tracePt t="39585" x="8462963" y="6305550"/>
          <p14:tracePt t="39600" x="8470900" y="6323013"/>
          <p14:tracePt t="39606" x="8470900" y="6330950"/>
          <p14:tracePt t="39610" x="8478838" y="6330950"/>
          <p14:tracePt t="39618" x="8488363" y="6338888"/>
          <p14:tracePt t="39624" x="8496300" y="6348413"/>
          <p14:tracePt t="39646" x="8496300" y="6356350"/>
          <p14:tracePt t="39653" x="8504238" y="6365875"/>
          <p14:tracePt t="39660" x="8513763" y="6373813"/>
          <p14:tracePt t="39673" x="8521700" y="6381750"/>
          <p14:tracePt t="39682" x="8539163" y="6381750"/>
          <p14:tracePt t="39687" x="8539163" y="6391275"/>
          <p14:tracePt t="39694" x="8547100" y="6391275"/>
          <p14:tracePt t="39702" x="8564563" y="6407150"/>
          <p14:tracePt t="39707" x="8564563" y="6416675"/>
          <p14:tracePt t="39715" x="8572500" y="6416675"/>
          <p14:tracePt t="39721" x="8580438" y="6424613"/>
          <p14:tracePt t="39728" x="8589963" y="6424613"/>
          <p14:tracePt t="39736" x="8597900" y="6432550"/>
          <p14:tracePt t="39743" x="8605838" y="6442075"/>
          <p14:tracePt t="39758" x="8615363" y="6450013"/>
          <p14:tracePt t="39765" x="8623300" y="6457950"/>
          <p14:tracePt t="39770" x="8632825" y="6457950"/>
          <p14:tracePt t="39792" x="8632825" y="6467475"/>
          <p14:tracePt t="39801" x="8640763" y="6467475"/>
          <p14:tracePt t="39813" x="8648700" y="6475413"/>
          <p14:tracePt t="39827" x="8648700" y="6483350"/>
          <p14:tracePt t="39840" x="8658225" y="6483350"/>
          <p14:tracePt t="39947" x="8658225" y="6475413"/>
          <p14:tracePt t="39967" x="8658225" y="6467475"/>
          <p14:tracePt t="39979" x="8648700" y="6457950"/>
          <p14:tracePt t="39986" x="8640763" y="6450013"/>
          <p14:tracePt t="40001" x="8640763" y="6442075"/>
          <p14:tracePt t="40007" x="8640763" y="6432550"/>
          <p14:tracePt t="40014" x="8632825" y="6432550"/>
          <p14:tracePt t="40036" x="8615363" y="6416675"/>
          <p14:tracePt t="40049" x="8615363" y="6407150"/>
          <p14:tracePt t="40062" x="8605838" y="6407150"/>
          <p14:tracePt t="40077" x="8597900" y="6399213"/>
          <p14:tracePt t="40090" x="8589963" y="6391275"/>
          <p14:tracePt t="40097" x="8580438" y="6391275"/>
          <p14:tracePt t="40104" x="8572500" y="6391275"/>
          <p14:tracePt t="40111" x="8572500" y="6381750"/>
          <p14:tracePt t="40139" x="8564563" y="6381750"/>
          <p14:tracePt t="40146" x="8555038" y="6381750"/>
          <p14:tracePt t="40181" x="8547100" y="6381750"/>
          <p14:tracePt t="40187" x="8547100" y="6373813"/>
          <p14:tracePt t="40195" x="8539163" y="6373813"/>
          <p14:tracePt t="40209" x="8529638" y="6373813"/>
          <p14:tracePt t="46542" x="8605838" y="6373813"/>
          <p14:tracePt t="46549" x="8810625" y="6348413"/>
          <p14:tracePt t="46555" x="9013825" y="6330950"/>
          <p14:tracePt t="46561" x="9201150" y="6323013"/>
          <p14:tracePt t="46568" x="9413875" y="6305550"/>
          <p14:tracePt t="46575" x="9566275" y="6305550"/>
          <p14:tracePt t="46584" x="9694863" y="6305550"/>
          <p14:tracePt t="46589" x="9796463" y="6305550"/>
          <p14:tracePt t="46600" x="9906000" y="6305550"/>
          <p14:tracePt t="46603" x="10017125" y="6323013"/>
          <p14:tracePt t="46611" x="10144125" y="6323013"/>
          <p14:tracePt t="46617" x="10245725" y="6323013"/>
          <p14:tracePt t="46625" x="10356850" y="6323013"/>
          <p14:tracePt t="46632" x="10467975" y="6323013"/>
          <p14:tracePt t="46637" x="10544175" y="6330950"/>
          <p14:tracePt t="46645" x="10645775" y="6338888"/>
          <p14:tracePt t="46651" x="10756900" y="6356350"/>
          <p14:tracePt t="46658" x="10858500" y="6356350"/>
          <p14:tracePt t="46667" x="10960100" y="6365875"/>
          <p14:tracePt t="46673" x="11061700" y="6373813"/>
          <p14:tracePt t="46680" x="11155363" y="6391275"/>
          <p14:tracePt t="46686" x="11231563" y="6391275"/>
          <p14:tracePt t="46693" x="11333163" y="6399213"/>
          <p14:tracePt t="46701" x="11401425" y="6407150"/>
          <p14:tracePt t="46707" x="11477625" y="6407150"/>
          <p14:tracePt t="46718" x="11545888" y="6416675"/>
          <p14:tracePt t="46721" x="11664950" y="6416675"/>
          <p14:tracePt t="46727" x="11869738" y="6381750"/>
          <p14:tracePt t="46734" x="12004675" y="6381750"/>
          <p14:tracePt t="46742" x="12106275" y="6373813"/>
          <p14:tracePt t="46751" x="12166600" y="6373813"/>
        </p14:tracePtLst>
      </p14:laserTrace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E01E020-74E7-4613-854F-49D312724B45}"/>
              </a:ext>
            </a:extLst>
          </p:cNvPr>
          <p:cNvSpPr/>
          <p:nvPr/>
        </p:nvSpPr>
        <p:spPr>
          <a:xfrm rot="10800000">
            <a:off x="1979714" y="186787"/>
            <a:ext cx="9436968" cy="1091953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7CDA46-5A24-42E1-96F7-D05018D3E718}"/>
              </a:ext>
            </a:extLst>
          </p:cNvPr>
          <p:cNvSpPr/>
          <p:nvPr/>
        </p:nvSpPr>
        <p:spPr>
          <a:xfrm>
            <a:off x="1287261" y="155721"/>
            <a:ext cx="1154097" cy="1154098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228D46-9D30-4035-B4F0-2B5DFFA48F86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A781F7-C4E1-4614-BA4D-513FFD5DDBC5}"/>
              </a:ext>
            </a:extLst>
          </p:cNvPr>
          <p:cNvSpPr txBox="1"/>
          <p:nvPr/>
        </p:nvSpPr>
        <p:spPr>
          <a:xfrm>
            <a:off x="2441358" y="346789"/>
            <a:ext cx="894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quen và tìm hiểu cửa sổ làm việc của Word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23181C4-F8A6-4E0D-B449-4D5F47345EEC}"/>
              </a:ext>
            </a:extLst>
          </p:cNvPr>
          <p:cNvSpPr/>
          <p:nvPr/>
        </p:nvSpPr>
        <p:spPr>
          <a:xfrm>
            <a:off x="152400" y="1438744"/>
            <a:ext cx="11896078" cy="5263535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AE40C7-6188-414A-BB76-89C8E4AF13EA}"/>
              </a:ext>
            </a:extLst>
          </p:cNvPr>
          <p:cNvSpPr txBox="1"/>
          <p:nvPr/>
        </p:nvSpPr>
        <p:spPr>
          <a:xfrm>
            <a:off x="765868" y="2294476"/>
            <a:ext cx="107863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5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 </a:t>
            </a:r>
            <a:r>
              <a:rPr lang="en-US" sz="4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quan sát các thành phần trên cửa sổ làm việc của Word và cho biết những thành phần chính của nó gồm những gì?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617134"/>
      </p:ext>
    </p:extLst>
  </p:cSld>
  <p:clrMapOvr>
    <a:masterClrMapping/>
  </p:clrMapOvr>
  <p:transition spd="slow" advTm="49584">
    <p:push dir="r"/>
  </p:transition>
  <p:extLst>
    <p:ext uri="{3A86A75C-4F4B-4683-9AE1-C65F6400EC91}">
      <p14:laserTraceLst xmlns:p14="http://schemas.microsoft.com/office/powerpoint/2010/main">
        <p14:tracePtLst>
          <p14:tracePt t="3787" x="595313" y="3109913"/>
          <p14:tracePt t="3794" x="628650" y="3059113"/>
          <p14:tracePt t="3799" x="654050" y="3008313"/>
          <p14:tracePt t="3806" x="688975" y="2932113"/>
          <p14:tracePt t="3813" x="722313" y="2871788"/>
          <p14:tracePt t="3821" x="755650" y="2805113"/>
          <p14:tracePt t="3827" x="773113" y="2762250"/>
          <p14:tracePt t="3834" x="806450" y="2693988"/>
          <p14:tracePt t="3845" x="823913" y="2651125"/>
          <p14:tracePt t="3848" x="841375" y="2608263"/>
          <p14:tracePt t="3855" x="849313" y="2582863"/>
          <p14:tracePt t="3862" x="858838" y="2549525"/>
          <p14:tracePt t="3869" x="874713" y="2516188"/>
          <p14:tracePt t="3877" x="884238" y="2489200"/>
          <p14:tracePt t="3883" x="892175" y="2455863"/>
          <p14:tracePt t="3889" x="900113" y="2422525"/>
          <p14:tracePt t="3897" x="917575" y="2387600"/>
          <p14:tracePt t="3903" x="925513" y="2354263"/>
          <p14:tracePt t="3911" x="935038" y="2328863"/>
          <p14:tracePt t="3920" x="942975" y="2311400"/>
          <p14:tracePt t="3927" x="942975" y="2293938"/>
          <p14:tracePt t="3931" x="942975" y="2278063"/>
          <p14:tracePt t="3940" x="950913" y="2268538"/>
          <p14:tracePt t="3945" x="950913" y="2260600"/>
          <p14:tracePt t="3953" x="960438" y="2243138"/>
          <p14:tracePt t="3966" x="968375" y="2235200"/>
          <p14:tracePt t="3973" x="968375" y="2217738"/>
          <p14:tracePt t="3980" x="976313" y="2217738"/>
          <p14:tracePt t="3987" x="976313" y="2209800"/>
          <p14:tracePt t="3995" x="976313" y="2200275"/>
          <p14:tracePt t="4001" x="976313" y="2192338"/>
          <p14:tracePt t="4010" x="976313" y="2184400"/>
          <p14:tracePt t="4015" x="985838" y="2174875"/>
          <p14:tracePt t="4029" x="985838" y="2166938"/>
          <p14:tracePt t="4046" x="993775" y="2159000"/>
          <p14:tracePt t="4057" x="993775" y="2149475"/>
          <p14:tracePt t="4071" x="1003300" y="2141538"/>
          <p14:tracePt t="4085" x="1011238" y="2141538"/>
          <p14:tracePt t="4106" x="1019175" y="2141538"/>
          <p14:tracePt t="4134" x="1028700" y="2141538"/>
          <p14:tracePt t="4154" x="1036638" y="2141538"/>
          <p14:tracePt t="4169" x="1036638" y="2149475"/>
          <p14:tracePt t="4183" x="1044575" y="2149475"/>
          <p14:tracePt t="4203" x="1044575" y="2159000"/>
          <p14:tracePt t="4217" x="1044575" y="2166938"/>
          <p14:tracePt t="4259" x="1044575" y="2174875"/>
          <p14:tracePt t="4295" x="1044575" y="2184400"/>
          <p14:tracePt t="4322" x="1044575" y="2192338"/>
          <p14:tracePt t="4349" x="1044575" y="2200275"/>
          <p14:tracePt t="4363" x="1044575" y="2209800"/>
          <p14:tracePt t="4370" x="1036638" y="2209800"/>
          <p14:tracePt t="4392" x="1028700" y="2209800"/>
          <p14:tracePt t="4398" x="1028700" y="2217738"/>
          <p14:tracePt t="4419" x="1019175" y="2217738"/>
          <p14:tracePt t="4426" x="1019175" y="2227263"/>
          <p14:tracePt t="4441" x="1011238" y="2227263"/>
          <p14:tracePt t="4455" x="1003300" y="2227263"/>
          <p14:tracePt t="4481" x="993775" y="2227263"/>
          <p14:tracePt t="4502" x="985838" y="2227263"/>
          <p14:tracePt t="4537" x="976313" y="2227263"/>
          <p14:tracePt t="4550" x="968375" y="2227263"/>
          <p14:tracePt t="4565" x="960438" y="2227263"/>
          <p14:tracePt t="4599" x="950913" y="2227263"/>
          <p14:tracePt t="4613" x="942975" y="2227263"/>
          <p14:tracePt t="4634" x="935038" y="2227263"/>
          <p14:tracePt t="4641" x="925513" y="2227263"/>
          <p14:tracePt t="4655" x="909638" y="2227263"/>
          <p14:tracePt t="4662" x="900113" y="2227263"/>
          <p14:tracePt t="4677" x="884238" y="2227263"/>
          <p14:tracePt t="4682" x="874713" y="2227263"/>
          <p14:tracePt t="4697" x="866775" y="2227263"/>
          <p14:tracePt t="4703" x="849313" y="2227263"/>
          <p14:tracePt t="4726" x="841375" y="2227263"/>
          <p14:tracePt t="4730" x="831850" y="2227263"/>
          <p14:tracePt t="4745" x="823913" y="2227263"/>
          <p14:tracePt t="4752" x="815975" y="2227263"/>
          <p14:tracePt t="4766" x="806450" y="2227263"/>
          <p14:tracePt t="4801" x="798513" y="2227263"/>
          <p14:tracePt t="4816" x="790575" y="2227263"/>
          <p14:tracePt t="4872" x="781050" y="2227263"/>
          <p14:tracePt t="5010" x="790575" y="2227263"/>
          <p14:tracePt t="5016" x="798513" y="2227263"/>
          <p14:tracePt t="5037" x="806450" y="2227263"/>
          <p14:tracePt t="5046" x="815975" y="2227263"/>
          <p14:tracePt t="5050" x="831850" y="2227263"/>
          <p14:tracePt t="5058" x="849313" y="2227263"/>
          <p14:tracePt t="5064" x="884238" y="2235200"/>
          <p14:tracePt t="5071" x="917575" y="2243138"/>
          <p14:tracePt t="5078" x="935038" y="2252663"/>
          <p14:tracePt t="5085" x="968375" y="2260600"/>
          <p14:tracePt t="5094" x="1003300" y="2260600"/>
          <p14:tracePt t="5098" x="1044575" y="2260600"/>
          <p14:tracePt t="5105" x="1087438" y="2268538"/>
          <p14:tracePt t="5113" x="1147763" y="2268538"/>
          <p14:tracePt t="5119" x="1206500" y="2278063"/>
          <p14:tracePt t="5127" x="1249363" y="2278063"/>
          <p14:tracePt t="5134" x="1308100" y="2286000"/>
          <p14:tracePt t="5144" x="1368425" y="2286000"/>
          <p14:tracePt t="5148" x="1401763" y="2286000"/>
          <p14:tracePt t="5154" x="1444625" y="2286000"/>
          <p14:tracePt t="5161" x="1487488" y="2286000"/>
          <p14:tracePt t="5168" x="1528763" y="2286000"/>
          <p14:tracePt t="5177" x="1563688" y="2286000"/>
          <p14:tracePt t="5182" x="1597025" y="2286000"/>
          <p14:tracePt t="5189" x="1622425" y="2286000"/>
          <p14:tracePt t="5196" x="1665288" y="2286000"/>
          <p14:tracePt t="5203" x="1698625" y="2286000"/>
          <p14:tracePt t="5211" x="1724025" y="2286000"/>
          <p14:tracePt t="5216" x="1749425" y="2286000"/>
          <p14:tracePt t="5228" x="1784350" y="2286000"/>
          <p14:tracePt t="5231" x="1809750" y="2286000"/>
          <p14:tracePt t="5238" x="1843088" y="2286000"/>
          <p14:tracePt t="5244" x="1860550" y="2286000"/>
          <p14:tracePt t="5252" x="1893888" y="2286000"/>
          <p14:tracePt t="5260" x="1920875" y="2286000"/>
          <p14:tracePt t="5265" x="1936750" y="2286000"/>
          <p14:tracePt t="5273" x="1971675" y="2286000"/>
          <p14:tracePt t="5279" x="2005013" y="2286000"/>
          <p14:tracePt t="5287" x="2038350" y="2286000"/>
          <p14:tracePt t="5295" x="2065338" y="2286000"/>
          <p14:tracePt t="5300" x="2090738" y="2286000"/>
          <p14:tracePt t="5309" x="2124075" y="2286000"/>
          <p14:tracePt t="5314" x="2149475" y="2286000"/>
          <p14:tracePt t="5322" x="2182813" y="2286000"/>
          <p14:tracePt t="5328" x="2217738" y="2286000"/>
          <p14:tracePt t="5335" x="2260600" y="2286000"/>
          <p14:tracePt t="5343" x="2301875" y="2286000"/>
          <p14:tracePt t="5352" x="2344738" y="2286000"/>
          <p14:tracePt t="5356" x="2395538" y="2286000"/>
          <p14:tracePt t="5363" x="2438400" y="2286000"/>
          <p14:tracePt t="5370" x="2471738" y="2286000"/>
          <p14:tracePt t="5378" x="2514600" y="2286000"/>
          <p14:tracePt t="5385" x="2565400" y="2286000"/>
          <p14:tracePt t="5393" x="2608263" y="2286000"/>
          <p14:tracePt t="5397" x="2641600" y="2286000"/>
          <p14:tracePt t="5404" x="2684463" y="2286000"/>
          <p14:tracePt t="5412" x="2727325" y="2286000"/>
          <p14:tracePt t="5418" x="2760663" y="2293938"/>
          <p14:tracePt t="5427" x="2795588" y="2293938"/>
          <p14:tracePt t="5432" x="2828925" y="2293938"/>
          <p14:tracePt t="5443" x="2854325" y="2303463"/>
          <p14:tracePt t="5448" x="2871788" y="2303463"/>
          <p14:tracePt t="5453" x="2889250" y="2303463"/>
          <p14:tracePt t="5460" x="2914650" y="2303463"/>
          <p14:tracePt t="5467" x="2922588" y="2303463"/>
          <p14:tracePt t="5476" x="2947988" y="2303463"/>
          <p14:tracePt t="5481" x="2955925" y="2311400"/>
          <p14:tracePt t="5488" x="2982913" y="2311400"/>
          <p14:tracePt t="5495" x="2998788" y="2319338"/>
          <p14:tracePt t="5501" x="3008313" y="2319338"/>
          <p14:tracePt t="5510" x="3033713" y="2319338"/>
          <p14:tracePt t="5515" x="3049588" y="2319338"/>
          <p14:tracePt t="5523" x="3059113" y="2319338"/>
          <p14:tracePt t="5529" x="3067050" y="2328863"/>
          <p14:tracePt t="5536" x="3074988" y="2328863"/>
          <p14:tracePt t="5544" x="3084513" y="2336800"/>
          <p14:tracePt t="5551" x="3092450" y="2336800"/>
          <p14:tracePt t="5561" x="3100388" y="2336800"/>
          <p14:tracePt t="5564" x="3109913" y="2336800"/>
          <p14:tracePt t="5579" x="3117850" y="2336800"/>
          <p14:tracePt t="5586" x="3127375" y="2336800"/>
          <p14:tracePt t="5600" x="3135313" y="2336800"/>
          <p14:tracePt t="5605" x="3143250" y="2336800"/>
          <p14:tracePt t="5620" x="3152775" y="2336800"/>
          <p14:tracePt t="5656" x="3160713" y="2336800"/>
          <p14:tracePt t="5669" x="3168650" y="2336800"/>
          <p14:tracePt t="5810" x="3160713" y="2336800"/>
          <p14:tracePt t="5844" x="3152775" y="2336800"/>
          <p14:tracePt t="5857" x="3143250" y="2336800"/>
          <p14:tracePt t="5878" x="3135313" y="2336800"/>
          <p14:tracePt t="5906" x="3127375" y="2336800"/>
          <p14:tracePt t="5912" x="3127375" y="2328863"/>
          <p14:tracePt t="5920" x="3117850" y="2328863"/>
          <p14:tracePt t="5941" x="3109913" y="2319338"/>
          <p14:tracePt t="5954" x="3100388" y="2311400"/>
          <p14:tracePt t="5961" x="3092450" y="2311400"/>
          <p14:tracePt t="5982" x="3084513" y="2311400"/>
          <p14:tracePt t="5996" x="3074988" y="2311400"/>
          <p14:tracePt t="6011" x="3067050" y="2311400"/>
          <p14:tracePt t="6024" x="3059113" y="2311400"/>
          <p14:tracePt t="6038" x="3049588" y="2311400"/>
          <p14:tracePt t="6045" x="3041650" y="2311400"/>
          <p14:tracePt t="6060" x="3033713" y="2311400"/>
          <p14:tracePt t="6086" x="3024188" y="2303463"/>
          <p14:tracePt t="6101" x="3016250" y="2303463"/>
          <p14:tracePt t="6128" x="3008313" y="2303463"/>
          <p14:tracePt t="6142" x="2998788" y="2303463"/>
          <p14:tracePt t="6156" x="2990850" y="2303463"/>
          <p14:tracePt t="6191" x="2982913" y="2303463"/>
          <p14:tracePt t="6205" x="2973388" y="2303463"/>
          <p14:tracePt t="6248" x="2965450" y="2303463"/>
          <p14:tracePt t="6253" x="2955925" y="2303463"/>
          <p14:tracePt t="6266" x="2947988" y="2303463"/>
          <p14:tracePt t="6301" x="2940050" y="2303463"/>
          <p14:tracePt t="6323" x="2930525" y="2303463"/>
          <p14:tracePt t="6421" x="2940050" y="2303463"/>
          <p14:tracePt t="6448" x="2947988" y="2303463"/>
          <p14:tracePt t="6456" x="2955925" y="2303463"/>
          <p14:tracePt t="6460" x="2965450" y="2303463"/>
          <p14:tracePt t="6477" x="2973388" y="2303463"/>
          <p14:tracePt t="6482" x="2982913" y="2303463"/>
          <p14:tracePt t="6496" x="2998788" y="2303463"/>
          <p14:tracePt t="6503" x="3016250" y="2303463"/>
          <p14:tracePt t="6509" x="3024188" y="2303463"/>
          <p14:tracePt t="6517" x="3049588" y="2303463"/>
          <p14:tracePt t="6525" x="3059113" y="2303463"/>
          <p14:tracePt t="6530" x="3084513" y="2303463"/>
          <p14:tracePt t="6538" x="3117850" y="2303463"/>
          <p14:tracePt t="6544" x="3152775" y="2303463"/>
          <p14:tracePt t="6552" x="3194050" y="2303463"/>
          <p14:tracePt t="6560" x="3219450" y="2303463"/>
          <p14:tracePt t="6566" x="3262313" y="2303463"/>
          <p14:tracePt t="6573" x="3297238" y="2303463"/>
          <p14:tracePt t="6579" x="3330575" y="2303463"/>
          <p14:tracePt t="6589" x="3348038" y="2303463"/>
          <p14:tracePt t="6597" x="3373438" y="2303463"/>
          <p14:tracePt t="6600" x="3398838" y="2303463"/>
          <p14:tracePt t="6609" x="3424238" y="2303463"/>
          <p14:tracePt t="6614" x="3441700" y="2303463"/>
          <p14:tracePt t="6621" x="3457575" y="2303463"/>
          <p14:tracePt t="6628" x="3467100" y="2303463"/>
          <p14:tracePt t="6635" x="3482975" y="2303463"/>
          <p14:tracePt t="6643" x="3492500" y="2303463"/>
          <p14:tracePt t="6657" x="3500438" y="2303463"/>
          <p14:tracePt t="6662" x="3517900" y="2303463"/>
          <p14:tracePt t="6678" x="3525838" y="2303463"/>
          <p14:tracePt t="6684" x="3533775" y="2303463"/>
          <p14:tracePt t="6705" x="3543300" y="2303463"/>
          <p14:tracePt t="6711" x="3551238" y="2303463"/>
          <p14:tracePt t="6719" x="3559175" y="2303463"/>
          <p14:tracePt t="6733" x="3568700" y="2303463"/>
          <p14:tracePt t="6739" x="3576638" y="2303463"/>
          <p14:tracePt t="6753" x="3594100" y="2303463"/>
          <p14:tracePt t="6761" x="3602038" y="2303463"/>
          <p14:tracePt t="6776" x="3619500" y="2303463"/>
          <p14:tracePt t="6781" x="3627438" y="2303463"/>
          <p14:tracePt t="6795" x="3636963" y="2303463"/>
          <p14:tracePt t="6802" x="3652838" y="2303463"/>
          <p14:tracePt t="6816" x="3662363" y="2303463"/>
          <p14:tracePt t="6822" x="3670300" y="2303463"/>
          <p14:tracePt t="6844" x="3678238" y="2303463"/>
          <p14:tracePt t="6851" x="3687763" y="2303463"/>
          <p14:tracePt t="6859" x="3695700" y="2303463"/>
          <p14:tracePt t="7005" x="3687763" y="2303463"/>
          <p14:tracePt t="7019" x="3678238" y="2303463"/>
          <p14:tracePt t="7045" x="3670300" y="2303463"/>
          <p14:tracePt t="7052" x="3662363" y="2303463"/>
          <p14:tracePt t="7074" x="3652838" y="2303463"/>
          <p14:tracePt t="7079" x="3644900" y="2303463"/>
          <p14:tracePt t="7087" x="3636963" y="2303463"/>
          <p14:tracePt t="7094" x="3627438" y="2303463"/>
          <p14:tracePt t="7100" x="3619500" y="2303463"/>
          <p14:tracePt t="7109" x="3611563" y="2303463"/>
          <p14:tracePt t="7114" x="3602038" y="2303463"/>
          <p14:tracePt t="7122" x="3594100" y="2303463"/>
          <p14:tracePt t="7138" x="3586163" y="2303463"/>
          <p14:tracePt t="7145" x="3568700" y="2303463"/>
          <p14:tracePt t="7157" x="3559175" y="2303463"/>
          <p14:tracePt t="7163" x="3543300" y="2303463"/>
          <p14:tracePt t="7184" x="3533775" y="2303463"/>
          <p14:tracePt t="7196" x="3525838" y="2303463"/>
          <p14:tracePt t="7208" x="3517900" y="2303463"/>
          <p14:tracePt t="7214" x="3508375" y="2303463"/>
          <p14:tracePt t="7226" x="3500438" y="2303463"/>
          <p14:tracePt t="7240" x="3500438" y="2293938"/>
          <p14:tracePt t="7246" x="3492500" y="2293938"/>
          <p14:tracePt t="7254" x="3475038" y="2293938"/>
          <p14:tracePt t="7268" x="3467100" y="2286000"/>
          <p14:tracePt t="7276" x="3449638" y="2286000"/>
          <p14:tracePt t="7289" x="3424238" y="2278063"/>
          <p14:tracePt t="7302" x="3406775" y="2268538"/>
          <p14:tracePt t="7311" x="3398838" y="2268538"/>
          <p14:tracePt t="7316" x="3389313" y="2268538"/>
          <p14:tracePt t="7326" x="3381375" y="2268538"/>
          <p14:tracePt t="7330" x="3373438" y="2268538"/>
          <p14:tracePt t="7344" x="3363913" y="2268538"/>
          <p14:tracePt t="7351" x="3355975" y="2268538"/>
          <p14:tracePt t="7372" x="3348038" y="2268538"/>
          <p14:tracePt t="7386" x="3338513" y="2268538"/>
          <p14:tracePt t="7400" x="3330575" y="2268538"/>
          <p14:tracePt t="7435" x="3322638" y="2268538"/>
          <p14:tracePt t="7589" x="3330575" y="2268538"/>
          <p14:tracePt t="7603" x="3338513" y="2268538"/>
          <p14:tracePt t="7616" x="3348038" y="2268538"/>
          <p14:tracePt t="7637" x="3355975" y="2268538"/>
          <p14:tracePt t="7645" x="3363913" y="2268538"/>
          <p14:tracePt t="7663" x="3373438" y="2268538"/>
          <p14:tracePt t="7670" x="3381375" y="2268538"/>
          <p14:tracePt t="7677" x="3389313" y="2268538"/>
          <p14:tracePt t="7693" x="3398838" y="2268538"/>
          <p14:tracePt t="7698" x="3406775" y="2268538"/>
          <p14:tracePt t="7720" x="3414713" y="2268538"/>
          <p14:tracePt t="7727" x="3432175" y="2268538"/>
          <p14:tracePt t="7743" x="3449638" y="2268538"/>
          <p14:tracePt t="7747" x="3457575" y="2268538"/>
          <p14:tracePt t="7755" x="3467100" y="2268538"/>
          <p14:tracePt t="7761" x="3482975" y="2268538"/>
          <p14:tracePt t="7777" x="3492500" y="2268538"/>
          <p14:tracePt t="7782" x="3500438" y="2268538"/>
          <p14:tracePt t="7790" x="3508375" y="2268538"/>
          <p14:tracePt t="7795" x="3517900" y="2268538"/>
          <p14:tracePt t="7803" x="3525838" y="2268538"/>
          <p14:tracePt t="7817" x="3533775" y="2268538"/>
          <p14:tracePt t="7825" x="3543300" y="2278063"/>
          <p14:tracePt t="7831" x="3551238" y="2278063"/>
          <p14:tracePt t="7844" x="3551238" y="2286000"/>
          <p14:tracePt t="7851" x="3559175" y="2286000"/>
          <p14:tracePt t="7860" x="3568700" y="2286000"/>
          <p14:tracePt t="7878" x="3576638" y="2286000"/>
          <p14:tracePt t="7900" x="3586163" y="2286000"/>
          <p14:tracePt t="7914" x="3594100" y="2286000"/>
          <p14:tracePt t="7985" x="3602038" y="2286000"/>
          <p14:tracePt t="8826" x="3594100" y="2286000"/>
          <p14:tracePt t="8839" x="3586163" y="2286000"/>
          <p14:tracePt t="8914" x="3586163" y="2278063"/>
          <p14:tracePt t="8966" x="3586163" y="2268538"/>
          <p14:tracePt t="9075" x="3594100" y="2268538"/>
          <p14:tracePt t="9110" x="3602038" y="2268538"/>
          <p14:tracePt t="9130" x="3611563" y="2268538"/>
          <p14:tracePt t="9150" x="3619500" y="2268538"/>
          <p14:tracePt t="9159" x="3636963" y="2268538"/>
          <p14:tracePt t="9165" x="3652838" y="2268538"/>
          <p14:tracePt t="9172" x="3687763" y="2268538"/>
          <p14:tracePt t="9178" x="3713163" y="2268538"/>
          <p14:tracePt t="9185" x="3729038" y="2278063"/>
          <p14:tracePt t="9192" x="3756025" y="2278063"/>
          <p14:tracePt t="9199" x="3781425" y="2278063"/>
          <p14:tracePt t="9207" x="3806825" y="2286000"/>
          <p14:tracePt t="9213" x="3814763" y="2286000"/>
          <p14:tracePt t="9220" x="3822700" y="2293938"/>
          <p14:tracePt t="9227" x="3832225" y="2293938"/>
          <p14:tracePt t="9234" x="3848100" y="2303463"/>
          <p14:tracePt t="9243" x="3865563" y="2303463"/>
          <p14:tracePt t="9247" x="3883025" y="2303463"/>
          <p14:tracePt t="9254" x="3900488" y="2303463"/>
          <p14:tracePt t="9262" x="3916363" y="2303463"/>
          <p14:tracePt t="9268" x="3925888" y="2303463"/>
          <p14:tracePt t="9277" x="3941763" y="2311400"/>
          <p14:tracePt t="9283" x="3967163" y="2311400"/>
          <p14:tracePt t="9293" x="3976688" y="2319338"/>
          <p14:tracePt t="9297" x="4002088" y="2319338"/>
          <p14:tracePt t="9304" x="4017963" y="2319338"/>
          <p14:tracePt t="9311" x="4035425" y="2328863"/>
          <p14:tracePt t="9317" x="4060825" y="2328863"/>
          <p14:tracePt t="9325" x="4078288" y="2328863"/>
          <p14:tracePt t="9332" x="4095750" y="2336800"/>
          <p14:tracePt t="9339" x="4111625" y="2336800"/>
          <p14:tracePt t="9345" x="4137025" y="2336800"/>
          <p14:tracePt t="9352" x="4154488" y="2336800"/>
          <p14:tracePt t="9360" x="4171950" y="2336800"/>
          <p14:tracePt t="9365" x="4197350" y="2336800"/>
          <p14:tracePt t="9375" x="4205288" y="2336800"/>
          <p14:tracePt t="9380" x="4230688" y="2336800"/>
          <p14:tracePt t="9387" x="4240213" y="2336800"/>
          <p14:tracePt t="9394" x="4256088" y="2336800"/>
          <p14:tracePt t="9401" x="4281488" y="2336800"/>
          <p14:tracePt t="9409" x="4291013" y="2336800"/>
          <p14:tracePt t="9414" x="4306888" y="2336800"/>
          <p14:tracePt t="9421" x="4324350" y="2336800"/>
          <p14:tracePt t="9428" x="4332288" y="2336800"/>
          <p14:tracePt t="9435" x="4359275" y="2336800"/>
          <p14:tracePt t="9450" x="4375150" y="2336800"/>
          <p14:tracePt t="9460" x="4392613" y="2336800"/>
          <p14:tracePt t="9464" x="4400550" y="2336800"/>
          <p14:tracePt t="9470" x="4410075" y="2336800"/>
          <p14:tracePt t="9477" x="4418013" y="2336800"/>
          <p14:tracePt t="9484" x="4425950" y="2336800"/>
          <p14:tracePt t="9492" x="4435475" y="2336800"/>
          <p14:tracePt t="9499" x="4443413" y="2336800"/>
          <p14:tracePt t="9506" x="4451350" y="2336800"/>
          <p14:tracePt t="9512" x="4460875" y="2336800"/>
          <p14:tracePt t="9526" x="4476750" y="2336800"/>
          <p14:tracePt t="9533" x="4486275" y="2336800"/>
          <p14:tracePt t="9547" x="4494213" y="2336800"/>
          <p14:tracePt t="9554" x="4503738" y="2336800"/>
          <p14:tracePt t="9561" x="4511675" y="2336800"/>
          <p14:tracePt t="9567" x="4511675" y="2328863"/>
          <p14:tracePt t="9576" x="4519613" y="2328863"/>
          <p14:tracePt t="9581" x="4529138" y="2319338"/>
          <p14:tracePt t="9604" x="4529138" y="2311400"/>
          <p14:tracePt t="9617" x="4537075" y="2311400"/>
          <p14:tracePt t="9630" x="4545013" y="2303463"/>
          <p14:tracePt t="9644" x="4545013" y="2293938"/>
          <p14:tracePt t="11544" x="4256088" y="2473325"/>
          <p14:tracePt t="11551" x="3543300" y="2957513"/>
          <p14:tracePt t="11557" x="3330575" y="3135313"/>
          <p14:tracePt t="11565" x="3262313" y="3195638"/>
          <p14:tracePt t="11569" x="3211513" y="3228975"/>
          <p14:tracePt t="11577" x="3168650" y="3271838"/>
          <p14:tracePt t="11584" x="3117850" y="3322638"/>
          <p14:tracePt t="11592" x="3067050" y="3373438"/>
          <p14:tracePt t="11598" x="3016250" y="3424238"/>
          <p14:tracePt t="11606" x="2940050" y="3509963"/>
          <p14:tracePt t="11611" x="2871788" y="3568700"/>
          <p14:tracePt t="11618" x="2803525" y="3636963"/>
          <p14:tracePt t="11625" x="2735263" y="3722688"/>
          <p14:tracePt t="11632" x="2684463" y="3781425"/>
          <p14:tracePt t="11643" x="2625725" y="3849688"/>
          <p14:tracePt t="11647" x="2582863" y="3900488"/>
          <p14:tracePt t="11653" x="2565400" y="3925888"/>
          <p14:tracePt t="11660" x="2532063" y="3960813"/>
          <p14:tracePt t="11667" x="2524125" y="3976688"/>
          <p14:tracePt t="11678" x="2506663" y="4002088"/>
          <p14:tracePt t="11681" x="2497138" y="4011613"/>
          <p14:tracePt t="11689" x="2481263" y="4037013"/>
          <p14:tracePt t="11695" x="2463800" y="4052888"/>
          <p14:tracePt t="11702" x="2446338" y="4079875"/>
          <p14:tracePt t="11709" x="2438400" y="4087813"/>
          <p14:tracePt t="11716" x="2438400" y="4105275"/>
          <p14:tracePt t="11724" x="2420938" y="4121150"/>
          <p14:tracePt t="11730" x="2413000" y="4138613"/>
          <p14:tracePt t="11736" x="2405063" y="4156075"/>
          <p14:tracePt t="11744" x="2395538" y="4164013"/>
          <p14:tracePt t="11750" x="2395538" y="4181475"/>
          <p14:tracePt t="11758" x="2387600" y="4189413"/>
          <p14:tracePt t="11764" x="2379663" y="4197350"/>
          <p14:tracePt t="11773" x="2370138" y="4224338"/>
          <p14:tracePt t="11778" x="2362200" y="4232275"/>
          <p14:tracePt t="11785" x="2352675" y="4249738"/>
          <p14:tracePt t="11792" x="2352675" y="4275138"/>
          <p14:tracePt t="11800" x="2344738" y="4291013"/>
          <p14:tracePt t="11808" x="2336800" y="4316413"/>
          <p14:tracePt t="11814" x="2327275" y="4341813"/>
          <p14:tracePt t="11820" x="2311400" y="4368800"/>
          <p14:tracePt t="11827" x="2311400" y="4376738"/>
          <p14:tracePt t="11834" x="2301875" y="4394200"/>
          <p14:tracePt t="11842" x="2293938" y="4410075"/>
          <p14:tracePt t="11848" x="2293938" y="4419600"/>
          <p14:tracePt t="11857" x="2286000" y="4427538"/>
          <p14:tracePt t="11862" x="2286000" y="4435475"/>
          <p14:tracePt t="11876" x="2286000" y="4445000"/>
          <p14:tracePt t="11884" x="2286000" y="4452938"/>
          <p14:tracePt t="11892" x="2276475" y="4460875"/>
          <p14:tracePt t="11918" x="2276475" y="4470400"/>
          <p14:tracePt t="11960" x="2286000" y="4470400"/>
          <p14:tracePt t="11967" x="2301875" y="4470400"/>
          <p14:tracePt t="11975" x="2319338" y="4470400"/>
          <p14:tracePt t="11980" x="2336800" y="4452938"/>
          <p14:tracePt t="11990" x="2362200" y="4445000"/>
          <p14:tracePt t="11995" x="2395538" y="4427538"/>
          <p14:tracePt t="12000" x="2430463" y="4419600"/>
          <p14:tracePt t="12009" x="2489200" y="4384675"/>
          <p14:tracePt t="12014" x="2549525" y="4368800"/>
          <p14:tracePt t="12026" x="2616200" y="4341813"/>
          <p14:tracePt t="12028" x="2651125" y="4325938"/>
          <p14:tracePt t="12036" x="2693988" y="4308475"/>
          <p14:tracePt t="12044" x="2719388" y="4300538"/>
          <p14:tracePt t="12049" x="2744788" y="4291013"/>
          <p14:tracePt t="12058" x="2752725" y="4291013"/>
          <p14:tracePt t="12063" x="2760663" y="4291013"/>
          <p14:tracePt t="12070" x="2770188" y="4291013"/>
          <p14:tracePt t="12077" x="2770188" y="4283075"/>
          <p14:tracePt t="12084" x="2778125" y="4283075"/>
          <p14:tracePt t="12092" x="2786063" y="4283075"/>
          <p14:tracePt t="12141" x="2760663" y="4283075"/>
          <p14:tracePt t="12147" x="2719388" y="4283075"/>
          <p14:tracePt t="12154" x="2616200" y="4300538"/>
          <p14:tracePt t="12161" x="2497138" y="4325938"/>
          <p14:tracePt t="12168" x="2352675" y="4359275"/>
          <p14:tracePt t="12176" x="2260600" y="4376738"/>
          <p14:tracePt t="12181" x="2182813" y="4384675"/>
          <p14:tracePt t="12193" x="2124075" y="4394200"/>
          <p14:tracePt t="12196" x="2090738" y="4394200"/>
          <p14:tracePt t="12203" x="2055813" y="4394200"/>
          <p14:tracePt t="12210" x="2038350" y="4402138"/>
          <p14:tracePt t="12216" x="2012950" y="4402138"/>
          <p14:tracePt t="12225" x="1997075" y="4402138"/>
          <p14:tracePt t="12240" x="1987550" y="4402138"/>
          <p14:tracePt t="12246" x="1979613" y="4402138"/>
          <p14:tracePt t="12259" x="1971675" y="4402138"/>
          <p14:tracePt t="12266" x="1962150" y="4402138"/>
          <p14:tracePt t="12274" x="1954213" y="4402138"/>
          <p14:tracePt t="12308" x="1946275" y="4402138"/>
          <p14:tracePt t="12376" x="1954213" y="4402138"/>
          <p14:tracePt t="12384" x="1971675" y="4402138"/>
          <p14:tracePt t="12391" x="1979613" y="4402138"/>
          <p14:tracePt t="12397" x="2012950" y="4402138"/>
          <p14:tracePt t="12404" x="2055813" y="4402138"/>
          <p14:tracePt t="12411" x="2116138" y="4402138"/>
          <p14:tracePt t="12419" x="2174875" y="4402138"/>
          <p14:tracePt t="12426" x="2243138" y="4402138"/>
          <p14:tracePt t="12431" x="2327275" y="4402138"/>
          <p14:tracePt t="12441" x="2405063" y="4402138"/>
          <p14:tracePt t="12445" x="2455863" y="4402138"/>
          <p14:tracePt t="12453" x="2506663" y="4402138"/>
          <p14:tracePt t="12460" x="2549525" y="4402138"/>
          <p14:tracePt t="12467" x="2600325" y="4402138"/>
          <p14:tracePt t="12475" x="2633663" y="4402138"/>
          <p14:tracePt t="12481" x="2668588" y="4402138"/>
          <p14:tracePt t="12489" x="2701925" y="4402138"/>
          <p14:tracePt t="12495" x="2727325" y="4402138"/>
          <p14:tracePt t="12501" x="2752725" y="4402138"/>
          <p14:tracePt t="12510" x="2778125" y="4394200"/>
          <p14:tracePt t="12515" x="2803525" y="4394200"/>
          <p14:tracePt t="12528" x="2811463" y="4394200"/>
          <p14:tracePt t="12529" x="2828925" y="4394200"/>
          <p14:tracePt t="12538" x="2838450" y="4394200"/>
          <p14:tracePt t="12542" x="2854325" y="4394200"/>
          <p14:tracePt t="12550" x="2863850" y="4394200"/>
          <p14:tracePt t="12565" x="2879725" y="4394200"/>
          <p14:tracePt t="12571" x="2889250" y="4394200"/>
          <p14:tracePt t="12586" x="2905125" y="4394200"/>
          <p14:tracePt t="12607" x="2914650" y="4394200"/>
          <p14:tracePt t="12613" x="2922588" y="4394200"/>
          <p14:tracePt t="12620" x="2930525" y="4394200"/>
          <p14:tracePt t="12634" x="2940050" y="4394200"/>
          <p14:tracePt t="12642" x="2947988" y="4394200"/>
          <p14:tracePt t="12657" x="2955925" y="4394200"/>
          <p14:tracePt t="12664" x="2973388" y="4394200"/>
          <p14:tracePt t="12670" x="2973388" y="4384675"/>
          <p14:tracePt t="12676" x="2982913" y="4384675"/>
          <p14:tracePt t="12682" x="2998788" y="4384675"/>
          <p14:tracePt t="12692" x="2998788" y="4376738"/>
          <p14:tracePt t="12698" x="3008313" y="4376738"/>
          <p14:tracePt t="12703" x="3016250" y="4376738"/>
          <p14:tracePt t="12709" x="3024188" y="4376738"/>
          <p14:tracePt t="12716" x="3033713" y="4376738"/>
          <p14:tracePt t="12725" x="3041650" y="4376738"/>
          <p14:tracePt t="12745" x="3049588" y="4376738"/>
          <p14:tracePt t="12766" x="3059113" y="4376738"/>
          <p14:tracePt t="12780" x="3067050" y="4376738"/>
          <p14:tracePt t="12808" x="3074988" y="4376738"/>
          <p14:tracePt t="13045" x="3074988" y="4368800"/>
          <p14:tracePt t="13079" x="3067050" y="4368800"/>
          <p14:tracePt t="13094" x="3059113" y="4368800"/>
          <p14:tracePt t="13099" x="3059113" y="4359275"/>
          <p14:tracePt t="13677" x="3049588" y="4359275"/>
          <p14:tracePt t="13989" x="3041650" y="4359275"/>
          <p14:tracePt t="13995" x="3033713" y="4359275"/>
          <p14:tracePt t="14009" x="3024188" y="4359275"/>
          <p14:tracePt t="14016" x="3016250" y="4359275"/>
          <p14:tracePt t="14029" x="3008313" y="4359275"/>
          <p14:tracePt t="14043" x="2998788" y="4359275"/>
          <p14:tracePt t="14050" x="2990850" y="4351338"/>
          <p14:tracePt t="14065" x="2982913" y="4351338"/>
          <p14:tracePt t="14079" x="2973388" y="4351338"/>
          <p14:tracePt t="14086" x="2965450" y="4351338"/>
          <p14:tracePt t="14092" x="2940050" y="4351338"/>
          <p14:tracePt t="14099" x="2914650" y="4341813"/>
          <p14:tracePt t="14108" x="2889250" y="4333875"/>
          <p14:tracePt t="14113" x="2863850" y="4325938"/>
          <p14:tracePt t="14120" x="2811463" y="4316413"/>
          <p14:tracePt t="14127" x="2778125" y="4308475"/>
          <p14:tracePt t="14134" x="2760663" y="4300538"/>
          <p14:tracePt t="14142" x="2735263" y="4291013"/>
          <p14:tracePt t="14148" x="2709863" y="4283075"/>
          <p14:tracePt t="14157" x="2693988" y="4275138"/>
          <p14:tracePt t="14161" x="2676525" y="4275138"/>
          <p14:tracePt t="14168" x="2651125" y="4265613"/>
          <p14:tracePt t="14175" x="2625725" y="4257675"/>
          <p14:tracePt t="14182" x="2616200" y="4257675"/>
          <p14:tracePt t="14192" x="2600325" y="4249738"/>
          <p14:tracePt t="14196" x="2574925" y="4249738"/>
          <p14:tracePt t="14204" x="2549525" y="4240213"/>
          <p14:tracePt t="14210" x="2532063" y="4232275"/>
          <p14:tracePt t="14220" x="2506663" y="4224338"/>
          <p14:tracePt t="14228" x="2471738" y="4214813"/>
          <p14:tracePt t="14233" x="2455863" y="4206875"/>
          <p14:tracePt t="14241" x="2446338" y="4206875"/>
          <p14:tracePt t="14245" x="2430463" y="4197350"/>
          <p14:tracePt t="14253" x="2413000" y="4197350"/>
          <p14:tracePt t="14259" x="2405063" y="4197350"/>
          <p14:tracePt t="14268" x="2395538" y="4197350"/>
          <p14:tracePt t="14275" x="2387600" y="4197350"/>
          <p14:tracePt t="14279" x="2370138" y="4197350"/>
          <p14:tracePt t="14286" x="2362200" y="4197350"/>
          <p14:tracePt t="14294" x="2352675" y="4197350"/>
          <p14:tracePt t="14300" x="2344738" y="4197350"/>
          <p14:tracePt t="14308" x="2336800" y="4197350"/>
          <p14:tracePt t="14314" x="2327275" y="4197350"/>
          <p14:tracePt t="14325" x="2319338" y="4197350"/>
          <p14:tracePt t="14328" x="2311400" y="4197350"/>
          <p14:tracePt t="14335" x="2293938" y="4197350"/>
          <p14:tracePt t="14342" x="2286000" y="4197350"/>
          <p14:tracePt t="14350" x="2276475" y="4197350"/>
          <p14:tracePt t="14357" x="2260600" y="4197350"/>
          <p14:tracePt t="14364" x="2251075" y="4197350"/>
          <p14:tracePt t="14372" x="2243138" y="4197350"/>
          <p14:tracePt t="14380" x="2225675" y="4197350"/>
          <p14:tracePt t="14384" x="2217738" y="4197350"/>
          <p14:tracePt t="14391" x="2200275" y="4197350"/>
          <p14:tracePt t="14398" x="2182813" y="4197350"/>
          <p14:tracePt t="14407" x="2174875" y="4197350"/>
          <p14:tracePt t="14412" x="2157413" y="4206875"/>
          <p14:tracePt t="14420" x="2149475" y="4206875"/>
          <p14:tracePt t="14425" x="2132013" y="4214813"/>
          <p14:tracePt t="14433" x="2106613" y="4224338"/>
          <p14:tracePt t="14441" x="2098675" y="4224338"/>
          <p14:tracePt t="14446" x="2098675" y="4232275"/>
          <p14:tracePt t="14454" x="2081213" y="4232275"/>
          <p14:tracePt t="14460" x="2073275" y="4232275"/>
          <p14:tracePt t="14475" x="2065338" y="4232275"/>
          <p14:tracePt t="14481" x="2055813" y="4240213"/>
          <p14:tracePt t="14495" x="2055813" y="4249738"/>
          <p14:tracePt t="14504" x="2047875" y="4249738"/>
          <p14:tracePt t="14566" x="2055813" y="4249738"/>
          <p14:tracePt t="14574" x="2065338" y="4249738"/>
          <p14:tracePt t="14580" x="2090738" y="4249738"/>
          <p14:tracePt t="14587" x="2124075" y="4249738"/>
          <p14:tracePt t="14593" x="2166938" y="4257675"/>
          <p14:tracePt t="14602" x="2225675" y="4257675"/>
          <p14:tracePt t="14610" x="2311400" y="4257675"/>
          <p14:tracePt t="14614" x="2379663" y="4257675"/>
          <p14:tracePt t="14620" x="2438400" y="4257675"/>
          <p14:tracePt t="14627" x="2481263" y="4257675"/>
          <p14:tracePt t="14634" x="2524125" y="4257675"/>
          <p14:tracePt t="14641" x="2582863" y="4257675"/>
          <p14:tracePt t="14649" x="2625725" y="4257675"/>
          <p14:tracePt t="14657" x="2668588" y="4257675"/>
          <p14:tracePt t="14662" x="2727325" y="4257675"/>
          <p14:tracePt t="14669" x="2770188" y="4257675"/>
          <p14:tracePt t="14676" x="2811463" y="4257675"/>
          <p14:tracePt t="14684" x="2846388" y="4257675"/>
          <p14:tracePt t="14691" x="2879725" y="4257675"/>
          <p14:tracePt t="14697" x="2905125" y="4257675"/>
          <p14:tracePt t="14705" x="2914650" y="4257675"/>
          <p14:tracePt t="14711" x="2930525" y="4257675"/>
          <p14:tracePt t="14725" x="2947988" y="4257675"/>
          <p14:tracePt t="14731" x="2955925" y="4257675"/>
          <p14:tracePt t="14745" x="2965450" y="4257675"/>
          <p14:tracePt t="14760" x="2973388" y="4257675"/>
          <p14:tracePt t="14767" x="2982913" y="4257675"/>
          <p14:tracePt t="14789" x="2982913" y="4265613"/>
          <p14:tracePt t="14801" x="2982913" y="4275138"/>
          <p14:tracePt t="14816" x="2965450" y="4283075"/>
          <p14:tracePt t="14824" x="2940050" y="4300538"/>
          <p14:tracePt t="14829" x="2922588" y="4300538"/>
          <p14:tracePt t="14835" x="2889250" y="4308475"/>
          <p14:tracePt t="14843" x="2863850" y="4325938"/>
          <p14:tracePt t="14849" x="2828925" y="4325938"/>
          <p14:tracePt t="14859" x="2811463" y="4333875"/>
          <p14:tracePt t="14864" x="2795588" y="4341813"/>
          <p14:tracePt t="14872" x="2778125" y="4351338"/>
          <p14:tracePt t="14878" x="2770188" y="4351338"/>
          <p14:tracePt t="14884" x="2752725" y="4351338"/>
          <p14:tracePt t="14891" x="2744788" y="4359275"/>
          <p14:tracePt t="14908" x="2727325" y="4359275"/>
          <p14:tracePt t="14912" x="2719388" y="4359275"/>
          <p14:tracePt t="14927" x="2709863" y="4359275"/>
          <p14:tracePt t="14933" x="2701925" y="4359275"/>
          <p14:tracePt t="14942" x="2693988" y="4359275"/>
          <p14:tracePt t="15010" x="2719388" y="4341813"/>
          <p14:tracePt t="15016" x="2752725" y="4316413"/>
          <p14:tracePt t="15024" x="2846388" y="4257675"/>
          <p14:tracePt t="15030" x="2965450" y="4189413"/>
          <p14:tracePt t="15038" x="3084513" y="4130675"/>
          <p14:tracePt t="15044" x="3160713" y="4087813"/>
          <p14:tracePt t="15051" x="3211513" y="4070350"/>
          <p14:tracePt t="15058" x="3228975" y="4062413"/>
          <p14:tracePt t="15065" x="3244850" y="4052888"/>
          <p14:tracePt t="15074" x="3262313" y="4052888"/>
          <p14:tracePt t="15086" x="3270250" y="4052888"/>
          <p14:tracePt t="15093" x="3279775" y="4052888"/>
          <p14:tracePt t="15122" x="3287713" y="4052888"/>
          <p14:tracePt t="15163" x="3287713" y="4062413"/>
          <p14:tracePt t="15170" x="3279775" y="4062413"/>
          <p14:tracePt t="15176" x="3262313" y="4070350"/>
          <p14:tracePt t="15183" x="3262313" y="4079875"/>
          <p14:tracePt t="15191" x="3244850" y="4087813"/>
          <p14:tracePt t="15197" x="3236913" y="4087813"/>
          <p14:tracePt t="15204" x="3228975" y="4095750"/>
          <p14:tracePt t="15211" x="3219450" y="4105275"/>
          <p14:tracePt t="15218" x="3211513" y="4105275"/>
          <p14:tracePt t="15225" x="3211513" y="4113213"/>
          <p14:tracePt t="15231" x="3203575" y="4113213"/>
          <p14:tracePt t="15241" x="3203575" y="4121150"/>
          <p14:tracePt t="15245" x="3194050" y="4121150"/>
          <p14:tracePt t="15254" x="3194050" y="4130675"/>
          <p14:tracePt t="15260" x="3186113" y="4130675"/>
          <p14:tracePt t="15289" x="3178175" y="4130675"/>
          <p14:tracePt t="15532" x="3168650" y="4130675"/>
          <p14:tracePt t="15545" x="3160713" y="4130675"/>
          <p14:tracePt t="15587" x="3152775" y="4130675"/>
          <p14:tracePt t="15643" x="3143250" y="4130675"/>
          <p14:tracePt t="15705" x="3143250" y="4138613"/>
          <p14:tracePt t="15769" x="3135313" y="4146550"/>
          <p14:tracePt t="15776" x="3127375" y="4146550"/>
          <p14:tracePt t="15783" x="3117850" y="4146550"/>
          <p14:tracePt t="15791" x="3117850" y="4156075"/>
          <p14:tracePt t="15795" x="3109913" y="4156075"/>
          <p14:tracePt t="15801" x="3100388" y="4164013"/>
          <p14:tracePt t="15816" x="3092450" y="4171950"/>
          <p14:tracePt t="15825" x="3084513" y="4171950"/>
          <p14:tracePt t="15829" x="3074988" y="4171950"/>
          <p14:tracePt t="15843" x="3067050" y="4171950"/>
          <p14:tracePt t="15851" x="3059113" y="4181475"/>
          <p14:tracePt t="15865" x="3059113" y="4189413"/>
          <p14:tracePt t="15874" x="3049588" y="4189413"/>
          <p14:tracePt t="15878" x="3041650" y="4189413"/>
          <p14:tracePt t="15885" x="3033713" y="4189413"/>
          <p14:tracePt t="15907" x="3024188" y="4189413"/>
          <p14:tracePt t="15928" x="3016250" y="4189413"/>
          <p14:tracePt t="15956" x="3008313" y="4189413"/>
          <p14:tracePt t="15976" x="2998788" y="4189413"/>
          <p14:tracePt t="15983" x="2990850" y="4189413"/>
          <p14:tracePt t="16004" x="2982913" y="4189413"/>
          <p14:tracePt t="16017" x="2973388" y="4189413"/>
          <p14:tracePt t="16031" x="2973388" y="4181475"/>
          <p14:tracePt t="16059" x="2973388" y="4164013"/>
          <p14:tracePt t="16066" x="2973388" y="4156075"/>
          <p14:tracePt t="16074" x="2973388" y="4146550"/>
          <p14:tracePt t="16080" x="2973388" y="4121150"/>
          <p14:tracePt t="16087" x="2973388" y="4105275"/>
          <p14:tracePt t="16093" x="2982913" y="4087813"/>
          <p14:tracePt t="16100" x="2990850" y="4062413"/>
          <p14:tracePt t="16108" x="3008313" y="4037013"/>
          <p14:tracePt t="16114" x="3016250" y="4011613"/>
          <p14:tracePt t="16123" x="3024188" y="4002088"/>
          <p14:tracePt t="16128" x="3033713" y="3986213"/>
          <p14:tracePt t="16135" x="3033713" y="3976688"/>
          <p14:tracePt t="16142" x="3041650" y="3968750"/>
          <p14:tracePt t="16149" x="3049588" y="3951288"/>
          <p14:tracePt t="16157" x="3059113" y="3943350"/>
          <p14:tracePt t="16163" x="3067050" y="3935413"/>
          <p14:tracePt t="16171" x="3067050" y="3925888"/>
          <p14:tracePt t="16176" x="3074988" y="3908425"/>
          <p14:tracePt t="16184" x="3084513" y="3900488"/>
          <p14:tracePt t="16191" x="3100388" y="3875088"/>
          <p14:tracePt t="16197" x="3117850" y="3849688"/>
          <p14:tracePt t="16207" x="3127375" y="3824288"/>
          <p14:tracePt t="16211" x="3127375" y="3816350"/>
          <p14:tracePt t="16218" x="3143250" y="3798888"/>
          <p14:tracePt t="16226" x="3152775" y="3773488"/>
          <p14:tracePt t="16232" x="3168650" y="3738563"/>
          <p14:tracePt t="16241" x="3178175" y="3713163"/>
          <p14:tracePt t="16246" x="3194050" y="3697288"/>
          <p14:tracePt t="16253" x="3194050" y="3679825"/>
          <p14:tracePt t="16260" x="3211513" y="3662363"/>
          <p14:tracePt t="16268" x="3219450" y="3636963"/>
          <p14:tracePt t="16275" x="3219450" y="3629025"/>
          <p14:tracePt t="16281" x="3228975" y="3611563"/>
          <p14:tracePt t="16290" x="3236913" y="3603625"/>
          <p14:tracePt t="16295" x="3236913" y="3594100"/>
          <p14:tracePt t="16303" x="3244850" y="3578225"/>
          <p14:tracePt t="16310" x="3262313" y="3560763"/>
          <p14:tracePt t="16316" x="3270250" y="3535363"/>
          <p14:tracePt t="16324" x="3270250" y="3509963"/>
          <p14:tracePt t="16330" x="3287713" y="3484563"/>
          <p14:tracePt t="16337" x="3305175" y="3449638"/>
          <p14:tracePt t="16343" x="3338513" y="3416300"/>
          <p14:tracePt t="16350" x="3363913" y="3365500"/>
          <p14:tracePt t="16358" x="3389313" y="3322638"/>
          <p14:tracePt t="16364" x="3424238" y="3263900"/>
          <p14:tracePt t="16374" x="3467100" y="3211513"/>
          <p14:tracePt t="16378" x="3533775" y="3144838"/>
          <p14:tracePt t="16385" x="3576638" y="3084513"/>
          <p14:tracePt t="16392" x="3611563" y="3041650"/>
          <p14:tracePt t="16399" x="3636963" y="3016250"/>
          <p14:tracePt t="16408" x="3662363" y="2990850"/>
          <p14:tracePt t="16413" x="3678238" y="2982913"/>
          <p14:tracePt t="16420" x="3687763" y="2965450"/>
          <p14:tracePt t="16427" x="3703638" y="2949575"/>
          <p14:tracePt t="16434" x="3721100" y="2940050"/>
          <p14:tracePt t="16442" x="3738563" y="2922588"/>
          <p14:tracePt t="16457" x="3763963" y="2914650"/>
          <p14:tracePt t="16462" x="3789363" y="2897188"/>
          <p14:tracePt t="16470" x="3814763" y="2881313"/>
          <p14:tracePt t="16475" x="3832225" y="2871788"/>
          <p14:tracePt t="16483" x="3865563" y="2855913"/>
          <p14:tracePt t="16490" x="3925888" y="2838450"/>
          <p14:tracePt t="16497" x="4002088" y="2813050"/>
          <p14:tracePt t="16503" x="4103688" y="2778125"/>
          <p14:tracePt t="16510" x="4197350" y="2744788"/>
          <p14:tracePt t="16518" x="4281488" y="2727325"/>
          <p14:tracePt t="16524" x="4359275" y="2701925"/>
          <p14:tracePt t="16532" x="4425950" y="2701925"/>
          <p14:tracePt t="16541" x="4519613" y="2693988"/>
          <p14:tracePt t="16546" x="4587875" y="2693988"/>
          <p14:tracePt t="16554" x="4646613" y="2693988"/>
          <p14:tracePt t="16559" x="4706938" y="2693988"/>
          <p14:tracePt t="16566" x="4732338" y="2693988"/>
          <p14:tracePt t="16574" x="4765675" y="2701925"/>
          <p14:tracePt t="16580" x="4791075" y="2711450"/>
          <p14:tracePt t="16587" x="4826000" y="2719388"/>
          <p14:tracePt t="16594" x="4859338" y="2727325"/>
          <p14:tracePt t="16600" x="4876800" y="2736850"/>
          <p14:tracePt t="16608" x="4910138" y="2744788"/>
          <p14:tracePt t="16615" x="4935538" y="2752725"/>
          <p14:tracePt t="16623" x="4962525" y="2770188"/>
          <p14:tracePt t="16629" x="4995863" y="2778125"/>
          <p14:tracePt t="16635" x="5013325" y="2778125"/>
          <p14:tracePt t="16642" x="5046663" y="2795588"/>
          <p14:tracePt t="16649" x="5080000" y="2805113"/>
          <p14:tracePt t="16658" x="5114925" y="2813050"/>
          <p14:tracePt t="16663" x="5140325" y="2830513"/>
          <p14:tracePt t="16671" x="5173663" y="2830513"/>
          <p14:tracePt t="16677" x="5208588" y="2838450"/>
          <p14:tracePt t="16685" x="5224463" y="2855913"/>
          <p14:tracePt t="16692" x="5259388" y="2871788"/>
          <p14:tracePt t="16699" x="5284788" y="2881313"/>
          <p14:tracePt t="16707" x="5310188" y="2897188"/>
          <p14:tracePt t="16712" x="5335588" y="2914650"/>
          <p14:tracePt t="16718" x="5343525" y="2932113"/>
          <p14:tracePt t="16726" x="5368925" y="2949575"/>
          <p14:tracePt t="16732" x="5386388" y="2957513"/>
          <p14:tracePt t="16741" x="5403850" y="2982913"/>
          <p14:tracePt t="16746" x="5421313" y="3000375"/>
          <p14:tracePt t="16758" x="5437188" y="3016250"/>
          <p14:tracePt t="16761" x="5454650" y="3041650"/>
          <p14:tracePt t="16768" x="5472113" y="3059113"/>
          <p14:tracePt t="16774" x="5487988" y="3084513"/>
          <p14:tracePt t="16782" x="5505450" y="3109913"/>
          <p14:tracePt t="16790" x="5522913" y="3135313"/>
          <p14:tracePt t="16795" x="5538788" y="3160713"/>
          <p14:tracePt t="16803" x="5565775" y="3186113"/>
          <p14:tracePt t="16809" x="5581650" y="3221038"/>
          <p14:tracePt t="16817" x="5599113" y="3238500"/>
          <p14:tracePt t="16824" x="5616575" y="3271838"/>
          <p14:tracePt t="16831" x="5624513" y="3297238"/>
          <p14:tracePt t="16837" x="5641975" y="3322638"/>
          <p14:tracePt t="16844" x="5657850" y="3355975"/>
          <p14:tracePt t="16851" x="5675313" y="3390900"/>
          <p14:tracePt t="16858" x="5692775" y="3424238"/>
          <p14:tracePt t="16876" x="5718175" y="3492500"/>
          <p14:tracePt t="16879" x="5735638" y="3527425"/>
          <p14:tracePt t="16886" x="5743575" y="3560763"/>
          <p14:tracePt t="16893" x="5751513" y="3586163"/>
          <p14:tracePt t="16899" x="5761038" y="3603625"/>
          <p14:tracePt t="16907" x="5761038" y="3619500"/>
          <p14:tracePt t="16913" x="5761038" y="3646488"/>
          <p14:tracePt t="16921" x="5768975" y="3662363"/>
          <p14:tracePt t="16927" x="5768975" y="3679825"/>
          <p14:tracePt t="16934" x="5776913" y="3697288"/>
          <p14:tracePt t="16941" x="5776913" y="3722688"/>
          <p14:tracePt t="16948" x="5776913" y="3738563"/>
          <p14:tracePt t="16957" x="5776913" y="3763963"/>
          <p14:tracePt t="16962" x="5776913" y="3798888"/>
          <p14:tracePt t="16970" x="5776913" y="3824288"/>
          <p14:tracePt t="16976" x="5776913" y="3849688"/>
          <p14:tracePt t="16986" x="5776913" y="3883025"/>
          <p14:tracePt t="16992" x="5776913" y="3917950"/>
          <p14:tracePt t="16997" x="5776913" y="3943350"/>
          <p14:tracePt t="17004" x="5768975" y="3968750"/>
          <p14:tracePt t="17010" x="5768975" y="3994150"/>
          <p14:tracePt t="17017" x="5761038" y="4027488"/>
          <p14:tracePt t="17026" x="5751513" y="4052888"/>
          <p14:tracePt t="17031" x="5751513" y="4070350"/>
          <p14:tracePt t="17041" x="5735638" y="4105275"/>
          <p14:tracePt t="17045" x="5726113" y="4130675"/>
          <p14:tracePt t="17052" x="5718175" y="4164013"/>
          <p14:tracePt t="17059" x="5700713" y="4189413"/>
          <p14:tracePt t="17066" x="5692775" y="4214813"/>
          <p14:tracePt t="17075" x="5683250" y="4240213"/>
          <p14:tracePt t="17080" x="5675313" y="4275138"/>
          <p14:tracePt t="17088" x="5657850" y="4300538"/>
          <p14:tracePt t="17094" x="5649913" y="4325938"/>
          <p14:tracePt t="17101" x="5632450" y="4341813"/>
          <p14:tracePt t="17108" x="5624513" y="4359275"/>
          <p14:tracePt t="17115" x="5616575" y="4384675"/>
          <p14:tracePt t="17125" x="5607050" y="4402138"/>
          <p14:tracePt t="17129" x="5599113" y="4410075"/>
          <p14:tracePt t="17136" x="5599113" y="4419600"/>
          <p14:tracePt t="17142" x="5599113" y="4435475"/>
          <p14:tracePt t="17158" x="5591175" y="4452938"/>
          <p14:tracePt t="17164" x="5581650" y="4470400"/>
          <p14:tracePt t="17172" x="5573713" y="4478338"/>
          <p14:tracePt t="17177" x="5565775" y="4495800"/>
          <p14:tracePt t="17185" x="5556250" y="4513263"/>
          <p14:tracePt t="17192" x="5556250" y="4529138"/>
          <p14:tracePt t="17198" x="5538788" y="4546600"/>
          <p14:tracePt t="17207" x="5522913" y="4572000"/>
          <p14:tracePt t="17212" x="5505450" y="4597400"/>
          <p14:tracePt t="17220" x="5497513" y="4622800"/>
          <p14:tracePt t="17226" x="5480050" y="4630738"/>
          <p14:tracePt t="17234" x="5480050" y="4648200"/>
          <p14:tracePt t="17240" x="5472113" y="4665663"/>
          <p14:tracePt t="17247" x="5462588" y="4673600"/>
          <p14:tracePt t="17255" x="5446713" y="4691063"/>
          <p14:tracePt t="17261" x="5429250" y="4708525"/>
          <p14:tracePt t="17268" x="5403850" y="4733925"/>
          <p14:tracePt t="17275" x="5378450" y="4759325"/>
          <p14:tracePt t="17282" x="5353050" y="4792663"/>
          <p14:tracePt t="17291" x="5318125" y="4818063"/>
          <p14:tracePt t="17296" x="5292725" y="4843463"/>
          <p14:tracePt t="17302" x="5259388" y="4878388"/>
          <p14:tracePt t="17310" x="5233988" y="4894263"/>
          <p14:tracePt t="17317" x="5191125" y="4929188"/>
          <p14:tracePt t="17323" x="5165725" y="4962525"/>
          <p14:tracePt t="17331" x="5140325" y="4979988"/>
          <p14:tracePt t="17338" x="5122863" y="4997450"/>
          <p14:tracePt t="17344" x="5106988" y="5013325"/>
          <p14:tracePt t="17351" x="5080000" y="5030788"/>
          <p14:tracePt t="17358" x="5054600" y="5038725"/>
          <p14:tracePt t="17365" x="5029200" y="5056188"/>
          <p14:tracePt t="17374" x="5013325" y="5073650"/>
          <p14:tracePt t="17379" x="4987925" y="5091113"/>
          <p14:tracePt t="17386" x="4953000" y="5099050"/>
          <p14:tracePt t="17393" x="4919663" y="5116513"/>
          <p14:tracePt t="17400" x="4884738" y="5124450"/>
          <p14:tracePt t="17408" x="4833938" y="5141913"/>
          <p14:tracePt t="17414" x="4800600" y="5149850"/>
          <p14:tracePt t="17422" x="4775200" y="5157788"/>
          <p14:tracePt t="17427" x="4740275" y="5167313"/>
          <p14:tracePt t="17434" x="4706938" y="5175250"/>
          <p14:tracePt t="17442" x="4673600" y="5175250"/>
          <p14:tracePt t="17449" x="4646613" y="5183188"/>
          <p14:tracePt t="17457" x="4621213" y="5183188"/>
          <p14:tracePt t="17462" x="4579938" y="5183188"/>
          <p14:tracePt t="17470" x="4545013" y="5183188"/>
          <p14:tracePt t="17476" x="4503738" y="5183188"/>
          <p14:tracePt t="17484" x="4460875" y="5183188"/>
          <p14:tracePt t="17491" x="4425950" y="5175250"/>
          <p14:tracePt t="17497" x="4375150" y="5157788"/>
          <p14:tracePt t="17507" x="4341813" y="5149850"/>
          <p14:tracePt t="17511" x="4316413" y="5132388"/>
          <p14:tracePt t="17519" x="4273550" y="5116513"/>
          <p14:tracePt t="17525" x="4240213" y="5099050"/>
          <p14:tracePt t="17533" x="4205288" y="5064125"/>
          <p14:tracePt t="17540" x="4162425" y="5038725"/>
          <p14:tracePt t="17545" x="4129088" y="5022850"/>
          <p14:tracePt t="17553" x="4095750" y="4997450"/>
          <p14:tracePt t="17559" x="4070350" y="4972050"/>
          <p14:tracePt t="17567" x="4044950" y="4954588"/>
          <p14:tracePt t="17575" x="4027488" y="4937125"/>
          <p14:tracePt t="17580" x="4017963" y="4929188"/>
          <p14:tracePt t="17591" x="4002088" y="4911725"/>
          <p14:tracePt t="17594" x="3976688" y="4886325"/>
          <p14:tracePt t="17602" x="3959225" y="4868863"/>
          <p14:tracePt t="17608" x="3941763" y="4843463"/>
          <p14:tracePt t="17615" x="3916363" y="4818063"/>
          <p14:tracePt t="17624" x="3890963" y="4784725"/>
          <p14:tracePt t="17629" x="3873500" y="4759325"/>
          <p14:tracePt t="17636" x="3848100" y="4724400"/>
          <p14:tracePt t="17643" x="3832225" y="4691063"/>
          <p14:tracePt t="17650" x="3814763" y="4657725"/>
          <p14:tracePt t="17657" x="3797300" y="4630738"/>
          <p14:tracePt t="17665" x="3781425" y="4605338"/>
          <p14:tracePt t="17674" x="3763963" y="4572000"/>
          <p14:tracePt t="17678" x="3746500" y="4538663"/>
          <p14:tracePt t="17685" x="3738563" y="4503738"/>
          <p14:tracePt t="17692" x="3721100" y="4486275"/>
          <p14:tracePt t="17699" x="3713163" y="4460875"/>
          <p14:tracePt t="17707" x="3703638" y="4419600"/>
          <p14:tracePt t="17713" x="3687763" y="4394200"/>
          <p14:tracePt t="17720" x="3687763" y="4368800"/>
          <p14:tracePt t="17726" x="3678238" y="4333875"/>
          <p14:tracePt t="17734" x="3652838" y="4275138"/>
          <p14:tracePt t="17741" x="3644900" y="4232275"/>
          <p14:tracePt t="17748" x="3636963" y="4181475"/>
          <p14:tracePt t="17756" x="3636963" y="4164013"/>
          <p14:tracePt t="17761" x="3627438" y="4130675"/>
          <p14:tracePt t="17770" x="3627438" y="4095750"/>
          <p14:tracePt t="17775" x="3627438" y="4052888"/>
          <p14:tracePt t="17783" x="3627438" y="4019550"/>
          <p14:tracePt t="17791" x="3627438" y="4002088"/>
          <p14:tracePt t="17796" x="3627438" y="3968750"/>
          <p14:tracePt t="17804" x="3627438" y="3925888"/>
          <p14:tracePt t="17810" x="3636963" y="3892550"/>
          <p14:tracePt t="17817" x="3644900" y="3857625"/>
          <p14:tracePt t="17825" x="3644900" y="3832225"/>
          <p14:tracePt t="17830" x="3652838" y="3816350"/>
          <p14:tracePt t="17840" x="3662363" y="3790950"/>
          <p14:tracePt t="17844" x="3670300" y="3748088"/>
          <p14:tracePt t="17851" x="3687763" y="3722688"/>
          <p14:tracePt t="17858" x="3695700" y="3697288"/>
          <p14:tracePt t="17866" x="3703638" y="3671888"/>
          <p14:tracePt t="17874" x="3729038" y="3636963"/>
          <p14:tracePt t="17881" x="3746500" y="3603625"/>
          <p14:tracePt t="17887" x="3763963" y="3568700"/>
          <p14:tracePt t="17893" x="3789363" y="3543300"/>
          <p14:tracePt t="17900" x="3814763" y="3509963"/>
          <p14:tracePt t="17907" x="3840163" y="3484563"/>
          <p14:tracePt t="17917" x="3873500" y="3441700"/>
          <p14:tracePt t="17923" x="3916363" y="3408363"/>
          <p14:tracePt t="17928" x="3951288" y="3382963"/>
          <p14:tracePt t="17935" x="3992563" y="3348038"/>
          <p14:tracePt t="17941" x="4017963" y="3322638"/>
          <p14:tracePt t="17948" x="4052888" y="3305175"/>
          <p14:tracePt t="17957" x="4070350" y="3289300"/>
          <p14:tracePt t="17963" x="4095750" y="3289300"/>
          <p14:tracePt t="17970" x="4121150" y="3271838"/>
          <p14:tracePt t="17976" x="4154488" y="3271838"/>
          <p14:tracePt t="17984" x="4171950" y="3263900"/>
          <p14:tracePt t="17990" x="4205288" y="3254375"/>
          <p14:tracePt t="17998" x="4240213" y="3254375"/>
          <p14:tracePt t="18007" x="4273550" y="3246438"/>
          <p14:tracePt t="18011" x="4316413" y="3246438"/>
          <p14:tracePt t="18018" x="4375150" y="3246438"/>
          <p14:tracePt t="18026" x="4443413" y="3246438"/>
          <p14:tracePt t="18034" x="4519613" y="3246438"/>
          <p14:tracePt t="18041" x="4579938" y="3246438"/>
          <p14:tracePt t="18046" x="4646613" y="3246438"/>
          <p14:tracePt t="18056" x="4706938" y="3254375"/>
          <p14:tracePt t="18060" x="4765675" y="3263900"/>
          <p14:tracePt t="18068" x="4808538" y="3263900"/>
          <p14:tracePt t="18074" x="4868863" y="3289300"/>
          <p14:tracePt t="18081" x="4919663" y="3297238"/>
          <p14:tracePt t="18090" x="4945063" y="3305175"/>
          <p14:tracePt t="18095" x="4978400" y="3322638"/>
          <p14:tracePt t="18103" x="5003800" y="3330575"/>
          <p14:tracePt t="18108" x="5038725" y="3340100"/>
          <p14:tracePt t="18117" x="5064125" y="3355975"/>
          <p14:tracePt t="18124" x="5097463" y="3355975"/>
          <p14:tracePt t="18130" x="5122863" y="3365500"/>
          <p14:tracePt t="18137" x="5140325" y="3382963"/>
          <p14:tracePt t="18143" x="5157788" y="3390900"/>
          <p14:tracePt t="18150" x="5183188" y="3398838"/>
          <p14:tracePt t="18158" x="5208588" y="3408363"/>
          <p14:tracePt t="18165" x="5216525" y="3424238"/>
          <p14:tracePt t="18174" x="5241925" y="3433763"/>
          <p14:tracePt t="18178" x="5259388" y="3441700"/>
          <p14:tracePt t="18186" x="5276850" y="3449638"/>
          <p14:tracePt t="18192" x="5284788" y="3467100"/>
          <p14:tracePt t="18200" x="5302250" y="3484563"/>
          <p14:tracePt t="18207" x="5327650" y="3492500"/>
          <p14:tracePt t="18213" x="5343525" y="3509963"/>
          <p14:tracePt t="18222" x="5360988" y="3517900"/>
          <p14:tracePt t="18227" x="5368925" y="3535363"/>
          <p14:tracePt t="18235" x="5386388" y="3543300"/>
          <p14:tracePt t="18241" x="5403850" y="3560763"/>
          <p14:tracePt t="18247" x="5411788" y="3568700"/>
          <p14:tracePt t="18258" x="5421313" y="3578225"/>
          <p14:tracePt t="18262" x="5437188" y="3594100"/>
          <p14:tracePt t="18270" x="5446713" y="3611563"/>
          <p14:tracePt t="18276" x="5462588" y="3629025"/>
          <p14:tracePt t="18283" x="5480050" y="3629025"/>
          <p14:tracePt t="18290" x="5487988" y="3646488"/>
          <p14:tracePt t="18296" x="5497513" y="3662363"/>
          <p14:tracePt t="18305" x="5505450" y="3679825"/>
          <p14:tracePt t="18310" x="5513388" y="3679825"/>
          <p14:tracePt t="18317" x="5522913" y="3697288"/>
          <p14:tracePt t="18324" x="5530850" y="3705225"/>
          <p14:tracePt t="18331" x="5538788" y="3705225"/>
          <p14:tracePt t="18341" x="5548313" y="3722688"/>
          <p14:tracePt t="18345" x="5556250" y="3730625"/>
          <p14:tracePt t="18355" x="5565775" y="3738563"/>
          <p14:tracePt t="18360" x="5573713" y="3756025"/>
          <p14:tracePt t="18368" x="5581650" y="3763963"/>
          <p14:tracePt t="18374" x="5591175" y="3773488"/>
          <p14:tracePt t="18379" x="5599113" y="3790950"/>
          <p14:tracePt t="18389" x="5616575" y="3806825"/>
          <p14:tracePt t="18396" x="5624513" y="3824288"/>
          <p14:tracePt t="18400" x="5641975" y="3841750"/>
          <p14:tracePt t="18407" x="5649913" y="3867150"/>
          <p14:tracePt t="18414" x="5657850" y="3892550"/>
          <p14:tracePt t="18424" x="5675313" y="3917950"/>
          <p14:tracePt t="18428" x="5692775" y="3943350"/>
          <p14:tracePt t="18436" x="5700713" y="3960813"/>
          <p14:tracePt t="18443" x="5708650" y="3986213"/>
          <p14:tracePt t="18450" x="5718175" y="4011613"/>
          <p14:tracePt t="18457" x="5726113" y="4044950"/>
          <p14:tracePt t="18464" x="5735638" y="4062413"/>
          <p14:tracePt t="18470" x="5743575" y="4087813"/>
          <p14:tracePt t="18477" x="5751513" y="4113213"/>
          <p14:tracePt t="18484" x="5761038" y="4138613"/>
          <p14:tracePt t="18491" x="5761038" y="4156075"/>
          <p14:tracePt t="18499" x="5761038" y="4181475"/>
          <p14:tracePt t="18507" x="5761038" y="4206875"/>
          <p14:tracePt t="18513" x="5768975" y="4240213"/>
          <p14:tracePt t="18519" x="5768975" y="4265613"/>
          <p14:tracePt t="18525" x="5768975" y="4300538"/>
          <p14:tracePt t="18533" x="5768975" y="4341813"/>
          <p14:tracePt t="18540" x="5768975" y="4376738"/>
          <p14:tracePt t="18546" x="5768975" y="4419600"/>
          <p14:tracePt t="18558" x="5768975" y="4460875"/>
          <p14:tracePt t="18560" x="5768975" y="4495800"/>
          <p14:tracePt t="18568" x="5768975" y="4529138"/>
          <p14:tracePt t="18574" x="5768975" y="4546600"/>
          <p14:tracePt t="18582" x="5768975" y="4564063"/>
          <p14:tracePt t="18590" x="5768975" y="4589463"/>
          <p14:tracePt t="18596" x="5761038" y="4597400"/>
          <p14:tracePt t="18604" x="5761038" y="4614863"/>
          <p14:tracePt t="18609" x="5751513" y="4630738"/>
          <p14:tracePt t="18616" x="5751513" y="4640263"/>
          <p14:tracePt t="18623" x="5751513" y="4657725"/>
          <p14:tracePt t="18630" x="5743575" y="4673600"/>
          <p14:tracePt t="18639" x="5743575" y="4683125"/>
          <p14:tracePt t="18644" x="5735638" y="4699000"/>
          <p14:tracePt t="18650" x="5735638" y="4724400"/>
          <p14:tracePt t="18657" x="5726113" y="4733925"/>
          <p14:tracePt t="18664" x="5726113" y="4749800"/>
          <p14:tracePt t="18674" x="5718175" y="4775200"/>
          <p14:tracePt t="18678" x="5708650" y="4792663"/>
          <p14:tracePt t="18687" x="5708650" y="4810125"/>
          <p14:tracePt t="18693" x="5700713" y="4835525"/>
          <p14:tracePt t="18699" x="5692775" y="4843463"/>
          <p14:tracePt t="18708" x="5683250" y="4868863"/>
          <p14:tracePt t="18713" x="5683250" y="4894263"/>
          <p14:tracePt t="18722" x="5675313" y="4911725"/>
          <p14:tracePt t="18727" x="5667375" y="4929188"/>
          <p14:tracePt t="18734" x="5657850" y="4946650"/>
          <p14:tracePt t="18741" x="5649913" y="4972050"/>
          <p14:tracePt t="18748" x="5641975" y="4997450"/>
          <p14:tracePt t="18757" x="5632450" y="5005388"/>
          <p14:tracePt t="18762" x="5624513" y="5030788"/>
          <p14:tracePt t="18770" x="5616575" y="5048250"/>
          <p14:tracePt t="18776" x="5607050" y="5073650"/>
          <p14:tracePt t="18783" x="5591175" y="5081588"/>
          <p14:tracePt t="18791" x="5581650" y="5099050"/>
          <p14:tracePt t="18796" x="5581650" y="5124450"/>
          <p14:tracePt t="18806" x="5573713" y="5132388"/>
          <p14:tracePt t="18811" x="5573713" y="5149850"/>
          <p14:tracePt t="18817" x="5565775" y="5167313"/>
          <p14:tracePt t="18824" x="5556250" y="5175250"/>
          <p14:tracePt t="18831" x="5548313" y="5192713"/>
          <p14:tracePt t="18841" x="5538788" y="5208588"/>
          <p14:tracePt t="18845" x="5530850" y="5218113"/>
          <p14:tracePt t="18853" x="5530850" y="5226050"/>
          <p14:tracePt t="18859" x="5530850" y="5235575"/>
          <p14:tracePt t="18866" x="5522913" y="5243513"/>
          <p14:tracePt t="18874" x="5522913" y="5251450"/>
          <p14:tracePt t="18880" x="5522913" y="5260975"/>
          <p14:tracePt t="18889" x="5513388" y="5268913"/>
          <p14:tracePt t="18902" x="5505450" y="5276850"/>
          <p14:tracePt t="18907" x="5505450" y="5286375"/>
          <p14:tracePt t="18917" x="5505450" y="5294313"/>
          <p14:tracePt t="18936" x="5497513" y="5302250"/>
          <p14:tracePt t="18950" x="5497513" y="5311775"/>
          <p14:tracePt t="18985" x="5497513" y="5319713"/>
          <p14:tracePt t="19458" x="5497513" y="5311775"/>
          <p14:tracePt t="19472" x="5497513" y="5302250"/>
          <p14:tracePt t="19506" x="5497513" y="5294313"/>
          <p14:tracePt t="19520" x="5487988" y="5286375"/>
          <p14:tracePt t="19527" x="5487988" y="5276850"/>
          <p14:tracePt t="19541" x="5487988" y="5268913"/>
          <p14:tracePt t="19548" x="5487988" y="5260975"/>
          <p14:tracePt t="22587" x="5472113" y="5268913"/>
          <p14:tracePt t="22594" x="5437188" y="5276850"/>
          <p14:tracePt t="22599" x="5411788" y="5294313"/>
          <p14:tracePt t="22607" x="5394325" y="5302250"/>
          <p14:tracePt t="22613" x="5360988" y="5311775"/>
          <p14:tracePt t="22623" x="5327650" y="5311775"/>
          <p14:tracePt t="22626" x="5292725" y="5337175"/>
          <p14:tracePt t="22635" x="5241925" y="5353050"/>
          <p14:tracePt t="22640" x="5191125" y="5370513"/>
          <p14:tracePt t="22648" x="5165725" y="5380038"/>
          <p14:tracePt t="22655" x="5097463" y="5395913"/>
          <p14:tracePt t="22661" x="5064125" y="5413375"/>
          <p14:tracePt t="22670" x="5021263" y="5438775"/>
          <p14:tracePt t="22675" x="4970463" y="5456238"/>
          <p14:tracePt t="22683" x="4935538" y="5472113"/>
          <p14:tracePt t="22689" x="4902200" y="5481638"/>
          <p14:tracePt t="22697" x="4876800" y="5489575"/>
          <p14:tracePt t="22706" x="4843463" y="5507038"/>
          <p14:tracePt t="22710" x="4826000" y="5514975"/>
          <p14:tracePt t="22717" x="4791075" y="5524500"/>
          <p14:tracePt t="22725" x="4765675" y="5532438"/>
          <p14:tracePt t="22731" x="4732338" y="5540375"/>
          <p14:tracePt t="22740" x="4706938" y="5540375"/>
          <p14:tracePt t="22745" x="4681538" y="5549900"/>
          <p14:tracePt t="22754" x="4638675" y="5565775"/>
          <p14:tracePt t="22758" x="4613275" y="5575300"/>
          <p14:tracePt t="22765" x="4562475" y="5591175"/>
          <p14:tracePt t="22773" x="4503738" y="5626100"/>
          <p14:tracePt t="22779" x="4435475" y="5641975"/>
          <p14:tracePt t="22789" x="4392613" y="5676900"/>
          <p14:tracePt t="22793" x="4324350" y="5694363"/>
          <p14:tracePt t="22802" x="4281488" y="5710238"/>
          <p14:tracePt t="22807" x="4230688" y="5727700"/>
          <p14:tracePt t="22814" x="4187825" y="5745163"/>
          <p14:tracePt t="22823" x="4137025" y="5753100"/>
          <p14:tracePt t="22828" x="4103688" y="5761038"/>
          <p14:tracePt t="22837" x="4070350" y="5770563"/>
          <p14:tracePt t="22842" x="4044950" y="5778500"/>
          <p14:tracePt t="22849" x="3992563" y="5788025"/>
          <p14:tracePt t="22856" x="3951288" y="5788025"/>
          <p14:tracePt t="22863" x="3908425" y="5788025"/>
          <p14:tracePt t="22873" x="3857625" y="5795963"/>
          <p14:tracePt t="22876" x="3814763" y="5795963"/>
          <p14:tracePt t="22884" x="3771900" y="5803900"/>
          <p14:tracePt t="22890" x="3729038" y="5803900"/>
          <p14:tracePt t="22900" x="3678238" y="5813425"/>
          <p14:tracePt t="22907" x="3627438" y="5813425"/>
          <p14:tracePt t="22912" x="3594100" y="5813425"/>
          <p14:tracePt t="22920" x="3559175" y="5813425"/>
          <p14:tracePt t="22926" x="3525838" y="5813425"/>
          <p14:tracePt t="22932" x="3500438" y="5813425"/>
          <p14:tracePt t="22941" x="3467100" y="5813425"/>
          <p14:tracePt t="22947" x="3432175" y="5813425"/>
          <p14:tracePt t="22955" x="3398838" y="5813425"/>
          <p14:tracePt t="22960" x="3355975" y="5813425"/>
          <p14:tracePt t="22968" x="3322638" y="5803900"/>
          <p14:tracePt t="22974" x="3287713" y="5803900"/>
          <p14:tracePt t="22982" x="3262313" y="5795963"/>
          <p14:tracePt t="22989" x="3228975" y="5795963"/>
          <p14:tracePt t="22995" x="3194050" y="5788025"/>
          <p14:tracePt t="23006" x="3168650" y="5778500"/>
          <p14:tracePt t="23009" x="3143250" y="5770563"/>
          <p14:tracePt t="23016" x="3109913" y="5761038"/>
          <p14:tracePt t="23023" x="3084513" y="5745163"/>
          <p14:tracePt t="23029" x="3049588" y="5735638"/>
          <p14:tracePt t="23039" x="3024188" y="5727700"/>
          <p14:tracePt t="23043" x="3016250" y="5727700"/>
          <p14:tracePt t="23050" x="2990850" y="5710238"/>
          <p14:tracePt t="23057" x="2973388" y="5702300"/>
          <p14:tracePt t="23064" x="2947988" y="5684838"/>
          <p14:tracePt t="23073" x="2940050" y="5676900"/>
          <p14:tracePt t="23079" x="2922588" y="5659438"/>
          <p14:tracePt t="23086" x="2897188" y="5641975"/>
          <p14:tracePt t="23092" x="2871788" y="5634038"/>
          <p14:tracePt t="23099" x="2854325" y="5616575"/>
          <p14:tracePt t="23106" x="2838450" y="5591175"/>
          <p14:tracePt t="23113" x="2820988" y="5575300"/>
          <p14:tracePt t="23123" x="2803525" y="5549900"/>
          <p14:tracePt t="23128" x="2786063" y="5540375"/>
          <p14:tracePt t="23134" x="2778125" y="5524500"/>
          <p14:tracePt t="23141" x="2760663" y="5507038"/>
          <p14:tracePt t="23149" x="2760663" y="5489575"/>
          <p14:tracePt t="23156" x="2744788" y="5472113"/>
          <p14:tracePt t="23161" x="2735263" y="5456238"/>
          <p14:tracePt t="23170" x="2727325" y="5438775"/>
          <p14:tracePt t="23176" x="2719388" y="5430838"/>
          <p14:tracePt t="23190" x="2709863" y="5413375"/>
          <p14:tracePt t="23199" x="2709863" y="5395913"/>
          <p14:tracePt t="23212" x="2709863" y="5353050"/>
          <p14:tracePt t="23218" x="2701925" y="5345113"/>
          <p14:tracePt t="23225" x="2701925" y="5337175"/>
          <p14:tracePt t="23232" x="2701925" y="5319713"/>
          <p14:tracePt t="23239" x="2701925" y="5311775"/>
          <p14:tracePt t="23245" x="2701925" y="5276850"/>
          <p14:tracePt t="23254" x="2701925" y="5251450"/>
          <p14:tracePt t="23260" x="2709863" y="5226050"/>
          <p14:tracePt t="23267" x="2709863" y="5208588"/>
          <p14:tracePt t="23273" x="2719388" y="5183188"/>
          <p14:tracePt t="23281" x="2727325" y="5149850"/>
          <p14:tracePt t="23289" x="2735263" y="5116513"/>
          <p14:tracePt t="23294" x="2735263" y="5099050"/>
          <p14:tracePt t="23303" x="2752725" y="5064125"/>
          <p14:tracePt t="23308" x="2778125" y="4997450"/>
          <p14:tracePt t="23315" x="2795588" y="4954588"/>
          <p14:tracePt t="23322" x="2803525" y="4929188"/>
          <p14:tracePt t="23329" x="2811463" y="4903788"/>
          <p14:tracePt t="23339" x="2820988" y="4886325"/>
          <p14:tracePt t="23342" x="2838450" y="4860925"/>
          <p14:tracePt t="23350" x="2854325" y="4835525"/>
          <p14:tracePt t="23356" x="2863850" y="4810125"/>
          <p14:tracePt t="23363" x="2863850" y="4792663"/>
          <p14:tracePt t="23373" x="2871788" y="4784725"/>
          <p14:tracePt t="23378" x="2879725" y="4767263"/>
          <p14:tracePt t="23385" x="2897188" y="4741863"/>
          <p14:tracePt t="23391" x="2914650" y="4716463"/>
          <p14:tracePt t="23399" x="2940050" y="4699000"/>
          <p14:tracePt t="23406" x="2947988" y="4683125"/>
          <p14:tracePt t="23413" x="2990850" y="4648200"/>
          <p14:tracePt t="23420" x="3024188" y="4605338"/>
          <p14:tracePt t="23426" x="3074988" y="4564063"/>
          <p14:tracePt t="23434" x="3143250" y="4513263"/>
          <p14:tracePt t="23440" x="3236913" y="4452938"/>
          <p14:tracePt t="23447" x="3322638" y="4410075"/>
          <p14:tracePt t="23456" x="3389313" y="4368800"/>
          <p14:tracePt t="23461" x="3467100" y="4325938"/>
          <p14:tracePt t="23469" x="3508375" y="4300538"/>
          <p14:tracePt t="23474" x="3551238" y="4283075"/>
          <p14:tracePt t="23482" x="3586163" y="4265613"/>
          <p14:tracePt t="23489" x="3619500" y="4257675"/>
          <p14:tracePt t="23495" x="3636963" y="4249738"/>
          <p14:tracePt t="23504" x="3652838" y="4249738"/>
          <p14:tracePt t="23509" x="3670300" y="4249738"/>
          <p14:tracePt t="23524" x="3678238" y="4249738"/>
          <p14:tracePt t="23531" x="3687763" y="4249738"/>
          <p14:tracePt t="23545" x="3695700" y="4249738"/>
          <p14:tracePt t="23552" x="3703638" y="4249738"/>
          <p14:tracePt t="23558" x="3713163" y="4249738"/>
          <p14:tracePt t="23588" x="3721100" y="4249738"/>
          <p14:tracePt t="23600" x="3729038" y="4249738"/>
          <p14:tracePt t="23642" x="3738563" y="4249738"/>
          <p14:tracePt t="23879" x="3729038" y="4249738"/>
          <p14:tracePt t="23892" x="3721100" y="4249738"/>
          <p14:tracePt t="23927" x="3713163" y="4249738"/>
          <p14:tracePt t="23940" x="3703638" y="4249738"/>
          <p14:tracePt t="23961" x="3695700" y="4249738"/>
          <p14:tracePt t="27452" x="3678238" y="4249738"/>
          <p14:tracePt t="27460" x="3662363" y="4249738"/>
          <p14:tracePt t="27464" x="3644900" y="4249738"/>
          <p14:tracePt t="27472" x="3627438" y="4257675"/>
          <p14:tracePt t="27478" x="3611563" y="4265613"/>
          <p14:tracePt t="27487" x="3611563" y="4275138"/>
          <p14:tracePt t="27491" x="3602038" y="4275138"/>
          <p14:tracePt t="27499" x="3586163" y="4283075"/>
          <p14:tracePt t="27514" x="3576638" y="4283075"/>
          <p14:tracePt t="27522" x="3568700" y="4283075"/>
          <p14:tracePt t="27527" x="3559175" y="4283075"/>
          <p14:tracePt t="27534" x="3559175" y="4291013"/>
          <p14:tracePt t="27541" x="3551238" y="4291013"/>
          <p14:tracePt t="27547" x="3543300" y="4300538"/>
          <p14:tracePt t="27562" x="3533775" y="4300538"/>
          <p14:tracePt t="27571" x="3525838" y="4308475"/>
          <p14:tracePt t="27583" x="3517900" y="4316413"/>
          <p14:tracePt t="27590" x="3500438" y="4316413"/>
          <p14:tracePt t="27599" x="3492500" y="4325938"/>
          <p14:tracePt t="27605" x="3475038" y="4333875"/>
          <p14:tracePt t="27611" x="3467100" y="4333875"/>
          <p14:tracePt t="27618" x="3457575" y="4341813"/>
          <p14:tracePt t="27625" x="3449638" y="4341813"/>
          <p14:tracePt t="27631" x="3432175" y="4351338"/>
          <p14:tracePt t="27638" x="3424238" y="4368800"/>
          <p14:tracePt t="27645" x="3406775" y="4376738"/>
          <p14:tracePt t="27655" x="3381375" y="4376738"/>
          <p14:tracePt t="27659" x="3373438" y="4384675"/>
          <p14:tracePt t="27667" x="3363913" y="4384675"/>
          <p14:tracePt t="27673" x="3348038" y="4394200"/>
          <p14:tracePt t="27680" x="3338513" y="4402138"/>
          <p14:tracePt t="27695" x="3322638" y="4410075"/>
          <p14:tracePt t="27701" x="3313113" y="4410075"/>
          <p14:tracePt t="27715" x="3305175" y="4410075"/>
          <p14:tracePt t="27729" x="3297238" y="4419600"/>
          <p14:tracePt t="27743" x="3297238" y="4427538"/>
          <p14:tracePt t="27757" x="3287713" y="4427538"/>
          <p14:tracePt t="27772" x="3279775" y="4427538"/>
          <p14:tracePt t="27890" x="3287713" y="4427538"/>
          <p14:tracePt t="27918" x="3297238" y="4427538"/>
          <p14:tracePt t="27939" x="3305175" y="4427538"/>
          <p14:tracePt t="27967" x="3313113" y="4427538"/>
          <p14:tracePt t="27988" x="3322638" y="4427538"/>
          <p14:tracePt t="28000" x="3330575" y="4427538"/>
          <p14:tracePt t="28029" x="3338513" y="4427538"/>
          <p14:tracePt t="28034" x="3348038" y="4427538"/>
          <p14:tracePt t="28049" x="3355975" y="4427538"/>
          <p14:tracePt t="28056" x="3363913" y="4427538"/>
          <p14:tracePt t="28062" x="3373438" y="4427538"/>
          <p14:tracePt t="28084" x="3381375" y="4427538"/>
          <p14:tracePt t="28090" x="3389313" y="4427538"/>
          <p14:tracePt t="28105" x="3398838" y="4427538"/>
          <p14:tracePt t="28111" x="3406775" y="4427538"/>
          <p14:tracePt t="28120" x="3414713" y="4427538"/>
          <p14:tracePt t="28124" x="3432175" y="4427538"/>
          <p14:tracePt t="28132" x="3449638" y="4427538"/>
          <p14:tracePt t="28138" x="3467100" y="4427538"/>
          <p14:tracePt t="28145" x="3492500" y="4427538"/>
          <p14:tracePt t="28154" x="3517900" y="4427538"/>
          <p14:tracePt t="28159" x="3533775" y="4427538"/>
          <p14:tracePt t="28166" x="3559175" y="4427538"/>
          <p14:tracePt t="28173" x="3576638" y="4427538"/>
          <p14:tracePt t="28181" x="3594100" y="4419600"/>
          <p14:tracePt t="28189" x="3611563" y="4419600"/>
          <p14:tracePt t="28197" x="3627438" y="4419600"/>
          <p14:tracePt t="28201" x="3636963" y="4419600"/>
          <p14:tracePt t="28208" x="3652838" y="4419600"/>
          <p14:tracePt t="28215" x="3670300" y="4419600"/>
          <p14:tracePt t="28221" x="3687763" y="4419600"/>
          <p14:tracePt t="28229" x="3695700" y="4419600"/>
          <p14:tracePt t="28238" x="3703638" y="4419600"/>
          <p14:tracePt t="28242" x="3721100" y="4419600"/>
          <p14:tracePt t="28253" x="3729038" y="4419600"/>
          <p14:tracePt t="28260" x="3746500" y="4419600"/>
          <p14:tracePt t="28263" x="3763963" y="4419600"/>
          <p14:tracePt t="28271" x="3771900" y="4419600"/>
          <p14:tracePt t="28277" x="3781425" y="4419600"/>
          <p14:tracePt t="28285" x="3789363" y="4419600"/>
          <p14:tracePt t="28291" x="3806825" y="4419600"/>
          <p14:tracePt t="28299" x="3814763" y="4419600"/>
          <p14:tracePt t="28313" x="3832225" y="4419600"/>
          <p14:tracePt t="28322" x="3840163" y="4419600"/>
          <p14:tracePt t="28334" x="3857625" y="4419600"/>
          <p14:tracePt t="28340" x="3865563" y="4419600"/>
          <p14:tracePt t="28347" x="3873500" y="4419600"/>
          <p14:tracePt t="28354" x="3890963" y="4419600"/>
          <p14:tracePt t="28361" x="3900488" y="4419600"/>
          <p14:tracePt t="28372" x="3908425" y="4419600"/>
          <p14:tracePt t="28374" x="3925888" y="4419600"/>
          <p14:tracePt t="28382" x="3933825" y="4419600"/>
          <p14:tracePt t="28388" x="3941763" y="4419600"/>
          <p14:tracePt t="28396" x="3951288" y="4419600"/>
          <p14:tracePt t="28410" x="3967163" y="4419600"/>
          <p14:tracePt t="28424" x="3976688" y="4419600"/>
          <p14:tracePt t="28438" x="3984625" y="4419600"/>
          <p14:tracePt t="28445" x="3992563" y="4419600"/>
          <p14:tracePt t="28466" x="4002088" y="4419600"/>
          <p14:tracePt t="28480" x="4010025" y="4419600"/>
          <p14:tracePt t="28515" x="4017963" y="4419600"/>
          <p14:tracePt t="28536" x="4027488" y="4419600"/>
          <p14:tracePt t="28626" x="4035425" y="4419600"/>
          <p14:tracePt t="28701" x="4044950" y="4419600"/>
          <p14:tracePt t="28849" x="4035425" y="4419600"/>
          <p14:tracePt t="28862" x="4027488" y="4419600"/>
          <p14:tracePt t="28875" x="4017963" y="4419600"/>
          <p14:tracePt t="28910" x="4010025" y="4419600"/>
          <p14:tracePt t="28924" x="4002088" y="4419600"/>
          <p14:tracePt t="28959" x="3992563" y="4419600"/>
          <p14:tracePt t="28972" x="3984625" y="4419600"/>
          <p14:tracePt t="28994" x="3976688" y="4419600"/>
          <p14:tracePt t="29020" x="3967163" y="4419600"/>
          <p14:tracePt t="29049" x="3959225" y="4419600"/>
          <p14:tracePt t="30293" x="3951288" y="4427538"/>
          <p14:tracePt t="30300" x="3951288" y="4435475"/>
          <p14:tracePt t="30306" x="3941763" y="4435475"/>
          <p14:tracePt t="30313" x="3941763" y="4445000"/>
          <p14:tracePt t="30328" x="3941763" y="4452938"/>
          <p14:tracePt t="30341" x="3933825" y="4460875"/>
          <p14:tracePt t="30363" x="3925888" y="4470400"/>
          <p14:tracePt t="30384" x="3925888" y="4478338"/>
          <p14:tracePt t="30397" x="3916363" y="4486275"/>
          <p14:tracePt t="30405" x="3916363" y="4495800"/>
          <p14:tracePt t="30410" x="3916363" y="4503738"/>
          <p14:tracePt t="30419" x="3908425" y="4521200"/>
          <p14:tracePt t="30424" x="3908425" y="4538663"/>
          <p14:tracePt t="30431" x="3900488" y="4546600"/>
          <p14:tracePt t="30438" x="3890963" y="4564063"/>
          <p14:tracePt t="30445" x="3890963" y="4589463"/>
          <p14:tracePt t="30454" x="3883025" y="4605338"/>
          <p14:tracePt t="30459" x="3883025" y="4622800"/>
          <p14:tracePt t="30466" x="3883025" y="4648200"/>
          <p14:tracePt t="30473" x="3873500" y="4673600"/>
          <p14:tracePt t="30480" x="3873500" y="4691063"/>
          <p14:tracePt t="30488" x="3865563" y="4716463"/>
          <p14:tracePt t="30494" x="3865563" y="4741863"/>
          <p14:tracePt t="30503" x="3865563" y="4759325"/>
          <p14:tracePt t="30508" x="3865563" y="4784725"/>
          <p14:tracePt t="30515" x="3865563" y="4810125"/>
          <p14:tracePt t="30523" x="3865563" y="4827588"/>
          <p14:tracePt t="30528" x="3865563" y="4843463"/>
          <p14:tracePt t="30537" x="3865563" y="4868863"/>
          <p14:tracePt t="30543" x="3865563" y="4878388"/>
          <p14:tracePt t="30550" x="3865563" y="4903788"/>
          <p14:tracePt t="30556" x="3873500" y="4919663"/>
          <p14:tracePt t="30564" x="3873500" y="4929188"/>
          <p14:tracePt t="30571" x="3873500" y="4954588"/>
          <p14:tracePt t="30577" x="3883025" y="4962525"/>
          <p14:tracePt t="30587" x="3883025" y="4972050"/>
          <p14:tracePt t="30591" x="3890963" y="4987925"/>
          <p14:tracePt t="30598" x="3900488" y="4997450"/>
          <p14:tracePt t="30605" x="3908425" y="5005388"/>
          <p14:tracePt t="30612" x="3916363" y="5022850"/>
          <p14:tracePt t="30621" x="3925888" y="5038725"/>
          <p14:tracePt t="30633" x="3925888" y="5056188"/>
          <p14:tracePt t="30639" x="3933825" y="5073650"/>
          <p14:tracePt t="30647" x="3941763" y="5081588"/>
          <p14:tracePt t="30655" x="3951288" y="5099050"/>
          <p14:tracePt t="30660" x="3959225" y="5106988"/>
          <p14:tracePt t="30670" x="3959225" y="5116513"/>
          <p14:tracePt t="30674" x="3959225" y="5132388"/>
          <p14:tracePt t="30681" x="3967163" y="5149850"/>
          <p14:tracePt t="30688" x="3976688" y="5157788"/>
          <p14:tracePt t="30695" x="3984625" y="5175250"/>
          <p14:tracePt t="30704" x="3992563" y="5183188"/>
          <p14:tracePt t="30709" x="4002088" y="5192713"/>
          <p14:tracePt t="30716" x="4002088" y="5208588"/>
          <p14:tracePt t="30723" x="4010025" y="5218113"/>
          <p14:tracePt t="30729" x="4017963" y="5226050"/>
          <p14:tracePt t="30737" x="4017963" y="5235575"/>
          <p14:tracePt t="30744" x="4027488" y="5243513"/>
          <p14:tracePt t="30754" x="4035425" y="5251450"/>
          <p14:tracePt t="30758" x="4044950" y="5260975"/>
          <p14:tracePt t="30765" x="4044950" y="5268913"/>
          <p14:tracePt t="30772" x="4044950" y="5276850"/>
          <p14:tracePt t="30778" x="4052888" y="5286375"/>
          <p14:tracePt t="30787" x="4060825" y="5294313"/>
          <p14:tracePt t="30793" x="4070350" y="5302250"/>
          <p14:tracePt t="30799" x="4070350" y="5311775"/>
          <p14:tracePt t="30807" x="4078288" y="5319713"/>
          <p14:tracePt t="30822" x="4086225" y="5337175"/>
          <p14:tracePt t="30829" x="4095750" y="5345113"/>
          <p14:tracePt t="30842" x="4095750" y="5362575"/>
          <p14:tracePt t="30850" x="4103688" y="5362575"/>
          <p14:tracePt t="30855" x="4103688" y="5380038"/>
          <p14:tracePt t="30862" x="4111625" y="5387975"/>
          <p14:tracePt t="30876" x="4111625" y="5405438"/>
          <p14:tracePt t="30884" x="4111625" y="5413375"/>
          <p14:tracePt t="30898" x="4121150" y="5421313"/>
          <p14:tracePt t="30904" x="4121150" y="5430838"/>
          <p14:tracePt t="30911" x="4129088" y="5430838"/>
          <p14:tracePt t="30922" x="4129088" y="5438775"/>
          <p14:tracePt t="30924" x="4137025" y="5438775"/>
          <p14:tracePt t="30938" x="4137025" y="5446713"/>
          <p14:tracePt t="30955" x="4137025" y="5456238"/>
          <p14:tracePt t="30981" x="4137025" y="5464175"/>
          <p14:tracePt t="31643" x="4154488" y="5464175"/>
          <p14:tracePt t="31650" x="4187825" y="5464175"/>
          <p14:tracePt t="31655" x="4205288" y="5464175"/>
          <p14:tracePt t="31663" x="4240213" y="5464175"/>
          <p14:tracePt t="31671" x="4273550" y="5472113"/>
          <p14:tracePt t="31676" x="4306888" y="5481638"/>
          <p14:tracePt t="31683" x="4332288" y="5481638"/>
          <p14:tracePt t="31690" x="4367213" y="5481638"/>
          <p14:tracePt t="31697" x="4410075" y="5489575"/>
          <p14:tracePt t="31704" x="4435475" y="5489575"/>
          <p14:tracePt t="31710" x="4468813" y="5497513"/>
          <p14:tracePt t="31719" x="4494213" y="5497513"/>
          <p14:tracePt t="31724" x="4511675" y="5497513"/>
          <p14:tracePt t="31731" x="4537075" y="5497513"/>
          <p14:tracePt t="31738" x="4545013" y="5497513"/>
          <p14:tracePt t="31745" x="4562475" y="5497513"/>
          <p14:tracePt t="31753" x="4587875" y="5497513"/>
          <p14:tracePt t="31759" x="4595813" y="5497513"/>
          <p14:tracePt t="31766" x="4621213" y="5497513"/>
          <p14:tracePt t="31773" x="4638675" y="5497513"/>
          <p14:tracePt t="31779" x="4646613" y="5497513"/>
          <p14:tracePt t="31786" x="4664075" y="5497513"/>
          <p14:tracePt t="31794" x="4681538" y="5497513"/>
          <p14:tracePt t="31804" x="4699000" y="5497513"/>
          <p14:tracePt t="31807" x="4714875" y="5497513"/>
          <p14:tracePt t="31815" x="4724400" y="5497513"/>
          <p14:tracePt t="31822" x="4732338" y="5497513"/>
          <p14:tracePt t="31829" x="4749800" y="5497513"/>
          <p14:tracePt t="31837" x="4757738" y="5497513"/>
          <p14:tracePt t="31842" x="4775200" y="5497513"/>
          <p14:tracePt t="31856" x="4783138" y="5497513"/>
          <p14:tracePt t="31863" x="4800600" y="5497513"/>
          <p14:tracePt t="31878" x="4808538" y="5497513"/>
          <p14:tracePt t="31886" x="4826000" y="5497513"/>
          <p14:tracePt t="31899" x="4833938" y="5497513"/>
          <p14:tracePt t="31905" x="4851400" y="5497513"/>
          <p14:tracePt t="31921" x="4859338" y="5497513"/>
          <p14:tracePt t="31926" x="4868863" y="5497513"/>
          <p14:tracePt t="31933" x="4876800" y="5497513"/>
          <p14:tracePt t="31940" x="4884738" y="5497513"/>
          <p14:tracePt t="31946" x="4894263" y="5497513"/>
          <p14:tracePt t="31961" x="4902200" y="5497513"/>
          <p14:tracePt t="31977" x="4910138" y="5497513"/>
          <p14:tracePt t="31988" x="4919663" y="5497513"/>
          <p14:tracePt t="32009" x="4927600" y="5497513"/>
          <p14:tracePt t="32024" x="4935538" y="5497513"/>
          <p14:tracePt t="32051" x="4945063" y="5497513"/>
          <p14:tracePt t="32074" x="4953000" y="5497513"/>
          <p14:tracePt t="32088" x="4953000" y="5489575"/>
          <p14:tracePt t="32094" x="4962525" y="5489575"/>
          <p14:tracePt t="32099" x="4970463" y="5489575"/>
          <p14:tracePt t="32107" x="4978400" y="5489575"/>
          <p14:tracePt t="32142" x="4987925" y="5489575"/>
          <p14:tracePt t="32190" x="4987925" y="5481638"/>
          <p14:tracePt t="32233" x="4978400" y="5481638"/>
          <p14:tracePt t="32238" x="4970463" y="5481638"/>
          <p14:tracePt t="32245" x="4962525" y="5481638"/>
          <p14:tracePt t="32267" x="4953000" y="5481638"/>
          <p14:tracePt t="32274" x="4945063" y="5481638"/>
          <p14:tracePt t="32281" x="4935538" y="5481638"/>
          <p14:tracePt t="32287" x="4919663" y="5481638"/>
          <p14:tracePt t="32294" x="4902200" y="5481638"/>
          <p14:tracePt t="32303" x="4884738" y="5481638"/>
          <p14:tracePt t="32308" x="4859338" y="5472113"/>
          <p14:tracePt t="32315" x="4851400" y="5472113"/>
          <p14:tracePt t="32322" x="4833938" y="5472113"/>
          <p14:tracePt t="32329" x="4818063" y="5472113"/>
          <p14:tracePt t="32343" x="4800600" y="5472113"/>
          <p14:tracePt t="32357" x="4791075" y="5472113"/>
          <p14:tracePt t="32363" x="4775200" y="5472113"/>
          <p14:tracePt t="32378" x="4765675" y="5472113"/>
          <p14:tracePt t="32386" x="4757738" y="5472113"/>
          <p14:tracePt t="32391" x="4749800" y="5472113"/>
          <p14:tracePt t="32398" x="4740275" y="5472113"/>
          <p14:tracePt t="32405" x="4724400" y="5472113"/>
          <p14:tracePt t="32412" x="4706938" y="5472113"/>
          <p14:tracePt t="32421" x="4681538" y="5472113"/>
          <p14:tracePt t="32427" x="4673600" y="5472113"/>
          <p14:tracePt t="32434" x="4656138" y="5472113"/>
          <p14:tracePt t="32440" x="4646613" y="5472113"/>
          <p14:tracePt t="32447" x="4638675" y="5472113"/>
          <p14:tracePt t="32454" x="4630738" y="5481638"/>
          <p14:tracePt t="32461" x="4621213" y="5481638"/>
          <p14:tracePt t="32475" x="4613275" y="5481638"/>
          <p14:tracePt t="32482" x="4605338" y="5481638"/>
          <p14:tracePt t="32510" x="4595813" y="5481638"/>
          <p14:tracePt t="32531" x="4587875" y="5481638"/>
          <p14:tracePt t="32594" x="4595813" y="5481638"/>
          <p14:tracePt t="32608" x="4605338" y="5481638"/>
          <p14:tracePt t="32615" x="4613275" y="5481638"/>
          <p14:tracePt t="32628" x="4621213" y="5481638"/>
          <p14:tracePt t="32637" x="4638675" y="5481638"/>
          <p14:tracePt t="32642" x="4656138" y="5481638"/>
          <p14:tracePt t="32648" x="4681538" y="5481638"/>
          <p14:tracePt t="32656" x="4714875" y="5472113"/>
          <p14:tracePt t="32663" x="4749800" y="5472113"/>
          <p14:tracePt t="32671" x="4783138" y="5472113"/>
          <p14:tracePt t="32677" x="4833938" y="5464175"/>
          <p14:tracePt t="32683" x="4894263" y="5456238"/>
          <p14:tracePt t="32690" x="4935538" y="5446713"/>
          <p14:tracePt t="32698" x="4995863" y="5446713"/>
          <p14:tracePt t="32704" x="5054600" y="5438775"/>
          <p14:tracePt t="32711" x="5106988" y="5421313"/>
          <p14:tracePt t="32720" x="5165725" y="5413375"/>
          <p14:tracePt t="32725" x="5224463" y="5405438"/>
          <p14:tracePt t="32732" x="5267325" y="5395913"/>
          <p14:tracePt t="32741" x="5318125" y="5387975"/>
          <p14:tracePt t="32745" x="5360988" y="5380038"/>
          <p14:tracePt t="32754" x="5394325" y="5380038"/>
          <p14:tracePt t="32760" x="5411788" y="5380038"/>
          <p14:tracePt t="32768" x="5437188" y="5370513"/>
          <p14:tracePt t="32773" x="5462588" y="5370513"/>
          <p14:tracePt t="32780" x="5472113" y="5370513"/>
          <p14:tracePt t="32787" x="5487988" y="5370513"/>
          <p14:tracePt t="32794" x="5497513" y="5370513"/>
          <p14:tracePt t="32808" x="5513388" y="5370513"/>
          <p14:tracePt t="32815" x="5522913" y="5370513"/>
          <p14:tracePt t="32830" x="5530850" y="5370513"/>
          <p14:tracePt t="32837" x="5538788" y="5370513"/>
          <p14:tracePt t="32851" x="5548313" y="5370513"/>
          <p14:tracePt t="32963" x="5530850" y="5370513"/>
          <p14:tracePt t="32969" x="5522913" y="5370513"/>
          <p14:tracePt t="32975" x="5497513" y="5370513"/>
          <p14:tracePt t="32981" x="5454650" y="5370513"/>
          <p14:tracePt t="32989" x="5394325" y="5370513"/>
          <p14:tracePt t="32995" x="5335588" y="5380038"/>
          <p14:tracePt t="33004" x="5267325" y="5380038"/>
          <p14:tracePt t="33010" x="5191125" y="5387975"/>
          <p14:tracePt t="33018" x="5122863" y="5387975"/>
          <p14:tracePt t="33023" x="5072063" y="5395913"/>
          <p14:tracePt t="33030" x="5046663" y="5395913"/>
          <p14:tracePt t="33038" x="5013325" y="5405438"/>
          <p14:tracePt t="33044" x="4970463" y="5405438"/>
          <p14:tracePt t="33054" x="4935538" y="5405438"/>
          <p14:tracePt t="33058" x="4910138" y="5405438"/>
          <p14:tracePt t="33065" x="4894263" y="5405438"/>
          <p14:tracePt t="33071" x="4859338" y="5405438"/>
          <p14:tracePt t="33079" x="4826000" y="5405438"/>
          <p14:tracePt t="33087" x="4791075" y="5405438"/>
          <p14:tracePt t="33092" x="4765675" y="5405438"/>
          <p14:tracePt t="33100" x="4740275" y="5405438"/>
          <p14:tracePt t="33106" x="4714875" y="5405438"/>
          <p14:tracePt t="33114" x="4689475" y="5405438"/>
          <p14:tracePt t="33120" x="4681538" y="5405438"/>
          <p14:tracePt t="33128" x="4664075" y="5405438"/>
          <p14:tracePt t="33142" x="4646613" y="5405438"/>
          <p14:tracePt t="33151" x="4638675" y="5405438"/>
          <p14:tracePt t="33163" x="4630738" y="5405438"/>
          <p14:tracePt t="33170" x="4613275" y="5405438"/>
          <p14:tracePt t="33183" x="4605338" y="5405438"/>
          <p14:tracePt t="33191" x="4595813" y="5405438"/>
          <p14:tracePt t="33211" x="4587875" y="5405438"/>
          <p14:tracePt t="33220" x="4579938" y="5405438"/>
          <p14:tracePt t="33233" x="4570413" y="5405438"/>
          <p14:tracePt t="33302" x="4579938" y="5405438"/>
          <p14:tracePt t="33310" x="4587875" y="5405438"/>
          <p14:tracePt t="33324" x="4613275" y="5405438"/>
          <p14:tracePt t="33341" x="4656138" y="5405438"/>
          <p14:tracePt t="33343" x="4689475" y="5405438"/>
          <p14:tracePt t="33350" x="4724400" y="5405438"/>
          <p14:tracePt t="33356" x="4749800" y="5413375"/>
          <p14:tracePt t="33364" x="4800600" y="5413375"/>
          <p14:tracePt t="33370" x="4851400" y="5413375"/>
          <p14:tracePt t="33377" x="4894263" y="5413375"/>
          <p14:tracePt t="33387" x="4945063" y="5421313"/>
          <p14:tracePt t="33391" x="4987925" y="5421313"/>
          <p14:tracePt t="33399" x="5029200" y="5421313"/>
          <p14:tracePt t="33405" x="5072063" y="5421313"/>
          <p14:tracePt t="33412" x="5106988" y="5421313"/>
          <p14:tracePt t="33420" x="5140325" y="5421313"/>
          <p14:tracePt t="33427" x="5165725" y="5421313"/>
          <p14:tracePt t="33434" x="5173663" y="5421313"/>
          <p14:tracePt t="33440" x="5199063" y="5421313"/>
          <p14:tracePt t="33447" x="5208588" y="5421313"/>
          <p14:tracePt t="33453" x="5224463" y="5421313"/>
          <p14:tracePt t="33461" x="5241925" y="5421313"/>
          <p14:tracePt t="33475" x="5259388" y="5421313"/>
          <p14:tracePt t="33483" x="5267325" y="5421313"/>
          <p14:tracePt t="33489" x="5276850" y="5421313"/>
          <p14:tracePt t="33496" x="5292725" y="5421313"/>
          <p14:tracePt t="33504" x="5302250" y="5421313"/>
          <p14:tracePt t="33510" x="5318125" y="5421313"/>
          <p14:tracePt t="33517" x="5327650" y="5421313"/>
          <p14:tracePt t="33523" x="5335588" y="5421313"/>
          <p14:tracePt t="33530" x="5353050" y="5421313"/>
          <p14:tracePt t="33538" x="5360988" y="5421313"/>
          <p14:tracePt t="33544" x="5368925" y="5421313"/>
          <p14:tracePt t="33553" x="5378450" y="5421313"/>
          <p14:tracePt t="33559" x="5394325" y="5421313"/>
          <p14:tracePt t="33567" x="5403850" y="5421313"/>
          <p14:tracePt t="33572" x="5411788" y="5421313"/>
          <p14:tracePt t="33580" x="5429250" y="5421313"/>
          <p14:tracePt t="33587" x="5446713" y="5421313"/>
          <p14:tracePt t="33593" x="5454650" y="5421313"/>
          <p14:tracePt t="33602" x="5472113" y="5421313"/>
          <p14:tracePt t="33607" x="5480050" y="5421313"/>
          <p14:tracePt t="33614" x="5487988" y="5421313"/>
          <p14:tracePt t="33621" x="5505450" y="5421313"/>
          <p14:tracePt t="33628" x="5513388" y="5421313"/>
          <p14:tracePt t="33637" x="5530850" y="5421313"/>
          <p14:tracePt t="33650" x="5538788" y="5421313"/>
          <p14:tracePt t="33656" x="5548313" y="5421313"/>
          <p14:tracePt t="33662" x="5556250" y="5421313"/>
          <p14:tracePt t="33671" x="5565775" y="5421313"/>
          <p14:tracePt t="33676" x="5573713" y="5421313"/>
          <p14:tracePt t="33687" x="5581650" y="5421313"/>
          <p14:tracePt t="33690" x="5591175" y="5421313"/>
          <p14:tracePt t="33697" x="5599113" y="5421313"/>
          <p14:tracePt t="33704" x="5607050" y="5421313"/>
          <p14:tracePt t="33711" x="5616575" y="5421313"/>
          <p14:tracePt t="33720" x="5632450" y="5421313"/>
          <p14:tracePt t="33725" x="5641975" y="5421313"/>
          <p14:tracePt t="33733" x="5649913" y="5421313"/>
          <p14:tracePt t="33739" x="5657850" y="5421313"/>
          <p14:tracePt t="33746" x="5675313" y="5421313"/>
          <p14:tracePt t="33753" x="5683250" y="5421313"/>
          <p14:tracePt t="33761" x="5692775" y="5421313"/>
          <p14:tracePt t="33769" x="5708650" y="5421313"/>
          <p14:tracePt t="33776" x="5718175" y="5421313"/>
          <p14:tracePt t="33780" x="5726113" y="5421313"/>
          <p14:tracePt t="33787" x="5735638" y="5421313"/>
          <p14:tracePt t="33794" x="5743575" y="5421313"/>
          <p14:tracePt t="33809" x="5761038" y="5421313"/>
          <p14:tracePt t="33823" x="5768975" y="5421313"/>
          <p14:tracePt t="33831" x="5786438" y="5421313"/>
          <p14:tracePt t="33844" x="5794375" y="5421313"/>
          <p14:tracePt t="33852" x="5811838" y="5421313"/>
          <p14:tracePt t="33864" x="5819775" y="5421313"/>
          <p14:tracePt t="33871" x="5827713" y="5421313"/>
          <p14:tracePt t="33887" x="5837238" y="5421313"/>
          <p14:tracePt t="33892" x="5845175" y="5421313"/>
          <p14:tracePt t="33899" x="5853113" y="5421313"/>
          <p14:tracePt t="33926" x="5862638" y="5421313"/>
          <p14:tracePt t="33940" x="5870575" y="5421313"/>
          <p14:tracePt t="34330" x="5862638" y="5421313"/>
          <p14:tracePt t="34337" x="5837238" y="5421313"/>
          <p14:tracePt t="34344" x="5811838" y="5421313"/>
          <p14:tracePt t="34352" x="5768975" y="5421313"/>
          <p14:tracePt t="34357" x="5735638" y="5421313"/>
          <p14:tracePt t="34364" x="5683250" y="5421313"/>
          <p14:tracePt t="34371" x="5632450" y="5421313"/>
          <p14:tracePt t="34378" x="5591175" y="5421313"/>
          <p14:tracePt t="34387" x="5530850" y="5421313"/>
          <p14:tracePt t="34392" x="5480050" y="5421313"/>
          <p14:tracePt t="34399" x="5421313" y="5421313"/>
          <p14:tracePt t="34406" x="5378450" y="5421313"/>
          <p14:tracePt t="34413" x="5318125" y="5421313"/>
          <p14:tracePt t="34421" x="5259388" y="5421313"/>
          <p14:tracePt t="34428" x="5216525" y="5421313"/>
          <p14:tracePt t="34436" x="5157788" y="5421313"/>
          <p14:tracePt t="34441" x="5097463" y="5421313"/>
          <p14:tracePt t="34448" x="5054600" y="5421313"/>
          <p14:tracePt t="34455" x="5013325" y="5421313"/>
          <p14:tracePt t="34462" x="4978400" y="5421313"/>
          <p14:tracePt t="34470" x="4945063" y="5421313"/>
          <p14:tracePt t="34476" x="4902200" y="5421313"/>
          <p14:tracePt t="34483" x="4876800" y="5421313"/>
          <p14:tracePt t="34489" x="4851400" y="5421313"/>
          <p14:tracePt t="34496" x="4826000" y="5421313"/>
          <p14:tracePt t="34503" x="4808538" y="5421313"/>
          <p14:tracePt t="34510" x="4783138" y="5413375"/>
          <p14:tracePt t="34520" x="4749800" y="5413375"/>
          <p14:tracePt t="34524" x="4724400" y="5413375"/>
          <p14:tracePt t="34531" x="4706938" y="5413375"/>
          <p14:tracePt t="34538" x="4673600" y="5413375"/>
          <p14:tracePt t="34544" x="4646613" y="5413375"/>
          <p14:tracePt t="34553" x="4613275" y="5413375"/>
          <p14:tracePt t="34559" x="4595813" y="5413375"/>
          <p14:tracePt t="34567" x="4562475" y="5413375"/>
          <p14:tracePt t="34573" x="4537075" y="5421313"/>
          <p14:tracePt t="34580" x="4511675" y="5421313"/>
          <p14:tracePt t="34588" x="4486275" y="5430838"/>
          <p14:tracePt t="34594" x="4460875" y="5430838"/>
          <p14:tracePt t="34603" x="4425950" y="5438775"/>
          <p14:tracePt t="34607" x="4410075" y="5438775"/>
          <p14:tracePt t="34614" x="4375150" y="5438775"/>
          <p14:tracePt t="34621" x="4349750" y="5446713"/>
          <p14:tracePt t="34629" x="4316413" y="5456238"/>
          <p14:tracePt t="34636" x="4298950" y="5456238"/>
          <p14:tracePt t="34642" x="4273550" y="5464175"/>
          <p14:tracePt t="34651" x="4256088" y="5464175"/>
          <p14:tracePt t="34656" x="4248150" y="5464175"/>
          <p14:tracePt t="34663" x="4230688" y="5464175"/>
          <p14:tracePt t="34670" x="4214813" y="5464175"/>
          <p14:tracePt t="34677" x="4205288" y="5464175"/>
          <p14:tracePt t="34686" x="4179888" y="5464175"/>
          <p14:tracePt t="34690" x="4162425" y="5472113"/>
          <p14:tracePt t="34698" x="4154488" y="5472113"/>
          <p14:tracePt t="34705" x="4129088" y="5481638"/>
          <p14:tracePt t="34712" x="4103688" y="5481638"/>
          <p14:tracePt t="34721" x="4095750" y="5481638"/>
          <p14:tracePt t="34726" x="4070350" y="5489575"/>
          <p14:tracePt t="34734" x="4052888" y="5489575"/>
          <p14:tracePt t="34740" x="4044950" y="5497513"/>
          <p14:tracePt t="34746" x="4017963" y="5497513"/>
          <p14:tracePt t="34753" x="4002088" y="5507038"/>
          <p14:tracePt t="34770" x="3976688" y="5507038"/>
          <p14:tracePt t="34774" x="3967163" y="5514975"/>
          <p14:tracePt t="34781" x="3951288" y="5514975"/>
          <p14:tracePt t="34788" x="3933825" y="5524500"/>
          <p14:tracePt t="34795" x="3925888" y="5524500"/>
          <p14:tracePt t="34803" x="3908425" y="5524500"/>
          <p14:tracePt t="34809" x="3890963" y="5524500"/>
          <p14:tracePt t="34819" x="3883025" y="5532438"/>
          <p14:tracePt t="34823" x="3873500" y="5532438"/>
          <p14:tracePt t="34830" x="3857625" y="5532438"/>
          <p14:tracePt t="34838" x="3848100" y="5540375"/>
          <p14:tracePt t="34843" x="3840163" y="5540375"/>
          <p14:tracePt t="34852" x="3822700" y="5549900"/>
          <p14:tracePt t="34868" x="3814763" y="5549900"/>
          <p14:tracePt t="34872" x="3806825" y="5557838"/>
          <p14:tracePt t="34886" x="3797300" y="5557838"/>
          <p14:tracePt t="34892" x="3789363" y="5557838"/>
          <p14:tracePt t="34914" x="3781425" y="5557838"/>
          <p14:tracePt t="34942" x="3771900" y="5557838"/>
          <p14:tracePt t="35145" x="3781425" y="5557838"/>
          <p14:tracePt t="35151" x="3789363" y="5557838"/>
          <p14:tracePt t="35157" x="3806825" y="5549900"/>
          <p14:tracePt t="35164" x="3814763" y="5549900"/>
          <p14:tracePt t="35172" x="3832225" y="5549900"/>
          <p14:tracePt t="35177" x="3840163" y="5540375"/>
          <p14:tracePt t="35186" x="3848100" y="5540375"/>
          <p14:tracePt t="35191" x="3857625" y="5540375"/>
          <p14:tracePt t="35198" x="3865563" y="5540375"/>
          <p14:tracePt t="35213" x="3873500" y="5540375"/>
          <p14:tracePt t="35220" x="3883025" y="5540375"/>
          <p14:tracePt t="35227" x="3890963" y="5540375"/>
          <p14:tracePt t="35248" x="3900488" y="5540375"/>
          <p14:tracePt t="35354" x="3890963" y="5540375"/>
          <p14:tracePt t="35367" x="3883025" y="5540375"/>
          <p14:tracePt t="35389" x="3873500" y="5540375"/>
          <p14:tracePt t="35457" x="3883025" y="5540375"/>
          <p14:tracePt t="35472" x="3890963" y="5540375"/>
          <p14:tracePt t="35485" x="3900488" y="5540375"/>
          <p14:tracePt t="35493" x="3908425" y="5540375"/>
          <p14:tracePt t="35504" x="3925888" y="5532438"/>
          <p14:tracePt t="35511" x="3941763" y="5532438"/>
          <p14:tracePt t="35525" x="3959225" y="5532438"/>
          <p14:tracePt t="35532" x="3976688" y="5524500"/>
          <p14:tracePt t="35545" x="3992563" y="5524500"/>
          <p14:tracePt t="35560" x="4002088" y="5524500"/>
          <p14:tracePt t="35569" x="4010025" y="5524500"/>
          <p14:tracePt t="35574" x="4017963" y="5524500"/>
          <p14:tracePt t="35630" x="4010025" y="5524500"/>
          <p14:tracePt t="35636" x="4002088" y="5514975"/>
          <p14:tracePt t="35644" x="3984625" y="5514975"/>
          <p14:tracePt t="35651" x="3967163" y="5507038"/>
          <p14:tracePt t="35657" x="3959225" y="5507038"/>
          <p14:tracePt t="35663" x="3941763" y="5507038"/>
          <p14:tracePt t="35679" x="3925888" y="5507038"/>
          <p14:tracePt t="35692" x="3916363" y="5507038"/>
          <p14:tracePt t="35698" x="3908425" y="5507038"/>
          <p14:tracePt t="35727" x="3900488" y="5507038"/>
          <p14:tracePt t="35783" x="3908425" y="5507038"/>
          <p14:tracePt t="35790" x="3916363" y="5507038"/>
          <p14:tracePt t="35804" x="3933825" y="5507038"/>
          <p14:tracePt t="35810" x="3941763" y="5507038"/>
          <p14:tracePt t="35819" x="3959225" y="5497513"/>
          <p14:tracePt t="35824" x="4002088" y="5497513"/>
          <p14:tracePt t="35830" x="4060825" y="5497513"/>
          <p14:tracePt t="35838" x="4137025" y="5489575"/>
          <p14:tracePt t="35844" x="4205288" y="5489575"/>
          <p14:tracePt t="35853" x="4306888" y="5489575"/>
          <p14:tracePt t="35858" x="4392613" y="5489575"/>
          <p14:tracePt t="35865" x="4435475" y="5489575"/>
          <p14:tracePt t="35872" x="4476750" y="5489575"/>
          <p14:tracePt t="35887" x="4519613" y="5489575"/>
          <p14:tracePt t="35892" x="4545013" y="5489575"/>
          <p14:tracePt t="35901" x="4554538" y="5489575"/>
          <p14:tracePt t="35907" x="4562475" y="5489575"/>
          <p14:tracePt t="35914" x="4570413" y="5489575"/>
          <p14:tracePt t="35921" x="4579938" y="5489575"/>
          <p14:tracePt t="35943" x="4587875" y="5489575"/>
          <p14:tracePt t="35949" x="4595813" y="5489575"/>
          <p14:tracePt t="36019" x="4587875" y="5489575"/>
          <p14:tracePt t="36033" x="4570413" y="5489575"/>
          <p14:tracePt t="36039" x="4554538" y="5489575"/>
          <p14:tracePt t="36046" x="4529138" y="5497513"/>
          <p14:tracePt t="36053" x="4476750" y="5497513"/>
          <p14:tracePt t="36060" x="4418013" y="5507038"/>
          <p14:tracePt t="36070" x="4332288" y="5514975"/>
          <p14:tracePt t="36074" x="4265613" y="5532438"/>
          <p14:tracePt t="36081" x="4205288" y="5540375"/>
          <p14:tracePt t="36088" x="4154488" y="5549900"/>
          <p14:tracePt t="36094" x="4121150" y="5557838"/>
          <p14:tracePt t="36103" x="4103688" y="5557838"/>
          <p14:tracePt t="36108" x="4078288" y="5557838"/>
          <p14:tracePt t="36117" x="4060825" y="5565775"/>
          <p14:tracePt t="36130" x="4052888" y="5565775"/>
          <p14:tracePt t="36137" x="4035425" y="5565775"/>
          <p14:tracePt t="36157" x="4027488" y="5565775"/>
          <p14:tracePt t="36164" x="4017963" y="5565775"/>
          <p14:tracePt t="36186" x="4010025" y="5565775"/>
          <p14:tracePt t="36270" x="4017963" y="5565775"/>
          <p14:tracePt t="36276" x="4027488" y="5565775"/>
          <p14:tracePt t="36284" x="4035425" y="5565775"/>
          <p14:tracePt t="36289" x="4060825" y="5565775"/>
          <p14:tracePt t="36296" x="4095750" y="5557838"/>
          <p14:tracePt t="36303" x="4154488" y="5549900"/>
          <p14:tracePt t="36310" x="4256088" y="5524500"/>
          <p14:tracePt t="36319" x="4367213" y="5514975"/>
          <p14:tracePt t="36324" x="4486275" y="5497513"/>
          <p14:tracePt t="36331" x="4554538" y="5489575"/>
          <p14:tracePt t="36338" x="4613275" y="5489575"/>
          <p14:tracePt t="36345" x="4656138" y="5489575"/>
          <p14:tracePt t="36352" x="4689475" y="5481638"/>
          <p14:tracePt t="36359" x="4714875" y="5481638"/>
          <p14:tracePt t="36367" x="4732338" y="5481638"/>
          <p14:tracePt t="36372" x="4757738" y="5481638"/>
          <p14:tracePt t="36379" x="4783138" y="5481638"/>
          <p14:tracePt t="36386" x="4791075" y="5481638"/>
          <p14:tracePt t="36393" x="4818063" y="5472113"/>
          <p14:tracePt t="36402" x="4833938" y="5472113"/>
          <p14:tracePt t="36407" x="4851400" y="5464175"/>
          <p14:tracePt t="36414" x="4876800" y="5464175"/>
          <p14:tracePt t="36421" x="4902200" y="5464175"/>
          <p14:tracePt t="36428" x="4919663" y="5464175"/>
          <p14:tracePt t="36437" x="4935538" y="5464175"/>
          <p14:tracePt t="36442" x="4953000" y="5464175"/>
          <p14:tracePt t="36449" x="4962525" y="5464175"/>
          <p14:tracePt t="36456" x="4978400" y="5464175"/>
          <p14:tracePt t="36471" x="4987925" y="5464175"/>
          <p14:tracePt t="36478" x="5003800" y="5464175"/>
          <p14:tracePt t="36491" x="5013325" y="5464175"/>
          <p14:tracePt t="36497" x="5021263" y="5464175"/>
          <p14:tracePt t="36504" x="5029200" y="5464175"/>
          <p14:tracePt t="36534" x="5038725" y="5464175"/>
          <p14:tracePt t="36547" x="5046663" y="5464175"/>
          <p14:tracePt t="36602" x="5046663" y="5456238"/>
          <p14:tracePt t="37785" x="5080000" y="5446713"/>
          <p14:tracePt t="37792" x="5114925" y="5438775"/>
          <p14:tracePt t="37797" x="5165725" y="5421313"/>
          <p14:tracePt t="37804" x="5208588" y="5421313"/>
          <p14:tracePt t="37811" x="5241925" y="5413375"/>
          <p14:tracePt t="37819" x="5259388" y="5405438"/>
          <p14:tracePt t="37825" x="5284788" y="5405438"/>
          <p14:tracePt t="37832" x="5310188" y="5395913"/>
          <p14:tracePt t="37838" x="5318125" y="5395913"/>
          <p14:tracePt t="37845" x="5343525" y="5387975"/>
          <p14:tracePt t="37853" x="5360988" y="5387975"/>
          <p14:tracePt t="37859" x="5368925" y="5387975"/>
          <p14:tracePt t="37868" x="5386388" y="5387975"/>
          <p14:tracePt t="37873" x="5403850" y="5387975"/>
          <p14:tracePt t="37888" x="5421313" y="5387975"/>
          <p14:tracePt t="37894" x="5429250" y="5387975"/>
          <p14:tracePt t="37903" x="5437188" y="5387975"/>
          <p14:tracePt t="37908" x="5462588" y="5387975"/>
          <p14:tracePt t="37915" x="5472113" y="5387975"/>
          <p14:tracePt t="37921" x="5487988" y="5387975"/>
          <p14:tracePt t="37929" x="5505450" y="5387975"/>
          <p14:tracePt t="37935" x="5522913" y="5387975"/>
          <p14:tracePt t="37943" x="5548313" y="5387975"/>
          <p14:tracePt t="37952" x="5565775" y="5387975"/>
          <p14:tracePt t="37958" x="5591175" y="5387975"/>
          <p14:tracePt t="37967" x="5624513" y="5387975"/>
          <p14:tracePt t="37972" x="5649913" y="5387975"/>
          <p14:tracePt t="37978" x="5683250" y="5387975"/>
          <p14:tracePt t="37985" x="5718175" y="5387975"/>
          <p14:tracePt t="37992" x="5751513" y="5387975"/>
          <p14:tracePt t="37998" x="5776913" y="5387975"/>
          <p14:tracePt t="38005" x="5811838" y="5387975"/>
          <p14:tracePt t="38012" x="5845175" y="5387975"/>
          <p14:tracePt t="38020" x="5870575" y="5387975"/>
          <p14:tracePt t="38026" x="5888038" y="5387975"/>
          <p14:tracePt t="38035" x="5913438" y="5387975"/>
          <p14:tracePt t="38040" x="5930900" y="5387975"/>
          <p14:tracePt t="38048" x="5938838" y="5387975"/>
          <p14:tracePt t="38054" x="5946775" y="5387975"/>
          <p14:tracePt t="38061" x="5956300" y="5387975"/>
          <p14:tracePt t="38070" x="5964238" y="5387975"/>
          <p14:tracePt t="38075" x="5981700" y="5387975"/>
          <p14:tracePt t="38090" x="5989638" y="5387975"/>
          <p14:tracePt t="38096" x="5997575" y="5387975"/>
          <p14:tracePt t="38109" x="6007100" y="5387975"/>
          <p14:tracePt t="38120" x="6015038" y="5387975"/>
          <p14:tracePt t="38126" x="6024563" y="5387975"/>
          <p14:tracePt t="38138" x="6032500" y="5387975"/>
          <p14:tracePt t="38144" x="6040438" y="5387975"/>
          <p14:tracePt t="38167" x="6040438" y="5395913"/>
          <p14:tracePt t="38182" x="6049963" y="5395913"/>
          <p14:tracePt t="38190" x="6049963" y="5405438"/>
          <p14:tracePt t="38203" x="6057900" y="5405438"/>
          <p14:tracePt t="38216" x="6065838" y="5405438"/>
          <p14:tracePt t="38555" x="6065838" y="5395913"/>
          <p14:tracePt t="39090" x="6134100" y="5395913"/>
          <p14:tracePt t="39098" x="6245225" y="5413375"/>
          <p14:tracePt t="39103" x="6346825" y="5421313"/>
          <p14:tracePt t="39111" x="6430963" y="5430838"/>
          <p14:tracePt t="39118" x="6524625" y="5446713"/>
          <p14:tracePt t="39124" x="6592888" y="5456238"/>
          <p14:tracePt t="39131" x="6669088" y="5464175"/>
          <p14:tracePt t="39138" x="6770688" y="5489575"/>
          <p14:tracePt t="39146" x="6838950" y="5497513"/>
          <p14:tracePt t="39153" x="6907213" y="5514975"/>
          <p14:tracePt t="39159" x="6950075" y="5524500"/>
          <p14:tracePt t="39169" x="6992938" y="5532438"/>
          <p14:tracePt t="39173" x="7043738" y="5557838"/>
          <p14:tracePt t="39180" x="7102475" y="5575300"/>
          <p14:tracePt t="39187" x="7162800" y="5600700"/>
          <p14:tracePt t="39195" x="7239000" y="5616575"/>
          <p14:tracePt t="39203" x="7332663" y="5659438"/>
          <p14:tracePt t="39209" x="7416800" y="5694363"/>
          <p14:tracePt t="39216" x="7493000" y="5727700"/>
          <p14:tracePt t="39221" x="7561263" y="5761038"/>
          <p14:tracePt t="39228" x="7596188" y="5778500"/>
          <p14:tracePt t="39236" x="7629525" y="5795963"/>
          <p14:tracePt t="39243" x="7654925" y="5813425"/>
          <p14:tracePt t="39253" x="7688263" y="5829300"/>
          <p14:tracePt t="39257" x="7715250" y="5846763"/>
          <p14:tracePt t="39264" x="7740650" y="5854700"/>
          <p14:tracePt t="39270" x="7773988" y="5872163"/>
          <p14:tracePt t="39277" x="7816850" y="5897563"/>
          <p14:tracePt t="39286" x="7842250" y="5915025"/>
          <p14:tracePt t="39291" x="7875588" y="5932488"/>
          <p14:tracePt t="39299" x="7910513" y="5948363"/>
          <p14:tracePt t="39305" x="7943850" y="5957888"/>
          <p14:tracePt t="39312" x="7961313" y="5973763"/>
          <p14:tracePt t="39319" x="7986713" y="5991225"/>
          <p14:tracePt t="39326" x="8012113" y="5999163"/>
          <p14:tracePt t="39335" x="8029575" y="5999163"/>
          <p14:tracePt t="39340" x="8045450" y="6008688"/>
          <p14:tracePt t="39348" x="8062913" y="6024563"/>
          <p14:tracePt t="39354" x="8088313" y="6034088"/>
          <p14:tracePt t="39361" x="8113713" y="6042025"/>
          <p14:tracePt t="39369" x="8121650" y="6059488"/>
          <p14:tracePt t="39374" x="8147050" y="6067425"/>
          <p14:tracePt t="39383" x="8164513" y="6067425"/>
          <p14:tracePt t="39389" x="8189913" y="6076950"/>
          <p14:tracePt t="39395" x="8199438" y="6092825"/>
          <p14:tracePt t="39403" x="8215313" y="6102350"/>
          <p14:tracePt t="39409" x="8232775" y="6110288"/>
          <p14:tracePt t="39418" x="8258175" y="6127750"/>
          <p14:tracePt t="39423" x="8266113" y="6135688"/>
          <p14:tracePt t="39430" x="8283575" y="6135688"/>
          <p14:tracePt t="39437" x="8301038" y="6153150"/>
          <p14:tracePt t="39444" x="8318500" y="6161088"/>
          <p14:tracePt t="39452" x="8326438" y="6178550"/>
          <p14:tracePt t="39458" x="8343900" y="6186488"/>
          <p14:tracePt t="39466" x="8351838" y="6186488"/>
          <p14:tracePt t="39471" x="8351838" y="6194425"/>
          <p14:tracePt t="39478" x="8369300" y="6203950"/>
          <p14:tracePt t="39486" x="8377238" y="6203950"/>
          <p14:tracePt t="39492" x="8377238" y="6211888"/>
          <p14:tracePt t="39502" x="8385175" y="6211888"/>
          <p14:tracePt t="39506" x="8385175" y="6221413"/>
          <p14:tracePt t="39513" x="8394700" y="6229350"/>
          <p14:tracePt t="39520" x="8402638" y="6229350"/>
          <p14:tracePt t="39528" x="8402638" y="6237288"/>
          <p14:tracePt t="39535" x="8410575" y="6246813"/>
          <p14:tracePt t="39542" x="8420100" y="6254750"/>
          <p14:tracePt t="39557" x="8435975" y="6272213"/>
          <p14:tracePt t="39562" x="8445500" y="6280150"/>
          <p14:tracePt t="39577" x="8453438" y="6297613"/>
          <p14:tracePt t="39585" x="8462963" y="6305550"/>
          <p14:tracePt t="39600" x="8470900" y="6323013"/>
          <p14:tracePt t="39606" x="8470900" y="6330950"/>
          <p14:tracePt t="39610" x="8478838" y="6330950"/>
          <p14:tracePt t="39618" x="8488363" y="6338888"/>
          <p14:tracePt t="39624" x="8496300" y="6348413"/>
          <p14:tracePt t="39646" x="8496300" y="6356350"/>
          <p14:tracePt t="39653" x="8504238" y="6365875"/>
          <p14:tracePt t="39660" x="8513763" y="6373813"/>
          <p14:tracePt t="39673" x="8521700" y="6381750"/>
          <p14:tracePt t="39682" x="8539163" y="6381750"/>
          <p14:tracePt t="39687" x="8539163" y="6391275"/>
          <p14:tracePt t="39694" x="8547100" y="6391275"/>
          <p14:tracePt t="39702" x="8564563" y="6407150"/>
          <p14:tracePt t="39707" x="8564563" y="6416675"/>
          <p14:tracePt t="39715" x="8572500" y="6416675"/>
          <p14:tracePt t="39721" x="8580438" y="6424613"/>
          <p14:tracePt t="39728" x="8589963" y="6424613"/>
          <p14:tracePt t="39736" x="8597900" y="6432550"/>
          <p14:tracePt t="39743" x="8605838" y="6442075"/>
          <p14:tracePt t="39758" x="8615363" y="6450013"/>
          <p14:tracePt t="39765" x="8623300" y="6457950"/>
          <p14:tracePt t="39770" x="8632825" y="6457950"/>
          <p14:tracePt t="39792" x="8632825" y="6467475"/>
          <p14:tracePt t="39801" x="8640763" y="6467475"/>
          <p14:tracePt t="39813" x="8648700" y="6475413"/>
          <p14:tracePt t="39827" x="8648700" y="6483350"/>
          <p14:tracePt t="39840" x="8658225" y="6483350"/>
          <p14:tracePt t="39947" x="8658225" y="6475413"/>
          <p14:tracePt t="39967" x="8658225" y="6467475"/>
          <p14:tracePt t="39979" x="8648700" y="6457950"/>
          <p14:tracePt t="39986" x="8640763" y="6450013"/>
          <p14:tracePt t="40001" x="8640763" y="6442075"/>
          <p14:tracePt t="40007" x="8640763" y="6432550"/>
          <p14:tracePt t="40014" x="8632825" y="6432550"/>
          <p14:tracePt t="40036" x="8615363" y="6416675"/>
          <p14:tracePt t="40049" x="8615363" y="6407150"/>
          <p14:tracePt t="40062" x="8605838" y="6407150"/>
          <p14:tracePt t="40077" x="8597900" y="6399213"/>
          <p14:tracePt t="40090" x="8589963" y="6391275"/>
          <p14:tracePt t="40097" x="8580438" y="6391275"/>
          <p14:tracePt t="40104" x="8572500" y="6391275"/>
          <p14:tracePt t="40111" x="8572500" y="6381750"/>
          <p14:tracePt t="40139" x="8564563" y="6381750"/>
          <p14:tracePt t="40146" x="8555038" y="6381750"/>
          <p14:tracePt t="40181" x="8547100" y="6381750"/>
          <p14:tracePt t="40187" x="8547100" y="6373813"/>
          <p14:tracePt t="40195" x="8539163" y="6373813"/>
          <p14:tracePt t="40209" x="8529638" y="6373813"/>
          <p14:tracePt t="46542" x="8605838" y="6373813"/>
          <p14:tracePt t="46549" x="8810625" y="6348413"/>
          <p14:tracePt t="46555" x="9013825" y="6330950"/>
          <p14:tracePt t="46561" x="9201150" y="6323013"/>
          <p14:tracePt t="46568" x="9413875" y="6305550"/>
          <p14:tracePt t="46575" x="9566275" y="6305550"/>
          <p14:tracePt t="46584" x="9694863" y="6305550"/>
          <p14:tracePt t="46589" x="9796463" y="6305550"/>
          <p14:tracePt t="46600" x="9906000" y="6305550"/>
          <p14:tracePt t="46603" x="10017125" y="6323013"/>
          <p14:tracePt t="46611" x="10144125" y="6323013"/>
          <p14:tracePt t="46617" x="10245725" y="6323013"/>
          <p14:tracePt t="46625" x="10356850" y="6323013"/>
          <p14:tracePt t="46632" x="10467975" y="6323013"/>
          <p14:tracePt t="46637" x="10544175" y="6330950"/>
          <p14:tracePt t="46645" x="10645775" y="6338888"/>
          <p14:tracePt t="46651" x="10756900" y="6356350"/>
          <p14:tracePt t="46658" x="10858500" y="6356350"/>
          <p14:tracePt t="46667" x="10960100" y="6365875"/>
          <p14:tracePt t="46673" x="11061700" y="6373813"/>
          <p14:tracePt t="46680" x="11155363" y="6391275"/>
          <p14:tracePt t="46686" x="11231563" y="6391275"/>
          <p14:tracePt t="46693" x="11333163" y="6399213"/>
          <p14:tracePt t="46701" x="11401425" y="6407150"/>
          <p14:tracePt t="46707" x="11477625" y="6407150"/>
          <p14:tracePt t="46718" x="11545888" y="6416675"/>
          <p14:tracePt t="46721" x="11664950" y="6416675"/>
          <p14:tracePt t="46727" x="11869738" y="6381750"/>
          <p14:tracePt t="46734" x="12004675" y="6381750"/>
          <p14:tracePt t="46742" x="12106275" y="6373813"/>
          <p14:tracePt t="46751" x="12166600" y="6373813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E01E020-74E7-4613-854F-49D312724B45}"/>
              </a:ext>
            </a:extLst>
          </p:cNvPr>
          <p:cNvSpPr/>
          <p:nvPr/>
        </p:nvSpPr>
        <p:spPr>
          <a:xfrm rot="10800000">
            <a:off x="1979714" y="186787"/>
            <a:ext cx="9436968" cy="1091953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7CDA46-5A24-42E1-96F7-D05018D3E718}"/>
              </a:ext>
            </a:extLst>
          </p:cNvPr>
          <p:cNvSpPr/>
          <p:nvPr/>
        </p:nvSpPr>
        <p:spPr>
          <a:xfrm>
            <a:off x="1287261" y="155721"/>
            <a:ext cx="1154097" cy="1154098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228D46-9D30-4035-B4F0-2B5DFFA48F86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A781F7-C4E1-4614-BA4D-513FFD5DDBC5}"/>
              </a:ext>
            </a:extLst>
          </p:cNvPr>
          <p:cNvSpPr txBox="1"/>
          <p:nvPr/>
        </p:nvSpPr>
        <p:spPr>
          <a:xfrm>
            <a:off x="2441358" y="346789"/>
            <a:ext cx="894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quen và tìm hiểu cửa sổ làm việc của Word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23181C4-F8A6-4E0D-B449-4D5F47345EEC}"/>
              </a:ext>
            </a:extLst>
          </p:cNvPr>
          <p:cNvSpPr/>
          <p:nvPr/>
        </p:nvSpPr>
        <p:spPr>
          <a:xfrm>
            <a:off x="186431" y="1469822"/>
            <a:ext cx="11896078" cy="5263535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AE40C7-6188-414A-BB76-89C8E4AF13EA}"/>
              </a:ext>
            </a:extLst>
          </p:cNvPr>
          <p:cNvSpPr txBox="1"/>
          <p:nvPr/>
        </p:nvSpPr>
        <p:spPr>
          <a:xfrm>
            <a:off x="702815" y="2173613"/>
            <a:ext cx="107863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 </a:t>
            </a:r>
            <a:r>
              <a:rPr lang="en-US" sz="4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quan sát dải lệnh Home và cho biết tên cũng như các chức năng của một số nhóm lệnh nằm trên dải lệnh Home.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1329856"/>
      </p:ext>
    </p:extLst>
  </p:cSld>
  <p:clrMapOvr>
    <a:masterClrMapping/>
  </p:clrMapOvr>
  <p:transition spd="slow" advTm="49584">
    <p:push dir="r"/>
  </p:transition>
  <p:extLst>
    <p:ext uri="{3A86A75C-4F4B-4683-9AE1-C65F6400EC91}">
      <p14:laserTraceLst xmlns:p14="http://schemas.microsoft.com/office/powerpoint/2010/main">
        <p14:tracePtLst>
          <p14:tracePt t="3787" x="595313" y="3109913"/>
          <p14:tracePt t="3794" x="628650" y="3059113"/>
          <p14:tracePt t="3799" x="654050" y="3008313"/>
          <p14:tracePt t="3806" x="688975" y="2932113"/>
          <p14:tracePt t="3813" x="722313" y="2871788"/>
          <p14:tracePt t="3821" x="755650" y="2805113"/>
          <p14:tracePt t="3827" x="773113" y="2762250"/>
          <p14:tracePt t="3834" x="806450" y="2693988"/>
          <p14:tracePt t="3845" x="823913" y="2651125"/>
          <p14:tracePt t="3848" x="841375" y="2608263"/>
          <p14:tracePt t="3855" x="849313" y="2582863"/>
          <p14:tracePt t="3862" x="858838" y="2549525"/>
          <p14:tracePt t="3869" x="874713" y="2516188"/>
          <p14:tracePt t="3877" x="884238" y="2489200"/>
          <p14:tracePt t="3883" x="892175" y="2455863"/>
          <p14:tracePt t="3889" x="900113" y="2422525"/>
          <p14:tracePt t="3897" x="917575" y="2387600"/>
          <p14:tracePt t="3903" x="925513" y="2354263"/>
          <p14:tracePt t="3911" x="935038" y="2328863"/>
          <p14:tracePt t="3920" x="942975" y="2311400"/>
          <p14:tracePt t="3927" x="942975" y="2293938"/>
          <p14:tracePt t="3931" x="942975" y="2278063"/>
          <p14:tracePt t="3940" x="950913" y="2268538"/>
          <p14:tracePt t="3945" x="950913" y="2260600"/>
          <p14:tracePt t="3953" x="960438" y="2243138"/>
          <p14:tracePt t="3966" x="968375" y="2235200"/>
          <p14:tracePt t="3973" x="968375" y="2217738"/>
          <p14:tracePt t="3980" x="976313" y="2217738"/>
          <p14:tracePt t="3987" x="976313" y="2209800"/>
          <p14:tracePt t="3995" x="976313" y="2200275"/>
          <p14:tracePt t="4001" x="976313" y="2192338"/>
          <p14:tracePt t="4010" x="976313" y="2184400"/>
          <p14:tracePt t="4015" x="985838" y="2174875"/>
          <p14:tracePt t="4029" x="985838" y="2166938"/>
          <p14:tracePt t="4046" x="993775" y="2159000"/>
          <p14:tracePt t="4057" x="993775" y="2149475"/>
          <p14:tracePt t="4071" x="1003300" y="2141538"/>
          <p14:tracePt t="4085" x="1011238" y="2141538"/>
          <p14:tracePt t="4106" x="1019175" y="2141538"/>
          <p14:tracePt t="4134" x="1028700" y="2141538"/>
          <p14:tracePt t="4154" x="1036638" y="2141538"/>
          <p14:tracePt t="4169" x="1036638" y="2149475"/>
          <p14:tracePt t="4183" x="1044575" y="2149475"/>
          <p14:tracePt t="4203" x="1044575" y="2159000"/>
          <p14:tracePt t="4217" x="1044575" y="2166938"/>
          <p14:tracePt t="4259" x="1044575" y="2174875"/>
          <p14:tracePt t="4295" x="1044575" y="2184400"/>
          <p14:tracePt t="4322" x="1044575" y="2192338"/>
          <p14:tracePt t="4349" x="1044575" y="2200275"/>
          <p14:tracePt t="4363" x="1044575" y="2209800"/>
          <p14:tracePt t="4370" x="1036638" y="2209800"/>
          <p14:tracePt t="4392" x="1028700" y="2209800"/>
          <p14:tracePt t="4398" x="1028700" y="2217738"/>
          <p14:tracePt t="4419" x="1019175" y="2217738"/>
          <p14:tracePt t="4426" x="1019175" y="2227263"/>
          <p14:tracePt t="4441" x="1011238" y="2227263"/>
          <p14:tracePt t="4455" x="1003300" y="2227263"/>
          <p14:tracePt t="4481" x="993775" y="2227263"/>
          <p14:tracePt t="4502" x="985838" y="2227263"/>
          <p14:tracePt t="4537" x="976313" y="2227263"/>
          <p14:tracePt t="4550" x="968375" y="2227263"/>
          <p14:tracePt t="4565" x="960438" y="2227263"/>
          <p14:tracePt t="4599" x="950913" y="2227263"/>
          <p14:tracePt t="4613" x="942975" y="2227263"/>
          <p14:tracePt t="4634" x="935038" y="2227263"/>
          <p14:tracePt t="4641" x="925513" y="2227263"/>
          <p14:tracePt t="4655" x="909638" y="2227263"/>
          <p14:tracePt t="4662" x="900113" y="2227263"/>
          <p14:tracePt t="4677" x="884238" y="2227263"/>
          <p14:tracePt t="4682" x="874713" y="2227263"/>
          <p14:tracePt t="4697" x="866775" y="2227263"/>
          <p14:tracePt t="4703" x="849313" y="2227263"/>
          <p14:tracePt t="4726" x="841375" y="2227263"/>
          <p14:tracePt t="4730" x="831850" y="2227263"/>
          <p14:tracePt t="4745" x="823913" y="2227263"/>
          <p14:tracePt t="4752" x="815975" y="2227263"/>
          <p14:tracePt t="4766" x="806450" y="2227263"/>
          <p14:tracePt t="4801" x="798513" y="2227263"/>
          <p14:tracePt t="4816" x="790575" y="2227263"/>
          <p14:tracePt t="4872" x="781050" y="2227263"/>
          <p14:tracePt t="5010" x="790575" y="2227263"/>
          <p14:tracePt t="5016" x="798513" y="2227263"/>
          <p14:tracePt t="5037" x="806450" y="2227263"/>
          <p14:tracePt t="5046" x="815975" y="2227263"/>
          <p14:tracePt t="5050" x="831850" y="2227263"/>
          <p14:tracePt t="5058" x="849313" y="2227263"/>
          <p14:tracePt t="5064" x="884238" y="2235200"/>
          <p14:tracePt t="5071" x="917575" y="2243138"/>
          <p14:tracePt t="5078" x="935038" y="2252663"/>
          <p14:tracePt t="5085" x="968375" y="2260600"/>
          <p14:tracePt t="5094" x="1003300" y="2260600"/>
          <p14:tracePt t="5098" x="1044575" y="2260600"/>
          <p14:tracePt t="5105" x="1087438" y="2268538"/>
          <p14:tracePt t="5113" x="1147763" y="2268538"/>
          <p14:tracePt t="5119" x="1206500" y="2278063"/>
          <p14:tracePt t="5127" x="1249363" y="2278063"/>
          <p14:tracePt t="5134" x="1308100" y="2286000"/>
          <p14:tracePt t="5144" x="1368425" y="2286000"/>
          <p14:tracePt t="5148" x="1401763" y="2286000"/>
          <p14:tracePt t="5154" x="1444625" y="2286000"/>
          <p14:tracePt t="5161" x="1487488" y="2286000"/>
          <p14:tracePt t="5168" x="1528763" y="2286000"/>
          <p14:tracePt t="5177" x="1563688" y="2286000"/>
          <p14:tracePt t="5182" x="1597025" y="2286000"/>
          <p14:tracePt t="5189" x="1622425" y="2286000"/>
          <p14:tracePt t="5196" x="1665288" y="2286000"/>
          <p14:tracePt t="5203" x="1698625" y="2286000"/>
          <p14:tracePt t="5211" x="1724025" y="2286000"/>
          <p14:tracePt t="5216" x="1749425" y="2286000"/>
          <p14:tracePt t="5228" x="1784350" y="2286000"/>
          <p14:tracePt t="5231" x="1809750" y="2286000"/>
          <p14:tracePt t="5238" x="1843088" y="2286000"/>
          <p14:tracePt t="5244" x="1860550" y="2286000"/>
          <p14:tracePt t="5252" x="1893888" y="2286000"/>
          <p14:tracePt t="5260" x="1920875" y="2286000"/>
          <p14:tracePt t="5265" x="1936750" y="2286000"/>
          <p14:tracePt t="5273" x="1971675" y="2286000"/>
          <p14:tracePt t="5279" x="2005013" y="2286000"/>
          <p14:tracePt t="5287" x="2038350" y="2286000"/>
          <p14:tracePt t="5295" x="2065338" y="2286000"/>
          <p14:tracePt t="5300" x="2090738" y="2286000"/>
          <p14:tracePt t="5309" x="2124075" y="2286000"/>
          <p14:tracePt t="5314" x="2149475" y="2286000"/>
          <p14:tracePt t="5322" x="2182813" y="2286000"/>
          <p14:tracePt t="5328" x="2217738" y="2286000"/>
          <p14:tracePt t="5335" x="2260600" y="2286000"/>
          <p14:tracePt t="5343" x="2301875" y="2286000"/>
          <p14:tracePt t="5352" x="2344738" y="2286000"/>
          <p14:tracePt t="5356" x="2395538" y="2286000"/>
          <p14:tracePt t="5363" x="2438400" y="2286000"/>
          <p14:tracePt t="5370" x="2471738" y="2286000"/>
          <p14:tracePt t="5378" x="2514600" y="2286000"/>
          <p14:tracePt t="5385" x="2565400" y="2286000"/>
          <p14:tracePt t="5393" x="2608263" y="2286000"/>
          <p14:tracePt t="5397" x="2641600" y="2286000"/>
          <p14:tracePt t="5404" x="2684463" y="2286000"/>
          <p14:tracePt t="5412" x="2727325" y="2286000"/>
          <p14:tracePt t="5418" x="2760663" y="2293938"/>
          <p14:tracePt t="5427" x="2795588" y="2293938"/>
          <p14:tracePt t="5432" x="2828925" y="2293938"/>
          <p14:tracePt t="5443" x="2854325" y="2303463"/>
          <p14:tracePt t="5448" x="2871788" y="2303463"/>
          <p14:tracePt t="5453" x="2889250" y="2303463"/>
          <p14:tracePt t="5460" x="2914650" y="2303463"/>
          <p14:tracePt t="5467" x="2922588" y="2303463"/>
          <p14:tracePt t="5476" x="2947988" y="2303463"/>
          <p14:tracePt t="5481" x="2955925" y="2311400"/>
          <p14:tracePt t="5488" x="2982913" y="2311400"/>
          <p14:tracePt t="5495" x="2998788" y="2319338"/>
          <p14:tracePt t="5501" x="3008313" y="2319338"/>
          <p14:tracePt t="5510" x="3033713" y="2319338"/>
          <p14:tracePt t="5515" x="3049588" y="2319338"/>
          <p14:tracePt t="5523" x="3059113" y="2319338"/>
          <p14:tracePt t="5529" x="3067050" y="2328863"/>
          <p14:tracePt t="5536" x="3074988" y="2328863"/>
          <p14:tracePt t="5544" x="3084513" y="2336800"/>
          <p14:tracePt t="5551" x="3092450" y="2336800"/>
          <p14:tracePt t="5561" x="3100388" y="2336800"/>
          <p14:tracePt t="5564" x="3109913" y="2336800"/>
          <p14:tracePt t="5579" x="3117850" y="2336800"/>
          <p14:tracePt t="5586" x="3127375" y="2336800"/>
          <p14:tracePt t="5600" x="3135313" y="2336800"/>
          <p14:tracePt t="5605" x="3143250" y="2336800"/>
          <p14:tracePt t="5620" x="3152775" y="2336800"/>
          <p14:tracePt t="5656" x="3160713" y="2336800"/>
          <p14:tracePt t="5669" x="3168650" y="2336800"/>
          <p14:tracePt t="5810" x="3160713" y="2336800"/>
          <p14:tracePt t="5844" x="3152775" y="2336800"/>
          <p14:tracePt t="5857" x="3143250" y="2336800"/>
          <p14:tracePt t="5878" x="3135313" y="2336800"/>
          <p14:tracePt t="5906" x="3127375" y="2336800"/>
          <p14:tracePt t="5912" x="3127375" y="2328863"/>
          <p14:tracePt t="5920" x="3117850" y="2328863"/>
          <p14:tracePt t="5941" x="3109913" y="2319338"/>
          <p14:tracePt t="5954" x="3100388" y="2311400"/>
          <p14:tracePt t="5961" x="3092450" y="2311400"/>
          <p14:tracePt t="5982" x="3084513" y="2311400"/>
          <p14:tracePt t="5996" x="3074988" y="2311400"/>
          <p14:tracePt t="6011" x="3067050" y="2311400"/>
          <p14:tracePt t="6024" x="3059113" y="2311400"/>
          <p14:tracePt t="6038" x="3049588" y="2311400"/>
          <p14:tracePt t="6045" x="3041650" y="2311400"/>
          <p14:tracePt t="6060" x="3033713" y="2311400"/>
          <p14:tracePt t="6086" x="3024188" y="2303463"/>
          <p14:tracePt t="6101" x="3016250" y="2303463"/>
          <p14:tracePt t="6128" x="3008313" y="2303463"/>
          <p14:tracePt t="6142" x="2998788" y="2303463"/>
          <p14:tracePt t="6156" x="2990850" y="2303463"/>
          <p14:tracePt t="6191" x="2982913" y="2303463"/>
          <p14:tracePt t="6205" x="2973388" y="2303463"/>
          <p14:tracePt t="6248" x="2965450" y="2303463"/>
          <p14:tracePt t="6253" x="2955925" y="2303463"/>
          <p14:tracePt t="6266" x="2947988" y="2303463"/>
          <p14:tracePt t="6301" x="2940050" y="2303463"/>
          <p14:tracePt t="6323" x="2930525" y="2303463"/>
          <p14:tracePt t="6421" x="2940050" y="2303463"/>
          <p14:tracePt t="6448" x="2947988" y="2303463"/>
          <p14:tracePt t="6456" x="2955925" y="2303463"/>
          <p14:tracePt t="6460" x="2965450" y="2303463"/>
          <p14:tracePt t="6477" x="2973388" y="2303463"/>
          <p14:tracePt t="6482" x="2982913" y="2303463"/>
          <p14:tracePt t="6496" x="2998788" y="2303463"/>
          <p14:tracePt t="6503" x="3016250" y="2303463"/>
          <p14:tracePt t="6509" x="3024188" y="2303463"/>
          <p14:tracePt t="6517" x="3049588" y="2303463"/>
          <p14:tracePt t="6525" x="3059113" y="2303463"/>
          <p14:tracePt t="6530" x="3084513" y="2303463"/>
          <p14:tracePt t="6538" x="3117850" y="2303463"/>
          <p14:tracePt t="6544" x="3152775" y="2303463"/>
          <p14:tracePt t="6552" x="3194050" y="2303463"/>
          <p14:tracePt t="6560" x="3219450" y="2303463"/>
          <p14:tracePt t="6566" x="3262313" y="2303463"/>
          <p14:tracePt t="6573" x="3297238" y="2303463"/>
          <p14:tracePt t="6579" x="3330575" y="2303463"/>
          <p14:tracePt t="6589" x="3348038" y="2303463"/>
          <p14:tracePt t="6597" x="3373438" y="2303463"/>
          <p14:tracePt t="6600" x="3398838" y="2303463"/>
          <p14:tracePt t="6609" x="3424238" y="2303463"/>
          <p14:tracePt t="6614" x="3441700" y="2303463"/>
          <p14:tracePt t="6621" x="3457575" y="2303463"/>
          <p14:tracePt t="6628" x="3467100" y="2303463"/>
          <p14:tracePt t="6635" x="3482975" y="2303463"/>
          <p14:tracePt t="6643" x="3492500" y="2303463"/>
          <p14:tracePt t="6657" x="3500438" y="2303463"/>
          <p14:tracePt t="6662" x="3517900" y="2303463"/>
          <p14:tracePt t="6678" x="3525838" y="2303463"/>
          <p14:tracePt t="6684" x="3533775" y="2303463"/>
          <p14:tracePt t="6705" x="3543300" y="2303463"/>
          <p14:tracePt t="6711" x="3551238" y="2303463"/>
          <p14:tracePt t="6719" x="3559175" y="2303463"/>
          <p14:tracePt t="6733" x="3568700" y="2303463"/>
          <p14:tracePt t="6739" x="3576638" y="2303463"/>
          <p14:tracePt t="6753" x="3594100" y="2303463"/>
          <p14:tracePt t="6761" x="3602038" y="2303463"/>
          <p14:tracePt t="6776" x="3619500" y="2303463"/>
          <p14:tracePt t="6781" x="3627438" y="2303463"/>
          <p14:tracePt t="6795" x="3636963" y="2303463"/>
          <p14:tracePt t="6802" x="3652838" y="2303463"/>
          <p14:tracePt t="6816" x="3662363" y="2303463"/>
          <p14:tracePt t="6822" x="3670300" y="2303463"/>
          <p14:tracePt t="6844" x="3678238" y="2303463"/>
          <p14:tracePt t="6851" x="3687763" y="2303463"/>
          <p14:tracePt t="6859" x="3695700" y="2303463"/>
          <p14:tracePt t="7005" x="3687763" y="2303463"/>
          <p14:tracePt t="7019" x="3678238" y="2303463"/>
          <p14:tracePt t="7045" x="3670300" y="2303463"/>
          <p14:tracePt t="7052" x="3662363" y="2303463"/>
          <p14:tracePt t="7074" x="3652838" y="2303463"/>
          <p14:tracePt t="7079" x="3644900" y="2303463"/>
          <p14:tracePt t="7087" x="3636963" y="2303463"/>
          <p14:tracePt t="7094" x="3627438" y="2303463"/>
          <p14:tracePt t="7100" x="3619500" y="2303463"/>
          <p14:tracePt t="7109" x="3611563" y="2303463"/>
          <p14:tracePt t="7114" x="3602038" y="2303463"/>
          <p14:tracePt t="7122" x="3594100" y="2303463"/>
          <p14:tracePt t="7138" x="3586163" y="2303463"/>
          <p14:tracePt t="7145" x="3568700" y="2303463"/>
          <p14:tracePt t="7157" x="3559175" y="2303463"/>
          <p14:tracePt t="7163" x="3543300" y="2303463"/>
          <p14:tracePt t="7184" x="3533775" y="2303463"/>
          <p14:tracePt t="7196" x="3525838" y="2303463"/>
          <p14:tracePt t="7208" x="3517900" y="2303463"/>
          <p14:tracePt t="7214" x="3508375" y="2303463"/>
          <p14:tracePt t="7226" x="3500438" y="2303463"/>
          <p14:tracePt t="7240" x="3500438" y="2293938"/>
          <p14:tracePt t="7246" x="3492500" y="2293938"/>
          <p14:tracePt t="7254" x="3475038" y="2293938"/>
          <p14:tracePt t="7268" x="3467100" y="2286000"/>
          <p14:tracePt t="7276" x="3449638" y="2286000"/>
          <p14:tracePt t="7289" x="3424238" y="2278063"/>
          <p14:tracePt t="7302" x="3406775" y="2268538"/>
          <p14:tracePt t="7311" x="3398838" y="2268538"/>
          <p14:tracePt t="7316" x="3389313" y="2268538"/>
          <p14:tracePt t="7326" x="3381375" y="2268538"/>
          <p14:tracePt t="7330" x="3373438" y="2268538"/>
          <p14:tracePt t="7344" x="3363913" y="2268538"/>
          <p14:tracePt t="7351" x="3355975" y="2268538"/>
          <p14:tracePt t="7372" x="3348038" y="2268538"/>
          <p14:tracePt t="7386" x="3338513" y="2268538"/>
          <p14:tracePt t="7400" x="3330575" y="2268538"/>
          <p14:tracePt t="7435" x="3322638" y="2268538"/>
          <p14:tracePt t="7589" x="3330575" y="2268538"/>
          <p14:tracePt t="7603" x="3338513" y="2268538"/>
          <p14:tracePt t="7616" x="3348038" y="2268538"/>
          <p14:tracePt t="7637" x="3355975" y="2268538"/>
          <p14:tracePt t="7645" x="3363913" y="2268538"/>
          <p14:tracePt t="7663" x="3373438" y="2268538"/>
          <p14:tracePt t="7670" x="3381375" y="2268538"/>
          <p14:tracePt t="7677" x="3389313" y="2268538"/>
          <p14:tracePt t="7693" x="3398838" y="2268538"/>
          <p14:tracePt t="7698" x="3406775" y="2268538"/>
          <p14:tracePt t="7720" x="3414713" y="2268538"/>
          <p14:tracePt t="7727" x="3432175" y="2268538"/>
          <p14:tracePt t="7743" x="3449638" y="2268538"/>
          <p14:tracePt t="7747" x="3457575" y="2268538"/>
          <p14:tracePt t="7755" x="3467100" y="2268538"/>
          <p14:tracePt t="7761" x="3482975" y="2268538"/>
          <p14:tracePt t="7777" x="3492500" y="2268538"/>
          <p14:tracePt t="7782" x="3500438" y="2268538"/>
          <p14:tracePt t="7790" x="3508375" y="2268538"/>
          <p14:tracePt t="7795" x="3517900" y="2268538"/>
          <p14:tracePt t="7803" x="3525838" y="2268538"/>
          <p14:tracePt t="7817" x="3533775" y="2268538"/>
          <p14:tracePt t="7825" x="3543300" y="2278063"/>
          <p14:tracePt t="7831" x="3551238" y="2278063"/>
          <p14:tracePt t="7844" x="3551238" y="2286000"/>
          <p14:tracePt t="7851" x="3559175" y="2286000"/>
          <p14:tracePt t="7860" x="3568700" y="2286000"/>
          <p14:tracePt t="7878" x="3576638" y="2286000"/>
          <p14:tracePt t="7900" x="3586163" y="2286000"/>
          <p14:tracePt t="7914" x="3594100" y="2286000"/>
          <p14:tracePt t="7985" x="3602038" y="2286000"/>
          <p14:tracePt t="8826" x="3594100" y="2286000"/>
          <p14:tracePt t="8839" x="3586163" y="2286000"/>
          <p14:tracePt t="8914" x="3586163" y="2278063"/>
          <p14:tracePt t="8966" x="3586163" y="2268538"/>
          <p14:tracePt t="9075" x="3594100" y="2268538"/>
          <p14:tracePt t="9110" x="3602038" y="2268538"/>
          <p14:tracePt t="9130" x="3611563" y="2268538"/>
          <p14:tracePt t="9150" x="3619500" y="2268538"/>
          <p14:tracePt t="9159" x="3636963" y="2268538"/>
          <p14:tracePt t="9165" x="3652838" y="2268538"/>
          <p14:tracePt t="9172" x="3687763" y="2268538"/>
          <p14:tracePt t="9178" x="3713163" y="2268538"/>
          <p14:tracePt t="9185" x="3729038" y="2278063"/>
          <p14:tracePt t="9192" x="3756025" y="2278063"/>
          <p14:tracePt t="9199" x="3781425" y="2278063"/>
          <p14:tracePt t="9207" x="3806825" y="2286000"/>
          <p14:tracePt t="9213" x="3814763" y="2286000"/>
          <p14:tracePt t="9220" x="3822700" y="2293938"/>
          <p14:tracePt t="9227" x="3832225" y="2293938"/>
          <p14:tracePt t="9234" x="3848100" y="2303463"/>
          <p14:tracePt t="9243" x="3865563" y="2303463"/>
          <p14:tracePt t="9247" x="3883025" y="2303463"/>
          <p14:tracePt t="9254" x="3900488" y="2303463"/>
          <p14:tracePt t="9262" x="3916363" y="2303463"/>
          <p14:tracePt t="9268" x="3925888" y="2303463"/>
          <p14:tracePt t="9277" x="3941763" y="2311400"/>
          <p14:tracePt t="9283" x="3967163" y="2311400"/>
          <p14:tracePt t="9293" x="3976688" y="2319338"/>
          <p14:tracePt t="9297" x="4002088" y="2319338"/>
          <p14:tracePt t="9304" x="4017963" y="2319338"/>
          <p14:tracePt t="9311" x="4035425" y="2328863"/>
          <p14:tracePt t="9317" x="4060825" y="2328863"/>
          <p14:tracePt t="9325" x="4078288" y="2328863"/>
          <p14:tracePt t="9332" x="4095750" y="2336800"/>
          <p14:tracePt t="9339" x="4111625" y="2336800"/>
          <p14:tracePt t="9345" x="4137025" y="2336800"/>
          <p14:tracePt t="9352" x="4154488" y="2336800"/>
          <p14:tracePt t="9360" x="4171950" y="2336800"/>
          <p14:tracePt t="9365" x="4197350" y="2336800"/>
          <p14:tracePt t="9375" x="4205288" y="2336800"/>
          <p14:tracePt t="9380" x="4230688" y="2336800"/>
          <p14:tracePt t="9387" x="4240213" y="2336800"/>
          <p14:tracePt t="9394" x="4256088" y="2336800"/>
          <p14:tracePt t="9401" x="4281488" y="2336800"/>
          <p14:tracePt t="9409" x="4291013" y="2336800"/>
          <p14:tracePt t="9414" x="4306888" y="2336800"/>
          <p14:tracePt t="9421" x="4324350" y="2336800"/>
          <p14:tracePt t="9428" x="4332288" y="2336800"/>
          <p14:tracePt t="9435" x="4359275" y="2336800"/>
          <p14:tracePt t="9450" x="4375150" y="2336800"/>
          <p14:tracePt t="9460" x="4392613" y="2336800"/>
          <p14:tracePt t="9464" x="4400550" y="2336800"/>
          <p14:tracePt t="9470" x="4410075" y="2336800"/>
          <p14:tracePt t="9477" x="4418013" y="2336800"/>
          <p14:tracePt t="9484" x="4425950" y="2336800"/>
          <p14:tracePt t="9492" x="4435475" y="2336800"/>
          <p14:tracePt t="9499" x="4443413" y="2336800"/>
          <p14:tracePt t="9506" x="4451350" y="2336800"/>
          <p14:tracePt t="9512" x="4460875" y="2336800"/>
          <p14:tracePt t="9526" x="4476750" y="2336800"/>
          <p14:tracePt t="9533" x="4486275" y="2336800"/>
          <p14:tracePt t="9547" x="4494213" y="2336800"/>
          <p14:tracePt t="9554" x="4503738" y="2336800"/>
          <p14:tracePt t="9561" x="4511675" y="2336800"/>
          <p14:tracePt t="9567" x="4511675" y="2328863"/>
          <p14:tracePt t="9576" x="4519613" y="2328863"/>
          <p14:tracePt t="9581" x="4529138" y="2319338"/>
          <p14:tracePt t="9604" x="4529138" y="2311400"/>
          <p14:tracePt t="9617" x="4537075" y="2311400"/>
          <p14:tracePt t="9630" x="4545013" y="2303463"/>
          <p14:tracePt t="9644" x="4545013" y="2293938"/>
          <p14:tracePt t="11544" x="4256088" y="2473325"/>
          <p14:tracePt t="11551" x="3543300" y="2957513"/>
          <p14:tracePt t="11557" x="3330575" y="3135313"/>
          <p14:tracePt t="11565" x="3262313" y="3195638"/>
          <p14:tracePt t="11569" x="3211513" y="3228975"/>
          <p14:tracePt t="11577" x="3168650" y="3271838"/>
          <p14:tracePt t="11584" x="3117850" y="3322638"/>
          <p14:tracePt t="11592" x="3067050" y="3373438"/>
          <p14:tracePt t="11598" x="3016250" y="3424238"/>
          <p14:tracePt t="11606" x="2940050" y="3509963"/>
          <p14:tracePt t="11611" x="2871788" y="3568700"/>
          <p14:tracePt t="11618" x="2803525" y="3636963"/>
          <p14:tracePt t="11625" x="2735263" y="3722688"/>
          <p14:tracePt t="11632" x="2684463" y="3781425"/>
          <p14:tracePt t="11643" x="2625725" y="3849688"/>
          <p14:tracePt t="11647" x="2582863" y="3900488"/>
          <p14:tracePt t="11653" x="2565400" y="3925888"/>
          <p14:tracePt t="11660" x="2532063" y="3960813"/>
          <p14:tracePt t="11667" x="2524125" y="3976688"/>
          <p14:tracePt t="11678" x="2506663" y="4002088"/>
          <p14:tracePt t="11681" x="2497138" y="4011613"/>
          <p14:tracePt t="11689" x="2481263" y="4037013"/>
          <p14:tracePt t="11695" x="2463800" y="4052888"/>
          <p14:tracePt t="11702" x="2446338" y="4079875"/>
          <p14:tracePt t="11709" x="2438400" y="4087813"/>
          <p14:tracePt t="11716" x="2438400" y="4105275"/>
          <p14:tracePt t="11724" x="2420938" y="4121150"/>
          <p14:tracePt t="11730" x="2413000" y="4138613"/>
          <p14:tracePt t="11736" x="2405063" y="4156075"/>
          <p14:tracePt t="11744" x="2395538" y="4164013"/>
          <p14:tracePt t="11750" x="2395538" y="4181475"/>
          <p14:tracePt t="11758" x="2387600" y="4189413"/>
          <p14:tracePt t="11764" x="2379663" y="4197350"/>
          <p14:tracePt t="11773" x="2370138" y="4224338"/>
          <p14:tracePt t="11778" x="2362200" y="4232275"/>
          <p14:tracePt t="11785" x="2352675" y="4249738"/>
          <p14:tracePt t="11792" x="2352675" y="4275138"/>
          <p14:tracePt t="11800" x="2344738" y="4291013"/>
          <p14:tracePt t="11808" x="2336800" y="4316413"/>
          <p14:tracePt t="11814" x="2327275" y="4341813"/>
          <p14:tracePt t="11820" x="2311400" y="4368800"/>
          <p14:tracePt t="11827" x="2311400" y="4376738"/>
          <p14:tracePt t="11834" x="2301875" y="4394200"/>
          <p14:tracePt t="11842" x="2293938" y="4410075"/>
          <p14:tracePt t="11848" x="2293938" y="4419600"/>
          <p14:tracePt t="11857" x="2286000" y="4427538"/>
          <p14:tracePt t="11862" x="2286000" y="4435475"/>
          <p14:tracePt t="11876" x="2286000" y="4445000"/>
          <p14:tracePt t="11884" x="2286000" y="4452938"/>
          <p14:tracePt t="11892" x="2276475" y="4460875"/>
          <p14:tracePt t="11918" x="2276475" y="4470400"/>
          <p14:tracePt t="11960" x="2286000" y="4470400"/>
          <p14:tracePt t="11967" x="2301875" y="4470400"/>
          <p14:tracePt t="11975" x="2319338" y="4470400"/>
          <p14:tracePt t="11980" x="2336800" y="4452938"/>
          <p14:tracePt t="11990" x="2362200" y="4445000"/>
          <p14:tracePt t="11995" x="2395538" y="4427538"/>
          <p14:tracePt t="12000" x="2430463" y="4419600"/>
          <p14:tracePt t="12009" x="2489200" y="4384675"/>
          <p14:tracePt t="12014" x="2549525" y="4368800"/>
          <p14:tracePt t="12026" x="2616200" y="4341813"/>
          <p14:tracePt t="12028" x="2651125" y="4325938"/>
          <p14:tracePt t="12036" x="2693988" y="4308475"/>
          <p14:tracePt t="12044" x="2719388" y="4300538"/>
          <p14:tracePt t="12049" x="2744788" y="4291013"/>
          <p14:tracePt t="12058" x="2752725" y="4291013"/>
          <p14:tracePt t="12063" x="2760663" y="4291013"/>
          <p14:tracePt t="12070" x="2770188" y="4291013"/>
          <p14:tracePt t="12077" x="2770188" y="4283075"/>
          <p14:tracePt t="12084" x="2778125" y="4283075"/>
          <p14:tracePt t="12092" x="2786063" y="4283075"/>
          <p14:tracePt t="12141" x="2760663" y="4283075"/>
          <p14:tracePt t="12147" x="2719388" y="4283075"/>
          <p14:tracePt t="12154" x="2616200" y="4300538"/>
          <p14:tracePt t="12161" x="2497138" y="4325938"/>
          <p14:tracePt t="12168" x="2352675" y="4359275"/>
          <p14:tracePt t="12176" x="2260600" y="4376738"/>
          <p14:tracePt t="12181" x="2182813" y="4384675"/>
          <p14:tracePt t="12193" x="2124075" y="4394200"/>
          <p14:tracePt t="12196" x="2090738" y="4394200"/>
          <p14:tracePt t="12203" x="2055813" y="4394200"/>
          <p14:tracePt t="12210" x="2038350" y="4402138"/>
          <p14:tracePt t="12216" x="2012950" y="4402138"/>
          <p14:tracePt t="12225" x="1997075" y="4402138"/>
          <p14:tracePt t="12240" x="1987550" y="4402138"/>
          <p14:tracePt t="12246" x="1979613" y="4402138"/>
          <p14:tracePt t="12259" x="1971675" y="4402138"/>
          <p14:tracePt t="12266" x="1962150" y="4402138"/>
          <p14:tracePt t="12274" x="1954213" y="4402138"/>
          <p14:tracePt t="12308" x="1946275" y="4402138"/>
          <p14:tracePt t="12376" x="1954213" y="4402138"/>
          <p14:tracePt t="12384" x="1971675" y="4402138"/>
          <p14:tracePt t="12391" x="1979613" y="4402138"/>
          <p14:tracePt t="12397" x="2012950" y="4402138"/>
          <p14:tracePt t="12404" x="2055813" y="4402138"/>
          <p14:tracePt t="12411" x="2116138" y="4402138"/>
          <p14:tracePt t="12419" x="2174875" y="4402138"/>
          <p14:tracePt t="12426" x="2243138" y="4402138"/>
          <p14:tracePt t="12431" x="2327275" y="4402138"/>
          <p14:tracePt t="12441" x="2405063" y="4402138"/>
          <p14:tracePt t="12445" x="2455863" y="4402138"/>
          <p14:tracePt t="12453" x="2506663" y="4402138"/>
          <p14:tracePt t="12460" x="2549525" y="4402138"/>
          <p14:tracePt t="12467" x="2600325" y="4402138"/>
          <p14:tracePt t="12475" x="2633663" y="4402138"/>
          <p14:tracePt t="12481" x="2668588" y="4402138"/>
          <p14:tracePt t="12489" x="2701925" y="4402138"/>
          <p14:tracePt t="12495" x="2727325" y="4402138"/>
          <p14:tracePt t="12501" x="2752725" y="4402138"/>
          <p14:tracePt t="12510" x="2778125" y="4394200"/>
          <p14:tracePt t="12515" x="2803525" y="4394200"/>
          <p14:tracePt t="12528" x="2811463" y="4394200"/>
          <p14:tracePt t="12529" x="2828925" y="4394200"/>
          <p14:tracePt t="12538" x="2838450" y="4394200"/>
          <p14:tracePt t="12542" x="2854325" y="4394200"/>
          <p14:tracePt t="12550" x="2863850" y="4394200"/>
          <p14:tracePt t="12565" x="2879725" y="4394200"/>
          <p14:tracePt t="12571" x="2889250" y="4394200"/>
          <p14:tracePt t="12586" x="2905125" y="4394200"/>
          <p14:tracePt t="12607" x="2914650" y="4394200"/>
          <p14:tracePt t="12613" x="2922588" y="4394200"/>
          <p14:tracePt t="12620" x="2930525" y="4394200"/>
          <p14:tracePt t="12634" x="2940050" y="4394200"/>
          <p14:tracePt t="12642" x="2947988" y="4394200"/>
          <p14:tracePt t="12657" x="2955925" y="4394200"/>
          <p14:tracePt t="12664" x="2973388" y="4394200"/>
          <p14:tracePt t="12670" x="2973388" y="4384675"/>
          <p14:tracePt t="12676" x="2982913" y="4384675"/>
          <p14:tracePt t="12682" x="2998788" y="4384675"/>
          <p14:tracePt t="12692" x="2998788" y="4376738"/>
          <p14:tracePt t="12698" x="3008313" y="4376738"/>
          <p14:tracePt t="12703" x="3016250" y="4376738"/>
          <p14:tracePt t="12709" x="3024188" y="4376738"/>
          <p14:tracePt t="12716" x="3033713" y="4376738"/>
          <p14:tracePt t="12725" x="3041650" y="4376738"/>
          <p14:tracePt t="12745" x="3049588" y="4376738"/>
          <p14:tracePt t="12766" x="3059113" y="4376738"/>
          <p14:tracePt t="12780" x="3067050" y="4376738"/>
          <p14:tracePt t="12808" x="3074988" y="4376738"/>
          <p14:tracePt t="13045" x="3074988" y="4368800"/>
          <p14:tracePt t="13079" x="3067050" y="4368800"/>
          <p14:tracePt t="13094" x="3059113" y="4368800"/>
          <p14:tracePt t="13099" x="3059113" y="4359275"/>
          <p14:tracePt t="13677" x="3049588" y="4359275"/>
          <p14:tracePt t="13989" x="3041650" y="4359275"/>
          <p14:tracePt t="13995" x="3033713" y="4359275"/>
          <p14:tracePt t="14009" x="3024188" y="4359275"/>
          <p14:tracePt t="14016" x="3016250" y="4359275"/>
          <p14:tracePt t="14029" x="3008313" y="4359275"/>
          <p14:tracePt t="14043" x="2998788" y="4359275"/>
          <p14:tracePt t="14050" x="2990850" y="4351338"/>
          <p14:tracePt t="14065" x="2982913" y="4351338"/>
          <p14:tracePt t="14079" x="2973388" y="4351338"/>
          <p14:tracePt t="14086" x="2965450" y="4351338"/>
          <p14:tracePt t="14092" x="2940050" y="4351338"/>
          <p14:tracePt t="14099" x="2914650" y="4341813"/>
          <p14:tracePt t="14108" x="2889250" y="4333875"/>
          <p14:tracePt t="14113" x="2863850" y="4325938"/>
          <p14:tracePt t="14120" x="2811463" y="4316413"/>
          <p14:tracePt t="14127" x="2778125" y="4308475"/>
          <p14:tracePt t="14134" x="2760663" y="4300538"/>
          <p14:tracePt t="14142" x="2735263" y="4291013"/>
          <p14:tracePt t="14148" x="2709863" y="4283075"/>
          <p14:tracePt t="14157" x="2693988" y="4275138"/>
          <p14:tracePt t="14161" x="2676525" y="4275138"/>
          <p14:tracePt t="14168" x="2651125" y="4265613"/>
          <p14:tracePt t="14175" x="2625725" y="4257675"/>
          <p14:tracePt t="14182" x="2616200" y="4257675"/>
          <p14:tracePt t="14192" x="2600325" y="4249738"/>
          <p14:tracePt t="14196" x="2574925" y="4249738"/>
          <p14:tracePt t="14204" x="2549525" y="4240213"/>
          <p14:tracePt t="14210" x="2532063" y="4232275"/>
          <p14:tracePt t="14220" x="2506663" y="4224338"/>
          <p14:tracePt t="14228" x="2471738" y="4214813"/>
          <p14:tracePt t="14233" x="2455863" y="4206875"/>
          <p14:tracePt t="14241" x="2446338" y="4206875"/>
          <p14:tracePt t="14245" x="2430463" y="4197350"/>
          <p14:tracePt t="14253" x="2413000" y="4197350"/>
          <p14:tracePt t="14259" x="2405063" y="4197350"/>
          <p14:tracePt t="14268" x="2395538" y="4197350"/>
          <p14:tracePt t="14275" x="2387600" y="4197350"/>
          <p14:tracePt t="14279" x="2370138" y="4197350"/>
          <p14:tracePt t="14286" x="2362200" y="4197350"/>
          <p14:tracePt t="14294" x="2352675" y="4197350"/>
          <p14:tracePt t="14300" x="2344738" y="4197350"/>
          <p14:tracePt t="14308" x="2336800" y="4197350"/>
          <p14:tracePt t="14314" x="2327275" y="4197350"/>
          <p14:tracePt t="14325" x="2319338" y="4197350"/>
          <p14:tracePt t="14328" x="2311400" y="4197350"/>
          <p14:tracePt t="14335" x="2293938" y="4197350"/>
          <p14:tracePt t="14342" x="2286000" y="4197350"/>
          <p14:tracePt t="14350" x="2276475" y="4197350"/>
          <p14:tracePt t="14357" x="2260600" y="4197350"/>
          <p14:tracePt t="14364" x="2251075" y="4197350"/>
          <p14:tracePt t="14372" x="2243138" y="4197350"/>
          <p14:tracePt t="14380" x="2225675" y="4197350"/>
          <p14:tracePt t="14384" x="2217738" y="4197350"/>
          <p14:tracePt t="14391" x="2200275" y="4197350"/>
          <p14:tracePt t="14398" x="2182813" y="4197350"/>
          <p14:tracePt t="14407" x="2174875" y="4197350"/>
          <p14:tracePt t="14412" x="2157413" y="4206875"/>
          <p14:tracePt t="14420" x="2149475" y="4206875"/>
          <p14:tracePt t="14425" x="2132013" y="4214813"/>
          <p14:tracePt t="14433" x="2106613" y="4224338"/>
          <p14:tracePt t="14441" x="2098675" y="4224338"/>
          <p14:tracePt t="14446" x="2098675" y="4232275"/>
          <p14:tracePt t="14454" x="2081213" y="4232275"/>
          <p14:tracePt t="14460" x="2073275" y="4232275"/>
          <p14:tracePt t="14475" x="2065338" y="4232275"/>
          <p14:tracePt t="14481" x="2055813" y="4240213"/>
          <p14:tracePt t="14495" x="2055813" y="4249738"/>
          <p14:tracePt t="14504" x="2047875" y="4249738"/>
          <p14:tracePt t="14566" x="2055813" y="4249738"/>
          <p14:tracePt t="14574" x="2065338" y="4249738"/>
          <p14:tracePt t="14580" x="2090738" y="4249738"/>
          <p14:tracePt t="14587" x="2124075" y="4249738"/>
          <p14:tracePt t="14593" x="2166938" y="4257675"/>
          <p14:tracePt t="14602" x="2225675" y="4257675"/>
          <p14:tracePt t="14610" x="2311400" y="4257675"/>
          <p14:tracePt t="14614" x="2379663" y="4257675"/>
          <p14:tracePt t="14620" x="2438400" y="4257675"/>
          <p14:tracePt t="14627" x="2481263" y="4257675"/>
          <p14:tracePt t="14634" x="2524125" y="4257675"/>
          <p14:tracePt t="14641" x="2582863" y="4257675"/>
          <p14:tracePt t="14649" x="2625725" y="4257675"/>
          <p14:tracePt t="14657" x="2668588" y="4257675"/>
          <p14:tracePt t="14662" x="2727325" y="4257675"/>
          <p14:tracePt t="14669" x="2770188" y="4257675"/>
          <p14:tracePt t="14676" x="2811463" y="4257675"/>
          <p14:tracePt t="14684" x="2846388" y="4257675"/>
          <p14:tracePt t="14691" x="2879725" y="4257675"/>
          <p14:tracePt t="14697" x="2905125" y="4257675"/>
          <p14:tracePt t="14705" x="2914650" y="4257675"/>
          <p14:tracePt t="14711" x="2930525" y="4257675"/>
          <p14:tracePt t="14725" x="2947988" y="4257675"/>
          <p14:tracePt t="14731" x="2955925" y="4257675"/>
          <p14:tracePt t="14745" x="2965450" y="4257675"/>
          <p14:tracePt t="14760" x="2973388" y="4257675"/>
          <p14:tracePt t="14767" x="2982913" y="4257675"/>
          <p14:tracePt t="14789" x="2982913" y="4265613"/>
          <p14:tracePt t="14801" x="2982913" y="4275138"/>
          <p14:tracePt t="14816" x="2965450" y="4283075"/>
          <p14:tracePt t="14824" x="2940050" y="4300538"/>
          <p14:tracePt t="14829" x="2922588" y="4300538"/>
          <p14:tracePt t="14835" x="2889250" y="4308475"/>
          <p14:tracePt t="14843" x="2863850" y="4325938"/>
          <p14:tracePt t="14849" x="2828925" y="4325938"/>
          <p14:tracePt t="14859" x="2811463" y="4333875"/>
          <p14:tracePt t="14864" x="2795588" y="4341813"/>
          <p14:tracePt t="14872" x="2778125" y="4351338"/>
          <p14:tracePt t="14878" x="2770188" y="4351338"/>
          <p14:tracePt t="14884" x="2752725" y="4351338"/>
          <p14:tracePt t="14891" x="2744788" y="4359275"/>
          <p14:tracePt t="14908" x="2727325" y="4359275"/>
          <p14:tracePt t="14912" x="2719388" y="4359275"/>
          <p14:tracePt t="14927" x="2709863" y="4359275"/>
          <p14:tracePt t="14933" x="2701925" y="4359275"/>
          <p14:tracePt t="14942" x="2693988" y="4359275"/>
          <p14:tracePt t="15010" x="2719388" y="4341813"/>
          <p14:tracePt t="15016" x="2752725" y="4316413"/>
          <p14:tracePt t="15024" x="2846388" y="4257675"/>
          <p14:tracePt t="15030" x="2965450" y="4189413"/>
          <p14:tracePt t="15038" x="3084513" y="4130675"/>
          <p14:tracePt t="15044" x="3160713" y="4087813"/>
          <p14:tracePt t="15051" x="3211513" y="4070350"/>
          <p14:tracePt t="15058" x="3228975" y="4062413"/>
          <p14:tracePt t="15065" x="3244850" y="4052888"/>
          <p14:tracePt t="15074" x="3262313" y="4052888"/>
          <p14:tracePt t="15086" x="3270250" y="4052888"/>
          <p14:tracePt t="15093" x="3279775" y="4052888"/>
          <p14:tracePt t="15122" x="3287713" y="4052888"/>
          <p14:tracePt t="15163" x="3287713" y="4062413"/>
          <p14:tracePt t="15170" x="3279775" y="4062413"/>
          <p14:tracePt t="15176" x="3262313" y="4070350"/>
          <p14:tracePt t="15183" x="3262313" y="4079875"/>
          <p14:tracePt t="15191" x="3244850" y="4087813"/>
          <p14:tracePt t="15197" x="3236913" y="4087813"/>
          <p14:tracePt t="15204" x="3228975" y="4095750"/>
          <p14:tracePt t="15211" x="3219450" y="4105275"/>
          <p14:tracePt t="15218" x="3211513" y="4105275"/>
          <p14:tracePt t="15225" x="3211513" y="4113213"/>
          <p14:tracePt t="15231" x="3203575" y="4113213"/>
          <p14:tracePt t="15241" x="3203575" y="4121150"/>
          <p14:tracePt t="15245" x="3194050" y="4121150"/>
          <p14:tracePt t="15254" x="3194050" y="4130675"/>
          <p14:tracePt t="15260" x="3186113" y="4130675"/>
          <p14:tracePt t="15289" x="3178175" y="4130675"/>
          <p14:tracePt t="15532" x="3168650" y="4130675"/>
          <p14:tracePt t="15545" x="3160713" y="4130675"/>
          <p14:tracePt t="15587" x="3152775" y="4130675"/>
          <p14:tracePt t="15643" x="3143250" y="4130675"/>
          <p14:tracePt t="15705" x="3143250" y="4138613"/>
          <p14:tracePt t="15769" x="3135313" y="4146550"/>
          <p14:tracePt t="15776" x="3127375" y="4146550"/>
          <p14:tracePt t="15783" x="3117850" y="4146550"/>
          <p14:tracePt t="15791" x="3117850" y="4156075"/>
          <p14:tracePt t="15795" x="3109913" y="4156075"/>
          <p14:tracePt t="15801" x="3100388" y="4164013"/>
          <p14:tracePt t="15816" x="3092450" y="4171950"/>
          <p14:tracePt t="15825" x="3084513" y="4171950"/>
          <p14:tracePt t="15829" x="3074988" y="4171950"/>
          <p14:tracePt t="15843" x="3067050" y="4171950"/>
          <p14:tracePt t="15851" x="3059113" y="4181475"/>
          <p14:tracePt t="15865" x="3059113" y="4189413"/>
          <p14:tracePt t="15874" x="3049588" y="4189413"/>
          <p14:tracePt t="15878" x="3041650" y="4189413"/>
          <p14:tracePt t="15885" x="3033713" y="4189413"/>
          <p14:tracePt t="15907" x="3024188" y="4189413"/>
          <p14:tracePt t="15928" x="3016250" y="4189413"/>
          <p14:tracePt t="15956" x="3008313" y="4189413"/>
          <p14:tracePt t="15976" x="2998788" y="4189413"/>
          <p14:tracePt t="15983" x="2990850" y="4189413"/>
          <p14:tracePt t="16004" x="2982913" y="4189413"/>
          <p14:tracePt t="16017" x="2973388" y="4189413"/>
          <p14:tracePt t="16031" x="2973388" y="4181475"/>
          <p14:tracePt t="16059" x="2973388" y="4164013"/>
          <p14:tracePt t="16066" x="2973388" y="4156075"/>
          <p14:tracePt t="16074" x="2973388" y="4146550"/>
          <p14:tracePt t="16080" x="2973388" y="4121150"/>
          <p14:tracePt t="16087" x="2973388" y="4105275"/>
          <p14:tracePt t="16093" x="2982913" y="4087813"/>
          <p14:tracePt t="16100" x="2990850" y="4062413"/>
          <p14:tracePt t="16108" x="3008313" y="4037013"/>
          <p14:tracePt t="16114" x="3016250" y="4011613"/>
          <p14:tracePt t="16123" x="3024188" y="4002088"/>
          <p14:tracePt t="16128" x="3033713" y="3986213"/>
          <p14:tracePt t="16135" x="3033713" y="3976688"/>
          <p14:tracePt t="16142" x="3041650" y="3968750"/>
          <p14:tracePt t="16149" x="3049588" y="3951288"/>
          <p14:tracePt t="16157" x="3059113" y="3943350"/>
          <p14:tracePt t="16163" x="3067050" y="3935413"/>
          <p14:tracePt t="16171" x="3067050" y="3925888"/>
          <p14:tracePt t="16176" x="3074988" y="3908425"/>
          <p14:tracePt t="16184" x="3084513" y="3900488"/>
          <p14:tracePt t="16191" x="3100388" y="3875088"/>
          <p14:tracePt t="16197" x="3117850" y="3849688"/>
          <p14:tracePt t="16207" x="3127375" y="3824288"/>
          <p14:tracePt t="16211" x="3127375" y="3816350"/>
          <p14:tracePt t="16218" x="3143250" y="3798888"/>
          <p14:tracePt t="16226" x="3152775" y="3773488"/>
          <p14:tracePt t="16232" x="3168650" y="3738563"/>
          <p14:tracePt t="16241" x="3178175" y="3713163"/>
          <p14:tracePt t="16246" x="3194050" y="3697288"/>
          <p14:tracePt t="16253" x="3194050" y="3679825"/>
          <p14:tracePt t="16260" x="3211513" y="3662363"/>
          <p14:tracePt t="16268" x="3219450" y="3636963"/>
          <p14:tracePt t="16275" x="3219450" y="3629025"/>
          <p14:tracePt t="16281" x="3228975" y="3611563"/>
          <p14:tracePt t="16290" x="3236913" y="3603625"/>
          <p14:tracePt t="16295" x="3236913" y="3594100"/>
          <p14:tracePt t="16303" x="3244850" y="3578225"/>
          <p14:tracePt t="16310" x="3262313" y="3560763"/>
          <p14:tracePt t="16316" x="3270250" y="3535363"/>
          <p14:tracePt t="16324" x="3270250" y="3509963"/>
          <p14:tracePt t="16330" x="3287713" y="3484563"/>
          <p14:tracePt t="16337" x="3305175" y="3449638"/>
          <p14:tracePt t="16343" x="3338513" y="3416300"/>
          <p14:tracePt t="16350" x="3363913" y="3365500"/>
          <p14:tracePt t="16358" x="3389313" y="3322638"/>
          <p14:tracePt t="16364" x="3424238" y="3263900"/>
          <p14:tracePt t="16374" x="3467100" y="3211513"/>
          <p14:tracePt t="16378" x="3533775" y="3144838"/>
          <p14:tracePt t="16385" x="3576638" y="3084513"/>
          <p14:tracePt t="16392" x="3611563" y="3041650"/>
          <p14:tracePt t="16399" x="3636963" y="3016250"/>
          <p14:tracePt t="16408" x="3662363" y="2990850"/>
          <p14:tracePt t="16413" x="3678238" y="2982913"/>
          <p14:tracePt t="16420" x="3687763" y="2965450"/>
          <p14:tracePt t="16427" x="3703638" y="2949575"/>
          <p14:tracePt t="16434" x="3721100" y="2940050"/>
          <p14:tracePt t="16442" x="3738563" y="2922588"/>
          <p14:tracePt t="16457" x="3763963" y="2914650"/>
          <p14:tracePt t="16462" x="3789363" y="2897188"/>
          <p14:tracePt t="16470" x="3814763" y="2881313"/>
          <p14:tracePt t="16475" x="3832225" y="2871788"/>
          <p14:tracePt t="16483" x="3865563" y="2855913"/>
          <p14:tracePt t="16490" x="3925888" y="2838450"/>
          <p14:tracePt t="16497" x="4002088" y="2813050"/>
          <p14:tracePt t="16503" x="4103688" y="2778125"/>
          <p14:tracePt t="16510" x="4197350" y="2744788"/>
          <p14:tracePt t="16518" x="4281488" y="2727325"/>
          <p14:tracePt t="16524" x="4359275" y="2701925"/>
          <p14:tracePt t="16532" x="4425950" y="2701925"/>
          <p14:tracePt t="16541" x="4519613" y="2693988"/>
          <p14:tracePt t="16546" x="4587875" y="2693988"/>
          <p14:tracePt t="16554" x="4646613" y="2693988"/>
          <p14:tracePt t="16559" x="4706938" y="2693988"/>
          <p14:tracePt t="16566" x="4732338" y="2693988"/>
          <p14:tracePt t="16574" x="4765675" y="2701925"/>
          <p14:tracePt t="16580" x="4791075" y="2711450"/>
          <p14:tracePt t="16587" x="4826000" y="2719388"/>
          <p14:tracePt t="16594" x="4859338" y="2727325"/>
          <p14:tracePt t="16600" x="4876800" y="2736850"/>
          <p14:tracePt t="16608" x="4910138" y="2744788"/>
          <p14:tracePt t="16615" x="4935538" y="2752725"/>
          <p14:tracePt t="16623" x="4962525" y="2770188"/>
          <p14:tracePt t="16629" x="4995863" y="2778125"/>
          <p14:tracePt t="16635" x="5013325" y="2778125"/>
          <p14:tracePt t="16642" x="5046663" y="2795588"/>
          <p14:tracePt t="16649" x="5080000" y="2805113"/>
          <p14:tracePt t="16658" x="5114925" y="2813050"/>
          <p14:tracePt t="16663" x="5140325" y="2830513"/>
          <p14:tracePt t="16671" x="5173663" y="2830513"/>
          <p14:tracePt t="16677" x="5208588" y="2838450"/>
          <p14:tracePt t="16685" x="5224463" y="2855913"/>
          <p14:tracePt t="16692" x="5259388" y="2871788"/>
          <p14:tracePt t="16699" x="5284788" y="2881313"/>
          <p14:tracePt t="16707" x="5310188" y="2897188"/>
          <p14:tracePt t="16712" x="5335588" y="2914650"/>
          <p14:tracePt t="16718" x="5343525" y="2932113"/>
          <p14:tracePt t="16726" x="5368925" y="2949575"/>
          <p14:tracePt t="16732" x="5386388" y="2957513"/>
          <p14:tracePt t="16741" x="5403850" y="2982913"/>
          <p14:tracePt t="16746" x="5421313" y="3000375"/>
          <p14:tracePt t="16758" x="5437188" y="3016250"/>
          <p14:tracePt t="16761" x="5454650" y="3041650"/>
          <p14:tracePt t="16768" x="5472113" y="3059113"/>
          <p14:tracePt t="16774" x="5487988" y="3084513"/>
          <p14:tracePt t="16782" x="5505450" y="3109913"/>
          <p14:tracePt t="16790" x="5522913" y="3135313"/>
          <p14:tracePt t="16795" x="5538788" y="3160713"/>
          <p14:tracePt t="16803" x="5565775" y="3186113"/>
          <p14:tracePt t="16809" x="5581650" y="3221038"/>
          <p14:tracePt t="16817" x="5599113" y="3238500"/>
          <p14:tracePt t="16824" x="5616575" y="3271838"/>
          <p14:tracePt t="16831" x="5624513" y="3297238"/>
          <p14:tracePt t="16837" x="5641975" y="3322638"/>
          <p14:tracePt t="16844" x="5657850" y="3355975"/>
          <p14:tracePt t="16851" x="5675313" y="3390900"/>
          <p14:tracePt t="16858" x="5692775" y="3424238"/>
          <p14:tracePt t="16876" x="5718175" y="3492500"/>
          <p14:tracePt t="16879" x="5735638" y="3527425"/>
          <p14:tracePt t="16886" x="5743575" y="3560763"/>
          <p14:tracePt t="16893" x="5751513" y="3586163"/>
          <p14:tracePt t="16899" x="5761038" y="3603625"/>
          <p14:tracePt t="16907" x="5761038" y="3619500"/>
          <p14:tracePt t="16913" x="5761038" y="3646488"/>
          <p14:tracePt t="16921" x="5768975" y="3662363"/>
          <p14:tracePt t="16927" x="5768975" y="3679825"/>
          <p14:tracePt t="16934" x="5776913" y="3697288"/>
          <p14:tracePt t="16941" x="5776913" y="3722688"/>
          <p14:tracePt t="16948" x="5776913" y="3738563"/>
          <p14:tracePt t="16957" x="5776913" y="3763963"/>
          <p14:tracePt t="16962" x="5776913" y="3798888"/>
          <p14:tracePt t="16970" x="5776913" y="3824288"/>
          <p14:tracePt t="16976" x="5776913" y="3849688"/>
          <p14:tracePt t="16986" x="5776913" y="3883025"/>
          <p14:tracePt t="16992" x="5776913" y="3917950"/>
          <p14:tracePt t="16997" x="5776913" y="3943350"/>
          <p14:tracePt t="17004" x="5768975" y="3968750"/>
          <p14:tracePt t="17010" x="5768975" y="3994150"/>
          <p14:tracePt t="17017" x="5761038" y="4027488"/>
          <p14:tracePt t="17026" x="5751513" y="4052888"/>
          <p14:tracePt t="17031" x="5751513" y="4070350"/>
          <p14:tracePt t="17041" x="5735638" y="4105275"/>
          <p14:tracePt t="17045" x="5726113" y="4130675"/>
          <p14:tracePt t="17052" x="5718175" y="4164013"/>
          <p14:tracePt t="17059" x="5700713" y="4189413"/>
          <p14:tracePt t="17066" x="5692775" y="4214813"/>
          <p14:tracePt t="17075" x="5683250" y="4240213"/>
          <p14:tracePt t="17080" x="5675313" y="4275138"/>
          <p14:tracePt t="17088" x="5657850" y="4300538"/>
          <p14:tracePt t="17094" x="5649913" y="4325938"/>
          <p14:tracePt t="17101" x="5632450" y="4341813"/>
          <p14:tracePt t="17108" x="5624513" y="4359275"/>
          <p14:tracePt t="17115" x="5616575" y="4384675"/>
          <p14:tracePt t="17125" x="5607050" y="4402138"/>
          <p14:tracePt t="17129" x="5599113" y="4410075"/>
          <p14:tracePt t="17136" x="5599113" y="4419600"/>
          <p14:tracePt t="17142" x="5599113" y="4435475"/>
          <p14:tracePt t="17158" x="5591175" y="4452938"/>
          <p14:tracePt t="17164" x="5581650" y="4470400"/>
          <p14:tracePt t="17172" x="5573713" y="4478338"/>
          <p14:tracePt t="17177" x="5565775" y="4495800"/>
          <p14:tracePt t="17185" x="5556250" y="4513263"/>
          <p14:tracePt t="17192" x="5556250" y="4529138"/>
          <p14:tracePt t="17198" x="5538788" y="4546600"/>
          <p14:tracePt t="17207" x="5522913" y="4572000"/>
          <p14:tracePt t="17212" x="5505450" y="4597400"/>
          <p14:tracePt t="17220" x="5497513" y="4622800"/>
          <p14:tracePt t="17226" x="5480050" y="4630738"/>
          <p14:tracePt t="17234" x="5480050" y="4648200"/>
          <p14:tracePt t="17240" x="5472113" y="4665663"/>
          <p14:tracePt t="17247" x="5462588" y="4673600"/>
          <p14:tracePt t="17255" x="5446713" y="4691063"/>
          <p14:tracePt t="17261" x="5429250" y="4708525"/>
          <p14:tracePt t="17268" x="5403850" y="4733925"/>
          <p14:tracePt t="17275" x="5378450" y="4759325"/>
          <p14:tracePt t="17282" x="5353050" y="4792663"/>
          <p14:tracePt t="17291" x="5318125" y="4818063"/>
          <p14:tracePt t="17296" x="5292725" y="4843463"/>
          <p14:tracePt t="17302" x="5259388" y="4878388"/>
          <p14:tracePt t="17310" x="5233988" y="4894263"/>
          <p14:tracePt t="17317" x="5191125" y="4929188"/>
          <p14:tracePt t="17323" x="5165725" y="4962525"/>
          <p14:tracePt t="17331" x="5140325" y="4979988"/>
          <p14:tracePt t="17338" x="5122863" y="4997450"/>
          <p14:tracePt t="17344" x="5106988" y="5013325"/>
          <p14:tracePt t="17351" x="5080000" y="5030788"/>
          <p14:tracePt t="17358" x="5054600" y="5038725"/>
          <p14:tracePt t="17365" x="5029200" y="5056188"/>
          <p14:tracePt t="17374" x="5013325" y="5073650"/>
          <p14:tracePt t="17379" x="4987925" y="5091113"/>
          <p14:tracePt t="17386" x="4953000" y="5099050"/>
          <p14:tracePt t="17393" x="4919663" y="5116513"/>
          <p14:tracePt t="17400" x="4884738" y="5124450"/>
          <p14:tracePt t="17408" x="4833938" y="5141913"/>
          <p14:tracePt t="17414" x="4800600" y="5149850"/>
          <p14:tracePt t="17422" x="4775200" y="5157788"/>
          <p14:tracePt t="17427" x="4740275" y="5167313"/>
          <p14:tracePt t="17434" x="4706938" y="5175250"/>
          <p14:tracePt t="17442" x="4673600" y="5175250"/>
          <p14:tracePt t="17449" x="4646613" y="5183188"/>
          <p14:tracePt t="17457" x="4621213" y="5183188"/>
          <p14:tracePt t="17462" x="4579938" y="5183188"/>
          <p14:tracePt t="17470" x="4545013" y="5183188"/>
          <p14:tracePt t="17476" x="4503738" y="5183188"/>
          <p14:tracePt t="17484" x="4460875" y="5183188"/>
          <p14:tracePt t="17491" x="4425950" y="5175250"/>
          <p14:tracePt t="17497" x="4375150" y="5157788"/>
          <p14:tracePt t="17507" x="4341813" y="5149850"/>
          <p14:tracePt t="17511" x="4316413" y="5132388"/>
          <p14:tracePt t="17519" x="4273550" y="5116513"/>
          <p14:tracePt t="17525" x="4240213" y="5099050"/>
          <p14:tracePt t="17533" x="4205288" y="5064125"/>
          <p14:tracePt t="17540" x="4162425" y="5038725"/>
          <p14:tracePt t="17545" x="4129088" y="5022850"/>
          <p14:tracePt t="17553" x="4095750" y="4997450"/>
          <p14:tracePt t="17559" x="4070350" y="4972050"/>
          <p14:tracePt t="17567" x="4044950" y="4954588"/>
          <p14:tracePt t="17575" x="4027488" y="4937125"/>
          <p14:tracePt t="17580" x="4017963" y="4929188"/>
          <p14:tracePt t="17591" x="4002088" y="4911725"/>
          <p14:tracePt t="17594" x="3976688" y="4886325"/>
          <p14:tracePt t="17602" x="3959225" y="4868863"/>
          <p14:tracePt t="17608" x="3941763" y="4843463"/>
          <p14:tracePt t="17615" x="3916363" y="4818063"/>
          <p14:tracePt t="17624" x="3890963" y="4784725"/>
          <p14:tracePt t="17629" x="3873500" y="4759325"/>
          <p14:tracePt t="17636" x="3848100" y="4724400"/>
          <p14:tracePt t="17643" x="3832225" y="4691063"/>
          <p14:tracePt t="17650" x="3814763" y="4657725"/>
          <p14:tracePt t="17657" x="3797300" y="4630738"/>
          <p14:tracePt t="17665" x="3781425" y="4605338"/>
          <p14:tracePt t="17674" x="3763963" y="4572000"/>
          <p14:tracePt t="17678" x="3746500" y="4538663"/>
          <p14:tracePt t="17685" x="3738563" y="4503738"/>
          <p14:tracePt t="17692" x="3721100" y="4486275"/>
          <p14:tracePt t="17699" x="3713163" y="4460875"/>
          <p14:tracePt t="17707" x="3703638" y="4419600"/>
          <p14:tracePt t="17713" x="3687763" y="4394200"/>
          <p14:tracePt t="17720" x="3687763" y="4368800"/>
          <p14:tracePt t="17726" x="3678238" y="4333875"/>
          <p14:tracePt t="17734" x="3652838" y="4275138"/>
          <p14:tracePt t="17741" x="3644900" y="4232275"/>
          <p14:tracePt t="17748" x="3636963" y="4181475"/>
          <p14:tracePt t="17756" x="3636963" y="4164013"/>
          <p14:tracePt t="17761" x="3627438" y="4130675"/>
          <p14:tracePt t="17770" x="3627438" y="4095750"/>
          <p14:tracePt t="17775" x="3627438" y="4052888"/>
          <p14:tracePt t="17783" x="3627438" y="4019550"/>
          <p14:tracePt t="17791" x="3627438" y="4002088"/>
          <p14:tracePt t="17796" x="3627438" y="3968750"/>
          <p14:tracePt t="17804" x="3627438" y="3925888"/>
          <p14:tracePt t="17810" x="3636963" y="3892550"/>
          <p14:tracePt t="17817" x="3644900" y="3857625"/>
          <p14:tracePt t="17825" x="3644900" y="3832225"/>
          <p14:tracePt t="17830" x="3652838" y="3816350"/>
          <p14:tracePt t="17840" x="3662363" y="3790950"/>
          <p14:tracePt t="17844" x="3670300" y="3748088"/>
          <p14:tracePt t="17851" x="3687763" y="3722688"/>
          <p14:tracePt t="17858" x="3695700" y="3697288"/>
          <p14:tracePt t="17866" x="3703638" y="3671888"/>
          <p14:tracePt t="17874" x="3729038" y="3636963"/>
          <p14:tracePt t="17881" x="3746500" y="3603625"/>
          <p14:tracePt t="17887" x="3763963" y="3568700"/>
          <p14:tracePt t="17893" x="3789363" y="3543300"/>
          <p14:tracePt t="17900" x="3814763" y="3509963"/>
          <p14:tracePt t="17907" x="3840163" y="3484563"/>
          <p14:tracePt t="17917" x="3873500" y="3441700"/>
          <p14:tracePt t="17923" x="3916363" y="3408363"/>
          <p14:tracePt t="17928" x="3951288" y="3382963"/>
          <p14:tracePt t="17935" x="3992563" y="3348038"/>
          <p14:tracePt t="17941" x="4017963" y="3322638"/>
          <p14:tracePt t="17948" x="4052888" y="3305175"/>
          <p14:tracePt t="17957" x="4070350" y="3289300"/>
          <p14:tracePt t="17963" x="4095750" y="3289300"/>
          <p14:tracePt t="17970" x="4121150" y="3271838"/>
          <p14:tracePt t="17976" x="4154488" y="3271838"/>
          <p14:tracePt t="17984" x="4171950" y="3263900"/>
          <p14:tracePt t="17990" x="4205288" y="3254375"/>
          <p14:tracePt t="17998" x="4240213" y="3254375"/>
          <p14:tracePt t="18007" x="4273550" y="3246438"/>
          <p14:tracePt t="18011" x="4316413" y="3246438"/>
          <p14:tracePt t="18018" x="4375150" y="3246438"/>
          <p14:tracePt t="18026" x="4443413" y="3246438"/>
          <p14:tracePt t="18034" x="4519613" y="3246438"/>
          <p14:tracePt t="18041" x="4579938" y="3246438"/>
          <p14:tracePt t="18046" x="4646613" y="3246438"/>
          <p14:tracePt t="18056" x="4706938" y="3254375"/>
          <p14:tracePt t="18060" x="4765675" y="3263900"/>
          <p14:tracePt t="18068" x="4808538" y="3263900"/>
          <p14:tracePt t="18074" x="4868863" y="3289300"/>
          <p14:tracePt t="18081" x="4919663" y="3297238"/>
          <p14:tracePt t="18090" x="4945063" y="3305175"/>
          <p14:tracePt t="18095" x="4978400" y="3322638"/>
          <p14:tracePt t="18103" x="5003800" y="3330575"/>
          <p14:tracePt t="18108" x="5038725" y="3340100"/>
          <p14:tracePt t="18117" x="5064125" y="3355975"/>
          <p14:tracePt t="18124" x="5097463" y="3355975"/>
          <p14:tracePt t="18130" x="5122863" y="3365500"/>
          <p14:tracePt t="18137" x="5140325" y="3382963"/>
          <p14:tracePt t="18143" x="5157788" y="3390900"/>
          <p14:tracePt t="18150" x="5183188" y="3398838"/>
          <p14:tracePt t="18158" x="5208588" y="3408363"/>
          <p14:tracePt t="18165" x="5216525" y="3424238"/>
          <p14:tracePt t="18174" x="5241925" y="3433763"/>
          <p14:tracePt t="18178" x="5259388" y="3441700"/>
          <p14:tracePt t="18186" x="5276850" y="3449638"/>
          <p14:tracePt t="18192" x="5284788" y="3467100"/>
          <p14:tracePt t="18200" x="5302250" y="3484563"/>
          <p14:tracePt t="18207" x="5327650" y="3492500"/>
          <p14:tracePt t="18213" x="5343525" y="3509963"/>
          <p14:tracePt t="18222" x="5360988" y="3517900"/>
          <p14:tracePt t="18227" x="5368925" y="3535363"/>
          <p14:tracePt t="18235" x="5386388" y="3543300"/>
          <p14:tracePt t="18241" x="5403850" y="3560763"/>
          <p14:tracePt t="18247" x="5411788" y="3568700"/>
          <p14:tracePt t="18258" x="5421313" y="3578225"/>
          <p14:tracePt t="18262" x="5437188" y="3594100"/>
          <p14:tracePt t="18270" x="5446713" y="3611563"/>
          <p14:tracePt t="18276" x="5462588" y="3629025"/>
          <p14:tracePt t="18283" x="5480050" y="3629025"/>
          <p14:tracePt t="18290" x="5487988" y="3646488"/>
          <p14:tracePt t="18296" x="5497513" y="3662363"/>
          <p14:tracePt t="18305" x="5505450" y="3679825"/>
          <p14:tracePt t="18310" x="5513388" y="3679825"/>
          <p14:tracePt t="18317" x="5522913" y="3697288"/>
          <p14:tracePt t="18324" x="5530850" y="3705225"/>
          <p14:tracePt t="18331" x="5538788" y="3705225"/>
          <p14:tracePt t="18341" x="5548313" y="3722688"/>
          <p14:tracePt t="18345" x="5556250" y="3730625"/>
          <p14:tracePt t="18355" x="5565775" y="3738563"/>
          <p14:tracePt t="18360" x="5573713" y="3756025"/>
          <p14:tracePt t="18368" x="5581650" y="3763963"/>
          <p14:tracePt t="18374" x="5591175" y="3773488"/>
          <p14:tracePt t="18379" x="5599113" y="3790950"/>
          <p14:tracePt t="18389" x="5616575" y="3806825"/>
          <p14:tracePt t="18396" x="5624513" y="3824288"/>
          <p14:tracePt t="18400" x="5641975" y="3841750"/>
          <p14:tracePt t="18407" x="5649913" y="3867150"/>
          <p14:tracePt t="18414" x="5657850" y="3892550"/>
          <p14:tracePt t="18424" x="5675313" y="3917950"/>
          <p14:tracePt t="18428" x="5692775" y="3943350"/>
          <p14:tracePt t="18436" x="5700713" y="3960813"/>
          <p14:tracePt t="18443" x="5708650" y="3986213"/>
          <p14:tracePt t="18450" x="5718175" y="4011613"/>
          <p14:tracePt t="18457" x="5726113" y="4044950"/>
          <p14:tracePt t="18464" x="5735638" y="4062413"/>
          <p14:tracePt t="18470" x="5743575" y="4087813"/>
          <p14:tracePt t="18477" x="5751513" y="4113213"/>
          <p14:tracePt t="18484" x="5761038" y="4138613"/>
          <p14:tracePt t="18491" x="5761038" y="4156075"/>
          <p14:tracePt t="18499" x="5761038" y="4181475"/>
          <p14:tracePt t="18507" x="5761038" y="4206875"/>
          <p14:tracePt t="18513" x="5768975" y="4240213"/>
          <p14:tracePt t="18519" x="5768975" y="4265613"/>
          <p14:tracePt t="18525" x="5768975" y="4300538"/>
          <p14:tracePt t="18533" x="5768975" y="4341813"/>
          <p14:tracePt t="18540" x="5768975" y="4376738"/>
          <p14:tracePt t="18546" x="5768975" y="4419600"/>
          <p14:tracePt t="18558" x="5768975" y="4460875"/>
          <p14:tracePt t="18560" x="5768975" y="4495800"/>
          <p14:tracePt t="18568" x="5768975" y="4529138"/>
          <p14:tracePt t="18574" x="5768975" y="4546600"/>
          <p14:tracePt t="18582" x="5768975" y="4564063"/>
          <p14:tracePt t="18590" x="5768975" y="4589463"/>
          <p14:tracePt t="18596" x="5761038" y="4597400"/>
          <p14:tracePt t="18604" x="5761038" y="4614863"/>
          <p14:tracePt t="18609" x="5751513" y="4630738"/>
          <p14:tracePt t="18616" x="5751513" y="4640263"/>
          <p14:tracePt t="18623" x="5751513" y="4657725"/>
          <p14:tracePt t="18630" x="5743575" y="4673600"/>
          <p14:tracePt t="18639" x="5743575" y="4683125"/>
          <p14:tracePt t="18644" x="5735638" y="4699000"/>
          <p14:tracePt t="18650" x="5735638" y="4724400"/>
          <p14:tracePt t="18657" x="5726113" y="4733925"/>
          <p14:tracePt t="18664" x="5726113" y="4749800"/>
          <p14:tracePt t="18674" x="5718175" y="4775200"/>
          <p14:tracePt t="18678" x="5708650" y="4792663"/>
          <p14:tracePt t="18687" x="5708650" y="4810125"/>
          <p14:tracePt t="18693" x="5700713" y="4835525"/>
          <p14:tracePt t="18699" x="5692775" y="4843463"/>
          <p14:tracePt t="18708" x="5683250" y="4868863"/>
          <p14:tracePt t="18713" x="5683250" y="4894263"/>
          <p14:tracePt t="18722" x="5675313" y="4911725"/>
          <p14:tracePt t="18727" x="5667375" y="4929188"/>
          <p14:tracePt t="18734" x="5657850" y="4946650"/>
          <p14:tracePt t="18741" x="5649913" y="4972050"/>
          <p14:tracePt t="18748" x="5641975" y="4997450"/>
          <p14:tracePt t="18757" x="5632450" y="5005388"/>
          <p14:tracePt t="18762" x="5624513" y="5030788"/>
          <p14:tracePt t="18770" x="5616575" y="5048250"/>
          <p14:tracePt t="18776" x="5607050" y="5073650"/>
          <p14:tracePt t="18783" x="5591175" y="5081588"/>
          <p14:tracePt t="18791" x="5581650" y="5099050"/>
          <p14:tracePt t="18796" x="5581650" y="5124450"/>
          <p14:tracePt t="18806" x="5573713" y="5132388"/>
          <p14:tracePt t="18811" x="5573713" y="5149850"/>
          <p14:tracePt t="18817" x="5565775" y="5167313"/>
          <p14:tracePt t="18824" x="5556250" y="5175250"/>
          <p14:tracePt t="18831" x="5548313" y="5192713"/>
          <p14:tracePt t="18841" x="5538788" y="5208588"/>
          <p14:tracePt t="18845" x="5530850" y="5218113"/>
          <p14:tracePt t="18853" x="5530850" y="5226050"/>
          <p14:tracePt t="18859" x="5530850" y="5235575"/>
          <p14:tracePt t="18866" x="5522913" y="5243513"/>
          <p14:tracePt t="18874" x="5522913" y="5251450"/>
          <p14:tracePt t="18880" x="5522913" y="5260975"/>
          <p14:tracePt t="18889" x="5513388" y="5268913"/>
          <p14:tracePt t="18902" x="5505450" y="5276850"/>
          <p14:tracePt t="18907" x="5505450" y="5286375"/>
          <p14:tracePt t="18917" x="5505450" y="5294313"/>
          <p14:tracePt t="18936" x="5497513" y="5302250"/>
          <p14:tracePt t="18950" x="5497513" y="5311775"/>
          <p14:tracePt t="18985" x="5497513" y="5319713"/>
          <p14:tracePt t="19458" x="5497513" y="5311775"/>
          <p14:tracePt t="19472" x="5497513" y="5302250"/>
          <p14:tracePt t="19506" x="5497513" y="5294313"/>
          <p14:tracePt t="19520" x="5487988" y="5286375"/>
          <p14:tracePt t="19527" x="5487988" y="5276850"/>
          <p14:tracePt t="19541" x="5487988" y="5268913"/>
          <p14:tracePt t="19548" x="5487988" y="5260975"/>
          <p14:tracePt t="22587" x="5472113" y="5268913"/>
          <p14:tracePt t="22594" x="5437188" y="5276850"/>
          <p14:tracePt t="22599" x="5411788" y="5294313"/>
          <p14:tracePt t="22607" x="5394325" y="5302250"/>
          <p14:tracePt t="22613" x="5360988" y="5311775"/>
          <p14:tracePt t="22623" x="5327650" y="5311775"/>
          <p14:tracePt t="22626" x="5292725" y="5337175"/>
          <p14:tracePt t="22635" x="5241925" y="5353050"/>
          <p14:tracePt t="22640" x="5191125" y="5370513"/>
          <p14:tracePt t="22648" x="5165725" y="5380038"/>
          <p14:tracePt t="22655" x="5097463" y="5395913"/>
          <p14:tracePt t="22661" x="5064125" y="5413375"/>
          <p14:tracePt t="22670" x="5021263" y="5438775"/>
          <p14:tracePt t="22675" x="4970463" y="5456238"/>
          <p14:tracePt t="22683" x="4935538" y="5472113"/>
          <p14:tracePt t="22689" x="4902200" y="5481638"/>
          <p14:tracePt t="22697" x="4876800" y="5489575"/>
          <p14:tracePt t="22706" x="4843463" y="5507038"/>
          <p14:tracePt t="22710" x="4826000" y="5514975"/>
          <p14:tracePt t="22717" x="4791075" y="5524500"/>
          <p14:tracePt t="22725" x="4765675" y="5532438"/>
          <p14:tracePt t="22731" x="4732338" y="5540375"/>
          <p14:tracePt t="22740" x="4706938" y="5540375"/>
          <p14:tracePt t="22745" x="4681538" y="5549900"/>
          <p14:tracePt t="22754" x="4638675" y="5565775"/>
          <p14:tracePt t="22758" x="4613275" y="5575300"/>
          <p14:tracePt t="22765" x="4562475" y="5591175"/>
          <p14:tracePt t="22773" x="4503738" y="5626100"/>
          <p14:tracePt t="22779" x="4435475" y="5641975"/>
          <p14:tracePt t="22789" x="4392613" y="5676900"/>
          <p14:tracePt t="22793" x="4324350" y="5694363"/>
          <p14:tracePt t="22802" x="4281488" y="5710238"/>
          <p14:tracePt t="22807" x="4230688" y="5727700"/>
          <p14:tracePt t="22814" x="4187825" y="5745163"/>
          <p14:tracePt t="22823" x="4137025" y="5753100"/>
          <p14:tracePt t="22828" x="4103688" y="5761038"/>
          <p14:tracePt t="22837" x="4070350" y="5770563"/>
          <p14:tracePt t="22842" x="4044950" y="5778500"/>
          <p14:tracePt t="22849" x="3992563" y="5788025"/>
          <p14:tracePt t="22856" x="3951288" y="5788025"/>
          <p14:tracePt t="22863" x="3908425" y="5788025"/>
          <p14:tracePt t="22873" x="3857625" y="5795963"/>
          <p14:tracePt t="22876" x="3814763" y="5795963"/>
          <p14:tracePt t="22884" x="3771900" y="5803900"/>
          <p14:tracePt t="22890" x="3729038" y="5803900"/>
          <p14:tracePt t="22900" x="3678238" y="5813425"/>
          <p14:tracePt t="22907" x="3627438" y="5813425"/>
          <p14:tracePt t="22912" x="3594100" y="5813425"/>
          <p14:tracePt t="22920" x="3559175" y="5813425"/>
          <p14:tracePt t="22926" x="3525838" y="5813425"/>
          <p14:tracePt t="22932" x="3500438" y="5813425"/>
          <p14:tracePt t="22941" x="3467100" y="5813425"/>
          <p14:tracePt t="22947" x="3432175" y="5813425"/>
          <p14:tracePt t="22955" x="3398838" y="5813425"/>
          <p14:tracePt t="22960" x="3355975" y="5813425"/>
          <p14:tracePt t="22968" x="3322638" y="5803900"/>
          <p14:tracePt t="22974" x="3287713" y="5803900"/>
          <p14:tracePt t="22982" x="3262313" y="5795963"/>
          <p14:tracePt t="22989" x="3228975" y="5795963"/>
          <p14:tracePt t="22995" x="3194050" y="5788025"/>
          <p14:tracePt t="23006" x="3168650" y="5778500"/>
          <p14:tracePt t="23009" x="3143250" y="5770563"/>
          <p14:tracePt t="23016" x="3109913" y="5761038"/>
          <p14:tracePt t="23023" x="3084513" y="5745163"/>
          <p14:tracePt t="23029" x="3049588" y="5735638"/>
          <p14:tracePt t="23039" x="3024188" y="5727700"/>
          <p14:tracePt t="23043" x="3016250" y="5727700"/>
          <p14:tracePt t="23050" x="2990850" y="5710238"/>
          <p14:tracePt t="23057" x="2973388" y="5702300"/>
          <p14:tracePt t="23064" x="2947988" y="5684838"/>
          <p14:tracePt t="23073" x="2940050" y="5676900"/>
          <p14:tracePt t="23079" x="2922588" y="5659438"/>
          <p14:tracePt t="23086" x="2897188" y="5641975"/>
          <p14:tracePt t="23092" x="2871788" y="5634038"/>
          <p14:tracePt t="23099" x="2854325" y="5616575"/>
          <p14:tracePt t="23106" x="2838450" y="5591175"/>
          <p14:tracePt t="23113" x="2820988" y="5575300"/>
          <p14:tracePt t="23123" x="2803525" y="5549900"/>
          <p14:tracePt t="23128" x="2786063" y="5540375"/>
          <p14:tracePt t="23134" x="2778125" y="5524500"/>
          <p14:tracePt t="23141" x="2760663" y="5507038"/>
          <p14:tracePt t="23149" x="2760663" y="5489575"/>
          <p14:tracePt t="23156" x="2744788" y="5472113"/>
          <p14:tracePt t="23161" x="2735263" y="5456238"/>
          <p14:tracePt t="23170" x="2727325" y="5438775"/>
          <p14:tracePt t="23176" x="2719388" y="5430838"/>
          <p14:tracePt t="23190" x="2709863" y="5413375"/>
          <p14:tracePt t="23199" x="2709863" y="5395913"/>
          <p14:tracePt t="23212" x="2709863" y="5353050"/>
          <p14:tracePt t="23218" x="2701925" y="5345113"/>
          <p14:tracePt t="23225" x="2701925" y="5337175"/>
          <p14:tracePt t="23232" x="2701925" y="5319713"/>
          <p14:tracePt t="23239" x="2701925" y="5311775"/>
          <p14:tracePt t="23245" x="2701925" y="5276850"/>
          <p14:tracePt t="23254" x="2701925" y="5251450"/>
          <p14:tracePt t="23260" x="2709863" y="5226050"/>
          <p14:tracePt t="23267" x="2709863" y="5208588"/>
          <p14:tracePt t="23273" x="2719388" y="5183188"/>
          <p14:tracePt t="23281" x="2727325" y="5149850"/>
          <p14:tracePt t="23289" x="2735263" y="5116513"/>
          <p14:tracePt t="23294" x="2735263" y="5099050"/>
          <p14:tracePt t="23303" x="2752725" y="5064125"/>
          <p14:tracePt t="23308" x="2778125" y="4997450"/>
          <p14:tracePt t="23315" x="2795588" y="4954588"/>
          <p14:tracePt t="23322" x="2803525" y="4929188"/>
          <p14:tracePt t="23329" x="2811463" y="4903788"/>
          <p14:tracePt t="23339" x="2820988" y="4886325"/>
          <p14:tracePt t="23342" x="2838450" y="4860925"/>
          <p14:tracePt t="23350" x="2854325" y="4835525"/>
          <p14:tracePt t="23356" x="2863850" y="4810125"/>
          <p14:tracePt t="23363" x="2863850" y="4792663"/>
          <p14:tracePt t="23373" x="2871788" y="4784725"/>
          <p14:tracePt t="23378" x="2879725" y="4767263"/>
          <p14:tracePt t="23385" x="2897188" y="4741863"/>
          <p14:tracePt t="23391" x="2914650" y="4716463"/>
          <p14:tracePt t="23399" x="2940050" y="4699000"/>
          <p14:tracePt t="23406" x="2947988" y="4683125"/>
          <p14:tracePt t="23413" x="2990850" y="4648200"/>
          <p14:tracePt t="23420" x="3024188" y="4605338"/>
          <p14:tracePt t="23426" x="3074988" y="4564063"/>
          <p14:tracePt t="23434" x="3143250" y="4513263"/>
          <p14:tracePt t="23440" x="3236913" y="4452938"/>
          <p14:tracePt t="23447" x="3322638" y="4410075"/>
          <p14:tracePt t="23456" x="3389313" y="4368800"/>
          <p14:tracePt t="23461" x="3467100" y="4325938"/>
          <p14:tracePt t="23469" x="3508375" y="4300538"/>
          <p14:tracePt t="23474" x="3551238" y="4283075"/>
          <p14:tracePt t="23482" x="3586163" y="4265613"/>
          <p14:tracePt t="23489" x="3619500" y="4257675"/>
          <p14:tracePt t="23495" x="3636963" y="4249738"/>
          <p14:tracePt t="23504" x="3652838" y="4249738"/>
          <p14:tracePt t="23509" x="3670300" y="4249738"/>
          <p14:tracePt t="23524" x="3678238" y="4249738"/>
          <p14:tracePt t="23531" x="3687763" y="4249738"/>
          <p14:tracePt t="23545" x="3695700" y="4249738"/>
          <p14:tracePt t="23552" x="3703638" y="4249738"/>
          <p14:tracePt t="23558" x="3713163" y="4249738"/>
          <p14:tracePt t="23588" x="3721100" y="4249738"/>
          <p14:tracePt t="23600" x="3729038" y="4249738"/>
          <p14:tracePt t="23642" x="3738563" y="4249738"/>
          <p14:tracePt t="23879" x="3729038" y="4249738"/>
          <p14:tracePt t="23892" x="3721100" y="4249738"/>
          <p14:tracePt t="23927" x="3713163" y="4249738"/>
          <p14:tracePt t="23940" x="3703638" y="4249738"/>
          <p14:tracePt t="23961" x="3695700" y="4249738"/>
          <p14:tracePt t="27452" x="3678238" y="4249738"/>
          <p14:tracePt t="27460" x="3662363" y="4249738"/>
          <p14:tracePt t="27464" x="3644900" y="4249738"/>
          <p14:tracePt t="27472" x="3627438" y="4257675"/>
          <p14:tracePt t="27478" x="3611563" y="4265613"/>
          <p14:tracePt t="27487" x="3611563" y="4275138"/>
          <p14:tracePt t="27491" x="3602038" y="4275138"/>
          <p14:tracePt t="27499" x="3586163" y="4283075"/>
          <p14:tracePt t="27514" x="3576638" y="4283075"/>
          <p14:tracePt t="27522" x="3568700" y="4283075"/>
          <p14:tracePt t="27527" x="3559175" y="4283075"/>
          <p14:tracePt t="27534" x="3559175" y="4291013"/>
          <p14:tracePt t="27541" x="3551238" y="4291013"/>
          <p14:tracePt t="27547" x="3543300" y="4300538"/>
          <p14:tracePt t="27562" x="3533775" y="4300538"/>
          <p14:tracePt t="27571" x="3525838" y="4308475"/>
          <p14:tracePt t="27583" x="3517900" y="4316413"/>
          <p14:tracePt t="27590" x="3500438" y="4316413"/>
          <p14:tracePt t="27599" x="3492500" y="4325938"/>
          <p14:tracePt t="27605" x="3475038" y="4333875"/>
          <p14:tracePt t="27611" x="3467100" y="4333875"/>
          <p14:tracePt t="27618" x="3457575" y="4341813"/>
          <p14:tracePt t="27625" x="3449638" y="4341813"/>
          <p14:tracePt t="27631" x="3432175" y="4351338"/>
          <p14:tracePt t="27638" x="3424238" y="4368800"/>
          <p14:tracePt t="27645" x="3406775" y="4376738"/>
          <p14:tracePt t="27655" x="3381375" y="4376738"/>
          <p14:tracePt t="27659" x="3373438" y="4384675"/>
          <p14:tracePt t="27667" x="3363913" y="4384675"/>
          <p14:tracePt t="27673" x="3348038" y="4394200"/>
          <p14:tracePt t="27680" x="3338513" y="4402138"/>
          <p14:tracePt t="27695" x="3322638" y="4410075"/>
          <p14:tracePt t="27701" x="3313113" y="4410075"/>
          <p14:tracePt t="27715" x="3305175" y="4410075"/>
          <p14:tracePt t="27729" x="3297238" y="4419600"/>
          <p14:tracePt t="27743" x="3297238" y="4427538"/>
          <p14:tracePt t="27757" x="3287713" y="4427538"/>
          <p14:tracePt t="27772" x="3279775" y="4427538"/>
          <p14:tracePt t="27890" x="3287713" y="4427538"/>
          <p14:tracePt t="27918" x="3297238" y="4427538"/>
          <p14:tracePt t="27939" x="3305175" y="4427538"/>
          <p14:tracePt t="27967" x="3313113" y="4427538"/>
          <p14:tracePt t="27988" x="3322638" y="4427538"/>
          <p14:tracePt t="28000" x="3330575" y="4427538"/>
          <p14:tracePt t="28029" x="3338513" y="4427538"/>
          <p14:tracePt t="28034" x="3348038" y="4427538"/>
          <p14:tracePt t="28049" x="3355975" y="4427538"/>
          <p14:tracePt t="28056" x="3363913" y="4427538"/>
          <p14:tracePt t="28062" x="3373438" y="4427538"/>
          <p14:tracePt t="28084" x="3381375" y="4427538"/>
          <p14:tracePt t="28090" x="3389313" y="4427538"/>
          <p14:tracePt t="28105" x="3398838" y="4427538"/>
          <p14:tracePt t="28111" x="3406775" y="4427538"/>
          <p14:tracePt t="28120" x="3414713" y="4427538"/>
          <p14:tracePt t="28124" x="3432175" y="4427538"/>
          <p14:tracePt t="28132" x="3449638" y="4427538"/>
          <p14:tracePt t="28138" x="3467100" y="4427538"/>
          <p14:tracePt t="28145" x="3492500" y="4427538"/>
          <p14:tracePt t="28154" x="3517900" y="4427538"/>
          <p14:tracePt t="28159" x="3533775" y="4427538"/>
          <p14:tracePt t="28166" x="3559175" y="4427538"/>
          <p14:tracePt t="28173" x="3576638" y="4427538"/>
          <p14:tracePt t="28181" x="3594100" y="4419600"/>
          <p14:tracePt t="28189" x="3611563" y="4419600"/>
          <p14:tracePt t="28197" x="3627438" y="4419600"/>
          <p14:tracePt t="28201" x="3636963" y="4419600"/>
          <p14:tracePt t="28208" x="3652838" y="4419600"/>
          <p14:tracePt t="28215" x="3670300" y="4419600"/>
          <p14:tracePt t="28221" x="3687763" y="4419600"/>
          <p14:tracePt t="28229" x="3695700" y="4419600"/>
          <p14:tracePt t="28238" x="3703638" y="4419600"/>
          <p14:tracePt t="28242" x="3721100" y="4419600"/>
          <p14:tracePt t="28253" x="3729038" y="4419600"/>
          <p14:tracePt t="28260" x="3746500" y="4419600"/>
          <p14:tracePt t="28263" x="3763963" y="4419600"/>
          <p14:tracePt t="28271" x="3771900" y="4419600"/>
          <p14:tracePt t="28277" x="3781425" y="4419600"/>
          <p14:tracePt t="28285" x="3789363" y="4419600"/>
          <p14:tracePt t="28291" x="3806825" y="4419600"/>
          <p14:tracePt t="28299" x="3814763" y="4419600"/>
          <p14:tracePt t="28313" x="3832225" y="4419600"/>
          <p14:tracePt t="28322" x="3840163" y="4419600"/>
          <p14:tracePt t="28334" x="3857625" y="4419600"/>
          <p14:tracePt t="28340" x="3865563" y="4419600"/>
          <p14:tracePt t="28347" x="3873500" y="4419600"/>
          <p14:tracePt t="28354" x="3890963" y="4419600"/>
          <p14:tracePt t="28361" x="3900488" y="4419600"/>
          <p14:tracePt t="28372" x="3908425" y="4419600"/>
          <p14:tracePt t="28374" x="3925888" y="4419600"/>
          <p14:tracePt t="28382" x="3933825" y="4419600"/>
          <p14:tracePt t="28388" x="3941763" y="4419600"/>
          <p14:tracePt t="28396" x="3951288" y="4419600"/>
          <p14:tracePt t="28410" x="3967163" y="4419600"/>
          <p14:tracePt t="28424" x="3976688" y="4419600"/>
          <p14:tracePt t="28438" x="3984625" y="4419600"/>
          <p14:tracePt t="28445" x="3992563" y="4419600"/>
          <p14:tracePt t="28466" x="4002088" y="4419600"/>
          <p14:tracePt t="28480" x="4010025" y="4419600"/>
          <p14:tracePt t="28515" x="4017963" y="4419600"/>
          <p14:tracePt t="28536" x="4027488" y="4419600"/>
          <p14:tracePt t="28626" x="4035425" y="4419600"/>
          <p14:tracePt t="28701" x="4044950" y="4419600"/>
          <p14:tracePt t="28849" x="4035425" y="4419600"/>
          <p14:tracePt t="28862" x="4027488" y="4419600"/>
          <p14:tracePt t="28875" x="4017963" y="4419600"/>
          <p14:tracePt t="28910" x="4010025" y="4419600"/>
          <p14:tracePt t="28924" x="4002088" y="4419600"/>
          <p14:tracePt t="28959" x="3992563" y="4419600"/>
          <p14:tracePt t="28972" x="3984625" y="4419600"/>
          <p14:tracePt t="28994" x="3976688" y="4419600"/>
          <p14:tracePt t="29020" x="3967163" y="4419600"/>
          <p14:tracePt t="29049" x="3959225" y="4419600"/>
          <p14:tracePt t="30293" x="3951288" y="4427538"/>
          <p14:tracePt t="30300" x="3951288" y="4435475"/>
          <p14:tracePt t="30306" x="3941763" y="4435475"/>
          <p14:tracePt t="30313" x="3941763" y="4445000"/>
          <p14:tracePt t="30328" x="3941763" y="4452938"/>
          <p14:tracePt t="30341" x="3933825" y="4460875"/>
          <p14:tracePt t="30363" x="3925888" y="4470400"/>
          <p14:tracePt t="30384" x="3925888" y="4478338"/>
          <p14:tracePt t="30397" x="3916363" y="4486275"/>
          <p14:tracePt t="30405" x="3916363" y="4495800"/>
          <p14:tracePt t="30410" x="3916363" y="4503738"/>
          <p14:tracePt t="30419" x="3908425" y="4521200"/>
          <p14:tracePt t="30424" x="3908425" y="4538663"/>
          <p14:tracePt t="30431" x="3900488" y="4546600"/>
          <p14:tracePt t="30438" x="3890963" y="4564063"/>
          <p14:tracePt t="30445" x="3890963" y="4589463"/>
          <p14:tracePt t="30454" x="3883025" y="4605338"/>
          <p14:tracePt t="30459" x="3883025" y="4622800"/>
          <p14:tracePt t="30466" x="3883025" y="4648200"/>
          <p14:tracePt t="30473" x="3873500" y="4673600"/>
          <p14:tracePt t="30480" x="3873500" y="4691063"/>
          <p14:tracePt t="30488" x="3865563" y="4716463"/>
          <p14:tracePt t="30494" x="3865563" y="4741863"/>
          <p14:tracePt t="30503" x="3865563" y="4759325"/>
          <p14:tracePt t="30508" x="3865563" y="4784725"/>
          <p14:tracePt t="30515" x="3865563" y="4810125"/>
          <p14:tracePt t="30523" x="3865563" y="4827588"/>
          <p14:tracePt t="30528" x="3865563" y="4843463"/>
          <p14:tracePt t="30537" x="3865563" y="4868863"/>
          <p14:tracePt t="30543" x="3865563" y="4878388"/>
          <p14:tracePt t="30550" x="3865563" y="4903788"/>
          <p14:tracePt t="30556" x="3873500" y="4919663"/>
          <p14:tracePt t="30564" x="3873500" y="4929188"/>
          <p14:tracePt t="30571" x="3873500" y="4954588"/>
          <p14:tracePt t="30577" x="3883025" y="4962525"/>
          <p14:tracePt t="30587" x="3883025" y="4972050"/>
          <p14:tracePt t="30591" x="3890963" y="4987925"/>
          <p14:tracePt t="30598" x="3900488" y="4997450"/>
          <p14:tracePt t="30605" x="3908425" y="5005388"/>
          <p14:tracePt t="30612" x="3916363" y="5022850"/>
          <p14:tracePt t="30621" x="3925888" y="5038725"/>
          <p14:tracePt t="30633" x="3925888" y="5056188"/>
          <p14:tracePt t="30639" x="3933825" y="5073650"/>
          <p14:tracePt t="30647" x="3941763" y="5081588"/>
          <p14:tracePt t="30655" x="3951288" y="5099050"/>
          <p14:tracePt t="30660" x="3959225" y="5106988"/>
          <p14:tracePt t="30670" x="3959225" y="5116513"/>
          <p14:tracePt t="30674" x="3959225" y="5132388"/>
          <p14:tracePt t="30681" x="3967163" y="5149850"/>
          <p14:tracePt t="30688" x="3976688" y="5157788"/>
          <p14:tracePt t="30695" x="3984625" y="5175250"/>
          <p14:tracePt t="30704" x="3992563" y="5183188"/>
          <p14:tracePt t="30709" x="4002088" y="5192713"/>
          <p14:tracePt t="30716" x="4002088" y="5208588"/>
          <p14:tracePt t="30723" x="4010025" y="5218113"/>
          <p14:tracePt t="30729" x="4017963" y="5226050"/>
          <p14:tracePt t="30737" x="4017963" y="5235575"/>
          <p14:tracePt t="30744" x="4027488" y="5243513"/>
          <p14:tracePt t="30754" x="4035425" y="5251450"/>
          <p14:tracePt t="30758" x="4044950" y="5260975"/>
          <p14:tracePt t="30765" x="4044950" y="5268913"/>
          <p14:tracePt t="30772" x="4044950" y="5276850"/>
          <p14:tracePt t="30778" x="4052888" y="5286375"/>
          <p14:tracePt t="30787" x="4060825" y="5294313"/>
          <p14:tracePt t="30793" x="4070350" y="5302250"/>
          <p14:tracePt t="30799" x="4070350" y="5311775"/>
          <p14:tracePt t="30807" x="4078288" y="5319713"/>
          <p14:tracePt t="30822" x="4086225" y="5337175"/>
          <p14:tracePt t="30829" x="4095750" y="5345113"/>
          <p14:tracePt t="30842" x="4095750" y="5362575"/>
          <p14:tracePt t="30850" x="4103688" y="5362575"/>
          <p14:tracePt t="30855" x="4103688" y="5380038"/>
          <p14:tracePt t="30862" x="4111625" y="5387975"/>
          <p14:tracePt t="30876" x="4111625" y="5405438"/>
          <p14:tracePt t="30884" x="4111625" y="5413375"/>
          <p14:tracePt t="30898" x="4121150" y="5421313"/>
          <p14:tracePt t="30904" x="4121150" y="5430838"/>
          <p14:tracePt t="30911" x="4129088" y="5430838"/>
          <p14:tracePt t="30922" x="4129088" y="5438775"/>
          <p14:tracePt t="30924" x="4137025" y="5438775"/>
          <p14:tracePt t="30938" x="4137025" y="5446713"/>
          <p14:tracePt t="30955" x="4137025" y="5456238"/>
          <p14:tracePt t="30981" x="4137025" y="5464175"/>
          <p14:tracePt t="31643" x="4154488" y="5464175"/>
          <p14:tracePt t="31650" x="4187825" y="5464175"/>
          <p14:tracePt t="31655" x="4205288" y="5464175"/>
          <p14:tracePt t="31663" x="4240213" y="5464175"/>
          <p14:tracePt t="31671" x="4273550" y="5472113"/>
          <p14:tracePt t="31676" x="4306888" y="5481638"/>
          <p14:tracePt t="31683" x="4332288" y="5481638"/>
          <p14:tracePt t="31690" x="4367213" y="5481638"/>
          <p14:tracePt t="31697" x="4410075" y="5489575"/>
          <p14:tracePt t="31704" x="4435475" y="5489575"/>
          <p14:tracePt t="31710" x="4468813" y="5497513"/>
          <p14:tracePt t="31719" x="4494213" y="5497513"/>
          <p14:tracePt t="31724" x="4511675" y="5497513"/>
          <p14:tracePt t="31731" x="4537075" y="5497513"/>
          <p14:tracePt t="31738" x="4545013" y="5497513"/>
          <p14:tracePt t="31745" x="4562475" y="5497513"/>
          <p14:tracePt t="31753" x="4587875" y="5497513"/>
          <p14:tracePt t="31759" x="4595813" y="5497513"/>
          <p14:tracePt t="31766" x="4621213" y="5497513"/>
          <p14:tracePt t="31773" x="4638675" y="5497513"/>
          <p14:tracePt t="31779" x="4646613" y="5497513"/>
          <p14:tracePt t="31786" x="4664075" y="5497513"/>
          <p14:tracePt t="31794" x="4681538" y="5497513"/>
          <p14:tracePt t="31804" x="4699000" y="5497513"/>
          <p14:tracePt t="31807" x="4714875" y="5497513"/>
          <p14:tracePt t="31815" x="4724400" y="5497513"/>
          <p14:tracePt t="31822" x="4732338" y="5497513"/>
          <p14:tracePt t="31829" x="4749800" y="5497513"/>
          <p14:tracePt t="31837" x="4757738" y="5497513"/>
          <p14:tracePt t="31842" x="4775200" y="5497513"/>
          <p14:tracePt t="31856" x="4783138" y="5497513"/>
          <p14:tracePt t="31863" x="4800600" y="5497513"/>
          <p14:tracePt t="31878" x="4808538" y="5497513"/>
          <p14:tracePt t="31886" x="4826000" y="5497513"/>
          <p14:tracePt t="31899" x="4833938" y="5497513"/>
          <p14:tracePt t="31905" x="4851400" y="5497513"/>
          <p14:tracePt t="31921" x="4859338" y="5497513"/>
          <p14:tracePt t="31926" x="4868863" y="5497513"/>
          <p14:tracePt t="31933" x="4876800" y="5497513"/>
          <p14:tracePt t="31940" x="4884738" y="5497513"/>
          <p14:tracePt t="31946" x="4894263" y="5497513"/>
          <p14:tracePt t="31961" x="4902200" y="5497513"/>
          <p14:tracePt t="31977" x="4910138" y="5497513"/>
          <p14:tracePt t="31988" x="4919663" y="5497513"/>
          <p14:tracePt t="32009" x="4927600" y="5497513"/>
          <p14:tracePt t="32024" x="4935538" y="5497513"/>
          <p14:tracePt t="32051" x="4945063" y="5497513"/>
          <p14:tracePt t="32074" x="4953000" y="5497513"/>
          <p14:tracePt t="32088" x="4953000" y="5489575"/>
          <p14:tracePt t="32094" x="4962525" y="5489575"/>
          <p14:tracePt t="32099" x="4970463" y="5489575"/>
          <p14:tracePt t="32107" x="4978400" y="5489575"/>
          <p14:tracePt t="32142" x="4987925" y="5489575"/>
          <p14:tracePt t="32190" x="4987925" y="5481638"/>
          <p14:tracePt t="32233" x="4978400" y="5481638"/>
          <p14:tracePt t="32238" x="4970463" y="5481638"/>
          <p14:tracePt t="32245" x="4962525" y="5481638"/>
          <p14:tracePt t="32267" x="4953000" y="5481638"/>
          <p14:tracePt t="32274" x="4945063" y="5481638"/>
          <p14:tracePt t="32281" x="4935538" y="5481638"/>
          <p14:tracePt t="32287" x="4919663" y="5481638"/>
          <p14:tracePt t="32294" x="4902200" y="5481638"/>
          <p14:tracePt t="32303" x="4884738" y="5481638"/>
          <p14:tracePt t="32308" x="4859338" y="5472113"/>
          <p14:tracePt t="32315" x="4851400" y="5472113"/>
          <p14:tracePt t="32322" x="4833938" y="5472113"/>
          <p14:tracePt t="32329" x="4818063" y="5472113"/>
          <p14:tracePt t="32343" x="4800600" y="5472113"/>
          <p14:tracePt t="32357" x="4791075" y="5472113"/>
          <p14:tracePt t="32363" x="4775200" y="5472113"/>
          <p14:tracePt t="32378" x="4765675" y="5472113"/>
          <p14:tracePt t="32386" x="4757738" y="5472113"/>
          <p14:tracePt t="32391" x="4749800" y="5472113"/>
          <p14:tracePt t="32398" x="4740275" y="5472113"/>
          <p14:tracePt t="32405" x="4724400" y="5472113"/>
          <p14:tracePt t="32412" x="4706938" y="5472113"/>
          <p14:tracePt t="32421" x="4681538" y="5472113"/>
          <p14:tracePt t="32427" x="4673600" y="5472113"/>
          <p14:tracePt t="32434" x="4656138" y="5472113"/>
          <p14:tracePt t="32440" x="4646613" y="5472113"/>
          <p14:tracePt t="32447" x="4638675" y="5472113"/>
          <p14:tracePt t="32454" x="4630738" y="5481638"/>
          <p14:tracePt t="32461" x="4621213" y="5481638"/>
          <p14:tracePt t="32475" x="4613275" y="5481638"/>
          <p14:tracePt t="32482" x="4605338" y="5481638"/>
          <p14:tracePt t="32510" x="4595813" y="5481638"/>
          <p14:tracePt t="32531" x="4587875" y="5481638"/>
          <p14:tracePt t="32594" x="4595813" y="5481638"/>
          <p14:tracePt t="32608" x="4605338" y="5481638"/>
          <p14:tracePt t="32615" x="4613275" y="5481638"/>
          <p14:tracePt t="32628" x="4621213" y="5481638"/>
          <p14:tracePt t="32637" x="4638675" y="5481638"/>
          <p14:tracePt t="32642" x="4656138" y="5481638"/>
          <p14:tracePt t="32648" x="4681538" y="5481638"/>
          <p14:tracePt t="32656" x="4714875" y="5472113"/>
          <p14:tracePt t="32663" x="4749800" y="5472113"/>
          <p14:tracePt t="32671" x="4783138" y="5472113"/>
          <p14:tracePt t="32677" x="4833938" y="5464175"/>
          <p14:tracePt t="32683" x="4894263" y="5456238"/>
          <p14:tracePt t="32690" x="4935538" y="5446713"/>
          <p14:tracePt t="32698" x="4995863" y="5446713"/>
          <p14:tracePt t="32704" x="5054600" y="5438775"/>
          <p14:tracePt t="32711" x="5106988" y="5421313"/>
          <p14:tracePt t="32720" x="5165725" y="5413375"/>
          <p14:tracePt t="32725" x="5224463" y="5405438"/>
          <p14:tracePt t="32732" x="5267325" y="5395913"/>
          <p14:tracePt t="32741" x="5318125" y="5387975"/>
          <p14:tracePt t="32745" x="5360988" y="5380038"/>
          <p14:tracePt t="32754" x="5394325" y="5380038"/>
          <p14:tracePt t="32760" x="5411788" y="5380038"/>
          <p14:tracePt t="32768" x="5437188" y="5370513"/>
          <p14:tracePt t="32773" x="5462588" y="5370513"/>
          <p14:tracePt t="32780" x="5472113" y="5370513"/>
          <p14:tracePt t="32787" x="5487988" y="5370513"/>
          <p14:tracePt t="32794" x="5497513" y="5370513"/>
          <p14:tracePt t="32808" x="5513388" y="5370513"/>
          <p14:tracePt t="32815" x="5522913" y="5370513"/>
          <p14:tracePt t="32830" x="5530850" y="5370513"/>
          <p14:tracePt t="32837" x="5538788" y="5370513"/>
          <p14:tracePt t="32851" x="5548313" y="5370513"/>
          <p14:tracePt t="32963" x="5530850" y="5370513"/>
          <p14:tracePt t="32969" x="5522913" y="5370513"/>
          <p14:tracePt t="32975" x="5497513" y="5370513"/>
          <p14:tracePt t="32981" x="5454650" y="5370513"/>
          <p14:tracePt t="32989" x="5394325" y="5370513"/>
          <p14:tracePt t="32995" x="5335588" y="5380038"/>
          <p14:tracePt t="33004" x="5267325" y="5380038"/>
          <p14:tracePt t="33010" x="5191125" y="5387975"/>
          <p14:tracePt t="33018" x="5122863" y="5387975"/>
          <p14:tracePt t="33023" x="5072063" y="5395913"/>
          <p14:tracePt t="33030" x="5046663" y="5395913"/>
          <p14:tracePt t="33038" x="5013325" y="5405438"/>
          <p14:tracePt t="33044" x="4970463" y="5405438"/>
          <p14:tracePt t="33054" x="4935538" y="5405438"/>
          <p14:tracePt t="33058" x="4910138" y="5405438"/>
          <p14:tracePt t="33065" x="4894263" y="5405438"/>
          <p14:tracePt t="33071" x="4859338" y="5405438"/>
          <p14:tracePt t="33079" x="4826000" y="5405438"/>
          <p14:tracePt t="33087" x="4791075" y="5405438"/>
          <p14:tracePt t="33092" x="4765675" y="5405438"/>
          <p14:tracePt t="33100" x="4740275" y="5405438"/>
          <p14:tracePt t="33106" x="4714875" y="5405438"/>
          <p14:tracePt t="33114" x="4689475" y="5405438"/>
          <p14:tracePt t="33120" x="4681538" y="5405438"/>
          <p14:tracePt t="33128" x="4664075" y="5405438"/>
          <p14:tracePt t="33142" x="4646613" y="5405438"/>
          <p14:tracePt t="33151" x="4638675" y="5405438"/>
          <p14:tracePt t="33163" x="4630738" y="5405438"/>
          <p14:tracePt t="33170" x="4613275" y="5405438"/>
          <p14:tracePt t="33183" x="4605338" y="5405438"/>
          <p14:tracePt t="33191" x="4595813" y="5405438"/>
          <p14:tracePt t="33211" x="4587875" y="5405438"/>
          <p14:tracePt t="33220" x="4579938" y="5405438"/>
          <p14:tracePt t="33233" x="4570413" y="5405438"/>
          <p14:tracePt t="33302" x="4579938" y="5405438"/>
          <p14:tracePt t="33310" x="4587875" y="5405438"/>
          <p14:tracePt t="33324" x="4613275" y="5405438"/>
          <p14:tracePt t="33341" x="4656138" y="5405438"/>
          <p14:tracePt t="33343" x="4689475" y="5405438"/>
          <p14:tracePt t="33350" x="4724400" y="5405438"/>
          <p14:tracePt t="33356" x="4749800" y="5413375"/>
          <p14:tracePt t="33364" x="4800600" y="5413375"/>
          <p14:tracePt t="33370" x="4851400" y="5413375"/>
          <p14:tracePt t="33377" x="4894263" y="5413375"/>
          <p14:tracePt t="33387" x="4945063" y="5421313"/>
          <p14:tracePt t="33391" x="4987925" y="5421313"/>
          <p14:tracePt t="33399" x="5029200" y="5421313"/>
          <p14:tracePt t="33405" x="5072063" y="5421313"/>
          <p14:tracePt t="33412" x="5106988" y="5421313"/>
          <p14:tracePt t="33420" x="5140325" y="5421313"/>
          <p14:tracePt t="33427" x="5165725" y="5421313"/>
          <p14:tracePt t="33434" x="5173663" y="5421313"/>
          <p14:tracePt t="33440" x="5199063" y="5421313"/>
          <p14:tracePt t="33447" x="5208588" y="5421313"/>
          <p14:tracePt t="33453" x="5224463" y="5421313"/>
          <p14:tracePt t="33461" x="5241925" y="5421313"/>
          <p14:tracePt t="33475" x="5259388" y="5421313"/>
          <p14:tracePt t="33483" x="5267325" y="5421313"/>
          <p14:tracePt t="33489" x="5276850" y="5421313"/>
          <p14:tracePt t="33496" x="5292725" y="5421313"/>
          <p14:tracePt t="33504" x="5302250" y="5421313"/>
          <p14:tracePt t="33510" x="5318125" y="5421313"/>
          <p14:tracePt t="33517" x="5327650" y="5421313"/>
          <p14:tracePt t="33523" x="5335588" y="5421313"/>
          <p14:tracePt t="33530" x="5353050" y="5421313"/>
          <p14:tracePt t="33538" x="5360988" y="5421313"/>
          <p14:tracePt t="33544" x="5368925" y="5421313"/>
          <p14:tracePt t="33553" x="5378450" y="5421313"/>
          <p14:tracePt t="33559" x="5394325" y="5421313"/>
          <p14:tracePt t="33567" x="5403850" y="5421313"/>
          <p14:tracePt t="33572" x="5411788" y="5421313"/>
          <p14:tracePt t="33580" x="5429250" y="5421313"/>
          <p14:tracePt t="33587" x="5446713" y="5421313"/>
          <p14:tracePt t="33593" x="5454650" y="5421313"/>
          <p14:tracePt t="33602" x="5472113" y="5421313"/>
          <p14:tracePt t="33607" x="5480050" y="5421313"/>
          <p14:tracePt t="33614" x="5487988" y="5421313"/>
          <p14:tracePt t="33621" x="5505450" y="5421313"/>
          <p14:tracePt t="33628" x="5513388" y="5421313"/>
          <p14:tracePt t="33637" x="5530850" y="5421313"/>
          <p14:tracePt t="33650" x="5538788" y="5421313"/>
          <p14:tracePt t="33656" x="5548313" y="5421313"/>
          <p14:tracePt t="33662" x="5556250" y="5421313"/>
          <p14:tracePt t="33671" x="5565775" y="5421313"/>
          <p14:tracePt t="33676" x="5573713" y="5421313"/>
          <p14:tracePt t="33687" x="5581650" y="5421313"/>
          <p14:tracePt t="33690" x="5591175" y="5421313"/>
          <p14:tracePt t="33697" x="5599113" y="5421313"/>
          <p14:tracePt t="33704" x="5607050" y="5421313"/>
          <p14:tracePt t="33711" x="5616575" y="5421313"/>
          <p14:tracePt t="33720" x="5632450" y="5421313"/>
          <p14:tracePt t="33725" x="5641975" y="5421313"/>
          <p14:tracePt t="33733" x="5649913" y="5421313"/>
          <p14:tracePt t="33739" x="5657850" y="5421313"/>
          <p14:tracePt t="33746" x="5675313" y="5421313"/>
          <p14:tracePt t="33753" x="5683250" y="5421313"/>
          <p14:tracePt t="33761" x="5692775" y="5421313"/>
          <p14:tracePt t="33769" x="5708650" y="5421313"/>
          <p14:tracePt t="33776" x="5718175" y="5421313"/>
          <p14:tracePt t="33780" x="5726113" y="5421313"/>
          <p14:tracePt t="33787" x="5735638" y="5421313"/>
          <p14:tracePt t="33794" x="5743575" y="5421313"/>
          <p14:tracePt t="33809" x="5761038" y="5421313"/>
          <p14:tracePt t="33823" x="5768975" y="5421313"/>
          <p14:tracePt t="33831" x="5786438" y="5421313"/>
          <p14:tracePt t="33844" x="5794375" y="5421313"/>
          <p14:tracePt t="33852" x="5811838" y="5421313"/>
          <p14:tracePt t="33864" x="5819775" y="5421313"/>
          <p14:tracePt t="33871" x="5827713" y="5421313"/>
          <p14:tracePt t="33887" x="5837238" y="5421313"/>
          <p14:tracePt t="33892" x="5845175" y="5421313"/>
          <p14:tracePt t="33899" x="5853113" y="5421313"/>
          <p14:tracePt t="33926" x="5862638" y="5421313"/>
          <p14:tracePt t="33940" x="5870575" y="5421313"/>
          <p14:tracePt t="34330" x="5862638" y="5421313"/>
          <p14:tracePt t="34337" x="5837238" y="5421313"/>
          <p14:tracePt t="34344" x="5811838" y="5421313"/>
          <p14:tracePt t="34352" x="5768975" y="5421313"/>
          <p14:tracePt t="34357" x="5735638" y="5421313"/>
          <p14:tracePt t="34364" x="5683250" y="5421313"/>
          <p14:tracePt t="34371" x="5632450" y="5421313"/>
          <p14:tracePt t="34378" x="5591175" y="5421313"/>
          <p14:tracePt t="34387" x="5530850" y="5421313"/>
          <p14:tracePt t="34392" x="5480050" y="5421313"/>
          <p14:tracePt t="34399" x="5421313" y="5421313"/>
          <p14:tracePt t="34406" x="5378450" y="5421313"/>
          <p14:tracePt t="34413" x="5318125" y="5421313"/>
          <p14:tracePt t="34421" x="5259388" y="5421313"/>
          <p14:tracePt t="34428" x="5216525" y="5421313"/>
          <p14:tracePt t="34436" x="5157788" y="5421313"/>
          <p14:tracePt t="34441" x="5097463" y="5421313"/>
          <p14:tracePt t="34448" x="5054600" y="5421313"/>
          <p14:tracePt t="34455" x="5013325" y="5421313"/>
          <p14:tracePt t="34462" x="4978400" y="5421313"/>
          <p14:tracePt t="34470" x="4945063" y="5421313"/>
          <p14:tracePt t="34476" x="4902200" y="5421313"/>
          <p14:tracePt t="34483" x="4876800" y="5421313"/>
          <p14:tracePt t="34489" x="4851400" y="5421313"/>
          <p14:tracePt t="34496" x="4826000" y="5421313"/>
          <p14:tracePt t="34503" x="4808538" y="5421313"/>
          <p14:tracePt t="34510" x="4783138" y="5413375"/>
          <p14:tracePt t="34520" x="4749800" y="5413375"/>
          <p14:tracePt t="34524" x="4724400" y="5413375"/>
          <p14:tracePt t="34531" x="4706938" y="5413375"/>
          <p14:tracePt t="34538" x="4673600" y="5413375"/>
          <p14:tracePt t="34544" x="4646613" y="5413375"/>
          <p14:tracePt t="34553" x="4613275" y="5413375"/>
          <p14:tracePt t="34559" x="4595813" y="5413375"/>
          <p14:tracePt t="34567" x="4562475" y="5413375"/>
          <p14:tracePt t="34573" x="4537075" y="5421313"/>
          <p14:tracePt t="34580" x="4511675" y="5421313"/>
          <p14:tracePt t="34588" x="4486275" y="5430838"/>
          <p14:tracePt t="34594" x="4460875" y="5430838"/>
          <p14:tracePt t="34603" x="4425950" y="5438775"/>
          <p14:tracePt t="34607" x="4410075" y="5438775"/>
          <p14:tracePt t="34614" x="4375150" y="5438775"/>
          <p14:tracePt t="34621" x="4349750" y="5446713"/>
          <p14:tracePt t="34629" x="4316413" y="5456238"/>
          <p14:tracePt t="34636" x="4298950" y="5456238"/>
          <p14:tracePt t="34642" x="4273550" y="5464175"/>
          <p14:tracePt t="34651" x="4256088" y="5464175"/>
          <p14:tracePt t="34656" x="4248150" y="5464175"/>
          <p14:tracePt t="34663" x="4230688" y="5464175"/>
          <p14:tracePt t="34670" x="4214813" y="5464175"/>
          <p14:tracePt t="34677" x="4205288" y="5464175"/>
          <p14:tracePt t="34686" x="4179888" y="5464175"/>
          <p14:tracePt t="34690" x="4162425" y="5472113"/>
          <p14:tracePt t="34698" x="4154488" y="5472113"/>
          <p14:tracePt t="34705" x="4129088" y="5481638"/>
          <p14:tracePt t="34712" x="4103688" y="5481638"/>
          <p14:tracePt t="34721" x="4095750" y="5481638"/>
          <p14:tracePt t="34726" x="4070350" y="5489575"/>
          <p14:tracePt t="34734" x="4052888" y="5489575"/>
          <p14:tracePt t="34740" x="4044950" y="5497513"/>
          <p14:tracePt t="34746" x="4017963" y="5497513"/>
          <p14:tracePt t="34753" x="4002088" y="5507038"/>
          <p14:tracePt t="34770" x="3976688" y="5507038"/>
          <p14:tracePt t="34774" x="3967163" y="5514975"/>
          <p14:tracePt t="34781" x="3951288" y="5514975"/>
          <p14:tracePt t="34788" x="3933825" y="5524500"/>
          <p14:tracePt t="34795" x="3925888" y="5524500"/>
          <p14:tracePt t="34803" x="3908425" y="5524500"/>
          <p14:tracePt t="34809" x="3890963" y="5524500"/>
          <p14:tracePt t="34819" x="3883025" y="5532438"/>
          <p14:tracePt t="34823" x="3873500" y="5532438"/>
          <p14:tracePt t="34830" x="3857625" y="5532438"/>
          <p14:tracePt t="34838" x="3848100" y="5540375"/>
          <p14:tracePt t="34843" x="3840163" y="5540375"/>
          <p14:tracePt t="34852" x="3822700" y="5549900"/>
          <p14:tracePt t="34868" x="3814763" y="5549900"/>
          <p14:tracePt t="34872" x="3806825" y="5557838"/>
          <p14:tracePt t="34886" x="3797300" y="5557838"/>
          <p14:tracePt t="34892" x="3789363" y="5557838"/>
          <p14:tracePt t="34914" x="3781425" y="5557838"/>
          <p14:tracePt t="34942" x="3771900" y="5557838"/>
          <p14:tracePt t="35145" x="3781425" y="5557838"/>
          <p14:tracePt t="35151" x="3789363" y="5557838"/>
          <p14:tracePt t="35157" x="3806825" y="5549900"/>
          <p14:tracePt t="35164" x="3814763" y="5549900"/>
          <p14:tracePt t="35172" x="3832225" y="5549900"/>
          <p14:tracePt t="35177" x="3840163" y="5540375"/>
          <p14:tracePt t="35186" x="3848100" y="5540375"/>
          <p14:tracePt t="35191" x="3857625" y="5540375"/>
          <p14:tracePt t="35198" x="3865563" y="5540375"/>
          <p14:tracePt t="35213" x="3873500" y="5540375"/>
          <p14:tracePt t="35220" x="3883025" y="5540375"/>
          <p14:tracePt t="35227" x="3890963" y="5540375"/>
          <p14:tracePt t="35248" x="3900488" y="5540375"/>
          <p14:tracePt t="35354" x="3890963" y="5540375"/>
          <p14:tracePt t="35367" x="3883025" y="5540375"/>
          <p14:tracePt t="35389" x="3873500" y="5540375"/>
          <p14:tracePt t="35457" x="3883025" y="5540375"/>
          <p14:tracePt t="35472" x="3890963" y="5540375"/>
          <p14:tracePt t="35485" x="3900488" y="5540375"/>
          <p14:tracePt t="35493" x="3908425" y="5540375"/>
          <p14:tracePt t="35504" x="3925888" y="5532438"/>
          <p14:tracePt t="35511" x="3941763" y="5532438"/>
          <p14:tracePt t="35525" x="3959225" y="5532438"/>
          <p14:tracePt t="35532" x="3976688" y="5524500"/>
          <p14:tracePt t="35545" x="3992563" y="5524500"/>
          <p14:tracePt t="35560" x="4002088" y="5524500"/>
          <p14:tracePt t="35569" x="4010025" y="5524500"/>
          <p14:tracePt t="35574" x="4017963" y="5524500"/>
          <p14:tracePt t="35630" x="4010025" y="5524500"/>
          <p14:tracePt t="35636" x="4002088" y="5514975"/>
          <p14:tracePt t="35644" x="3984625" y="5514975"/>
          <p14:tracePt t="35651" x="3967163" y="5507038"/>
          <p14:tracePt t="35657" x="3959225" y="5507038"/>
          <p14:tracePt t="35663" x="3941763" y="5507038"/>
          <p14:tracePt t="35679" x="3925888" y="5507038"/>
          <p14:tracePt t="35692" x="3916363" y="5507038"/>
          <p14:tracePt t="35698" x="3908425" y="5507038"/>
          <p14:tracePt t="35727" x="3900488" y="5507038"/>
          <p14:tracePt t="35783" x="3908425" y="5507038"/>
          <p14:tracePt t="35790" x="3916363" y="5507038"/>
          <p14:tracePt t="35804" x="3933825" y="5507038"/>
          <p14:tracePt t="35810" x="3941763" y="5507038"/>
          <p14:tracePt t="35819" x="3959225" y="5497513"/>
          <p14:tracePt t="35824" x="4002088" y="5497513"/>
          <p14:tracePt t="35830" x="4060825" y="5497513"/>
          <p14:tracePt t="35838" x="4137025" y="5489575"/>
          <p14:tracePt t="35844" x="4205288" y="5489575"/>
          <p14:tracePt t="35853" x="4306888" y="5489575"/>
          <p14:tracePt t="35858" x="4392613" y="5489575"/>
          <p14:tracePt t="35865" x="4435475" y="5489575"/>
          <p14:tracePt t="35872" x="4476750" y="5489575"/>
          <p14:tracePt t="35887" x="4519613" y="5489575"/>
          <p14:tracePt t="35892" x="4545013" y="5489575"/>
          <p14:tracePt t="35901" x="4554538" y="5489575"/>
          <p14:tracePt t="35907" x="4562475" y="5489575"/>
          <p14:tracePt t="35914" x="4570413" y="5489575"/>
          <p14:tracePt t="35921" x="4579938" y="5489575"/>
          <p14:tracePt t="35943" x="4587875" y="5489575"/>
          <p14:tracePt t="35949" x="4595813" y="5489575"/>
          <p14:tracePt t="36019" x="4587875" y="5489575"/>
          <p14:tracePt t="36033" x="4570413" y="5489575"/>
          <p14:tracePt t="36039" x="4554538" y="5489575"/>
          <p14:tracePt t="36046" x="4529138" y="5497513"/>
          <p14:tracePt t="36053" x="4476750" y="5497513"/>
          <p14:tracePt t="36060" x="4418013" y="5507038"/>
          <p14:tracePt t="36070" x="4332288" y="5514975"/>
          <p14:tracePt t="36074" x="4265613" y="5532438"/>
          <p14:tracePt t="36081" x="4205288" y="5540375"/>
          <p14:tracePt t="36088" x="4154488" y="5549900"/>
          <p14:tracePt t="36094" x="4121150" y="5557838"/>
          <p14:tracePt t="36103" x="4103688" y="5557838"/>
          <p14:tracePt t="36108" x="4078288" y="5557838"/>
          <p14:tracePt t="36117" x="4060825" y="5565775"/>
          <p14:tracePt t="36130" x="4052888" y="5565775"/>
          <p14:tracePt t="36137" x="4035425" y="5565775"/>
          <p14:tracePt t="36157" x="4027488" y="5565775"/>
          <p14:tracePt t="36164" x="4017963" y="5565775"/>
          <p14:tracePt t="36186" x="4010025" y="5565775"/>
          <p14:tracePt t="36270" x="4017963" y="5565775"/>
          <p14:tracePt t="36276" x="4027488" y="5565775"/>
          <p14:tracePt t="36284" x="4035425" y="5565775"/>
          <p14:tracePt t="36289" x="4060825" y="5565775"/>
          <p14:tracePt t="36296" x="4095750" y="5557838"/>
          <p14:tracePt t="36303" x="4154488" y="5549900"/>
          <p14:tracePt t="36310" x="4256088" y="5524500"/>
          <p14:tracePt t="36319" x="4367213" y="5514975"/>
          <p14:tracePt t="36324" x="4486275" y="5497513"/>
          <p14:tracePt t="36331" x="4554538" y="5489575"/>
          <p14:tracePt t="36338" x="4613275" y="5489575"/>
          <p14:tracePt t="36345" x="4656138" y="5489575"/>
          <p14:tracePt t="36352" x="4689475" y="5481638"/>
          <p14:tracePt t="36359" x="4714875" y="5481638"/>
          <p14:tracePt t="36367" x="4732338" y="5481638"/>
          <p14:tracePt t="36372" x="4757738" y="5481638"/>
          <p14:tracePt t="36379" x="4783138" y="5481638"/>
          <p14:tracePt t="36386" x="4791075" y="5481638"/>
          <p14:tracePt t="36393" x="4818063" y="5472113"/>
          <p14:tracePt t="36402" x="4833938" y="5472113"/>
          <p14:tracePt t="36407" x="4851400" y="5464175"/>
          <p14:tracePt t="36414" x="4876800" y="5464175"/>
          <p14:tracePt t="36421" x="4902200" y="5464175"/>
          <p14:tracePt t="36428" x="4919663" y="5464175"/>
          <p14:tracePt t="36437" x="4935538" y="5464175"/>
          <p14:tracePt t="36442" x="4953000" y="5464175"/>
          <p14:tracePt t="36449" x="4962525" y="5464175"/>
          <p14:tracePt t="36456" x="4978400" y="5464175"/>
          <p14:tracePt t="36471" x="4987925" y="5464175"/>
          <p14:tracePt t="36478" x="5003800" y="5464175"/>
          <p14:tracePt t="36491" x="5013325" y="5464175"/>
          <p14:tracePt t="36497" x="5021263" y="5464175"/>
          <p14:tracePt t="36504" x="5029200" y="5464175"/>
          <p14:tracePt t="36534" x="5038725" y="5464175"/>
          <p14:tracePt t="36547" x="5046663" y="5464175"/>
          <p14:tracePt t="36602" x="5046663" y="5456238"/>
          <p14:tracePt t="37785" x="5080000" y="5446713"/>
          <p14:tracePt t="37792" x="5114925" y="5438775"/>
          <p14:tracePt t="37797" x="5165725" y="5421313"/>
          <p14:tracePt t="37804" x="5208588" y="5421313"/>
          <p14:tracePt t="37811" x="5241925" y="5413375"/>
          <p14:tracePt t="37819" x="5259388" y="5405438"/>
          <p14:tracePt t="37825" x="5284788" y="5405438"/>
          <p14:tracePt t="37832" x="5310188" y="5395913"/>
          <p14:tracePt t="37838" x="5318125" y="5395913"/>
          <p14:tracePt t="37845" x="5343525" y="5387975"/>
          <p14:tracePt t="37853" x="5360988" y="5387975"/>
          <p14:tracePt t="37859" x="5368925" y="5387975"/>
          <p14:tracePt t="37868" x="5386388" y="5387975"/>
          <p14:tracePt t="37873" x="5403850" y="5387975"/>
          <p14:tracePt t="37888" x="5421313" y="5387975"/>
          <p14:tracePt t="37894" x="5429250" y="5387975"/>
          <p14:tracePt t="37903" x="5437188" y="5387975"/>
          <p14:tracePt t="37908" x="5462588" y="5387975"/>
          <p14:tracePt t="37915" x="5472113" y="5387975"/>
          <p14:tracePt t="37921" x="5487988" y="5387975"/>
          <p14:tracePt t="37929" x="5505450" y="5387975"/>
          <p14:tracePt t="37935" x="5522913" y="5387975"/>
          <p14:tracePt t="37943" x="5548313" y="5387975"/>
          <p14:tracePt t="37952" x="5565775" y="5387975"/>
          <p14:tracePt t="37958" x="5591175" y="5387975"/>
          <p14:tracePt t="37967" x="5624513" y="5387975"/>
          <p14:tracePt t="37972" x="5649913" y="5387975"/>
          <p14:tracePt t="37978" x="5683250" y="5387975"/>
          <p14:tracePt t="37985" x="5718175" y="5387975"/>
          <p14:tracePt t="37992" x="5751513" y="5387975"/>
          <p14:tracePt t="37998" x="5776913" y="5387975"/>
          <p14:tracePt t="38005" x="5811838" y="5387975"/>
          <p14:tracePt t="38012" x="5845175" y="5387975"/>
          <p14:tracePt t="38020" x="5870575" y="5387975"/>
          <p14:tracePt t="38026" x="5888038" y="5387975"/>
          <p14:tracePt t="38035" x="5913438" y="5387975"/>
          <p14:tracePt t="38040" x="5930900" y="5387975"/>
          <p14:tracePt t="38048" x="5938838" y="5387975"/>
          <p14:tracePt t="38054" x="5946775" y="5387975"/>
          <p14:tracePt t="38061" x="5956300" y="5387975"/>
          <p14:tracePt t="38070" x="5964238" y="5387975"/>
          <p14:tracePt t="38075" x="5981700" y="5387975"/>
          <p14:tracePt t="38090" x="5989638" y="5387975"/>
          <p14:tracePt t="38096" x="5997575" y="5387975"/>
          <p14:tracePt t="38109" x="6007100" y="5387975"/>
          <p14:tracePt t="38120" x="6015038" y="5387975"/>
          <p14:tracePt t="38126" x="6024563" y="5387975"/>
          <p14:tracePt t="38138" x="6032500" y="5387975"/>
          <p14:tracePt t="38144" x="6040438" y="5387975"/>
          <p14:tracePt t="38167" x="6040438" y="5395913"/>
          <p14:tracePt t="38182" x="6049963" y="5395913"/>
          <p14:tracePt t="38190" x="6049963" y="5405438"/>
          <p14:tracePt t="38203" x="6057900" y="5405438"/>
          <p14:tracePt t="38216" x="6065838" y="5405438"/>
          <p14:tracePt t="38555" x="6065838" y="5395913"/>
          <p14:tracePt t="39090" x="6134100" y="5395913"/>
          <p14:tracePt t="39098" x="6245225" y="5413375"/>
          <p14:tracePt t="39103" x="6346825" y="5421313"/>
          <p14:tracePt t="39111" x="6430963" y="5430838"/>
          <p14:tracePt t="39118" x="6524625" y="5446713"/>
          <p14:tracePt t="39124" x="6592888" y="5456238"/>
          <p14:tracePt t="39131" x="6669088" y="5464175"/>
          <p14:tracePt t="39138" x="6770688" y="5489575"/>
          <p14:tracePt t="39146" x="6838950" y="5497513"/>
          <p14:tracePt t="39153" x="6907213" y="5514975"/>
          <p14:tracePt t="39159" x="6950075" y="5524500"/>
          <p14:tracePt t="39169" x="6992938" y="5532438"/>
          <p14:tracePt t="39173" x="7043738" y="5557838"/>
          <p14:tracePt t="39180" x="7102475" y="5575300"/>
          <p14:tracePt t="39187" x="7162800" y="5600700"/>
          <p14:tracePt t="39195" x="7239000" y="5616575"/>
          <p14:tracePt t="39203" x="7332663" y="5659438"/>
          <p14:tracePt t="39209" x="7416800" y="5694363"/>
          <p14:tracePt t="39216" x="7493000" y="5727700"/>
          <p14:tracePt t="39221" x="7561263" y="5761038"/>
          <p14:tracePt t="39228" x="7596188" y="5778500"/>
          <p14:tracePt t="39236" x="7629525" y="5795963"/>
          <p14:tracePt t="39243" x="7654925" y="5813425"/>
          <p14:tracePt t="39253" x="7688263" y="5829300"/>
          <p14:tracePt t="39257" x="7715250" y="5846763"/>
          <p14:tracePt t="39264" x="7740650" y="5854700"/>
          <p14:tracePt t="39270" x="7773988" y="5872163"/>
          <p14:tracePt t="39277" x="7816850" y="5897563"/>
          <p14:tracePt t="39286" x="7842250" y="5915025"/>
          <p14:tracePt t="39291" x="7875588" y="5932488"/>
          <p14:tracePt t="39299" x="7910513" y="5948363"/>
          <p14:tracePt t="39305" x="7943850" y="5957888"/>
          <p14:tracePt t="39312" x="7961313" y="5973763"/>
          <p14:tracePt t="39319" x="7986713" y="5991225"/>
          <p14:tracePt t="39326" x="8012113" y="5999163"/>
          <p14:tracePt t="39335" x="8029575" y="5999163"/>
          <p14:tracePt t="39340" x="8045450" y="6008688"/>
          <p14:tracePt t="39348" x="8062913" y="6024563"/>
          <p14:tracePt t="39354" x="8088313" y="6034088"/>
          <p14:tracePt t="39361" x="8113713" y="6042025"/>
          <p14:tracePt t="39369" x="8121650" y="6059488"/>
          <p14:tracePt t="39374" x="8147050" y="6067425"/>
          <p14:tracePt t="39383" x="8164513" y="6067425"/>
          <p14:tracePt t="39389" x="8189913" y="6076950"/>
          <p14:tracePt t="39395" x="8199438" y="6092825"/>
          <p14:tracePt t="39403" x="8215313" y="6102350"/>
          <p14:tracePt t="39409" x="8232775" y="6110288"/>
          <p14:tracePt t="39418" x="8258175" y="6127750"/>
          <p14:tracePt t="39423" x="8266113" y="6135688"/>
          <p14:tracePt t="39430" x="8283575" y="6135688"/>
          <p14:tracePt t="39437" x="8301038" y="6153150"/>
          <p14:tracePt t="39444" x="8318500" y="6161088"/>
          <p14:tracePt t="39452" x="8326438" y="6178550"/>
          <p14:tracePt t="39458" x="8343900" y="6186488"/>
          <p14:tracePt t="39466" x="8351838" y="6186488"/>
          <p14:tracePt t="39471" x="8351838" y="6194425"/>
          <p14:tracePt t="39478" x="8369300" y="6203950"/>
          <p14:tracePt t="39486" x="8377238" y="6203950"/>
          <p14:tracePt t="39492" x="8377238" y="6211888"/>
          <p14:tracePt t="39502" x="8385175" y="6211888"/>
          <p14:tracePt t="39506" x="8385175" y="6221413"/>
          <p14:tracePt t="39513" x="8394700" y="6229350"/>
          <p14:tracePt t="39520" x="8402638" y="6229350"/>
          <p14:tracePt t="39528" x="8402638" y="6237288"/>
          <p14:tracePt t="39535" x="8410575" y="6246813"/>
          <p14:tracePt t="39542" x="8420100" y="6254750"/>
          <p14:tracePt t="39557" x="8435975" y="6272213"/>
          <p14:tracePt t="39562" x="8445500" y="6280150"/>
          <p14:tracePt t="39577" x="8453438" y="6297613"/>
          <p14:tracePt t="39585" x="8462963" y="6305550"/>
          <p14:tracePt t="39600" x="8470900" y="6323013"/>
          <p14:tracePt t="39606" x="8470900" y="6330950"/>
          <p14:tracePt t="39610" x="8478838" y="6330950"/>
          <p14:tracePt t="39618" x="8488363" y="6338888"/>
          <p14:tracePt t="39624" x="8496300" y="6348413"/>
          <p14:tracePt t="39646" x="8496300" y="6356350"/>
          <p14:tracePt t="39653" x="8504238" y="6365875"/>
          <p14:tracePt t="39660" x="8513763" y="6373813"/>
          <p14:tracePt t="39673" x="8521700" y="6381750"/>
          <p14:tracePt t="39682" x="8539163" y="6381750"/>
          <p14:tracePt t="39687" x="8539163" y="6391275"/>
          <p14:tracePt t="39694" x="8547100" y="6391275"/>
          <p14:tracePt t="39702" x="8564563" y="6407150"/>
          <p14:tracePt t="39707" x="8564563" y="6416675"/>
          <p14:tracePt t="39715" x="8572500" y="6416675"/>
          <p14:tracePt t="39721" x="8580438" y="6424613"/>
          <p14:tracePt t="39728" x="8589963" y="6424613"/>
          <p14:tracePt t="39736" x="8597900" y="6432550"/>
          <p14:tracePt t="39743" x="8605838" y="6442075"/>
          <p14:tracePt t="39758" x="8615363" y="6450013"/>
          <p14:tracePt t="39765" x="8623300" y="6457950"/>
          <p14:tracePt t="39770" x="8632825" y="6457950"/>
          <p14:tracePt t="39792" x="8632825" y="6467475"/>
          <p14:tracePt t="39801" x="8640763" y="6467475"/>
          <p14:tracePt t="39813" x="8648700" y="6475413"/>
          <p14:tracePt t="39827" x="8648700" y="6483350"/>
          <p14:tracePt t="39840" x="8658225" y="6483350"/>
          <p14:tracePt t="39947" x="8658225" y="6475413"/>
          <p14:tracePt t="39967" x="8658225" y="6467475"/>
          <p14:tracePt t="39979" x="8648700" y="6457950"/>
          <p14:tracePt t="39986" x="8640763" y="6450013"/>
          <p14:tracePt t="40001" x="8640763" y="6442075"/>
          <p14:tracePt t="40007" x="8640763" y="6432550"/>
          <p14:tracePt t="40014" x="8632825" y="6432550"/>
          <p14:tracePt t="40036" x="8615363" y="6416675"/>
          <p14:tracePt t="40049" x="8615363" y="6407150"/>
          <p14:tracePt t="40062" x="8605838" y="6407150"/>
          <p14:tracePt t="40077" x="8597900" y="6399213"/>
          <p14:tracePt t="40090" x="8589963" y="6391275"/>
          <p14:tracePt t="40097" x="8580438" y="6391275"/>
          <p14:tracePt t="40104" x="8572500" y="6391275"/>
          <p14:tracePt t="40111" x="8572500" y="6381750"/>
          <p14:tracePt t="40139" x="8564563" y="6381750"/>
          <p14:tracePt t="40146" x="8555038" y="6381750"/>
          <p14:tracePt t="40181" x="8547100" y="6381750"/>
          <p14:tracePt t="40187" x="8547100" y="6373813"/>
          <p14:tracePt t="40195" x="8539163" y="6373813"/>
          <p14:tracePt t="40209" x="8529638" y="6373813"/>
          <p14:tracePt t="46542" x="8605838" y="6373813"/>
          <p14:tracePt t="46549" x="8810625" y="6348413"/>
          <p14:tracePt t="46555" x="9013825" y="6330950"/>
          <p14:tracePt t="46561" x="9201150" y="6323013"/>
          <p14:tracePt t="46568" x="9413875" y="6305550"/>
          <p14:tracePt t="46575" x="9566275" y="6305550"/>
          <p14:tracePt t="46584" x="9694863" y="6305550"/>
          <p14:tracePt t="46589" x="9796463" y="6305550"/>
          <p14:tracePt t="46600" x="9906000" y="6305550"/>
          <p14:tracePt t="46603" x="10017125" y="6323013"/>
          <p14:tracePt t="46611" x="10144125" y="6323013"/>
          <p14:tracePt t="46617" x="10245725" y="6323013"/>
          <p14:tracePt t="46625" x="10356850" y="6323013"/>
          <p14:tracePt t="46632" x="10467975" y="6323013"/>
          <p14:tracePt t="46637" x="10544175" y="6330950"/>
          <p14:tracePt t="46645" x="10645775" y="6338888"/>
          <p14:tracePt t="46651" x="10756900" y="6356350"/>
          <p14:tracePt t="46658" x="10858500" y="6356350"/>
          <p14:tracePt t="46667" x="10960100" y="6365875"/>
          <p14:tracePt t="46673" x="11061700" y="6373813"/>
          <p14:tracePt t="46680" x="11155363" y="6391275"/>
          <p14:tracePt t="46686" x="11231563" y="6391275"/>
          <p14:tracePt t="46693" x="11333163" y="6399213"/>
          <p14:tracePt t="46701" x="11401425" y="6407150"/>
          <p14:tracePt t="46707" x="11477625" y="6407150"/>
          <p14:tracePt t="46718" x="11545888" y="6416675"/>
          <p14:tracePt t="46721" x="11664950" y="6416675"/>
          <p14:tracePt t="46727" x="11869738" y="6381750"/>
          <p14:tracePt t="46734" x="12004675" y="6381750"/>
          <p14:tracePt t="46742" x="12106275" y="6373813"/>
          <p14:tracePt t="46751" x="12166600" y="6373813"/>
        </p14:tracePtLst>
      </p14:laserTrace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E01E020-74E7-4613-854F-49D312724B45}"/>
              </a:ext>
            </a:extLst>
          </p:cNvPr>
          <p:cNvSpPr/>
          <p:nvPr/>
        </p:nvSpPr>
        <p:spPr>
          <a:xfrm rot="10800000">
            <a:off x="1979714" y="186787"/>
            <a:ext cx="9436968" cy="1091953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7CDA46-5A24-42E1-96F7-D05018D3E718}"/>
              </a:ext>
            </a:extLst>
          </p:cNvPr>
          <p:cNvSpPr/>
          <p:nvPr/>
        </p:nvSpPr>
        <p:spPr>
          <a:xfrm>
            <a:off x="1287261" y="155721"/>
            <a:ext cx="1154097" cy="1154098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228D46-9D30-4035-B4F0-2B5DFFA48F86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A781F7-C4E1-4614-BA4D-513FFD5DDBC5}"/>
              </a:ext>
            </a:extLst>
          </p:cNvPr>
          <p:cNvSpPr txBox="1"/>
          <p:nvPr/>
        </p:nvSpPr>
        <p:spPr>
          <a:xfrm>
            <a:off x="2441358" y="346789"/>
            <a:ext cx="894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quen và tìm hiểu cửa sổ làm việc của Word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23181C4-F8A6-4E0D-B449-4D5F47345EEC}"/>
              </a:ext>
            </a:extLst>
          </p:cNvPr>
          <p:cNvSpPr/>
          <p:nvPr/>
        </p:nvSpPr>
        <p:spPr>
          <a:xfrm>
            <a:off x="186431" y="1469822"/>
            <a:ext cx="11896078" cy="5263535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AE40C7-6188-414A-BB76-89C8E4AF13EA}"/>
              </a:ext>
            </a:extLst>
          </p:cNvPr>
          <p:cNvSpPr txBox="1"/>
          <p:nvPr/>
        </p:nvSpPr>
        <p:spPr>
          <a:xfrm>
            <a:off x="702815" y="2173613"/>
            <a:ext cx="107863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5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?4 </a:t>
            </a:r>
            <a:r>
              <a:rPr lang="en-US" sz="4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thực hiện tạo một văn bản mới và mở một văn bản đã có sẵn trong máy tính của em.</a:t>
            </a:r>
          </a:p>
          <a:p>
            <a:pPr algn="just"/>
            <a:r>
              <a:rPr lang="en-US" sz="45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?5 </a:t>
            </a:r>
            <a:r>
              <a:rPr lang="en-US" sz="4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cho biết mình đã thực hiện các thao tác như thế nào để thực hiện yêu cầu của </a:t>
            </a:r>
            <a:r>
              <a:rPr lang="en-US" sz="45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7188649"/>
      </p:ext>
    </p:extLst>
  </p:cSld>
  <p:clrMapOvr>
    <a:masterClrMapping/>
  </p:clrMapOvr>
  <p:transition spd="slow" advTm="49584">
    <p:push dir="r"/>
  </p:transition>
  <p:extLst>
    <p:ext uri="{3A86A75C-4F4B-4683-9AE1-C65F6400EC91}">
      <p14:laserTraceLst xmlns:p14="http://schemas.microsoft.com/office/powerpoint/2010/main">
        <p14:tracePtLst>
          <p14:tracePt t="3787" x="595313" y="3109913"/>
          <p14:tracePt t="3794" x="628650" y="3059113"/>
          <p14:tracePt t="3799" x="654050" y="3008313"/>
          <p14:tracePt t="3806" x="688975" y="2932113"/>
          <p14:tracePt t="3813" x="722313" y="2871788"/>
          <p14:tracePt t="3821" x="755650" y="2805113"/>
          <p14:tracePt t="3827" x="773113" y="2762250"/>
          <p14:tracePt t="3834" x="806450" y="2693988"/>
          <p14:tracePt t="3845" x="823913" y="2651125"/>
          <p14:tracePt t="3848" x="841375" y="2608263"/>
          <p14:tracePt t="3855" x="849313" y="2582863"/>
          <p14:tracePt t="3862" x="858838" y="2549525"/>
          <p14:tracePt t="3869" x="874713" y="2516188"/>
          <p14:tracePt t="3877" x="884238" y="2489200"/>
          <p14:tracePt t="3883" x="892175" y="2455863"/>
          <p14:tracePt t="3889" x="900113" y="2422525"/>
          <p14:tracePt t="3897" x="917575" y="2387600"/>
          <p14:tracePt t="3903" x="925513" y="2354263"/>
          <p14:tracePt t="3911" x="935038" y="2328863"/>
          <p14:tracePt t="3920" x="942975" y="2311400"/>
          <p14:tracePt t="3927" x="942975" y="2293938"/>
          <p14:tracePt t="3931" x="942975" y="2278063"/>
          <p14:tracePt t="3940" x="950913" y="2268538"/>
          <p14:tracePt t="3945" x="950913" y="2260600"/>
          <p14:tracePt t="3953" x="960438" y="2243138"/>
          <p14:tracePt t="3966" x="968375" y="2235200"/>
          <p14:tracePt t="3973" x="968375" y="2217738"/>
          <p14:tracePt t="3980" x="976313" y="2217738"/>
          <p14:tracePt t="3987" x="976313" y="2209800"/>
          <p14:tracePt t="3995" x="976313" y="2200275"/>
          <p14:tracePt t="4001" x="976313" y="2192338"/>
          <p14:tracePt t="4010" x="976313" y="2184400"/>
          <p14:tracePt t="4015" x="985838" y="2174875"/>
          <p14:tracePt t="4029" x="985838" y="2166938"/>
          <p14:tracePt t="4046" x="993775" y="2159000"/>
          <p14:tracePt t="4057" x="993775" y="2149475"/>
          <p14:tracePt t="4071" x="1003300" y="2141538"/>
          <p14:tracePt t="4085" x="1011238" y="2141538"/>
          <p14:tracePt t="4106" x="1019175" y="2141538"/>
          <p14:tracePt t="4134" x="1028700" y="2141538"/>
          <p14:tracePt t="4154" x="1036638" y="2141538"/>
          <p14:tracePt t="4169" x="1036638" y="2149475"/>
          <p14:tracePt t="4183" x="1044575" y="2149475"/>
          <p14:tracePt t="4203" x="1044575" y="2159000"/>
          <p14:tracePt t="4217" x="1044575" y="2166938"/>
          <p14:tracePt t="4259" x="1044575" y="2174875"/>
          <p14:tracePt t="4295" x="1044575" y="2184400"/>
          <p14:tracePt t="4322" x="1044575" y="2192338"/>
          <p14:tracePt t="4349" x="1044575" y="2200275"/>
          <p14:tracePt t="4363" x="1044575" y="2209800"/>
          <p14:tracePt t="4370" x="1036638" y="2209800"/>
          <p14:tracePt t="4392" x="1028700" y="2209800"/>
          <p14:tracePt t="4398" x="1028700" y="2217738"/>
          <p14:tracePt t="4419" x="1019175" y="2217738"/>
          <p14:tracePt t="4426" x="1019175" y="2227263"/>
          <p14:tracePt t="4441" x="1011238" y="2227263"/>
          <p14:tracePt t="4455" x="1003300" y="2227263"/>
          <p14:tracePt t="4481" x="993775" y="2227263"/>
          <p14:tracePt t="4502" x="985838" y="2227263"/>
          <p14:tracePt t="4537" x="976313" y="2227263"/>
          <p14:tracePt t="4550" x="968375" y="2227263"/>
          <p14:tracePt t="4565" x="960438" y="2227263"/>
          <p14:tracePt t="4599" x="950913" y="2227263"/>
          <p14:tracePt t="4613" x="942975" y="2227263"/>
          <p14:tracePt t="4634" x="935038" y="2227263"/>
          <p14:tracePt t="4641" x="925513" y="2227263"/>
          <p14:tracePt t="4655" x="909638" y="2227263"/>
          <p14:tracePt t="4662" x="900113" y="2227263"/>
          <p14:tracePt t="4677" x="884238" y="2227263"/>
          <p14:tracePt t="4682" x="874713" y="2227263"/>
          <p14:tracePt t="4697" x="866775" y="2227263"/>
          <p14:tracePt t="4703" x="849313" y="2227263"/>
          <p14:tracePt t="4726" x="841375" y="2227263"/>
          <p14:tracePt t="4730" x="831850" y="2227263"/>
          <p14:tracePt t="4745" x="823913" y="2227263"/>
          <p14:tracePt t="4752" x="815975" y="2227263"/>
          <p14:tracePt t="4766" x="806450" y="2227263"/>
          <p14:tracePt t="4801" x="798513" y="2227263"/>
          <p14:tracePt t="4816" x="790575" y="2227263"/>
          <p14:tracePt t="4872" x="781050" y="2227263"/>
          <p14:tracePt t="5010" x="790575" y="2227263"/>
          <p14:tracePt t="5016" x="798513" y="2227263"/>
          <p14:tracePt t="5037" x="806450" y="2227263"/>
          <p14:tracePt t="5046" x="815975" y="2227263"/>
          <p14:tracePt t="5050" x="831850" y="2227263"/>
          <p14:tracePt t="5058" x="849313" y="2227263"/>
          <p14:tracePt t="5064" x="884238" y="2235200"/>
          <p14:tracePt t="5071" x="917575" y="2243138"/>
          <p14:tracePt t="5078" x="935038" y="2252663"/>
          <p14:tracePt t="5085" x="968375" y="2260600"/>
          <p14:tracePt t="5094" x="1003300" y="2260600"/>
          <p14:tracePt t="5098" x="1044575" y="2260600"/>
          <p14:tracePt t="5105" x="1087438" y="2268538"/>
          <p14:tracePt t="5113" x="1147763" y="2268538"/>
          <p14:tracePt t="5119" x="1206500" y="2278063"/>
          <p14:tracePt t="5127" x="1249363" y="2278063"/>
          <p14:tracePt t="5134" x="1308100" y="2286000"/>
          <p14:tracePt t="5144" x="1368425" y="2286000"/>
          <p14:tracePt t="5148" x="1401763" y="2286000"/>
          <p14:tracePt t="5154" x="1444625" y="2286000"/>
          <p14:tracePt t="5161" x="1487488" y="2286000"/>
          <p14:tracePt t="5168" x="1528763" y="2286000"/>
          <p14:tracePt t="5177" x="1563688" y="2286000"/>
          <p14:tracePt t="5182" x="1597025" y="2286000"/>
          <p14:tracePt t="5189" x="1622425" y="2286000"/>
          <p14:tracePt t="5196" x="1665288" y="2286000"/>
          <p14:tracePt t="5203" x="1698625" y="2286000"/>
          <p14:tracePt t="5211" x="1724025" y="2286000"/>
          <p14:tracePt t="5216" x="1749425" y="2286000"/>
          <p14:tracePt t="5228" x="1784350" y="2286000"/>
          <p14:tracePt t="5231" x="1809750" y="2286000"/>
          <p14:tracePt t="5238" x="1843088" y="2286000"/>
          <p14:tracePt t="5244" x="1860550" y="2286000"/>
          <p14:tracePt t="5252" x="1893888" y="2286000"/>
          <p14:tracePt t="5260" x="1920875" y="2286000"/>
          <p14:tracePt t="5265" x="1936750" y="2286000"/>
          <p14:tracePt t="5273" x="1971675" y="2286000"/>
          <p14:tracePt t="5279" x="2005013" y="2286000"/>
          <p14:tracePt t="5287" x="2038350" y="2286000"/>
          <p14:tracePt t="5295" x="2065338" y="2286000"/>
          <p14:tracePt t="5300" x="2090738" y="2286000"/>
          <p14:tracePt t="5309" x="2124075" y="2286000"/>
          <p14:tracePt t="5314" x="2149475" y="2286000"/>
          <p14:tracePt t="5322" x="2182813" y="2286000"/>
          <p14:tracePt t="5328" x="2217738" y="2286000"/>
          <p14:tracePt t="5335" x="2260600" y="2286000"/>
          <p14:tracePt t="5343" x="2301875" y="2286000"/>
          <p14:tracePt t="5352" x="2344738" y="2286000"/>
          <p14:tracePt t="5356" x="2395538" y="2286000"/>
          <p14:tracePt t="5363" x="2438400" y="2286000"/>
          <p14:tracePt t="5370" x="2471738" y="2286000"/>
          <p14:tracePt t="5378" x="2514600" y="2286000"/>
          <p14:tracePt t="5385" x="2565400" y="2286000"/>
          <p14:tracePt t="5393" x="2608263" y="2286000"/>
          <p14:tracePt t="5397" x="2641600" y="2286000"/>
          <p14:tracePt t="5404" x="2684463" y="2286000"/>
          <p14:tracePt t="5412" x="2727325" y="2286000"/>
          <p14:tracePt t="5418" x="2760663" y="2293938"/>
          <p14:tracePt t="5427" x="2795588" y="2293938"/>
          <p14:tracePt t="5432" x="2828925" y="2293938"/>
          <p14:tracePt t="5443" x="2854325" y="2303463"/>
          <p14:tracePt t="5448" x="2871788" y="2303463"/>
          <p14:tracePt t="5453" x="2889250" y="2303463"/>
          <p14:tracePt t="5460" x="2914650" y="2303463"/>
          <p14:tracePt t="5467" x="2922588" y="2303463"/>
          <p14:tracePt t="5476" x="2947988" y="2303463"/>
          <p14:tracePt t="5481" x="2955925" y="2311400"/>
          <p14:tracePt t="5488" x="2982913" y="2311400"/>
          <p14:tracePt t="5495" x="2998788" y="2319338"/>
          <p14:tracePt t="5501" x="3008313" y="2319338"/>
          <p14:tracePt t="5510" x="3033713" y="2319338"/>
          <p14:tracePt t="5515" x="3049588" y="2319338"/>
          <p14:tracePt t="5523" x="3059113" y="2319338"/>
          <p14:tracePt t="5529" x="3067050" y="2328863"/>
          <p14:tracePt t="5536" x="3074988" y="2328863"/>
          <p14:tracePt t="5544" x="3084513" y="2336800"/>
          <p14:tracePt t="5551" x="3092450" y="2336800"/>
          <p14:tracePt t="5561" x="3100388" y="2336800"/>
          <p14:tracePt t="5564" x="3109913" y="2336800"/>
          <p14:tracePt t="5579" x="3117850" y="2336800"/>
          <p14:tracePt t="5586" x="3127375" y="2336800"/>
          <p14:tracePt t="5600" x="3135313" y="2336800"/>
          <p14:tracePt t="5605" x="3143250" y="2336800"/>
          <p14:tracePt t="5620" x="3152775" y="2336800"/>
          <p14:tracePt t="5656" x="3160713" y="2336800"/>
          <p14:tracePt t="5669" x="3168650" y="2336800"/>
          <p14:tracePt t="5810" x="3160713" y="2336800"/>
          <p14:tracePt t="5844" x="3152775" y="2336800"/>
          <p14:tracePt t="5857" x="3143250" y="2336800"/>
          <p14:tracePt t="5878" x="3135313" y="2336800"/>
          <p14:tracePt t="5906" x="3127375" y="2336800"/>
          <p14:tracePt t="5912" x="3127375" y="2328863"/>
          <p14:tracePt t="5920" x="3117850" y="2328863"/>
          <p14:tracePt t="5941" x="3109913" y="2319338"/>
          <p14:tracePt t="5954" x="3100388" y="2311400"/>
          <p14:tracePt t="5961" x="3092450" y="2311400"/>
          <p14:tracePt t="5982" x="3084513" y="2311400"/>
          <p14:tracePt t="5996" x="3074988" y="2311400"/>
          <p14:tracePt t="6011" x="3067050" y="2311400"/>
          <p14:tracePt t="6024" x="3059113" y="2311400"/>
          <p14:tracePt t="6038" x="3049588" y="2311400"/>
          <p14:tracePt t="6045" x="3041650" y="2311400"/>
          <p14:tracePt t="6060" x="3033713" y="2311400"/>
          <p14:tracePt t="6086" x="3024188" y="2303463"/>
          <p14:tracePt t="6101" x="3016250" y="2303463"/>
          <p14:tracePt t="6128" x="3008313" y="2303463"/>
          <p14:tracePt t="6142" x="2998788" y="2303463"/>
          <p14:tracePt t="6156" x="2990850" y="2303463"/>
          <p14:tracePt t="6191" x="2982913" y="2303463"/>
          <p14:tracePt t="6205" x="2973388" y="2303463"/>
          <p14:tracePt t="6248" x="2965450" y="2303463"/>
          <p14:tracePt t="6253" x="2955925" y="2303463"/>
          <p14:tracePt t="6266" x="2947988" y="2303463"/>
          <p14:tracePt t="6301" x="2940050" y="2303463"/>
          <p14:tracePt t="6323" x="2930525" y="2303463"/>
          <p14:tracePt t="6421" x="2940050" y="2303463"/>
          <p14:tracePt t="6448" x="2947988" y="2303463"/>
          <p14:tracePt t="6456" x="2955925" y="2303463"/>
          <p14:tracePt t="6460" x="2965450" y="2303463"/>
          <p14:tracePt t="6477" x="2973388" y="2303463"/>
          <p14:tracePt t="6482" x="2982913" y="2303463"/>
          <p14:tracePt t="6496" x="2998788" y="2303463"/>
          <p14:tracePt t="6503" x="3016250" y="2303463"/>
          <p14:tracePt t="6509" x="3024188" y="2303463"/>
          <p14:tracePt t="6517" x="3049588" y="2303463"/>
          <p14:tracePt t="6525" x="3059113" y="2303463"/>
          <p14:tracePt t="6530" x="3084513" y="2303463"/>
          <p14:tracePt t="6538" x="3117850" y="2303463"/>
          <p14:tracePt t="6544" x="3152775" y="2303463"/>
          <p14:tracePt t="6552" x="3194050" y="2303463"/>
          <p14:tracePt t="6560" x="3219450" y="2303463"/>
          <p14:tracePt t="6566" x="3262313" y="2303463"/>
          <p14:tracePt t="6573" x="3297238" y="2303463"/>
          <p14:tracePt t="6579" x="3330575" y="2303463"/>
          <p14:tracePt t="6589" x="3348038" y="2303463"/>
          <p14:tracePt t="6597" x="3373438" y="2303463"/>
          <p14:tracePt t="6600" x="3398838" y="2303463"/>
          <p14:tracePt t="6609" x="3424238" y="2303463"/>
          <p14:tracePt t="6614" x="3441700" y="2303463"/>
          <p14:tracePt t="6621" x="3457575" y="2303463"/>
          <p14:tracePt t="6628" x="3467100" y="2303463"/>
          <p14:tracePt t="6635" x="3482975" y="2303463"/>
          <p14:tracePt t="6643" x="3492500" y="2303463"/>
          <p14:tracePt t="6657" x="3500438" y="2303463"/>
          <p14:tracePt t="6662" x="3517900" y="2303463"/>
          <p14:tracePt t="6678" x="3525838" y="2303463"/>
          <p14:tracePt t="6684" x="3533775" y="2303463"/>
          <p14:tracePt t="6705" x="3543300" y="2303463"/>
          <p14:tracePt t="6711" x="3551238" y="2303463"/>
          <p14:tracePt t="6719" x="3559175" y="2303463"/>
          <p14:tracePt t="6733" x="3568700" y="2303463"/>
          <p14:tracePt t="6739" x="3576638" y="2303463"/>
          <p14:tracePt t="6753" x="3594100" y="2303463"/>
          <p14:tracePt t="6761" x="3602038" y="2303463"/>
          <p14:tracePt t="6776" x="3619500" y="2303463"/>
          <p14:tracePt t="6781" x="3627438" y="2303463"/>
          <p14:tracePt t="6795" x="3636963" y="2303463"/>
          <p14:tracePt t="6802" x="3652838" y="2303463"/>
          <p14:tracePt t="6816" x="3662363" y="2303463"/>
          <p14:tracePt t="6822" x="3670300" y="2303463"/>
          <p14:tracePt t="6844" x="3678238" y="2303463"/>
          <p14:tracePt t="6851" x="3687763" y="2303463"/>
          <p14:tracePt t="6859" x="3695700" y="2303463"/>
          <p14:tracePt t="7005" x="3687763" y="2303463"/>
          <p14:tracePt t="7019" x="3678238" y="2303463"/>
          <p14:tracePt t="7045" x="3670300" y="2303463"/>
          <p14:tracePt t="7052" x="3662363" y="2303463"/>
          <p14:tracePt t="7074" x="3652838" y="2303463"/>
          <p14:tracePt t="7079" x="3644900" y="2303463"/>
          <p14:tracePt t="7087" x="3636963" y="2303463"/>
          <p14:tracePt t="7094" x="3627438" y="2303463"/>
          <p14:tracePt t="7100" x="3619500" y="2303463"/>
          <p14:tracePt t="7109" x="3611563" y="2303463"/>
          <p14:tracePt t="7114" x="3602038" y="2303463"/>
          <p14:tracePt t="7122" x="3594100" y="2303463"/>
          <p14:tracePt t="7138" x="3586163" y="2303463"/>
          <p14:tracePt t="7145" x="3568700" y="2303463"/>
          <p14:tracePt t="7157" x="3559175" y="2303463"/>
          <p14:tracePt t="7163" x="3543300" y="2303463"/>
          <p14:tracePt t="7184" x="3533775" y="2303463"/>
          <p14:tracePt t="7196" x="3525838" y="2303463"/>
          <p14:tracePt t="7208" x="3517900" y="2303463"/>
          <p14:tracePt t="7214" x="3508375" y="2303463"/>
          <p14:tracePt t="7226" x="3500438" y="2303463"/>
          <p14:tracePt t="7240" x="3500438" y="2293938"/>
          <p14:tracePt t="7246" x="3492500" y="2293938"/>
          <p14:tracePt t="7254" x="3475038" y="2293938"/>
          <p14:tracePt t="7268" x="3467100" y="2286000"/>
          <p14:tracePt t="7276" x="3449638" y="2286000"/>
          <p14:tracePt t="7289" x="3424238" y="2278063"/>
          <p14:tracePt t="7302" x="3406775" y="2268538"/>
          <p14:tracePt t="7311" x="3398838" y="2268538"/>
          <p14:tracePt t="7316" x="3389313" y="2268538"/>
          <p14:tracePt t="7326" x="3381375" y="2268538"/>
          <p14:tracePt t="7330" x="3373438" y="2268538"/>
          <p14:tracePt t="7344" x="3363913" y="2268538"/>
          <p14:tracePt t="7351" x="3355975" y="2268538"/>
          <p14:tracePt t="7372" x="3348038" y="2268538"/>
          <p14:tracePt t="7386" x="3338513" y="2268538"/>
          <p14:tracePt t="7400" x="3330575" y="2268538"/>
          <p14:tracePt t="7435" x="3322638" y="2268538"/>
          <p14:tracePt t="7589" x="3330575" y="2268538"/>
          <p14:tracePt t="7603" x="3338513" y="2268538"/>
          <p14:tracePt t="7616" x="3348038" y="2268538"/>
          <p14:tracePt t="7637" x="3355975" y="2268538"/>
          <p14:tracePt t="7645" x="3363913" y="2268538"/>
          <p14:tracePt t="7663" x="3373438" y="2268538"/>
          <p14:tracePt t="7670" x="3381375" y="2268538"/>
          <p14:tracePt t="7677" x="3389313" y="2268538"/>
          <p14:tracePt t="7693" x="3398838" y="2268538"/>
          <p14:tracePt t="7698" x="3406775" y="2268538"/>
          <p14:tracePt t="7720" x="3414713" y="2268538"/>
          <p14:tracePt t="7727" x="3432175" y="2268538"/>
          <p14:tracePt t="7743" x="3449638" y="2268538"/>
          <p14:tracePt t="7747" x="3457575" y="2268538"/>
          <p14:tracePt t="7755" x="3467100" y="2268538"/>
          <p14:tracePt t="7761" x="3482975" y="2268538"/>
          <p14:tracePt t="7777" x="3492500" y="2268538"/>
          <p14:tracePt t="7782" x="3500438" y="2268538"/>
          <p14:tracePt t="7790" x="3508375" y="2268538"/>
          <p14:tracePt t="7795" x="3517900" y="2268538"/>
          <p14:tracePt t="7803" x="3525838" y="2268538"/>
          <p14:tracePt t="7817" x="3533775" y="2268538"/>
          <p14:tracePt t="7825" x="3543300" y="2278063"/>
          <p14:tracePt t="7831" x="3551238" y="2278063"/>
          <p14:tracePt t="7844" x="3551238" y="2286000"/>
          <p14:tracePt t="7851" x="3559175" y="2286000"/>
          <p14:tracePt t="7860" x="3568700" y="2286000"/>
          <p14:tracePt t="7878" x="3576638" y="2286000"/>
          <p14:tracePt t="7900" x="3586163" y="2286000"/>
          <p14:tracePt t="7914" x="3594100" y="2286000"/>
          <p14:tracePt t="7985" x="3602038" y="2286000"/>
          <p14:tracePt t="8826" x="3594100" y="2286000"/>
          <p14:tracePt t="8839" x="3586163" y="2286000"/>
          <p14:tracePt t="8914" x="3586163" y="2278063"/>
          <p14:tracePt t="8966" x="3586163" y="2268538"/>
          <p14:tracePt t="9075" x="3594100" y="2268538"/>
          <p14:tracePt t="9110" x="3602038" y="2268538"/>
          <p14:tracePt t="9130" x="3611563" y="2268538"/>
          <p14:tracePt t="9150" x="3619500" y="2268538"/>
          <p14:tracePt t="9159" x="3636963" y="2268538"/>
          <p14:tracePt t="9165" x="3652838" y="2268538"/>
          <p14:tracePt t="9172" x="3687763" y="2268538"/>
          <p14:tracePt t="9178" x="3713163" y="2268538"/>
          <p14:tracePt t="9185" x="3729038" y="2278063"/>
          <p14:tracePt t="9192" x="3756025" y="2278063"/>
          <p14:tracePt t="9199" x="3781425" y="2278063"/>
          <p14:tracePt t="9207" x="3806825" y="2286000"/>
          <p14:tracePt t="9213" x="3814763" y="2286000"/>
          <p14:tracePt t="9220" x="3822700" y="2293938"/>
          <p14:tracePt t="9227" x="3832225" y="2293938"/>
          <p14:tracePt t="9234" x="3848100" y="2303463"/>
          <p14:tracePt t="9243" x="3865563" y="2303463"/>
          <p14:tracePt t="9247" x="3883025" y="2303463"/>
          <p14:tracePt t="9254" x="3900488" y="2303463"/>
          <p14:tracePt t="9262" x="3916363" y="2303463"/>
          <p14:tracePt t="9268" x="3925888" y="2303463"/>
          <p14:tracePt t="9277" x="3941763" y="2311400"/>
          <p14:tracePt t="9283" x="3967163" y="2311400"/>
          <p14:tracePt t="9293" x="3976688" y="2319338"/>
          <p14:tracePt t="9297" x="4002088" y="2319338"/>
          <p14:tracePt t="9304" x="4017963" y="2319338"/>
          <p14:tracePt t="9311" x="4035425" y="2328863"/>
          <p14:tracePt t="9317" x="4060825" y="2328863"/>
          <p14:tracePt t="9325" x="4078288" y="2328863"/>
          <p14:tracePt t="9332" x="4095750" y="2336800"/>
          <p14:tracePt t="9339" x="4111625" y="2336800"/>
          <p14:tracePt t="9345" x="4137025" y="2336800"/>
          <p14:tracePt t="9352" x="4154488" y="2336800"/>
          <p14:tracePt t="9360" x="4171950" y="2336800"/>
          <p14:tracePt t="9365" x="4197350" y="2336800"/>
          <p14:tracePt t="9375" x="4205288" y="2336800"/>
          <p14:tracePt t="9380" x="4230688" y="2336800"/>
          <p14:tracePt t="9387" x="4240213" y="2336800"/>
          <p14:tracePt t="9394" x="4256088" y="2336800"/>
          <p14:tracePt t="9401" x="4281488" y="2336800"/>
          <p14:tracePt t="9409" x="4291013" y="2336800"/>
          <p14:tracePt t="9414" x="4306888" y="2336800"/>
          <p14:tracePt t="9421" x="4324350" y="2336800"/>
          <p14:tracePt t="9428" x="4332288" y="2336800"/>
          <p14:tracePt t="9435" x="4359275" y="2336800"/>
          <p14:tracePt t="9450" x="4375150" y="2336800"/>
          <p14:tracePt t="9460" x="4392613" y="2336800"/>
          <p14:tracePt t="9464" x="4400550" y="2336800"/>
          <p14:tracePt t="9470" x="4410075" y="2336800"/>
          <p14:tracePt t="9477" x="4418013" y="2336800"/>
          <p14:tracePt t="9484" x="4425950" y="2336800"/>
          <p14:tracePt t="9492" x="4435475" y="2336800"/>
          <p14:tracePt t="9499" x="4443413" y="2336800"/>
          <p14:tracePt t="9506" x="4451350" y="2336800"/>
          <p14:tracePt t="9512" x="4460875" y="2336800"/>
          <p14:tracePt t="9526" x="4476750" y="2336800"/>
          <p14:tracePt t="9533" x="4486275" y="2336800"/>
          <p14:tracePt t="9547" x="4494213" y="2336800"/>
          <p14:tracePt t="9554" x="4503738" y="2336800"/>
          <p14:tracePt t="9561" x="4511675" y="2336800"/>
          <p14:tracePt t="9567" x="4511675" y="2328863"/>
          <p14:tracePt t="9576" x="4519613" y="2328863"/>
          <p14:tracePt t="9581" x="4529138" y="2319338"/>
          <p14:tracePt t="9604" x="4529138" y="2311400"/>
          <p14:tracePt t="9617" x="4537075" y="2311400"/>
          <p14:tracePt t="9630" x="4545013" y="2303463"/>
          <p14:tracePt t="9644" x="4545013" y="2293938"/>
          <p14:tracePt t="11544" x="4256088" y="2473325"/>
          <p14:tracePt t="11551" x="3543300" y="2957513"/>
          <p14:tracePt t="11557" x="3330575" y="3135313"/>
          <p14:tracePt t="11565" x="3262313" y="3195638"/>
          <p14:tracePt t="11569" x="3211513" y="3228975"/>
          <p14:tracePt t="11577" x="3168650" y="3271838"/>
          <p14:tracePt t="11584" x="3117850" y="3322638"/>
          <p14:tracePt t="11592" x="3067050" y="3373438"/>
          <p14:tracePt t="11598" x="3016250" y="3424238"/>
          <p14:tracePt t="11606" x="2940050" y="3509963"/>
          <p14:tracePt t="11611" x="2871788" y="3568700"/>
          <p14:tracePt t="11618" x="2803525" y="3636963"/>
          <p14:tracePt t="11625" x="2735263" y="3722688"/>
          <p14:tracePt t="11632" x="2684463" y="3781425"/>
          <p14:tracePt t="11643" x="2625725" y="3849688"/>
          <p14:tracePt t="11647" x="2582863" y="3900488"/>
          <p14:tracePt t="11653" x="2565400" y="3925888"/>
          <p14:tracePt t="11660" x="2532063" y="3960813"/>
          <p14:tracePt t="11667" x="2524125" y="3976688"/>
          <p14:tracePt t="11678" x="2506663" y="4002088"/>
          <p14:tracePt t="11681" x="2497138" y="4011613"/>
          <p14:tracePt t="11689" x="2481263" y="4037013"/>
          <p14:tracePt t="11695" x="2463800" y="4052888"/>
          <p14:tracePt t="11702" x="2446338" y="4079875"/>
          <p14:tracePt t="11709" x="2438400" y="4087813"/>
          <p14:tracePt t="11716" x="2438400" y="4105275"/>
          <p14:tracePt t="11724" x="2420938" y="4121150"/>
          <p14:tracePt t="11730" x="2413000" y="4138613"/>
          <p14:tracePt t="11736" x="2405063" y="4156075"/>
          <p14:tracePt t="11744" x="2395538" y="4164013"/>
          <p14:tracePt t="11750" x="2395538" y="4181475"/>
          <p14:tracePt t="11758" x="2387600" y="4189413"/>
          <p14:tracePt t="11764" x="2379663" y="4197350"/>
          <p14:tracePt t="11773" x="2370138" y="4224338"/>
          <p14:tracePt t="11778" x="2362200" y="4232275"/>
          <p14:tracePt t="11785" x="2352675" y="4249738"/>
          <p14:tracePt t="11792" x="2352675" y="4275138"/>
          <p14:tracePt t="11800" x="2344738" y="4291013"/>
          <p14:tracePt t="11808" x="2336800" y="4316413"/>
          <p14:tracePt t="11814" x="2327275" y="4341813"/>
          <p14:tracePt t="11820" x="2311400" y="4368800"/>
          <p14:tracePt t="11827" x="2311400" y="4376738"/>
          <p14:tracePt t="11834" x="2301875" y="4394200"/>
          <p14:tracePt t="11842" x="2293938" y="4410075"/>
          <p14:tracePt t="11848" x="2293938" y="4419600"/>
          <p14:tracePt t="11857" x="2286000" y="4427538"/>
          <p14:tracePt t="11862" x="2286000" y="4435475"/>
          <p14:tracePt t="11876" x="2286000" y="4445000"/>
          <p14:tracePt t="11884" x="2286000" y="4452938"/>
          <p14:tracePt t="11892" x="2276475" y="4460875"/>
          <p14:tracePt t="11918" x="2276475" y="4470400"/>
          <p14:tracePt t="11960" x="2286000" y="4470400"/>
          <p14:tracePt t="11967" x="2301875" y="4470400"/>
          <p14:tracePt t="11975" x="2319338" y="4470400"/>
          <p14:tracePt t="11980" x="2336800" y="4452938"/>
          <p14:tracePt t="11990" x="2362200" y="4445000"/>
          <p14:tracePt t="11995" x="2395538" y="4427538"/>
          <p14:tracePt t="12000" x="2430463" y="4419600"/>
          <p14:tracePt t="12009" x="2489200" y="4384675"/>
          <p14:tracePt t="12014" x="2549525" y="4368800"/>
          <p14:tracePt t="12026" x="2616200" y="4341813"/>
          <p14:tracePt t="12028" x="2651125" y="4325938"/>
          <p14:tracePt t="12036" x="2693988" y="4308475"/>
          <p14:tracePt t="12044" x="2719388" y="4300538"/>
          <p14:tracePt t="12049" x="2744788" y="4291013"/>
          <p14:tracePt t="12058" x="2752725" y="4291013"/>
          <p14:tracePt t="12063" x="2760663" y="4291013"/>
          <p14:tracePt t="12070" x="2770188" y="4291013"/>
          <p14:tracePt t="12077" x="2770188" y="4283075"/>
          <p14:tracePt t="12084" x="2778125" y="4283075"/>
          <p14:tracePt t="12092" x="2786063" y="4283075"/>
          <p14:tracePt t="12141" x="2760663" y="4283075"/>
          <p14:tracePt t="12147" x="2719388" y="4283075"/>
          <p14:tracePt t="12154" x="2616200" y="4300538"/>
          <p14:tracePt t="12161" x="2497138" y="4325938"/>
          <p14:tracePt t="12168" x="2352675" y="4359275"/>
          <p14:tracePt t="12176" x="2260600" y="4376738"/>
          <p14:tracePt t="12181" x="2182813" y="4384675"/>
          <p14:tracePt t="12193" x="2124075" y="4394200"/>
          <p14:tracePt t="12196" x="2090738" y="4394200"/>
          <p14:tracePt t="12203" x="2055813" y="4394200"/>
          <p14:tracePt t="12210" x="2038350" y="4402138"/>
          <p14:tracePt t="12216" x="2012950" y="4402138"/>
          <p14:tracePt t="12225" x="1997075" y="4402138"/>
          <p14:tracePt t="12240" x="1987550" y="4402138"/>
          <p14:tracePt t="12246" x="1979613" y="4402138"/>
          <p14:tracePt t="12259" x="1971675" y="4402138"/>
          <p14:tracePt t="12266" x="1962150" y="4402138"/>
          <p14:tracePt t="12274" x="1954213" y="4402138"/>
          <p14:tracePt t="12308" x="1946275" y="4402138"/>
          <p14:tracePt t="12376" x="1954213" y="4402138"/>
          <p14:tracePt t="12384" x="1971675" y="4402138"/>
          <p14:tracePt t="12391" x="1979613" y="4402138"/>
          <p14:tracePt t="12397" x="2012950" y="4402138"/>
          <p14:tracePt t="12404" x="2055813" y="4402138"/>
          <p14:tracePt t="12411" x="2116138" y="4402138"/>
          <p14:tracePt t="12419" x="2174875" y="4402138"/>
          <p14:tracePt t="12426" x="2243138" y="4402138"/>
          <p14:tracePt t="12431" x="2327275" y="4402138"/>
          <p14:tracePt t="12441" x="2405063" y="4402138"/>
          <p14:tracePt t="12445" x="2455863" y="4402138"/>
          <p14:tracePt t="12453" x="2506663" y="4402138"/>
          <p14:tracePt t="12460" x="2549525" y="4402138"/>
          <p14:tracePt t="12467" x="2600325" y="4402138"/>
          <p14:tracePt t="12475" x="2633663" y="4402138"/>
          <p14:tracePt t="12481" x="2668588" y="4402138"/>
          <p14:tracePt t="12489" x="2701925" y="4402138"/>
          <p14:tracePt t="12495" x="2727325" y="4402138"/>
          <p14:tracePt t="12501" x="2752725" y="4402138"/>
          <p14:tracePt t="12510" x="2778125" y="4394200"/>
          <p14:tracePt t="12515" x="2803525" y="4394200"/>
          <p14:tracePt t="12528" x="2811463" y="4394200"/>
          <p14:tracePt t="12529" x="2828925" y="4394200"/>
          <p14:tracePt t="12538" x="2838450" y="4394200"/>
          <p14:tracePt t="12542" x="2854325" y="4394200"/>
          <p14:tracePt t="12550" x="2863850" y="4394200"/>
          <p14:tracePt t="12565" x="2879725" y="4394200"/>
          <p14:tracePt t="12571" x="2889250" y="4394200"/>
          <p14:tracePt t="12586" x="2905125" y="4394200"/>
          <p14:tracePt t="12607" x="2914650" y="4394200"/>
          <p14:tracePt t="12613" x="2922588" y="4394200"/>
          <p14:tracePt t="12620" x="2930525" y="4394200"/>
          <p14:tracePt t="12634" x="2940050" y="4394200"/>
          <p14:tracePt t="12642" x="2947988" y="4394200"/>
          <p14:tracePt t="12657" x="2955925" y="4394200"/>
          <p14:tracePt t="12664" x="2973388" y="4394200"/>
          <p14:tracePt t="12670" x="2973388" y="4384675"/>
          <p14:tracePt t="12676" x="2982913" y="4384675"/>
          <p14:tracePt t="12682" x="2998788" y="4384675"/>
          <p14:tracePt t="12692" x="2998788" y="4376738"/>
          <p14:tracePt t="12698" x="3008313" y="4376738"/>
          <p14:tracePt t="12703" x="3016250" y="4376738"/>
          <p14:tracePt t="12709" x="3024188" y="4376738"/>
          <p14:tracePt t="12716" x="3033713" y="4376738"/>
          <p14:tracePt t="12725" x="3041650" y="4376738"/>
          <p14:tracePt t="12745" x="3049588" y="4376738"/>
          <p14:tracePt t="12766" x="3059113" y="4376738"/>
          <p14:tracePt t="12780" x="3067050" y="4376738"/>
          <p14:tracePt t="12808" x="3074988" y="4376738"/>
          <p14:tracePt t="13045" x="3074988" y="4368800"/>
          <p14:tracePt t="13079" x="3067050" y="4368800"/>
          <p14:tracePt t="13094" x="3059113" y="4368800"/>
          <p14:tracePt t="13099" x="3059113" y="4359275"/>
          <p14:tracePt t="13677" x="3049588" y="4359275"/>
          <p14:tracePt t="13989" x="3041650" y="4359275"/>
          <p14:tracePt t="13995" x="3033713" y="4359275"/>
          <p14:tracePt t="14009" x="3024188" y="4359275"/>
          <p14:tracePt t="14016" x="3016250" y="4359275"/>
          <p14:tracePt t="14029" x="3008313" y="4359275"/>
          <p14:tracePt t="14043" x="2998788" y="4359275"/>
          <p14:tracePt t="14050" x="2990850" y="4351338"/>
          <p14:tracePt t="14065" x="2982913" y="4351338"/>
          <p14:tracePt t="14079" x="2973388" y="4351338"/>
          <p14:tracePt t="14086" x="2965450" y="4351338"/>
          <p14:tracePt t="14092" x="2940050" y="4351338"/>
          <p14:tracePt t="14099" x="2914650" y="4341813"/>
          <p14:tracePt t="14108" x="2889250" y="4333875"/>
          <p14:tracePt t="14113" x="2863850" y="4325938"/>
          <p14:tracePt t="14120" x="2811463" y="4316413"/>
          <p14:tracePt t="14127" x="2778125" y="4308475"/>
          <p14:tracePt t="14134" x="2760663" y="4300538"/>
          <p14:tracePt t="14142" x="2735263" y="4291013"/>
          <p14:tracePt t="14148" x="2709863" y="4283075"/>
          <p14:tracePt t="14157" x="2693988" y="4275138"/>
          <p14:tracePt t="14161" x="2676525" y="4275138"/>
          <p14:tracePt t="14168" x="2651125" y="4265613"/>
          <p14:tracePt t="14175" x="2625725" y="4257675"/>
          <p14:tracePt t="14182" x="2616200" y="4257675"/>
          <p14:tracePt t="14192" x="2600325" y="4249738"/>
          <p14:tracePt t="14196" x="2574925" y="4249738"/>
          <p14:tracePt t="14204" x="2549525" y="4240213"/>
          <p14:tracePt t="14210" x="2532063" y="4232275"/>
          <p14:tracePt t="14220" x="2506663" y="4224338"/>
          <p14:tracePt t="14228" x="2471738" y="4214813"/>
          <p14:tracePt t="14233" x="2455863" y="4206875"/>
          <p14:tracePt t="14241" x="2446338" y="4206875"/>
          <p14:tracePt t="14245" x="2430463" y="4197350"/>
          <p14:tracePt t="14253" x="2413000" y="4197350"/>
          <p14:tracePt t="14259" x="2405063" y="4197350"/>
          <p14:tracePt t="14268" x="2395538" y="4197350"/>
          <p14:tracePt t="14275" x="2387600" y="4197350"/>
          <p14:tracePt t="14279" x="2370138" y="4197350"/>
          <p14:tracePt t="14286" x="2362200" y="4197350"/>
          <p14:tracePt t="14294" x="2352675" y="4197350"/>
          <p14:tracePt t="14300" x="2344738" y="4197350"/>
          <p14:tracePt t="14308" x="2336800" y="4197350"/>
          <p14:tracePt t="14314" x="2327275" y="4197350"/>
          <p14:tracePt t="14325" x="2319338" y="4197350"/>
          <p14:tracePt t="14328" x="2311400" y="4197350"/>
          <p14:tracePt t="14335" x="2293938" y="4197350"/>
          <p14:tracePt t="14342" x="2286000" y="4197350"/>
          <p14:tracePt t="14350" x="2276475" y="4197350"/>
          <p14:tracePt t="14357" x="2260600" y="4197350"/>
          <p14:tracePt t="14364" x="2251075" y="4197350"/>
          <p14:tracePt t="14372" x="2243138" y="4197350"/>
          <p14:tracePt t="14380" x="2225675" y="4197350"/>
          <p14:tracePt t="14384" x="2217738" y="4197350"/>
          <p14:tracePt t="14391" x="2200275" y="4197350"/>
          <p14:tracePt t="14398" x="2182813" y="4197350"/>
          <p14:tracePt t="14407" x="2174875" y="4197350"/>
          <p14:tracePt t="14412" x="2157413" y="4206875"/>
          <p14:tracePt t="14420" x="2149475" y="4206875"/>
          <p14:tracePt t="14425" x="2132013" y="4214813"/>
          <p14:tracePt t="14433" x="2106613" y="4224338"/>
          <p14:tracePt t="14441" x="2098675" y="4224338"/>
          <p14:tracePt t="14446" x="2098675" y="4232275"/>
          <p14:tracePt t="14454" x="2081213" y="4232275"/>
          <p14:tracePt t="14460" x="2073275" y="4232275"/>
          <p14:tracePt t="14475" x="2065338" y="4232275"/>
          <p14:tracePt t="14481" x="2055813" y="4240213"/>
          <p14:tracePt t="14495" x="2055813" y="4249738"/>
          <p14:tracePt t="14504" x="2047875" y="4249738"/>
          <p14:tracePt t="14566" x="2055813" y="4249738"/>
          <p14:tracePt t="14574" x="2065338" y="4249738"/>
          <p14:tracePt t="14580" x="2090738" y="4249738"/>
          <p14:tracePt t="14587" x="2124075" y="4249738"/>
          <p14:tracePt t="14593" x="2166938" y="4257675"/>
          <p14:tracePt t="14602" x="2225675" y="4257675"/>
          <p14:tracePt t="14610" x="2311400" y="4257675"/>
          <p14:tracePt t="14614" x="2379663" y="4257675"/>
          <p14:tracePt t="14620" x="2438400" y="4257675"/>
          <p14:tracePt t="14627" x="2481263" y="4257675"/>
          <p14:tracePt t="14634" x="2524125" y="4257675"/>
          <p14:tracePt t="14641" x="2582863" y="4257675"/>
          <p14:tracePt t="14649" x="2625725" y="4257675"/>
          <p14:tracePt t="14657" x="2668588" y="4257675"/>
          <p14:tracePt t="14662" x="2727325" y="4257675"/>
          <p14:tracePt t="14669" x="2770188" y="4257675"/>
          <p14:tracePt t="14676" x="2811463" y="4257675"/>
          <p14:tracePt t="14684" x="2846388" y="4257675"/>
          <p14:tracePt t="14691" x="2879725" y="4257675"/>
          <p14:tracePt t="14697" x="2905125" y="4257675"/>
          <p14:tracePt t="14705" x="2914650" y="4257675"/>
          <p14:tracePt t="14711" x="2930525" y="4257675"/>
          <p14:tracePt t="14725" x="2947988" y="4257675"/>
          <p14:tracePt t="14731" x="2955925" y="4257675"/>
          <p14:tracePt t="14745" x="2965450" y="4257675"/>
          <p14:tracePt t="14760" x="2973388" y="4257675"/>
          <p14:tracePt t="14767" x="2982913" y="4257675"/>
          <p14:tracePt t="14789" x="2982913" y="4265613"/>
          <p14:tracePt t="14801" x="2982913" y="4275138"/>
          <p14:tracePt t="14816" x="2965450" y="4283075"/>
          <p14:tracePt t="14824" x="2940050" y="4300538"/>
          <p14:tracePt t="14829" x="2922588" y="4300538"/>
          <p14:tracePt t="14835" x="2889250" y="4308475"/>
          <p14:tracePt t="14843" x="2863850" y="4325938"/>
          <p14:tracePt t="14849" x="2828925" y="4325938"/>
          <p14:tracePt t="14859" x="2811463" y="4333875"/>
          <p14:tracePt t="14864" x="2795588" y="4341813"/>
          <p14:tracePt t="14872" x="2778125" y="4351338"/>
          <p14:tracePt t="14878" x="2770188" y="4351338"/>
          <p14:tracePt t="14884" x="2752725" y="4351338"/>
          <p14:tracePt t="14891" x="2744788" y="4359275"/>
          <p14:tracePt t="14908" x="2727325" y="4359275"/>
          <p14:tracePt t="14912" x="2719388" y="4359275"/>
          <p14:tracePt t="14927" x="2709863" y="4359275"/>
          <p14:tracePt t="14933" x="2701925" y="4359275"/>
          <p14:tracePt t="14942" x="2693988" y="4359275"/>
          <p14:tracePt t="15010" x="2719388" y="4341813"/>
          <p14:tracePt t="15016" x="2752725" y="4316413"/>
          <p14:tracePt t="15024" x="2846388" y="4257675"/>
          <p14:tracePt t="15030" x="2965450" y="4189413"/>
          <p14:tracePt t="15038" x="3084513" y="4130675"/>
          <p14:tracePt t="15044" x="3160713" y="4087813"/>
          <p14:tracePt t="15051" x="3211513" y="4070350"/>
          <p14:tracePt t="15058" x="3228975" y="4062413"/>
          <p14:tracePt t="15065" x="3244850" y="4052888"/>
          <p14:tracePt t="15074" x="3262313" y="4052888"/>
          <p14:tracePt t="15086" x="3270250" y="4052888"/>
          <p14:tracePt t="15093" x="3279775" y="4052888"/>
          <p14:tracePt t="15122" x="3287713" y="4052888"/>
          <p14:tracePt t="15163" x="3287713" y="4062413"/>
          <p14:tracePt t="15170" x="3279775" y="4062413"/>
          <p14:tracePt t="15176" x="3262313" y="4070350"/>
          <p14:tracePt t="15183" x="3262313" y="4079875"/>
          <p14:tracePt t="15191" x="3244850" y="4087813"/>
          <p14:tracePt t="15197" x="3236913" y="4087813"/>
          <p14:tracePt t="15204" x="3228975" y="4095750"/>
          <p14:tracePt t="15211" x="3219450" y="4105275"/>
          <p14:tracePt t="15218" x="3211513" y="4105275"/>
          <p14:tracePt t="15225" x="3211513" y="4113213"/>
          <p14:tracePt t="15231" x="3203575" y="4113213"/>
          <p14:tracePt t="15241" x="3203575" y="4121150"/>
          <p14:tracePt t="15245" x="3194050" y="4121150"/>
          <p14:tracePt t="15254" x="3194050" y="4130675"/>
          <p14:tracePt t="15260" x="3186113" y="4130675"/>
          <p14:tracePt t="15289" x="3178175" y="4130675"/>
          <p14:tracePt t="15532" x="3168650" y="4130675"/>
          <p14:tracePt t="15545" x="3160713" y="4130675"/>
          <p14:tracePt t="15587" x="3152775" y="4130675"/>
          <p14:tracePt t="15643" x="3143250" y="4130675"/>
          <p14:tracePt t="15705" x="3143250" y="4138613"/>
          <p14:tracePt t="15769" x="3135313" y="4146550"/>
          <p14:tracePt t="15776" x="3127375" y="4146550"/>
          <p14:tracePt t="15783" x="3117850" y="4146550"/>
          <p14:tracePt t="15791" x="3117850" y="4156075"/>
          <p14:tracePt t="15795" x="3109913" y="4156075"/>
          <p14:tracePt t="15801" x="3100388" y="4164013"/>
          <p14:tracePt t="15816" x="3092450" y="4171950"/>
          <p14:tracePt t="15825" x="3084513" y="4171950"/>
          <p14:tracePt t="15829" x="3074988" y="4171950"/>
          <p14:tracePt t="15843" x="3067050" y="4171950"/>
          <p14:tracePt t="15851" x="3059113" y="4181475"/>
          <p14:tracePt t="15865" x="3059113" y="4189413"/>
          <p14:tracePt t="15874" x="3049588" y="4189413"/>
          <p14:tracePt t="15878" x="3041650" y="4189413"/>
          <p14:tracePt t="15885" x="3033713" y="4189413"/>
          <p14:tracePt t="15907" x="3024188" y="4189413"/>
          <p14:tracePt t="15928" x="3016250" y="4189413"/>
          <p14:tracePt t="15956" x="3008313" y="4189413"/>
          <p14:tracePt t="15976" x="2998788" y="4189413"/>
          <p14:tracePt t="15983" x="2990850" y="4189413"/>
          <p14:tracePt t="16004" x="2982913" y="4189413"/>
          <p14:tracePt t="16017" x="2973388" y="4189413"/>
          <p14:tracePt t="16031" x="2973388" y="4181475"/>
          <p14:tracePt t="16059" x="2973388" y="4164013"/>
          <p14:tracePt t="16066" x="2973388" y="4156075"/>
          <p14:tracePt t="16074" x="2973388" y="4146550"/>
          <p14:tracePt t="16080" x="2973388" y="4121150"/>
          <p14:tracePt t="16087" x="2973388" y="4105275"/>
          <p14:tracePt t="16093" x="2982913" y="4087813"/>
          <p14:tracePt t="16100" x="2990850" y="4062413"/>
          <p14:tracePt t="16108" x="3008313" y="4037013"/>
          <p14:tracePt t="16114" x="3016250" y="4011613"/>
          <p14:tracePt t="16123" x="3024188" y="4002088"/>
          <p14:tracePt t="16128" x="3033713" y="3986213"/>
          <p14:tracePt t="16135" x="3033713" y="3976688"/>
          <p14:tracePt t="16142" x="3041650" y="3968750"/>
          <p14:tracePt t="16149" x="3049588" y="3951288"/>
          <p14:tracePt t="16157" x="3059113" y="3943350"/>
          <p14:tracePt t="16163" x="3067050" y="3935413"/>
          <p14:tracePt t="16171" x="3067050" y="3925888"/>
          <p14:tracePt t="16176" x="3074988" y="3908425"/>
          <p14:tracePt t="16184" x="3084513" y="3900488"/>
          <p14:tracePt t="16191" x="3100388" y="3875088"/>
          <p14:tracePt t="16197" x="3117850" y="3849688"/>
          <p14:tracePt t="16207" x="3127375" y="3824288"/>
          <p14:tracePt t="16211" x="3127375" y="3816350"/>
          <p14:tracePt t="16218" x="3143250" y="3798888"/>
          <p14:tracePt t="16226" x="3152775" y="3773488"/>
          <p14:tracePt t="16232" x="3168650" y="3738563"/>
          <p14:tracePt t="16241" x="3178175" y="3713163"/>
          <p14:tracePt t="16246" x="3194050" y="3697288"/>
          <p14:tracePt t="16253" x="3194050" y="3679825"/>
          <p14:tracePt t="16260" x="3211513" y="3662363"/>
          <p14:tracePt t="16268" x="3219450" y="3636963"/>
          <p14:tracePt t="16275" x="3219450" y="3629025"/>
          <p14:tracePt t="16281" x="3228975" y="3611563"/>
          <p14:tracePt t="16290" x="3236913" y="3603625"/>
          <p14:tracePt t="16295" x="3236913" y="3594100"/>
          <p14:tracePt t="16303" x="3244850" y="3578225"/>
          <p14:tracePt t="16310" x="3262313" y="3560763"/>
          <p14:tracePt t="16316" x="3270250" y="3535363"/>
          <p14:tracePt t="16324" x="3270250" y="3509963"/>
          <p14:tracePt t="16330" x="3287713" y="3484563"/>
          <p14:tracePt t="16337" x="3305175" y="3449638"/>
          <p14:tracePt t="16343" x="3338513" y="3416300"/>
          <p14:tracePt t="16350" x="3363913" y="3365500"/>
          <p14:tracePt t="16358" x="3389313" y="3322638"/>
          <p14:tracePt t="16364" x="3424238" y="3263900"/>
          <p14:tracePt t="16374" x="3467100" y="3211513"/>
          <p14:tracePt t="16378" x="3533775" y="3144838"/>
          <p14:tracePt t="16385" x="3576638" y="3084513"/>
          <p14:tracePt t="16392" x="3611563" y="3041650"/>
          <p14:tracePt t="16399" x="3636963" y="3016250"/>
          <p14:tracePt t="16408" x="3662363" y="2990850"/>
          <p14:tracePt t="16413" x="3678238" y="2982913"/>
          <p14:tracePt t="16420" x="3687763" y="2965450"/>
          <p14:tracePt t="16427" x="3703638" y="2949575"/>
          <p14:tracePt t="16434" x="3721100" y="2940050"/>
          <p14:tracePt t="16442" x="3738563" y="2922588"/>
          <p14:tracePt t="16457" x="3763963" y="2914650"/>
          <p14:tracePt t="16462" x="3789363" y="2897188"/>
          <p14:tracePt t="16470" x="3814763" y="2881313"/>
          <p14:tracePt t="16475" x="3832225" y="2871788"/>
          <p14:tracePt t="16483" x="3865563" y="2855913"/>
          <p14:tracePt t="16490" x="3925888" y="2838450"/>
          <p14:tracePt t="16497" x="4002088" y="2813050"/>
          <p14:tracePt t="16503" x="4103688" y="2778125"/>
          <p14:tracePt t="16510" x="4197350" y="2744788"/>
          <p14:tracePt t="16518" x="4281488" y="2727325"/>
          <p14:tracePt t="16524" x="4359275" y="2701925"/>
          <p14:tracePt t="16532" x="4425950" y="2701925"/>
          <p14:tracePt t="16541" x="4519613" y="2693988"/>
          <p14:tracePt t="16546" x="4587875" y="2693988"/>
          <p14:tracePt t="16554" x="4646613" y="2693988"/>
          <p14:tracePt t="16559" x="4706938" y="2693988"/>
          <p14:tracePt t="16566" x="4732338" y="2693988"/>
          <p14:tracePt t="16574" x="4765675" y="2701925"/>
          <p14:tracePt t="16580" x="4791075" y="2711450"/>
          <p14:tracePt t="16587" x="4826000" y="2719388"/>
          <p14:tracePt t="16594" x="4859338" y="2727325"/>
          <p14:tracePt t="16600" x="4876800" y="2736850"/>
          <p14:tracePt t="16608" x="4910138" y="2744788"/>
          <p14:tracePt t="16615" x="4935538" y="2752725"/>
          <p14:tracePt t="16623" x="4962525" y="2770188"/>
          <p14:tracePt t="16629" x="4995863" y="2778125"/>
          <p14:tracePt t="16635" x="5013325" y="2778125"/>
          <p14:tracePt t="16642" x="5046663" y="2795588"/>
          <p14:tracePt t="16649" x="5080000" y="2805113"/>
          <p14:tracePt t="16658" x="5114925" y="2813050"/>
          <p14:tracePt t="16663" x="5140325" y="2830513"/>
          <p14:tracePt t="16671" x="5173663" y="2830513"/>
          <p14:tracePt t="16677" x="5208588" y="2838450"/>
          <p14:tracePt t="16685" x="5224463" y="2855913"/>
          <p14:tracePt t="16692" x="5259388" y="2871788"/>
          <p14:tracePt t="16699" x="5284788" y="2881313"/>
          <p14:tracePt t="16707" x="5310188" y="2897188"/>
          <p14:tracePt t="16712" x="5335588" y="2914650"/>
          <p14:tracePt t="16718" x="5343525" y="2932113"/>
          <p14:tracePt t="16726" x="5368925" y="2949575"/>
          <p14:tracePt t="16732" x="5386388" y="2957513"/>
          <p14:tracePt t="16741" x="5403850" y="2982913"/>
          <p14:tracePt t="16746" x="5421313" y="3000375"/>
          <p14:tracePt t="16758" x="5437188" y="3016250"/>
          <p14:tracePt t="16761" x="5454650" y="3041650"/>
          <p14:tracePt t="16768" x="5472113" y="3059113"/>
          <p14:tracePt t="16774" x="5487988" y="3084513"/>
          <p14:tracePt t="16782" x="5505450" y="3109913"/>
          <p14:tracePt t="16790" x="5522913" y="3135313"/>
          <p14:tracePt t="16795" x="5538788" y="3160713"/>
          <p14:tracePt t="16803" x="5565775" y="3186113"/>
          <p14:tracePt t="16809" x="5581650" y="3221038"/>
          <p14:tracePt t="16817" x="5599113" y="3238500"/>
          <p14:tracePt t="16824" x="5616575" y="3271838"/>
          <p14:tracePt t="16831" x="5624513" y="3297238"/>
          <p14:tracePt t="16837" x="5641975" y="3322638"/>
          <p14:tracePt t="16844" x="5657850" y="3355975"/>
          <p14:tracePt t="16851" x="5675313" y="3390900"/>
          <p14:tracePt t="16858" x="5692775" y="3424238"/>
          <p14:tracePt t="16876" x="5718175" y="3492500"/>
          <p14:tracePt t="16879" x="5735638" y="3527425"/>
          <p14:tracePt t="16886" x="5743575" y="3560763"/>
          <p14:tracePt t="16893" x="5751513" y="3586163"/>
          <p14:tracePt t="16899" x="5761038" y="3603625"/>
          <p14:tracePt t="16907" x="5761038" y="3619500"/>
          <p14:tracePt t="16913" x="5761038" y="3646488"/>
          <p14:tracePt t="16921" x="5768975" y="3662363"/>
          <p14:tracePt t="16927" x="5768975" y="3679825"/>
          <p14:tracePt t="16934" x="5776913" y="3697288"/>
          <p14:tracePt t="16941" x="5776913" y="3722688"/>
          <p14:tracePt t="16948" x="5776913" y="3738563"/>
          <p14:tracePt t="16957" x="5776913" y="3763963"/>
          <p14:tracePt t="16962" x="5776913" y="3798888"/>
          <p14:tracePt t="16970" x="5776913" y="3824288"/>
          <p14:tracePt t="16976" x="5776913" y="3849688"/>
          <p14:tracePt t="16986" x="5776913" y="3883025"/>
          <p14:tracePt t="16992" x="5776913" y="3917950"/>
          <p14:tracePt t="16997" x="5776913" y="3943350"/>
          <p14:tracePt t="17004" x="5768975" y="3968750"/>
          <p14:tracePt t="17010" x="5768975" y="3994150"/>
          <p14:tracePt t="17017" x="5761038" y="4027488"/>
          <p14:tracePt t="17026" x="5751513" y="4052888"/>
          <p14:tracePt t="17031" x="5751513" y="4070350"/>
          <p14:tracePt t="17041" x="5735638" y="4105275"/>
          <p14:tracePt t="17045" x="5726113" y="4130675"/>
          <p14:tracePt t="17052" x="5718175" y="4164013"/>
          <p14:tracePt t="17059" x="5700713" y="4189413"/>
          <p14:tracePt t="17066" x="5692775" y="4214813"/>
          <p14:tracePt t="17075" x="5683250" y="4240213"/>
          <p14:tracePt t="17080" x="5675313" y="4275138"/>
          <p14:tracePt t="17088" x="5657850" y="4300538"/>
          <p14:tracePt t="17094" x="5649913" y="4325938"/>
          <p14:tracePt t="17101" x="5632450" y="4341813"/>
          <p14:tracePt t="17108" x="5624513" y="4359275"/>
          <p14:tracePt t="17115" x="5616575" y="4384675"/>
          <p14:tracePt t="17125" x="5607050" y="4402138"/>
          <p14:tracePt t="17129" x="5599113" y="4410075"/>
          <p14:tracePt t="17136" x="5599113" y="4419600"/>
          <p14:tracePt t="17142" x="5599113" y="4435475"/>
          <p14:tracePt t="17158" x="5591175" y="4452938"/>
          <p14:tracePt t="17164" x="5581650" y="4470400"/>
          <p14:tracePt t="17172" x="5573713" y="4478338"/>
          <p14:tracePt t="17177" x="5565775" y="4495800"/>
          <p14:tracePt t="17185" x="5556250" y="4513263"/>
          <p14:tracePt t="17192" x="5556250" y="4529138"/>
          <p14:tracePt t="17198" x="5538788" y="4546600"/>
          <p14:tracePt t="17207" x="5522913" y="4572000"/>
          <p14:tracePt t="17212" x="5505450" y="4597400"/>
          <p14:tracePt t="17220" x="5497513" y="4622800"/>
          <p14:tracePt t="17226" x="5480050" y="4630738"/>
          <p14:tracePt t="17234" x="5480050" y="4648200"/>
          <p14:tracePt t="17240" x="5472113" y="4665663"/>
          <p14:tracePt t="17247" x="5462588" y="4673600"/>
          <p14:tracePt t="17255" x="5446713" y="4691063"/>
          <p14:tracePt t="17261" x="5429250" y="4708525"/>
          <p14:tracePt t="17268" x="5403850" y="4733925"/>
          <p14:tracePt t="17275" x="5378450" y="4759325"/>
          <p14:tracePt t="17282" x="5353050" y="4792663"/>
          <p14:tracePt t="17291" x="5318125" y="4818063"/>
          <p14:tracePt t="17296" x="5292725" y="4843463"/>
          <p14:tracePt t="17302" x="5259388" y="4878388"/>
          <p14:tracePt t="17310" x="5233988" y="4894263"/>
          <p14:tracePt t="17317" x="5191125" y="4929188"/>
          <p14:tracePt t="17323" x="5165725" y="4962525"/>
          <p14:tracePt t="17331" x="5140325" y="4979988"/>
          <p14:tracePt t="17338" x="5122863" y="4997450"/>
          <p14:tracePt t="17344" x="5106988" y="5013325"/>
          <p14:tracePt t="17351" x="5080000" y="5030788"/>
          <p14:tracePt t="17358" x="5054600" y="5038725"/>
          <p14:tracePt t="17365" x="5029200" y="5056188"/>
          <p14:tracePt t="17374" x="5013325" y="5073650"/>
          <p14:tracePt t="17379" x="4987925" y="5091113"/>
          <p14:tracePt t="17386" x="4953000" y="5099050"/>
          <p14:tracePt t="17393" x="4919663" y="5116513"/>
          <p14:tracePt t="17400" x="4884738" y="5124450"/>
          <p14:tracePt t="17408" x="4833938" y="5141913"/>
          <p14:tracePt t="17414" x="4800600" y="5149850"/>
          <p14:tracePt t="17422" x="4775200" y="5157788"/>
          <p14:tracePt t="17427" x="4740275" y="5167313"/>
          <p14:tracePt t="17434" x="4706938" y="5175250"/>
          <p14:tracePt t="17442" x="4673600" y="5175250"/>
          <p14:tracePt t="17449" x="4646613" y="5183188"/>
          <p14:tracePt t="17457" x="4621213" y="5183188"/>
          <p14:tracePt t="17462" x="4579938" y="5183188"/>
          <p14:tracePt t="17470" x="4545013" y="5183188"/>
          <p14:tracePt t="17476" x="4503738" y="5183188"/>
          <p14:tracePt t="17484" x="4460875" y="5183188"/>
          <p14:tracePt t="17491" x="4425950" y="5175250"/>
          <p14:tracePt t="17497" x="4375150" y="5157788"/>
          <p14:tracePt t="17507" x="4341813" y="5149850"/>
          <p14:tracePt t="17511" x="4316413" y="5132388"/>
          <p14:tracePt t="17519" x="4273550" y="5116513"/>
          <p14:tracePt t="17525" x="4240213" y="5099050"/>
          <p14:tracePt t="17533" x="4205288" y="5064125"/>
          <p14:tracePt t="17540" x="4162425" y="5038725"/>
          <p14:tracePt t="17545" x="4129088" y="5022850"/>
          <p14:tracePt t="17553" x="4095750" y="4997450"/>
          <p14:tracePt t="17559" x="4070350" y="4972050"/>
          <p14:tracePt t="17567" x="4044950" y="4954588"/>
          <p14:tracePt t="17575" x="4027488" y="4937125"/>
          <p14:tracePt t="17580" x="4017963" y="4929188"/>
          <p14:tracePt t="17591" x="4002088" y="4911725"/>
          <p14:tracePt t="17594" x="3976688" y="4886325"/>
          <p14:tracePt t="17602" x="3959225" y="4868863"/>
          <p14:tracePt t="17608" x="3941763" y="4843463"/>
          <p14:tracePt t="17615" x="3916363" y="4818063"/>
          <p14:tracePt t="17624" x="3890963" y="4784725"/>
          <p14:tracePt t="17629" x="3873500" y="4759325"/>
          <p14:tracePt t="17636" x="3848100" y="4724400"/>
          <p14:tracePt t="17643" x="3832225" y="4691063"/>
          <p14:tracePt t="17650" x="3814763" y="4657725"/>
          <p14:tracePt t="17657" x="3797300" y="4630738"/>
          <p14:tracePt t="17665" x="3781425" y="4605338"/>
          <p14:tracePt t="17674" x="3763963" y="4572000"/>
          <p14:tracePt t="17678" x="3746500" y="4538663"/>
          <p14:tracePt t="17685" x="3738563" y="4503738"/>
          <p14:tracePt t="17692" x="3721100" y="4486275"/>
          <p14:tracePt t="17699" x="3713163" y="4460875"/>
          <p14:tracePt t="17707" x="3703638" y="4419600"/>
          <p14:tracePt t="17713" x="3687763" y="4394200"/>
          <p14:tracePt t="17720" x="3687763" y="4368800"/>
          <p14:tracePt t="17726" x="3678238" y="4333875"/>
          <p14:tracePt t="17734" x="3652838" y="4275138"/>
          <p14:tracePt t="17741" x="3644900" y="4232275"/>
          <p14:tracePt t="17748" x="3636963" y="4181475"/>
          <p14:tracePt t="17756" x="3636963" y="4164013"/>
          <p14:tracePt t="17761" x="3627438" y="4130675"/>
          <p14:tracePt t="17770" x="3627438" y="4095750"/>
          <p14:tracePt t="17775" x="3627438" y="4052888"/>
          <p14:tracePt t="17783" x="3627438" y="4019550"/>
          <p14:tracePt t="17791" x="3627438" y="4002088"/>
          <p14:tracePt t="17796" x="3627438" y="3968750"/>
          <p14:tracePt t="17804" x="3627438" y="3925888"/>
          <p14:tracePt t="17810" x="3636963" y="3892550"/>
          <p14:tracePt t="17817" x="3644900" y="3857625"/>
          <p14:tracePt t="17825" x="3644900" y="3832225"/>
          <p14:tracePt t="17830" x="3652838" y="3816350"/>
          <p14:tracePt t="17840" x="3662363" y="3790950"/>
          <p14:tracePt t="17844" x="3670300" y="3748088"/>
          <p14:tracePt t="17851" x="3687763" y="3722688"/>
          <p14:tracePt t="17858" x="3695700" y="3697288"/>
          <p14:tracePt t="17866" x="3703638" y="3671888"/>
          <p14:tracePt t="17874" x="3729038" y="3636963"/>
          <p14:tracePt t="17881" x="3746500" y="3603625"/>
          <p14:tracePt t="17887" x="3763963" y="3568700"/>
          <p14:tracePt t="17893" x="3789363" y="3543300"/>
          <p14:tracePt t="17900" x="3814763" y="3509963"/>
          <p14:tracePt t="17907" x="3840163" y="3484563"/>
          <p14:tracePt t="17917" x="3873500" y="3441700"/>
          <p14:tracePt t="17923" x="3916363" y="3408363"/>
          <p14:tracePt t="17928" x="3951288" y="3382963"/>
          <p14:tracePt t="17935" x="3992563" y="3348038"/>
          <p14:tracePt t="17941" x="4017963" y="3322638"/>
          <p14:tracePt t="17948" x="4052888" y="3305175"/>
          <p14:tracePt t="17957" x="4070350" y="3289300"/>
          <p14:tracePt t="17963" x="4095750" y="3289300"/>
          <p14:tracePt t="17970" x="4121150" y="3271838"/>
          <p14:tracePt t="17976" x="4154488" y="3271838"/>
          <p14:tracePt t="17984" x="4171950" y="3263900"/>
          <p14:tracePt t="17990" x="4205288" y="3254375"/>
          <p14:tracePt t="17998" x="4240213" y="3254375"/>
          <p14:tracePt t="18007" x="4273550" y="3246438"/>
          <p14:tracePt t="18011" x="4316413" y="3246438"/>
          <p14:tracePt t="18018" x="4375150" y="3246438"/>
          <p14:tracePt t="18026" x="4443413" y="3246438"/>
          <p14:tracePt t="18034" x="4519613" y="3246438"/>
          <p14:tracePt t="18041" x="4579938" y="3246438"/>
          <p14:tracePt t="18046" x="4646613" y="3246438"/>
          <p14:tracePt t="18056" x="4706938" y="3254375"/>
          <p14:tracePt t="18060" x="4765675" y="3263900"/>
          <p14:tracePt t="18068" x="4808538" y="3263900"/>
          <p14:tracePt t="18074" x="4868863" y="3289300"/>
          <p14:tracePt t="18081" x="4919663" y="3297238"/>
          <p14:tracePt t="18090" x="4945063" y="3305175"/>
          <p14:tracePt t="18095" x="4978400" y="3322638"/>
          <p14:tracePt t="18103" x="5003800" y="3330575"/>
          <p14:tracePt t="18108" x="5038725" y="3340100"/>
          <p14:tracePt t="18117" x="5064125" y="3355975"/>
          <p14:tracePt t="18124" x="5097463" y="3355975"/>
          <p14:tracePt t="18130" x="5122863" y="3365500"/>
          <p14:tracePt t="18137" x="5140325" y="3382963"/>
          <p14:tracePt t="18143" x="5157788" y="3390900"/>
          <p14:tracePt t="18150" x="5183188" y="3398838"/>
          <p14:tracePt t="18158" x="5208588" y="3408363"/>
          <p14:tracePt t="18165" x="5216525" y="3424238"/>
          <p14:tracePt t="18174" x="5241925" y="3433763"/>
          <p14:tracePt t="18178" x="5259388" y="3441700"/>
          <p14:tracePt t="18186" x="5276850" y="3449638"/>
          <p14:tracePt t="18192" x="5284788" y="3467100"/>
          <p14:tracePt t="18200" x="5302250" y="3484563"/>
          <p14:tracePt t="18207" x="5327650" y="3492500"/>
          <p14:tracePt t="18213" x="5343525" y="3509963"/>
          <p14:tracePt t="18222" x="5360988" y="3517900"/>
          <p14:tracePt t="18227" x="5368925" y="3535363"/>
          <p14:tracePt t="18235" x="5386388" y="3543300"/>
          <p14:tracePt t="18241" x="5403850" y="3560763"/>
          <p14:tracePt t="18247" x="5411788" y="3568700"/>
          <p14:tracePt t="18258" x="5421313" y="3578225"/>
          <p14:tracePt t="18262" x="5437188" y="3594100"/>
          <p14:tracePt t="18270" x="5446713" y="3611563"/>
          <p14:tracePt t="18276" x="5462588" y="3629025"/>
          <p14:tracePt t="18283" x="5480050" y="3629025"/>
          <p14:tracePt t="18290" x="5487988" y="3646488"/>
          <p14:tracePt t="18296" x="5497513" y="3662363"/>
          <p14:tracePt t="18305" x="5505450" y="3679825"/>
          <p14:tracePt t="18310" x="5513388" y="3679825"/>
          <p14:tracePt t="18317" x="5522913" y="3697288"/>
          <p14:tracePt t="18324" x="5530850" y="3705225"/>
          <p14:tracePt t="18331" x="5538788" y="3705225"/>
          <p14:tracePt t="18341" x="5548313" y="3722688"/>
          <p14:tracePt t="18345" x="5556250" y="3730625"/>
          <p14:tracePt t="18355" x="5565775" y="3738563"/>
          <p14:tracePt t="18360" x="5573713" y="3756025"/>
          <p14:tracePt t="18368" x="5581650" y="3763963"/>
          <p14:tracePt t="18374" x="5591175" y="3773488"/>
          <p14:tracePt t="18379" x="5599113" y="3790950"/>
          <p14:tracePt t="18389" x="5616575" y="3806825"/>
          <p14:tracePt t="18396" x="5624513" y="3824288"/>
          <p14:tracePt t="18400" x="5641975" y="3841750"/>
          <p14:tracePt t="18407" x="5649913" y="3867150"/>
          <p14:tracePt t="18414" x="5657850" y="3892550"/>
          <p14:tracePt t="18424" x="5675313" y="3917950"/>
          <p14:tracePt t="18428" x="5692775" y="3943350"/>
          <p14:tracePt t="18436" x="5700713" y="3960813"/>
          <p14:tracePt t="18443" x="5708650" y="3986213"/>
          <p14:tracePt t="18450" x="5718175" y="4011613"/>
          <p14:tracePt t="18457" x="5726113" y="4044950"/>
          <p14:tracePt t="18464" x="5735638" y="4062413"/>
          <p14:tracePt t="18470" x="5743575" y="4087813"/>
          <p14:tracePt t="18477" x="5751513" y="4113213"/>
          <p14:tracePt t="18484" x="5761038" y="4138613"/>
          <p14:tracePt t="18491" x="5761038" y="4156075"/>
          <p14:tracePt t="18499" x="5761038" y="4181475"/>
          <p14:tracePt t="18507" x="5761038" y="4206875"/>
          <p14:tracePt t="18513" x="5768975" y="4240213"/>
          <p14:tracePt t="18519" x="5768975" y="4265613"/>
          <p14:tracePt t="18525" x="5768975" y="4300538"/>
          <p14:tracePt t="18533" x="5768975" y="4341813"/>
          <p14:tracePt t="18540" x="5768975" y="4376738"/>
          <p14:tracePt t="18546" x="5768975" y="4419600"/>
          <p14:tracePt t="18558" x="5768975" y="4460875"/>
          <p14:tracePt t="18560" x="5768975" y="4495800"/>
          <p14:tracePt t="18568" x="5768975" y="4529138"/>
          <p14:tracePt t="18574" x="5768975" y="4546600"/>
          <p14:tracePt t="18582" x="5768975" y="4564063"/>
          <p14:tracePt t="18590" x="5768975" y="4589463"/>
          <p14:tracePt t="18596" x="5761038" y="4597400"/>
          <p14:tracePt t="18604" x="5761038" y="4614863"/>
          <p14:tracePt t="18609" x="5751513" y="4630738"/>
          <p14:tracePt t="18616" x="5751513" y="4640263"/>
          <p14:tracePt t="18623" x="5751513" y="4657725"/>
          <p14:tracePt t="18630" x="5743575" y="4673600"/>
          <p14:tracePt t="18639" x="5743575" y="4683125"/>
          <p14:tracePt t="18644" x="5735638" y="4699000"/>
          <p14:tracePt t="18650" x="5735638" y="4724400"/>
          <p14:tracePt t="18657" x="5726113" y="4733925"/>
          <p14:tracePt t="18664" x="5726113" y="4749800"/>
          <p14:tracePt t="18674" x="5718175" y="4775200"/>
          <p14:tracePt t="18678" x="5708650" y="4792663"/>
          <p14:tracePt t="18687" x="5708650" y="4810125"/>
          <p14:tracePt t="18693" x="5700713" y="4835525"/>
          <p14:tracePt t="18699" x="5692775" y="4843463"/>
          <p14:tracePt t="18708" x="5683250" y="4868863"/>
          <p14:tracePt t="18713" x="5683250" y="4894263"/>
          <p14:tracePt t="18722" x="5675313" y="4911725"/>
          <p14:tracePt t="18727" x="5667375" y="4929188"/>
          <p14:tracePt t="18734" x="5657850" y="4946650"/>
          <p14:tracePt t="18741" x="5649913" y="4972050"/>
          <p14:tracePt t="18748" x="5641975" y="4997450"/>
          <p14:tracePt t="18757" x="5632450" y="5005388"/>
          <p14:tracePt t="18762" x="5624513" y="5030788"/>
          <p14:tracePt t="18770" x="5616575" y="5048250"/>
          <p14:tracePt t="18776" x="5607050" y="5073650"/>
          <p14:tracePt t="18783" x="5591175" y="5081588"/>
          <p14:tracePt t="18791" x="5581650" y="5099050"/>
          <p14:tracePt t="18796" x="5581650" y="5124450"/>
          <p14:tracePt t="18806" x="5573713" y="5132388"/>
          <p14:tracePt t="18811" x="5573713" y="5149850"/>
          <p14:tracePt t="18817" x="5565775" y="5167313"/>
          <p14:tracePt t="18824" x="5556250" y="5175250"/>
          <p14:tracePt t="18831" x="5548313" y="5192713"/>
          <p14:tracePt t="18841" x="5538788" y="5208588"/>
          <p14:tracePt t="18845" x="5530850" y="5218113"/>
          <p14:tracePt t="18853" x="5530850" y="5226050"/>
          <p14:tracePt t="18859" x="5530850" y="5235575"/>
          <p14:tracePt t="18866" x="5522913" y="5243513"/>
          <p14:tracePt t="18874" x="5522913" y="5251450"/>
          <p14:tracePt t="18880" x="5522913" y="5260975"/>
          <p14:tracePt t="18889" x="5513388" y="5268913"/>
          <p14:tracePt t="18902" x="5505450" y="5276850"/>
          <p14:tracePt t="18907" x="5505450" y="5286375"/>
          <p14:tracePt t="18917" x="5505450" y="5294313"/>
          <p14:tracePt t="18936" x="5497513" y="5302250"/>
          <p14:tracePt t="18950" x="5497513" y="5311775"/>
          <p14:tracePt t="18985" x="5497513" y="5319713"/>
          <p14:tracePt t="19458" x="5497513" y="5311775"/>
          <p14:tracePt t="19472" x="5497513" y="5302250"/>
          <p14:tracePt t="19506" x="5497513" y="5294313"/>
          <p14:tracePt t="19520" x="5487988" y="5286375"/>
          <p14:tracePt t="19527" x="5487988" y="5276850"/>
          <p14:tracePt t="19541" x="5487988" y="5268913"/>
          <p14:tracePt t="19548" x="5487988" y="5260975"/>
          <p14:tracePt t="22587" x="5472113" y="5268913"/>
          <p14:tracePt t="22594" x="5437188" y="5276850"/>
          <p14:tracePt t="22599" x="5411788" y="5294313"/>
          <p14:tracePt t="22607" x="5394325" y="5302250"/>
          <p14:tracePt t="22613" x="5360988" y="5311775"/>
          <p14:tracePt t="22623" x="5327650" y="5311775"/>
          <p14:tracePt t="22626" x="5292725" y="5337175"/>
          <p14:tracePt t="22635" x="5241925" y="5353050"/>
          <p14:tracePt t="22640" x="5191125" y="5370513"/>
          <p14:tracePt t="22648" x="5165725" y="5380038"/>
          <p14:tracePt t="22655" x="5097463" y="5395913"/>
          <p14:tracePt t="22661" x="5064125" y="5413375"/>
          <p14:tracePt t="22670" x="5021263" y="5438775"/>
          <p14:tracePt t="22675" x="4970463" y="5456238"/>
          <p14:tracePt t="22683" x="4935538" y="5472113"/>
          <p14:tracePt t="22689" x="4902200" y="5481638"/>
          <p14:tracePt t="22697" x="4876800" y="5489575"/>
          <p14:tracePt t="22706" x="4843463" y="5507038"/>
          <p14:tracePt t="22710" x="4826000" y="5514975"/>
          <p14:tracePt t="22717" x="4791075" y="5524500"/>
          <p14:tracePt t="22725" x="4765675" y="5532438"/>
          <p14:tracePt t="22731" x="4732338" y="5540375"/>
          <p14:tracePt t="22740" x="4706938" y="5540375"/>
          <p14:tracePt t="22745" x="4681538" y="5549900"/>
          <p14:tracePt t="22754" x="4638675" y="5565775"/>
          <p14:tracePt t="22758" x="4613275" y="5575300"/>
          <p14:tracePt t="22765" x="4562475" y="5591175"/>
          <p14:tracePt t="22773" x="4503738" y="5626100"/>
          <p14:tracePt t="22779" x="4435475" y="5641975"/>
          <p14:tracePt t="22789" x="4392613" y="5676900"/>
          <p14:tracePt t="22793" x="4324350" y="5694363"/>
          <p14:tracePt t="22802" x="4281488" y="5710238"/>
          <p14:tracePt t="22807" x="4230688" y="5727700"/>
          <p14:tracePt t="22814" x="4187825" y="5745163"/>
          <p14:tracePt t="22823" x="4137025" y="5753100"/>
          <p14:tracePt t="22828" x="4103688" y="5761038"/>
          <p14:tracePt t="22837" x="4070350" y="5770563"/>
          <p14:tracePt t="22842" x="4044950" y="5778500"/>
          <p14:tracePt t="22849" x="3992563" y="5788025"/>
          <p14:tracePt t="22856" x="3951288" y="5788025"/>
          <p14:tracePt t="22863" x="3908425" y="5788025"/>
          <p14:tracePt t="22873" x="3857625" y="5795963"/>
          <p14:tracePt t="22876" x="3814763" y="5795963"/>
          <p14:tracePt t="22884" x="3771900" y="5803900"/>
          <p14:tracePt t="22890" x="3729038" y="5803900"/>
          <p14:tracePt t="22900" x="3678238" y="5813425"/>
          <p14:tracePt t="22907" x="3627438" y="5813425"/>
          <p14:tracePt t="22912" x="3594100" y="5813425"/>
          <p14:tracePt t="22920" x="3559175" y="5813425"/>
          <p14:tracePt t="22926" x="3525838" y="5813425"/>
          <p14:tracePt t="22932" x="3500438" y="5813425"/>
          <p14:tracePt t="22941" x="3467100" y="5813425"/>
          <p14:tracePt t="22947" x="3432175" y="5813425"/>
          <p14:tracePt t="22955" x="3398838" y="5813425"/>
          <p14:tracePt t="22960" x="3355975" y="5813425"/>
          <p14:tracePt t="22968" x="3322638" y="5803900"/>
          <p14:tracePt t="22974" x="3287713" y="5803900"/>
          <p14:tracePt t="22982" x="3262313" y="5795963"/>
          <p14:tracePt t="22989" x="3228975" y="5795963"/>
          <p14:tracePt t="22995" x="3194050" y="5788025"/>
          <p14:tracePt t="23006" x="3168650" y="5778500"/>
          <p14:tracePt t="23009" x="3143250" y="5770563"/>
          <p14:tracePt t="23016" x="3109913" y="5761038"/>
          <p14:tracePt t="23023" x="3084513" y="5745163"/>
          <p14:tracePt t="23029" x="3049588" y="5735638"/>
          <p14:tracePt t="23039" x="3024188" y="5727700"/>
          <p14:tracePt t="23043" x="3016250" y="5727700"/>
          <p14:tracePt t="23050" x="2990850" y="5710238"/>
          <p14:tracePt t="23057" x="2973388" y="5702300"/>
          <p14:tracePt t="23064" x="2947988" y="5684838"/>
          <p14:tracePt t="23073" x="2940050" y="5676900"/>
          <p14:tracePt t="23079" x="2922588" y="5659438"/>
          <p14:tracePt t="23086" x="2897188" y="5641975"/>
          <p14:tracePt t="23092" x="2871788" y="5634038"/>
          <p14:tracePt t="23099" x="2854325" y="5616575"/>
          <p14:tracePt t="23106" x="2838450" y="5591175"/>
          <p14:tracePt t="23113" x="2820988" y="5575300"/>
          <p14:tracePt t="23123" x="2803525" y="5549900"/>
          <p14:tracePt t="23128" x="2786063" y="5540375"/>
          <p14:tracePt t="23134" x="2778125" y="5524500"/>
          <p14:tracePt t="23141" x="2760663" y="5507038"/>
          <p14:tracePt t="23149" x="2760663" y="5489575"/>
          <p14:tracePt t="23156" x="2744788" y="5472113"/>
          <p14:tracePt t="23161" x="2735263" y="5456238"/>
          <p14:tracePt t="23170" x="2727325" y="5438775"/>
          <p14:tracePt t="23176" x="2719388" y="5430838"/>
          <p14:tracePt t="23190" x="2709863" y="5413375"/>
          <p14:tracePt t="23199" x="2709863" y="5395913"/>
          <p14:tracePt t="23212" x="2709863" y="5353050"/>
          <p14:tracePt t="23218" x="2701925" y="5345113"/>
          <p14:tracePt t="23225" x="2701925" y="5337175"/>
          <p14:tracePt t="23232" x="2701925" y="5319713"/>
          <p14:tracePt t="23239" x="2701925" y="5311775"/>
          <p14:tracePt t="23245" x="2701925" y="5276850"/>
          <p14:tracePt t="23254" x="2701925" y="5251450"/>
          <p14:tracePt t="23260" x="2709863" y="5226050"/>
          <p14:tracePt t="23267" x="2709863" y="5208588"/>
          <p14:tracePt t="23273" x="2719388" y="5183188"/>
          <p14:tracePt t="23281" x="2727325" y="5149850"/>
          <p14:tracePt t="23289" x="2735263" y="5116513"/>
          <p14:tracePt t="23294" x="2735263" y="5099050"/>
          <p14:tracePt t="23303" x="2752725" y="5064125"/>
          <p14:tracePt t="23308" x="2778125" y="4997450"/>
          <p14:tracePt t="23315" x="2795588" y="4954588"/>
          <p14:tracePt t="23322" x="2803525" y="4929188"/>
          <p14:tracePt t="23329" x="2811463" y="4903788"/>
          <p14:tracePt t="23339" x="2820988" y="4886325"/>
          <p14:tracePt t="23342" x="2838450" y="4860925"/>
          <p14:tracePt t="23350" x="2854325" y="4835525"/>
          <p14:tracePt t="23356" x="2863850" y="4810125"/>
          <p14:tracePt t="23363" x="2863850" y="4792663"/>
          <p14:tracePt t="23373" x="2871788" y="4784725"/>
          <p14:tracePt t="23378" x="2879725" y="4767263"/>
          <p14:tracePt t="23385" x="2897188" y="4741863"/>
          <p14:tracePt t="23391" x="2914650" y="4716463"/>
          <p14:tracePt t="23399" x="2940050" y="4699000"/>
          <p14:tracePt t="23406" x="2947988" y="4683125"/>
          <p14:tracePt t="23413" x="2990850" y="4648200"/>
          <p14:tracePt t="23420" x="3024188" y="4605338"/>
          <p14:tracePt t="23426" x="3074988" y="4564063"/>
          <p14:tracePt t="23434" x="3143250" y="4513263"/>
          <p14:tracePt t="23440" x="3236913" y="4452938"/>
          <p14:tracePt t="23447" x="3322638" y="4410075"/>
          <p14:tracePt t="23456" x="3389313" y="4368800"/>
          <p14:tracePt t="23461" x="3467100" y="4325938"/>
          <p14:tracePt t="23469" x="3508375" y="4300538"/>
          <p14:tracePt t="23474" x="3551238" y="4283075"/>
          <p14:tracePt t="23482" x="3586163" y="4265613"/>
          <p14:tracePt t="23489" x="3619500" y="4257675"/>
          <p14:tracePt t="23495" x="3636963" y="4249738"/>
          <p14:tracePt t="23504" x="3652838" y="4249738"/>
          <p14:tracePt t="23509" x="3670300" y="4249738"/>
          <p14:tracePt t="23524" x="3678238" y="4249738"/>
          <p14:tracePt t="23531" x="3687763" y="4249738"/>
          <p14:tracePt t="23545" x="3695700" y="4249738"/>
          <p14:tracePt t="23552" x="3703638" y="4249738"/>
          <p14:tracePt t="23558" x="3713163" y="4249738"/>
          <p14:tracePt t="23588" x="3721100" y="4249738"/>
          <p14:tracePt t="23600" x="3729038" y="4249738"/>
          <p14:tracePt t="23642" x="3738563" y="4249738"/>
          <p14:tracePt t="23879" x="3729038" y="4249738"/>
          <p14:tracePt t="23892" x="3721100" y="4249738"/>
          <p14:tracePt t="23927" x="3713163" y="4249738"/>
          <p14:tracePt t="23940" x="3703638" y="4249738"/>
          <p14:tracePt t="23961" x="3695700" y="4249738"/>
          <p14:tracePt t="27452" x="3678238" y="4249738"/>
          <p14:tracePt t="27460" x="3662363" y="4249738"/>
          <p14:tracePt t="27464" x="3644900" y="4249738"/>
          <p14:tracePt t="27472" x="3627438" y="4257675"/>
          <p14:tracePt t="27478" x="3611563" y="4265613"/>
          <p14:tracePt t="27487" x="3611563" y="4275138"/>
          <p14:tracePt t="27491" x="3602038" y="4275138"/>
          <p14:tracePt t="27499" x="3586163" y="4283075"/>
          <p14:tracePt t="27514" x="3576638" y="4283075"/>
          <p14:tracePt t="27522" x="3568700" y="4283075"/>
          <p14:tracePt t="27527" x="3559175" y="4283075"/>
          <p14:tracePt t="27534" x="3559175" y="4291013"/>
          <p14:tracePt t="27541" x="3551238" y="4291013"/>
          <p14:tracePt t="27547" x="3543300" y="4300538"/>
          <p14:tracePt t="27562" x="3533775" y="4300538"/>
          <p14:tracePt t="27571" x="3525838" y="4308475"/>
          <p14:tracePt t="27583" x="3517900" y="4316413"/>
          <p14:tracePt t="27590" x="3500438" y="4316413"/>
          <p14:tracePt t="27599" x="3492500" y="4325938"/>
          <p14:tracePt t="27605" x="3475038" y="4333875"/>
          <p14:tracePt t="27611" x="3467100" y="4333875"/>
          <p14:tracePt t="27618" x="3457575" y="4341813"/>
          <p14:tracePt t="27625" x="3449638" y="4341813"/>
          <p14:tracePt t="27631" x="3432175" y="4351338"/>
          <p14:tracePt t="27638" x="3424238" y="4368800"/>
          <p14:tracePt t="27645" x="3406775" y="4376738"/>
          <p14:tracePt t="27655" x="3381375" y="4376738"/>
          <p14:tracePt t="27659" x="3373438" y="4384675"/>
          <p14:tracePt t="27667" x="3363913" y="4384675"/>
          <p14:tracePt t="27673" x="3348038" y="4394200"/>
          <p14:tracePt t="27680" x="3338513" y="4402138"/>
          <p14:tracePt t="27695" x="3322638" y="4410075"/>
          <p14:tracePt t="27701" x="3313113" y="4410075"/>
          <p14:tracePt t="27715" x="3305175" y="4410075"/>
          <p14:tracePt t="27729" x="3297238" y="4419600"/>
          <p14:tracePt t="27743" x="3297238" y="4427538"/>
          <p14:tracePt t="27757" x="3287713" y="4427538"/>
          <p14:tracePt t="27772" x="3279775" y="4427538"/>
          <p14:tracePt t="27890" x="3287713" y="4427538"/>
          <p14:tracePt t="27918" x="3297238" y="4427538"/>
          <p14:tracePt t="27939" x="3305175" y="4427538"/>
          <p14:tracePt t="27967" x="3313113" y="4427538"/>
          <p14:tracePt t="27988" x="3322638" y="4427538"/>
          <p14:tracePt t="28000" x="3330575" y="4427538"/>
          <p14:tracePt t="28029" x="3338513" y="4427538"/>
          <p14:tracePt t="28034" x="3348038" y="4427538"/>
          <p14:tracePt t="28049" x="3355975" y="4427538"/>
          <p14:tracePt t="28056" x="3363913" y="4427538"/>
          <p14:tracePt t="28062" x="3373438" y="4427538"/>
          <p14:tracePt t="28084" x="3381375" y="4427538"/>
          <p14:tracePt t="28090" x="3389313" y="4427538"/>
          <p14:tracePt t="28105" x="3398838" y="4427538"/>
          <p14:tracePt t="28111" x="3406775" y="4427538"/>
          <p14:tracePt t="28120" x="3414713" y="4427538"/>
          <p14:tracePt t="28124" x="3432175" y="4427538"/>
          <p14:tracePt t="28132" x="3449638" y="4427538"/>
          <p14:tracePt t="28138" x="3467100" y="4427538"/>
          <p14:tracePt t="28145" x="3492500" y="4427538"/>
          <p14:tracePt t="28154" x="3517900" y="4427538"/>
          <p14:tracePt t="28159" x="3533775" y="4427538"/>
          <p14:tracePt t="28166" x="3559175" y="4427538"/>
          <p14:tracePt t="28173" x="3576638" y="4427538"/>
          <p14:tracePt t="28181" x="3594100" y="4419600"/>
          <p14:tracePt t="28189" x="3611563" y="4419600"/>
          <p14:tracePt t="28197" x="3627438" y="4419600"/>
          <p14:tracePt t="28201" x="3636963" y="4419600"/>
          <p14:tracePt t="28208" x="3652838" y="4419600"/>
          <p14:tracePt t="28215" x="3670300" y="4419600"/>
          <p14:tracePt t="28221" x="3687763" y="4419600"/>
          <p14:tracePt t="28229" x="3695700" y="4419600"/>
          <p14:tracePt t="28238" x="3703638" y="4419600"/>
          <p14:tracePt t="28242" x="3721100" y="4419600"/>
          <p14:tracePt t="28253" x="3729038" y="4419600"/>
          <p14:tracePt t="28260" x="3746500" y="4419600"/>
          <p14:tracePt t="28263" x="3763963" y="4419600"/>
          <p14:tracePt t="28271" x="3771900" y="4419600"/>
          <p14:tracePt t="28277" x="3781425" y="4419600"/>
          <p14:tracePt t="28285" x="3789363" y="4419600"/>
          <p14:tracePt t="28291" x="3806825" y="4419600"/>
          <p14:tracePt t="28299" x="3814763" y="4419600"/>
          <p14:tracePt t="28313" x="3832225" y="4419600"/>
          <p14:tracePt t="28322" x="3840163" y="4419600"/>
          <p14:tracePt t="28334" x="3857625" y="4419600"/>
          <p14:tracePt t="28340" x="3865563" y="4419600"/>
          <p14:tracePt t="28347" x="3873500" y="4419600"/>
          <p14:tracePt t="28354" x="3890963" y="4419600"/>
          <p14:tracePt t="28361" x="3900488" y="4419600"/>
          <p14:tracePt t="28372" x="3908425" y="4419600"/>
          <p14:tracePt t="28374" x="3925888" y="4419600"/>
          <p14:tracePt t="28382" x="3933825" y="4419600"/>
          <p14:tracePt t="28388" x="3941763" y="4419600"/>
          <p14:tracePt t="28396" x="3951288" y="4419600"/>
          <p14:tracePt t="28410" x="3967163" y="4419600"/>
          <p14:tracePt t="28424" x="3976688" y="4419600"/>
          <p14:tracePt t="28438" x="3984625" y="4419600"/>
          <p14:tracePt t="28445" x="3992563" y="4419600"/>
          <p14:tracePt t="28466" x="4002088" y="4419600"/>
          <p14:tracePt t="28480" x="4010025" y="4419600"/>
          <p14:tracePt t="28515" x="4017963" y="4419600"/>
          <p14:tracePt t="28536" x="4027488" y="4419600"/>
          <p14:tracePt t="28626" x="4035425" y="4419600"/>
          <p14:tracePt t="28701" x="4044950" y="4419600"/>
          <p14:tracePt t="28849" x="4035425" y="4419600"/>
          <p14:tracePt t="28862" x="4027488" y="4419600"/>
          <p14:tracePt t="28875" x="4017963" y="4419600"/>
          <p14:tracePt t="28910" x="4010025" y="4419600"/>
          <p14:tracePt t="28924" x="4002088" y="4419600"/>
          <p14:tracePt t="28959" x="3992563" y="4419600"/>
          <p14:tracePt t="28972" x="3984625" y="4419600"/>
          <p14:tracePt t="28994" x="3976688" y="4419600"/>
          <p14:tracePt t="29020" x="3967163" y="4419600"/>
          <p14:tracePt t="29049" x="3959225" y="4419600"/>
          <p14:tracePt t="30293" x="3951288" y="4427538"/>
          <p14:tracePt t="30300" x="3951288" y="4435475"/>
          <p14:tracePt t="30306" x="3941763" y="4435475"/>
          <p14:tracePt t="30313" x="3941763" y="4445000"/>
          <p14:tracePt t="30328" x="3941763" y="4452938"/>
          <p14:tracePt t="30341" x="3933825" y="4460875"/>
          <p14:tracePt t="30363" x="3925888" y="4470400"/>
          <p14:tracePt t="30384" x="3925888" y="4478338"/>
          <p14:tracePt t="30397" x="3916363" y="4486275"/>
          <p14:tracePt t="30405" x="3916363" y="4495800"/>
          <p14:tracePt t="30410" x="3916363" y="4503738"/>
          <p14:tracePt t="30419" x="3908425" y="4521200"/>
          <p14:tracePt t="30424" x="3908425" y="4538663"/>
          <p14:tracePt t="30431" x="3900488" y="4546600"/>
          <p14:tracePt t="30438" x="3890963" y="4564063"/>
          <p14:tracePt t="30445" x="3890963" y="4589463"/>
          <p14:tracePt t="30454" x="3883025" y="4605338"/>
          <p14:tracePt t="30459" x="3883025" y="4622800"/>
          <p14:tracePt t="30466" x="3883025" y="4648200"/>
          <p14:tracePt t="30473" x="3873500" y="4673600"/>
          <p14:tracePt t="30480" x="3873500" y="4691063"/>
          <p14:tracePt t="30488" x="3865563" y="4716463"/>
          <p14:tracePt t="30494" x="3865563" y="4741863"/>
          <p14:tracePt t="30503" x="3865563" y="4759325"/>
          <p14:tracePt t="30508" x="3865563" y="4784725"/>
          <p14:tracePt t="30515" x="3865563" y="4810125"/>
          <p14:tracePt t="30523" x="3865563" y="4827588"/>
          <p14:tracePt t="30528" x="3865563" y="4843463"/>
          <p14:tracePt t="30537" x="3865563" y="4868863"/>
          <p14:tracePt t="30543" x="3865563" y="4878388"/>
          <p14:tracePt t="30550" x="3865563" y="4903788"/>
          <p14:tracePt t="30556" x="3873500" y="4919663"/>
          <p14:tracePt t="30564" x="3873500" y="4929188"/>
          <p14:tracePt t="30571" x="3873500" y="4954588"/>
          <p14:tracePt t="30577" x="3883025" y="4962525"/>
          <p14:tracePt t="30587" x="3883025" y="4972050"/>
          <p14:tracePt t="30591" x="3890963" y="4987925"/>
          <p14:tracePt t="30598" x="3900488" y="4997450"/>
          <p14:tracePt t="30605" x="3908425" y="5005388"/>
          <p14:tracePt t="30612" x="3916363" y="5022850"/>
          <p14:tracePt t="30621" x="3925888" y="5038725"/>
          <p14:tracePt t="30633" x="3925888" y="5056188"/>
          <p14:tracePt t="30639" x="3933825" y="5073650"/>
          <p14:tracePt t="30647" x="3941763" y="5081588"/>
          <p14:tracePt t="30655" x="3951288" y="5099050"/>
          <p14:tracePt t="30660" x="3959225" y="5106988"/>
          <p14:tracePt t="30670" x="3959225" y="5116513"/>
          <p14:tracePt t="30674" x="3959225" y="5132388"/>
          <p14:tracePt t="30681" x="3967163" y="5149850"/>
          <p14:tracePt t="30688" x="3976688" y="5157788"/>
          <p14:tracePt t="30695" x="3984625" y="5175250"/>
          <p14:tracePt t="30704" x="3992563" y="5183188"/>
          <p14:tracePt t="30709" x="4002088" y="5192713"/>
          <p14:tracePt t="30716" x="4002088" y="5208588"/>
          <p14:tracePt t="30723" x="4010025" y="5218113"/>
          <p14:tracePt t="30729" x="4017963" y="5226050"/>
          <p14:tracePt t="30737" x="4017963" y="5235575"/>
          <p14:tracePt t="30744" x="4027488" y="5243513"/>
          <p14:tracePt t="30754" x="4035425" y="5251450"/>
          <p14:tracePt t="30758" x="4044950" y="5260975"/>
          <p14:tracePt t="30765" x="4044950" y="5268913"/>
          <p14:tracePt t="30772" x="4044950" y="5276850"/>
          <p14:tracePt t="30778" x="4052888" y="5286375"/>
          <p14:tracePt t="30787" x="4060825" y="5294313"/>
          <p14:tracePt t="30793" x="4070350" y="5302250"/>
          <p14:tracePt t="30799" x="4070350" y="5311775"/>
          <p14:tracePt t="30807" x="4078288" y="5319713"/>
          <p14:tracePt t="30822" x="4086225" y="5337175"/>
          <p14:tracePt t="30829" x="4095750" y="5345113"/>
          <p14:tracePt t="30842" x="4095750" y="5362575"/>
          <p14:tracePt t="30850" x="4103688" y="5362575"/>
          <p14:tracePt t="30855" x="4103688" y="5380038"/>
          <p14:tracePt t="30862" x="4111625" y="5387975"/>
          <p14:tracePt t="30876" x="4111625" y="5405438"/>
          <p14:tracePt t="30884" x="4111625" y="5413375"/>
          <p14:tracePt t="30898" x="4121150" y="5421313"/>
          <p14:tracePt t="30904" x="4121150" y="5430838"/>
          <p14:tracePt t="30911" x="4129088" y="5430838"/>
          <p14:tracePt t="30922" x="4129088" y="5438775"/>
          <p14:tracePt t="30924" x="4137025" y="5438775"/>
          <p14:tracePt t="30938" x="4137025" y="5446713"/>
          <p14:tracePt t="30955" x="4137025" y="5456238"/>
          <p14:tracePt t="30981" x="4137025" y="5464175"/>
          <p14:tracePt t="31643" x="4154488" y="5464175"/>
          <p14:tracePt t="31650" x="4187825" y="5464175"/>
          <p14:tracePt t="31655" x="4205288" y="5464175"/>
          <p14:tracePt t="31663" x="4240213" y="5464175"/>
          <p14:tracePt t="31671" x="4273550" y="5472113"/>
          <p14:tracePt t="31676" x="4306888" y="5481638"/>
          <p14:tracePt t="31683" x="4332288" y="5481638"/>
          <p14:tracePt t="31690" x="4367213" y="5481638"/>
          <p14:tracePt t="31697" x="4410075" y="5489575"/>
          <p14:tracePt t="31704" x="4435475" y="5489575"/>
          <p14:tracePt t="31710" x="4468813" y="5497513"/>
          <p14:tracePt t="31719" x="4494213" y="5497513"/>
          <p14:tracePt t="31724" x="4511675" y="5497513"/>
          <p14:tracePt t="31731" x="4537075" y="5497513"/>
          <p14:tracePt t="31738" x="4545013" y="5497513"/>
          <p14:tracePt t="31745" x="4562475" y="5497513"/>
          <p14:tracePt t="31753" x="4587875" y="5497513"/>
          <p14:tracePt t="31759" x="4595813" y="5497513"/>
          <p14:tracePt t="31766" x="4621213" y="5497513"/>
          <p14:tracePt t="31773" x="4638675" y="5497513"/>
          <p14:tracePt t="31779" x="4646613" y="5497513"/>
          <p14:tracePt t="31786" x="4664075" y="5497513"/>
          <p14:tracePt t="31794" x="4681538" y="5497513"/>
          <p14:tracePt t="31804" x="4699000" y="5497513"/>
          <p14:tracePt t="31807" x="4714875" y="5497513"/>
          <p14:tracePt t="31815" x="4724400" y="5497513"/>
          <p14:tracePt t="31822" x="4732338" y="5497513"/>
          <p14:tracePt t="31829" x="4749800" y="5497513"/>
          <p14:tracePt t="31837" x="4757738" y="5497513"/>
          <p14:tracePt t="31842" x="4775200" y="5497513"/>
          <p14:tracePt t="31856" x="4783138" y="5497513"/>
          <p14:tracePt t="31863" x="4800600" y="5497513"/>
          <p14:tracePt t="31878" x="4808538" y="5497513"/>
          <p14:tracePt t="31886" x="4826000" y="5497513"/>
          <p14:tracePt t="31899" x="4833938" y="5497513"/>
          <p14:tracePt t="31905" x="4851400" y="5497513"/>
          <p14:tracePt t="31921" x="4859338" y="5497513"/>
          <p14:tracePt t="31926" x="4868863" y="5497513"/>
          <p14:tracePt t="31933" x="4876800" y="5497513"/>
          <p14:tracePt t="31940" x="4884738" y="5497513"/>
          <p14:tracePt t="31946" x="4894263" y="5497513"/>
          <p14:tracePt t="31961" x="4902200" y="5497513"/>
          <p14:tracePt t="31977" x="4910138" y="5497513"/>
          <p14:tracePt t="31988" x="4919663" y="5497513"/>
          <p14:tracePt t="32009" x="4927600" y="5497513"/>
          <p14:tracePt t="32024" x="4935538" y="5497513"/>
          <p14:tracePt t="32051" x="4945063" y="5497513"/>
          <p14:tracePt t="32074" x="4953000" y="5497513"/>
          <p14:tracePt t="32088" x="4953000" y="5489575"/>
          <p14:tracePt t="32094" x="4962525" y="5489575"/>
          <p14:tracePt t="32099" x="4970463" y="5489575"/>
          <p14:tracePt t="32107" x="4978400" y="5489575"/>
          <p14:tracePt t="32142" x="4987925" y="5489575"/>
          <p14:tracePt t="32190" x="4987925" y="5481638"/>
          <p14:tracePt t="32233" x="4978400" y="5481638"/>
          <p14:tracePt t="32238" x="4970463" y="5481638"/>
          <p14:tracePt t="32245" x="4962525" y="5481638"/>
          <p14:tracePt t="32267" x="4953000" y="5481638"/>
          <p14:tracePt t="32274" x="4945063" y="5481638"/>
          <p14:tracePt t="32281" x="4935538" y="5481638"/>
          <p14:tracePt t="32287" x="4919663" y="5481638"/>
          <p14:tracePt t="32294" x="4902200" y="5481638"/>
          <p14:tracePt t="32303" x="4884738" y="5481638"/>
          <p14:tracePt t="32308" x="4859338" y="5472113"/>
          <p14:tracePt t="32315" x="4851400" y="5472113"/>
          <p14:tracePt t="32322" x="4833938" y="5472113"/>
          <p14:tracePt t="32329" x="4818063" y="5472113"/>
          <p14:tracePt t="32343" x="4800600" y="5472113"/>
          <p14:tracePt t="32357" x="4791075" y="5472113"/>
          <p14:tracePt t="32363" x="4775200" y="5472113"/>
          <p14:tracePt t="32378" x="4765675" y="5472113"/>
          <p14:tracePt t="32386" x="4757738" y="5472113"/>
          <p14:tracePt t="32391" x="4749800" y="5472113"/>
          <p14:tracePt t="32398" x="4740275" y="5472113"/>
          <p14:tracePt t="32405" x="4724400" y="5472113"/>
          <p14:tracePt t="32412" x="4706938" y="5472113"/>
          <p14:tracePt t="32421" x="4681538" y="5472113"/>
          <p14:tracePt t="32427" x="4673600" y="5472113"/>
          <p14:tracePt t="32434" x="4656138" y="5472113"/>
          <p14:tracePt t="32440" x="4646613" y="5472113"/>
          <p14:tracePt t="32447" x="4638675" y="5472113"/>
          <p14:tracePt t="32454" x="4630738" y="5481638"/>
          <p14:tracePt t="32461" x="4621213" y="5481638"/>
          <p14:tracePt t="32475" x="4613275" y="5481638"/>
          <p14:tracePt t="32482" x="4605338" y="5481638"/>
          <p14:tracePt t="32510" x="4595813" y="5481638"/>
          <p14:tracePt t="32531" x="4587875" y="5481638"/>
          <p14:tracePt t="32594" x="4595813" y="5481638"/>
          <p14:tracePt t="32608" x="4605338" y="5481638"/>
          <p14:tracePt t="32615" x="4613275" y="5481638"/>
          <p14:tracePt t="32628" x="4621213" y="5481638"/>
          <p14:tracePt t="32637" x="4638675" y="5481638"/>
          <p14:tracePt t="32642" x="4656138" y="5481638"/>
          <p14:tracePt t="32648" x="4681538" y="5481638"/>
          <p14:tracePt t="32656" x="4714875" y="5472113"/>
          <p14:tracePt t="32663" x="4749800" y="5472113"/>
          <p14:tracePt t="32671" x="4783138" y="5472113"/>
          <p14:tracePt t="32677" x="4833938" y="5464175"/>
          <p14:tracePt t="32683" x="4894263" y="5456238"/>
          <p14:tracePt t="32690" x="4935538" y="5446713"/>
          <p14:tracePt t="32698" x="4995863" y="5446713"/>
          <p14:tracePt t="32704" x="5054600" y="5438775"/>
          <p14:tracePt t="32711" x="5106988" y="5421313"/>
          <p14:tracePt t="32720" x="5165725" y="5413375"/>
          <p14:tracePt t="32725" x="5224463" y="5405438"/>
          <p14:tracePt t="32732" x="5267325" y="5395913"/>
          <p14:tracePt t="32741" x="5318125" y="5387975"/>
          <p14:tracePt t="32745" x="5360988" y="5380038"/>
          <p14:tracePt t="32754" x="5394325" y="5380038"/>
          <p14:tracePt t="32760" x="5411788" y="5380038"/>
          <p14:tracePt t="32768" x="5437188" y="5370513"/>
          <p14:tracePt t="32773" x="5462588" y="5370513"/>
          <p14:tracePt t="32780" x="5472113" y="5370513"/>
          <p14:tracePt t="32787" x="5487988" y="5370513"/>
          <p14:tracePt t="32794" x="5497513" y="5370513"/>
          <p14:tracePt t="32808" x="5513388" y="5370513"/>
          <p14:tracePt t="32815" x="5522913" y="5370513"/>
          <p14:tracePt t="32830" x="5530850" y="5370513"/>
          <p14:tracePt t="32837" x="5538788" y="5370513"/>
          <p14:tracePt t="32851" x="5548313" y="5370513"/>
          <p14:tracePt t="32963" x="5530850" y="5370513"/>
          <p14:tracePt t="32969" x="5522913" y="5370513"/>
          <p14:tracePt t="32975" x="5497513" y="5370513"/>
          <p14:tracePt t="32981" x="5454650" y="5370513"/>
          <p14:tracePt t="32989" x="5394325" y="5370513"/>
          <p14:tracePt t="32995" x="5335588" y="5380038"/>
          <p14:tracePt t="33004" x="5267325" y="5380038"/>
          <p14:tracePt t="33010" x="5191125" y="5387975"/>
          <p14:tracePt t="33018" x="5122863" y="5387975"/>
          <p14:tracePt t="33023" x="5072063" y="5395913"/>
          <p14:tracePt t="33030" x="5046663" y="5395913"/>
          <p14:tracePt t="33038" x="5013325" y="5405438"/>
          <p14:tracePt t="33044" x="4970463" y="5405438"/>
          <p14:tracePt t="33054" x="4935538" y="5405438"/>
          <p14:tracePt t="33058" x="4910138" y="5405438"/>
          <p14:tracePt t="33065" x="4894263" y="5405438"/>
          <p14:tracePt t="33071" x="4859338" y="5405438"/>
          <p14:tracePt t="33079" x="4826000" y="5405438"/>
          <p14:tracePt t="33087" x="4791075" y="5405438"/>
          <p14:tracePt t="33092" x="4765675" y="5405438"/>
          <p14:tracePt t="33100" x="4740275" y="5405438"/>
          <p14:tracePt t="33106" x="4714875" y="5405438"/>
          <p14:tracePt t="33114" x="4689475" y="5405438"/>
          <p14:tracePt t="33120" x="4681538" y="5405438"/>
          <p14:tracePt t="33128" x="4664075" y="5405438"/>
          <p14:tracePt t="33142" x="4646613" y="5405438"/>
          <p14:tracePt t="33151" x="4638675" y="5405438"/>
          <p14:tracePt t="33163" x="4630738" y="5405438"/>
          <p14:tracePt t="33170" x="4613275" y="5405438"/>
          <p14:tracePt t="33183" x="4605338" y="5405438"/>
          <p14:tracePt t="33191" x="4595813" y="5405438"/>
          <p14:tracePt t="33211" x="4587875" y="5405438"/>
          <p14:tracePt t="33220" x="4579938" y="5405438"/>
          <p14:tracePt t="33233" x="4570413" y="5405438"/>
          <p14:tracePt t="33302" x="4579938" y="5405438"/>
          <p14:tracePt t="33310" x="4587875" y="5405438"/>
          <p14:tracePt t="33324" x="4613275" y="5405438"/>
          <p14:tracePt t="33341" x="4656138" y="5405438"/>
          <p14:tracePt t="33343" x="4689475" y="5405438"/>
          <p14:tracePt t="33350" x="4724400" y="5405438"/>
          <p14:tracePt t="33356" x="4749800" y="5413375"/>
          <p14:tracePt t="33364" x="4800600" y="5413375"/>
          <p14:tracePt t="33370" x="4851400" y="5413375"/>
          <p14:tracePt t="33377" x="4894263" y="5413375"/>
          <p14:tracePt t="33387" x="4945063" y="5421313"/>
          <p14:tracePt t="33391" x="4987925" y="5421313"/>
          <p14:tracePt t="33399" x="5029200" y="5421313"/>
          <p14:tracePt t="33405" x="5072063" y="5421313"/>
          <p14:tracePt t="33412" x="5106988" y="5421313"/>
          <p14:tracePt t="33420" x="5140325" y="5421313"/>
          <p14:tracePt t="33427" x="5165725" y="5421313"/>
          <p14:tracePt t="33434" x="5173663" y="5421313"/>
          <p14:tracePt t="33440" x="5199063" y="5421313"/>
          <p14:tracePt t="33447" x="5208588" y="5421313"/>
          <p14:tracePt t="33453" x="5224463" y="5421313"/>
          <p14:tracePt t="33461" x="5241925" y="5421313"/>
          <p14:tracePt t="33475" x="5259388" y="5421313"/>
          <p14:tracePt t="33483" x="5267325" y="5421313"/>
          <p14:tracePt t="33489" x="5276850" y="5421313"/>
          <p14:tracePt t="33496" x="5292725" y="5421313"/>
          <p14:tracePt t="33504" x="5302250" y="5421313"/>
          <p14:tracePt t="33510" x="5318125" y="5421313"/>
          <p14:tracePt t="33517" x="5327650" y="5421313"/>
          <p14:tracePt t="33523" x="5335588" y="5421313"/>
          <p14:tracePt t="33530" x="5353050" y="5421313"/>
          <p14:tracePt t="33538" x="5360988" y="5421313"/>
          <p14:tracePt t="33544" x="5368925" y="5421313"/>
          <p14:tracePt t="33553" x="5378450" y="5421313"/>
          <p14:tracePt t="33559" x="5394325" y="5421313"/>
          <p14:tracePt t="33567" x="5403850" y="5421313"/>
          <p14:tracePt t="33572" x="5411788" y="5421313"/>
          <p14:tracePt t="33580" x="5429250" y="5421313"/>
          <p14:tracePt t="33587" x="5446713" y="5421313"/>
          <p14:tracePt t="33593" x="5454650" y="5421313"/>
          <p14:tracePt t="33602" x="5472113" y="5421313"/>
          <p14:tracePt t="33607" x="5480050" y="5421313"/>
          <p14:tracePt t="33614" x="5487988" y="5421313"/>
          <p14:tracePt t="33621" x="5505450" y="5421313"/>
          <p14:tracePt t="33628" x="5513388" y="5421313"/>
          <p14:tracePt t="33637" x="5530850" y="5421313"/>
          <p14:tracePt t="33650" x="5538788" y="5421313"/>
          <p14:tracePt t="33656" x="5548313" y="5421313"/>
          <p14:tracePt t="33662" x="5556250" y="5421313"/>
          <p14:tracePt t="33671" x="5565775" y="5421313"/>
          <p14:tracePt t="33676" x="5573713" y="5421313"/>
          <p14:tracePt t="33687" x="5581650" y="5421313"/>
          <p14:tracePt t="33690" x="5591175" y="5421313"/>
          <p14:tracePt t="33697" x="5599113" y="5421313"/>
          <p14:tracePt t="33704" x="5607050" y="5421313"/>
          <p14:tracePt t="33711" x="5616575" y="5421313"/>
          <p14:tracePt t="33720" x="5632450" y="5421313"/>
          <p14:tracePt t="33725" x="5641975" y="5421313"/>
          <p14:tracePt t="33733" x="5649913" y="5421313"/>
          <p14:tracePt t="33739" x="5657850" y="5421313"/>
          <p14:tracePt t="33746" x="5675313" y="5421313"/>
          <p14:tracePt t="33753" x="5683250" y="5421313"/>
          <p14:tracePt t="33761" x="5692775" y="5421313"/>
          <p14:tracePt t="33769" x="5708650" y="5421313"/>
          <p14:tracePt t="33776" x="5718175" y="5421313"/>
          <p14:tracePt t="33780" x="5726113" y="5421313"/>
          <p14:tracePt t="33787" x="5735638" y="5421313"/>
          <p14:tracePt t="33794" x="5743575" y="5421313"/>
          <p14:tracePt t="33809" x="5761038" y="5421313"/>
          <p14:tracePt t="33823" x="5768975" y="5421313"/>
          <p14:tracePt t="33831" x="5786438" y="5421313"/>
          <p14:tracePt t="33844" x="5794375" y="5421313"/>
          <p14:tracePt t="33852" x="5811838" y="5421313"/>
          <p14:tracePt t="33864" x="5819775" y="5421313"/>
          <p14:tracePt t="33871" x="5827713" y="5421313"/>
          <p14:tracePt t="33887" x="5837238" y="5421313"/>
          <p14:tracePt t="33892" x="5845175" y="5421313"/>
          <p14:tracePt t="33899" x="5853113" y="5421313"/>
          <p14:tracePt t="33926" x="5862638" y="5421313"/>
          <p14:tracePt t="33940" x="5870575" y="5421313"/>
          <p14:tracePt t="34330" x="5862638" y="5421313"/>
          <p14:tracePt t="34337" x="5837238" y="5421313"/>
          <p14:tracePt t="34344" x="5811838" y="5421313"/>
          <p14:tracePt t="34352" x="5768975" y="5421313"/>
          <p14:tracePt t="34357" x="5735638" y="5421313"/>
          <p14:tracePt t="34364" x="5683250" y="5421313"/>
          <p14:tracePt t="34371" x="5632450" y="5421313"/>
          <p14:tracePt t="34378" x="5591175" y="5421313"/>
          <p14:tracePt t="34387" x="5530850" y="5421313"/>
          <p14:tracePt t="34392" x="5480050" y="5421313"/>
          <p14:tracePt t="34399" x="5421313" y="5421313"/>
          <p14:tracePt t="34406" x="5378450" y="5421313"/>
          <p14:tracePt t="34413" x="5318125" y="5421313"/>
          <p14:tracePt t="34421" x="5259388" y="5421313"/>
          <p14:tracePt t="34428" x="5216525" y="5421313"/>
          <p14:tracePt t="34436" x="5157788" y="5421313"/>
          <p14:tracePt t="34441" x="5097463" y="5421313"/>
          <p14:tracePt t="34448" x="5054600" y="5421313"/>
          <p14:tracePt t="34455" x="5013325" y="5421313"/>
          <p14:tracePt t="34462" x="4978400" y="5421313"/>
          <p14:tracePt t="34470" x="4945063" y="5421313"/>
          <p14:tracePt t="34476" x="4902200" y="5421313"/>
          <p14:tracePt t="34483" x="4876800" y="5421313"/>
          <p14:tracePt t="34489" x="4851400" y="5421313"/>
          <p14:tracePt t="34496" x="4826000" y="5421313"/>
          <p14:tracePt t="34503" x="4808538" y="5421313"/>
          <p14:tracePt t="34510" x="4783138" y="5413375"/>
          <p14:tracePt t="34520" x="4749800" y="5413375"/>
          <p14:tracePt t="34524" x="4724400" y="5413375"/>
          <p14:tracePt t="34531" x="4706938" y="5413375"/>
          <p14:tracePt t="34538" x="4673600" y="5413375"/>
          <p14:tracePt t="34544" x="4646613" y="5413375"/>
          <p14:tracePt t="34553" x="4613275" y="5413375"/>
          <p14:tracePt t="34559" x="4595813" y="5413375"/>
          <p14:tracePt t="34567" x="4562475" y="5413375"/>
          <p14:tracePt t="34573" x="4537075" y="5421313"/>
          <p14:tracePt t="34580" x="4511675" y="5421313"/>
          <p14:tracePt t="34588" x="4486275" y="5430838"/>
          <p14:tracePt t="34594" x="4460875" y="5430838"/>
          <p14:tracePt t="34603" x="4425950" y="5438775"/>
          <p14:tracePt t="34607" x="4410075" y="5438775"/>
          <p14:tracePt t="34614" x="4375150" y="5438775"/>
          <p14:tracePt t="34621" x="4349750" y="5446713"/>
          <p14:tracePt t="34629" x="4316413" y="5456238"/>
          <p14:tracePt t="34636" x="4298950" y="5456238"/>
          <p14:tracePt t="34642" x="4273550" y="5464175"/>
          <p14:tracePt t="34651" x="4256088" y="5464175"/>
          <p14:tracePt t="34656" x="4248150" y="5464175"/>
          <p14:tracePt t="34663" x="4230688" y="5464175"/>
          <p14:tracePt t="34670" x="4214813" y="5464175"/>
          <p14:tracePt t="34677" x="4205288" y="5464175"/>
          <p14:tracePt t="34686" x="4179888" y="5464175"/>
          <p14:tracePt t="34690" x="4162425" y="5472113"/>
          <p14:tracePt t="34698" x="4154488" y="5472113"/>
          <p14:tracePt t="34705" x="4129088" y="5481638"/>
          <p14:tracePt t="34712" x="4103688" y="5481638"/>
          <p14:tracePt t="34721" x="4095750" y="5481638"/>
          <p14:tracePt t="34726" x="4070350" y="5489575"/>
          <p14:tracePt t="34734" x="4052888" y="5489575"/>
          <p14:tracePt t="34740" x="4044950" y="5497513"/>
          <p14:tracePt t="34746" x="4017963" y="5497513"/>
          <p14:tracePt t="34753" x="4002088" y="5507038"/>
          <p14:tracePt t="34770" x="3976688" y="5507038"/>
          <p14:tracePt t="34774" x="3967163" y="5514975"/>
          <p14:tracePt t="34781" x="3951288" y="5514975"/>
          <p14:tracePt t="34788" x="3933825" y="5524500"/>
          <p14:tracePt t="34795" x="3925888" y="5524500"/>
          <p14:tracePt t="34803" x="3908425" y="5524500"/>
          <p14:tracePt t="34809" x="3890963" y="5524500"/>
          <p14:tracePt t="34819" x="3883025" y="5532438"/>
          <p14:tracePt t="34823" x="3873500" y="5532438"/>
          <p14:tracePt t="34830" x="3857625" y="5532438"/>
          <p14:tracePt t="34838" x="3848100" y="5540375"/>
          <p14:tracePt t="34843" x="3840163" y="5540375"/>
          <p14:tracePt t="34852" x="3822700" y="5549900"/>
          <p14:tracePt t="34868" x="3814763" y="5549900"/>
          <p14:tracePt t="34872" x="3806825" y="5557838"/>
          <p14:tracePt t="34886" x="3797300" y="5557838"/>
          <p14:tracePt t="34892" x="3789363" y="5557838"/>
          <p14:tracePt t="34914" x="3781425" y="5557838"/>
          <p14:tracePt t="34942" x="3771900" y="5557838"/>
          <p14:tracePt t="35145" x="3781425" y="5557838"/>
          <p14:tracePt t="35151" x="3789363" y="5557838"/>
          <p14:tracePt t="35157" x="3806825" y="5549900"/>
          <p14:tracePt t="35164" x="3814763" y="5549900"/>
          <p14:tracePt t="35172" x="3832225" y="5549900"/>
          <p14:tracePt t="35177" x="3840163" y="5540375"/>
          <p14:tracePt t="35186" x="3848100" y="5540375"/>
          <p14:tracePt t="35191" x="3857625" y="5540375"/>
          <p14:tracePt t="35198" x="3865563" y="5540375"/>
          <p14:tracePt t="35213" x="3873500" y="5540375"/>
          <p14:tracePt t="35220" x="3883025" y="5540375"/>
          <p14:tracePt t="35227" x="3890963" y="5540375"/>
          <p14:tracePt t="35248" x="3900488" y="5540375"/>
          <p14:tracePt t="35354" x="3890963" y="5540375"/>
          <p14:tracePt t="35367" x="3883025" y="5540375"/>
          <p14:tracePt t="35389" x="3873500" y="5540375"/>
          <p14:tracePt t="35457" x="3883025" y="5540375"/>
          <p14:tracePt t="35472" x="3890963" y="5540375"/>
          <p14:tracePt t="35485" x="3900488" y="5540375"/>
          <p14:tracePt t="35493" x="3908425" y="5540375"/>
          <p14:tracePt t="35504" x="3925888" y="5532438"/>
          <p14:tracePt t="35511" x="3941763" y="5532438"/>
          <p14:tracePt t="35525" x="3959225" y="5532438"/>
          <p14:tracePt t="35532" x="3976688" y="5524500"/>
          <p14:tracePt t="35545" x="3992563" y="5524500"/>
          <p14:tracePt t="35560" x="4002088" y="5524500"/>
          <p14:tracePt t="35569" x="4010025" y="5524500"/>
          <p14:tracePt t="35574" x="4017963" y="5524500"/>
          <p14:tracePt t="35630" x="4010025" y="5524500"/>
          <p14:tracePt t="35636" x="4002088" y="5514975"/>
          <p14:tracePt t="35644" x="3984625" y="5514975"/>
          <p14:tracePt t="35651" x="3967163" y="5507038"/>
          <p14:tracePt t="35657" x="3959225" y="5507038"/>
          <p14:tracePt t="35663" x="3941763" y="5507038"/>
          <p14:tracePt t="35679" x="3925888" y="5507038"/>
          <p14:tracePt t="35692" x="3916363" y="5507038"/>
          <p14:tracePt t="35698" x="3908425" y="5507038"/>
          <p14:tracePt t="35727" x="3900488" y="5507038"/>
          <p14:tracePt t="35783" x="3908425" y="5507038"/>
          <p14:tracePt t="35790" x="3916363" y="5507038"/>
          <p14:tracePt t="35804" x="3933825" y="5507038"/>
          <p14:tracePt t="35810" x="3941763" y="5507038"/>
          <p14:tracePt t="35819" x="3959225" y="5497513"/>
          <p14:tracePt t="35824" x="4002088" y="5497513"/>
          <p14:tracePt t="35830" x="4060825" y="5497513"/>
          <p14:tracePt t="35838" x="4137025" y="5489575"/>
          <p14:tracePt t="35844" x="4205288" y="5489575"/>
          <p14:tracePt t="35853" x="4306888" y="5489575"/>
          <p14:tracePt t="35858" x="4392613" y="5489575"/>
          <p14:tracePt t="35865" x="4435475" y="5489575"/>
          <p14:tracePt t="35872" x="4476750" y="5489575"/>
          <p14:tracePt t="35887" x="4519613" y="5489575"/>
          <p14:tracePt t="35892" x="4545013" y="5489575"/>
          <p14:tracePt t="35901" x="4554538" y="5489575"/>
          <p14:tracePt t="35907" x="4562475" y="5489575"/>
          <p14:tracePt t="35914" x="4570413" y="5489575"/>
          <p14:tracePt t="35921" x="4579938" y="5489575"/>
          <p14:tracePt t="35943" x="4587875" y="5489575"/>
          <p14:tracePt t="35949" x="4595813" y="5489575"/>
          <p14:tracePt t="36019" x="4587875" y="5489575"/>
          <p14:tracePt t="36033" x="4570413" y="5489575"/>
          <p14:tracePt t="36039" x="4554538" y="5489575"/>
          <p14:tracePt t="36046" x="4529138" y="5497513"/>
          <p14:tracePt t="36053" x="4476750" y="5497513"/>
          <p14:tracePt t="36060" x="4418013" y="5507038"/>
          <p14:tracePt t="36070" x="4332288" y="5514975"/>
          <p14:tracePt t="36074" x="4265613" y="5532438"/>
          <p14:tracePt t="36081" x="4205288" y="5540375"/>
          <p14:tracePt t="36088" x="4154488" y="5549900"/>
          <p14:tracePt t="36094" x="4121150" y="5557838"/>
          <p14:tracePt t="36103" x="4103688" y="5557838"/>
          <p14:tracePt t="36108" x="4078288" y="5557838"/>
          <p14:tracePt t="36117" x="4060825" y="5565775"/>
          <p14:tracePt t="36130" x="4052888" y="5565775"/>
          <p14:tracePt t="36137" x="4035425" y="5565775"/>
          <p14:tracePt t="36157" x="4027488" y="5565775"/>
          <p14:tracePt t="36164" x="4017963" y="5565775"/>
          <p14:tracePt t="36186" x="4010025" y="5565775"/>
          <p14:tracePt t="36270" x="4017963" y="5565775"/>
          <p14:tracePt t="36276" x="4027488" y="5565775"/>
          <p14:tracePt t="36284" x="4035425" y="5565775"/>
          <p14:tracePt t="36289" x="4060825" y="5565775"/>
          <p14:tracePt t="36296" x="4095750" y="5557838"/>
          <p14:tracePt t="36303" x="4154488" y="5549900"/>
          <p14:tracePt t="36310" x="4256088" y="5524500"/>
          <p14:tracePt t="36319" x="4367213" y="5514975"/>
          <p14:tracePt t="36324" x="4486275" y="5497513"/>
          <p14:tracePt t="36331" x="4554538" y="5489575"/>
          <p14:tracePt t="36338" x="4613275" y="5489575"/>
          <p14:tracePt t="36345" x="4656138" y="5489575"/>
          <p14:tracePt t="36352" x="4689475" y="5481638"/>
          <p14:tracePt t="36359" x="4714875" y="5481638"/>
          <p14:tracePt t="36367" x="4732338" y="5481638"/>
          <p14:tracePt t="36372" x="4757738" y="5481638"/>
          <p14:tracePt t="36379" x="4783138" y="5481638"/>
          <p14:tracePt t="36386" x="4791075" y="5481638"/>
          <p14:tracePt t="36393" x="4818063" y="5472113"/>
          <p14:tracePt t="36402" x="4833938" y="5472113"/>
          <p14:tracePt t="36407" x="4851400" y="5464175"/>
          <p14:tracePt t="36414" x="4876800" y="5464175"/>
          <p14:tracePt t="36421" x="4902200" y="5464175"/>
          <p14:tracePt t="36428" x="4919663" y="5464175"/>
          <p14:tracePt t="36437" x="4935538" y="5464175"/>
          <p14:tracePt t="36442" x="4953000" y="5464175"/>
          <p14:tracePt t="36449" x="4962525" y="5464175"/>
          <p14:tracePt t="36456" x="4978400" y="5464175"/>
          <p14:tracePt t="36471" x="4987925" y="5464175"/>
          <p14:tracePt t="36478" x="5003800" y="5464175"/>
          <p14:tracePt t="36491" x="5013325" y="5464175"/>
          <p14:tracePt t="36497" x="5021263" y="5464175"/>
          <p14:tracePt t="36504" x="5029200" y="5464175"/>
          <p14:tracePt t="36534" x="5038725" y="5464175"/>
          <p14:tracePt t="36547" x="5046663" y="5464175"/>
          <p14:tracePt t="36602" x="5046663" y="5456238"/>
          <p14:tracePt t="37785" x="5080000" y="5446713"/>
          <p14:tracePt t="37792" x="5114925" y="5438775"/>
          <p14:tracePt t="37797" x="5165725" y="5421313"/>
          <p14:tracePt t="37804" x="5208588" y="5421313"/>
          <p14:tracePt t="37811" x="5241925" y="5413375"/>
          <p14:tracePt t="37819" x="5259388" y="5405438"/>
          <p14:tracePt t="37825" x="5284788" y="5405438"/>
          <p14:tracePt t="37832" x="5310188" y="5395913"/>
          <p14:tracePt t="37838" x="5318125" y="5395913"/>
          <p14:tracePt t="37845" x="5343525" y="5387975"/>
          <p14:tracePt t="37853" x="5360988" y="5387975"/>
          <p14:tracePt t="37859" x="5368925" y="5387975"/>
          <p14:tracePt t="37868" x="5386388" y="5387975"/>
          <p14:tracePt t="37873" x="5403850" y="5387975"/>
          <p14:tracePt t="37888" x="5421313" y="5387975"/>
          <p14:tracePt t="37894" x="5429250" y="5387975"/>
          <p14:tracePt t="37903" x="5437188" y="5387975"/>
          <p14:tracePt t="37908" x="5462588" y="5387975"/>
          <p14:tracePt t="37915" x="5472113" y="5387975"/>
          <p14:tracePt t="37921" x="5487988" y="5387975"/>
          <p14:tracePt t="37929" x="5505450" y="5387975"/>
          <p14:tracePt t="37935" x="5522913" y="5387975"/>
          <p14:tracePt t="37943" x="5548313" y="5387975"/>
          <p14:tracePt t="37952" x="5565775" y="5387975"/>
          <p14:tracePt t="37958" x="5591175" y="5387975"/>
          <p14:tracePt t="37967" x="5624513" y="5387975"/>
          <p14:tracePt t="37972" x="5649913" y="5387975"/>
          <p14:tracePt t="37978" x="5683250" y="5387975"/>
          <p14:tracePt t="37985" x="5718175" y="5387975"/>
          <p14:tracePt t="37992" x="5751513" y="5387975"/>
          <p14:tracePt t="37998" x="5776913" y="5387975"/>
          <p14:tracePt t="38005" x="5811838" y="5387975"/>
          <p14:tracePt t="38012" x="5845175" y="5387975"/>
          <p14:tracePt t="38020" x="5870575" y="5387975"/>
          <p14:tracePt t="38026" x="5888038" y="5387975"/>
          <p14:tracePt t="38035" x="5913438" y="5387975"/>
          <p14:tracePt t="38040" x="5930900" y="5387975"/>
          <p14:tracePt t="38048" x="5938838" y="5387975"/>
          <p14:tracePt t="38054" x="5946775" y="5387975"/>
          <p14:tracePt t="38061" x="5956300" y="5387975"/>
          <p14:tracePt t="38070" x="5964238" y="5387975"/>
          <p14:tracePt t="38075" x="5981700" y="5387975"/>
          <p14:tracePt t="38090" x="5989638" y="5387975"/>
          <p14:tracePt t="38096" x="5997575" y="5387975"/>
          <p14:tracePt t="38109" x="6007100" y="5387975"/>
          <p14:tracePt t="38120" x="6015038" y="5387975"/>
          <p14:tracePt t="38126" x="6024563" y="5387975"/>
          <p14:tracePt t="38138" x="6032500" y="5387975"/>
          <p14:tracePt t="38144" x="6040438" y="5387975"/>
          <p14:tracePt t="38167" x="6040438" y="5395913"/>
          <p14:tracePt t="38182" x="6049963" y="5395913"/>
          <p14:tracePt t="38190" x="6049963" y="5405438"/>
          <p14:tracePt t="38203" x="6057900" y="5405438"/>
          <p14:tracePt t="38216" x="6065838" y="5405438"/>
          <p14:tracePt t="38555" x="6065838" y="5395913"/>
          <p14:tracePt t="39090" x="6134100" y="5395913"/>
          <p14:tracePt t="39098" x="6245225" y="5413375"/>
          <p14:tracePt t="39103" x="6346825" y="5421313"/>
          <p14:tracePt t="39111" x="6430963" y="5430838"/>
          <p14:tracePt t="39118" x="6524625" y="5446713"/>
          <p14:tracePt t="39124" x="6592888" y="5456238"/>
          <p14:tracePt t="39131" x="6669088" y="5464175"/>
          <p14:tracePt t="39138" x="6770688" y="5489575"/>
          <p14:tracePt t="39146" x="6838950" y="5497513"/>
          <p14:tracePt t="39153" x="6907213" y="5514975"/>
          <p14:tracePt t="39159" x="6950075" y="5524500"/>
          <p14:tracePt t="39169" x="6992938" y="5532438"/>
          <p14:tracePt t="39173" x="7043738" y="5557838"/>
          <p14:tracePt t="39180" x="7102475" y="5575300"/>
          <p14:tracePt t="39187" x="7162800" y="5600700"/>
          <p14:tracePt t="39195" x="7239000" y="5616575"/>
          <p14:tracePt t="39203" x="7332663" y="5659438"/>
          <p14:tracePt t="39209" x="7416800" y="5694363"/>
          <p14:tracePt t="39216" x="7493000" y="5727700"/>
          <p14:tracePt t="39221" x="7561263" y="5761038"/>
          <p14:tracePt t="39228" x="7596188" y="5778500"/>
          <p14:tracePt t="39236" x="7629525" y="5795963"/>
          <p14:tracePt t="39243" x="7654925" y="5813425"/>
          <p14:tracePt t="39253" x="7688263" y="5829300"/>
          <p14:tracePt t="39257" x="7715250" y="5846763"/>
          <p14:tracePt t="39264" x="7740650" y="5854700"/>
          <p14:tracePt t="39270" x="7773988" y="5872163"/>
          <p14:tracePt t="39277" x="7816850" y="5897563"/>
          <p14:tracePt t="39286" x="7842250" y="5915025"/>
          <p14:tracePt t="39291" x="7875588" y="5932488"/>
          <p14:tracePt t="39299" x="7910513" y="5948363"/>
          <p14:tracePt t="39305" x="7943850" y="5957888"/>
          <p14:tracePt t="39312" x="7961313" y="5973763"/>
          <p14:tracePt t="39319" x="7986713" y="5991225"/>
          <p14:tracePt t="39326" x="8012113" y="5999163"/>
          <p14:tracePt t="39335" x="8029575" y="5999163"/>
          <p14:tracePt t="39340" x="8045450" y="6008688"/>
          <p14:tracePt t="39348" x="8062913" y="6024563"/>
          <p14:tracePt t="39354" x="8088313" y="6034088"/>
          <p14:tracePt t="39361" x="8113713" y="6042025"/>
          <p14:tracePt t="39369" x="8121650" y="6059488"/>
          <p14:tracePt t="39374" x="8147050" y="6067425"/>
          <p14:tracePt t="39383" x="8164513" y="6067425"/>
          <p14:tracePt t="39389" x="8189913" y="6076950"/>
          <p14:tracePt t="39395" x="8199438" y="6092825"/>
          <p14:tracePt t="39403" x="8215313" y="6102350"/>
          <p14:tracePt t="39409" x="8232775" y="6110288"/>
          <p14:tracePt t="39418" x="8258175" y="6127750"/>
          <p14:tracePt t="39423" x="8266113" y="6135688"/>
          <p14:tracePt t="39430" x="8283575" y="6135688"/>
          <p14:tracePt t="39437" x="8301038" y="6153150"/>
          <p14:tracePt t="39444" x="8318500" y="6161088"/>
          <p14:tracePt t="39452" x="8326438" y="6178550"/>
          <p14:tracePt t="39458" x="8343900" y="6186488"/>
          <p14:tracePt t="39466" x="8351838" y="6186488"/>
          <p14:tracePt t="39471" x="8351838" y="6194425"/>
          <p14:tracePt t="39478" x="8369300" y="6203950"/>
          <p14:tracePt t="39486" x="8377238" y="6203950"/>
          <p14:tracePt t="39492" x="8377238" y="6211888"/>
          <p14:tracePt t="39502" x="8385175" y="6211888"/>
          <p14:tracePt t="39506" x="8385175" y="6221413"/>
          <p14:tracePt t="39513" x="8394700" y="6229350"/>
          <p14:tracePt t="39520" x="8402638" y="6229350"/>
          <p14:tracePt t="39528" x="8402638" y="6237288"/>
          <p14:tracePt t="39535" x="8410575" y="6246813"/>
          <p14:tracePt t="39542" x="8420100" y="6254750"/>
          <p14:tracePt t="39557" x="8435975" y="6272213"/>
          <p14:tracePt t="39562" x="8445500" y="6280150"/>
          <p14:tracePt t="39577" x="8453438" y="6297613"/>
          <p14:tracePt t="39585" x="8462963" y="6305550"/>
          <p14:tracePt t="39600" x="8470900" y="6323013"/>
          <p14:tracePt t="39606" x="8470900" y="6330950"/>
          <p14:tracePt t="39610" x="8478838" y="6330950"/>
          <p14:tracePt t="39618" x="8488363" y="6338888"/>
          <p14:tracePt t="39624" x="8496300" y="6348413"/>
          <p14:tracePt t="39646" x="8496300" y="6356350"/>
          <p14:tracePt t="39653" x="8504238" y="6365875"/>
          <p14:tracePt t="39660" x="8513763" y="6373813"/>
          <p14:tracePt t="39673" x="8521700" y="6381750"/>
          <p14:tracePt t="39682" x="8539163" y="6381750"/>
          <p14:tracePt t="39687" x="8539163" y="6391275"/>
          <p14:tracePt t="39694" x="8547100" y="6391275"/>
          <p14:tracePt t="39702" x="8564563" y="6407150"/>
          <p14:tracePt t="39707" x="8564563" y="6416675"/>
          <p14:tracePt t="39715" x="8572500" y="6416675"/>
          <p14:tracePt t="39721" x="8580438" y="6424613"/>
          <p14:tracePt t="39728" x="8589963" y="6424613"/>
          <p14:tracePt t="39736" x="8597900" y="6432550"/>
          <p14:tracePt t="39743" x="8605838" y="6442075"/>
          <p14:tracePt t="39758" x="8615363" y="6450013"/>
          <p14:tracePt t="39765" x="8623300" y="6457950"/>
          <p14:tracePt t="39770" x="8632825" y="6457950"/>
          <p14:tracePt t="39792" x="8632825" y="6467475"/>
          <p14:tracePt t="39801" x="8640763" y="6467475"/>
          <p14:tracePt t="39813" x="8648700" y="6475413"/>
          <p14:tracePt t="39827" x="8648700" y="6483350"/>
          <p14:tracePt t="39840" x="8658225" y="6483350"/>
          <p14:tracePt t="39947" x="8658225" y="6475413"/>
          <p14:tracePt t="39967" x="8658225" y="6467475"/>
          <p14:tracePt t="39979" x="8648700" y="6457950"/>
          <p14:tracePt t="39986" x="8640763" y="6450013"/>
          <p14:tracePt t="40001" x="8640763" y="6442075"/>
          <p14:tracePt t="40007" x="8640763" y="6432550"/>
          <p14:tracePt t="40014" x="8632825" y="6432550"/>
          <p14:tracePt t="40036" x="8615363" y="6416675"/>
          <p14:tracePt t="40049" x="8615363" y="6407150"/>
          <p14:tracePt t="40062" x="8605838" y="6407150"/>
          <p14:tracePt t="40077" x="8597900" y="6399213"/>
          <p14:tracePt t="40090" x="8589963" y="6391275"/>
          <p14:tracePt t="40097" x="8580438" y="6391275"/>
          <p14:tracePt t="40104" x="8572500" y="6391275"/>
          <p14:tracePt t="40111" x="8572500" y="6381750"/>
          <p14:tracePt t="40139" x="8564563" y="6381750"/>
          <p14:tracePt t="40146" x="8555038" y="6381750"/>
          <p14:tracePt t="40181" x="8547100" y="6381750"/>
          <p14:tracePt t="40187" x="8547100" y="6373813"/>
          <p14:tracePt t="40195" x="8539163" y="6373813"/>
          <p14:tracePt t="40209" x="8529638" y="6373813"/>
          <p14:tracePt t="46542" x="8605838" y="6373813"/>
          <p14:tracePt t="46549" x="8810625" y="6348413"/>
          <p14:tracePt t="46555" x="9013825" y="6330950"/>
          <p14:tracePt t="46561" x="9201150" y="6323013"/>
          <p14:tracePt t="46568" x="9413875" y="6305550"/>
          <p14:tracePt t="46575" x="9566275" y="6305550"/>
          <p14:tracePt t="46584" x="9694863" y="6305550"/>
          <p14:tracePt t="46589" x="9796463" y="6305550"/>
          <p14:tracePt t="46600" x="9906000" y="6305550"/>
          <p14:tracePt t="46603" x="10017125" y="6323013"/>
          <p14:tracePt t="46611" x="10144125" y="6323013"/>
          <p14:tracePt t="46617" x="10245725" y="6323013"/>
          <p14:tracePt t="46625" x="10356850" y="6323013"/>
          <p14:tracePt t="46632" x="10467975" y="6323013"/>
          <p14:tracePt t="46637" x="10544175" y="6330950"/>
          <p14:tracePt t="46645" x="10645775" y="6338888"/>
          <p14:tracePt t="46651" x="10756900" y="6356350"/>
          <p14:tracePt t="46658" x="10858500" y="6356350"/>
          <p14:tracePt t="46667" x="10960100" y="6365875"/>
          <p14:tracePt t="46673" x="11061700" y="6373813"/>
          <p14:tracePt t="46680" x="11155363" y="6391275"/>
          <p14:tracePt t="46686" x="11231563" y="6391275"/>
          <p14:tracePt t="46693" x="11333163" y="6399213"/>
          <p14:tracePt t="46701" x="11401425" y="6407150"/>
          <p14:tracePt t="46707" x="11477625" y="6407150"/>
          <p14:tracePt t="46718" x="11545888" y="6416675"/>
          <p14:tracePt t="46721" x="11664950" y="6416675"/>
          <p14:tracePt t="46727" x="11869738" y="6381750"/>
          <p14:tracePt t="46734" x="12004675" y="6381750"/>
          <p14:tracePt t="46742" x="12106275" y="6373813"/>
          <p14:tracePt t="46751" x="12166600" y="6373813"/>
        </p14:tracePtLst>
      </p14:laserTrace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Pentagon 6">
            <a:extLst>
              <a:ext uri="{FF2B5EF4-FFF2-40B4-BE49-F238E27FC236}">
                <a16:creationId xmlns:a16="http://schemas.microsoft.com/office/drawing/2014/main" id="{9E01E020-74E7-4613-854F-49D312724B45}"/>
              </a:ext>
            </a:extLst>
          </p:cNvPr>
          <p:cNvSpPr/>
          <p:nvPr/>
        </p:nvSpPr>
        <p:spPr>
          <a:xfrm rot="10800000">
            <a:off x="1979714" y="186787"/>
            <a:ext cx="9436968" cy="1091953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7CDA46-5A24-42E1-96F7-D05018D3E718}"/>
              </a:ext>
            </a:extLst>
          </p:cNvPr>
          <p:cNvSpPr/>
          <p:nvPr/>
        </p:nvSpPr>
        <p:spPr>
          <a:xfrm>
            <a:off x="1287261" y="155721"/>
            <a:ext cx="1154097" cy="1154098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228D46-9D30-4035-B4F0-2B5DFFA48F86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A781F7-C4E1-4614-BA4D-513FFD5DDBC5}"/>
              </a:ext>
            </a:extLst>
          </p:cNvPr>
          <p:cNvSpPr txBox="1"/>
          <p:nvPr/>
        </p:nvSpPr>
        <p:spPr>
          <a:xfrm>
            <a:off x="2441358" y="346789"/>
            <a:ext cx="894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quen và tìm hiểu cửa sổ làm việc của Word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23181C4-F8A6-4E0D-B449-4D5F47345EEC}"/>
              </a:ext>
            </a:extLst>
          </p:cNvPr>
          <p:cNvSpPr/>
          <p:nvPr/>
        </p:nvSpPr>
        <p:spPr>
          <a:xfrm>
            <a:off x="186431" y="1469822"/>
            <a:ext cx="11896078" cy="5263535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AE40C7-6188-414A-BB76-89C8E4AF13EA}"/>
              </a:ext>
            </a:extLst>
          </p:cNvPr>
          <p:cNvSpPr txBox="1"/>
          <p:nvPr/>
        </p:nvSpPr>
        <p:spPr>
          <a:xfrm>
            <a:off x="861134" y="2617496"/>
            <a:ext cx="1078637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?6 </a:t>
            </a:r>
            <a:r>
              <a:rPr lang="vi-VN" sz="4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</a:t>
            </a:r>
            <a:r>
              <a:rPr lang="en-US" sz="4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ãy thực hiện thao tác đóng cửa sổ văn bản và kết thúc phiên làm việc với Word. Em hãy cho biết hai thao tác đó có gì khác nhau?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5496430"/>
      </p:ext>
    </p:extLst>
  </p:cSld>
  <p:clrMapOvr>
    <a:masterClrMapping/>
  </p:clrMapOvr>
  <p:transition spd="slow" advTm="49584">
    <p:push dir="r"/>
  </p:transition>
  <p:extLst>
    <p:ext uri="{3A86A75C-4F4B-4683-9AE1-C65F6400EC91}">
      <p14:laserTraceLst xmlns:p14="http://schemas.microsoft.com/office/powerpoint/2010/main">
        <p14:tracePtLst>
          <p14:tracePt t="3787" x="595313" y="3109913"/>
          <p14:tracePt t="3794" x="628650" y="3059113"/>
          <p14:tracePt t="3799" x="654050" y="3008313"/>
          <p14:tracePt t="3806" x="688975" y="2932113"/>
          <p14:tracePt t="3813" x="722313" y="2871788"/>
          <p14:tracePt t="3821" x="755650" y="2805113"/>
          <p14:tracePt t="3827" x="773113" y="2762250"/>
          <p14:tracePt t="3834" x="806450" y="2693988"/>
          <p14:tracePt t="3845" x="823913" y="2651125"/>
          <p14:tracePt t="3848" x="841375" y="2608263"/>
          <p14:tracePt t="3855" x="849313" y="2582863"/>
          <p14:tracePt t="3862" x="858838" y="2549525"/>
          <p14:tracePt t="3869" x="874713" y="2516188"/>
          <p14:tracePt t="3877" x="884238" y="2489200"/>
          <p14:tracePt t="3883" x="892175" y="2455863"/>
          <p14:tracePt t="3889" x="900113" y="2422525"/>
          <p14:tracePt t="3897" x="917575" y="2387600"/>
          <p14:tracePt t="3903" x="925513" y="2354263"/>
          <p14:tracePt t="3911" x="935038" y="2328863"/>
          <p14:tracePt t="3920" x="942975" y="2311400"/>
          <p14:tracePt t="3927" x="942975" y="2293938"/>
          <p14:tracePt t="3931" x="942975" y="2278063"/>
          <p14:tracePt t="3940" x="950913" y="2268538"/>
          <p14:tracePt t="3945" x="950913" y="2260600"/>
          <p14:tracePt t="3953" x="960438" y="2243138"/>
          <p14:tracePt t="3966" x="968375" y="2235200"/>
          <p14:tracePt t="3973" x="968375" y="2217738"/>
          <p14:tracePt t="3980" x="976313" y="2217738"/>
          <p14:tracePt t="3987" x="976313" y="2209800"/>
          <p14:tracePt t="3995" x="976313" y="2200275"/>
          <p14:tracePt t="4001" x="976313" y="2192338"/>
          <p14:tracePt t="4010" x="976313" y="2184400"/>
          <p14:tracePt t="4015" x="985838" y="2174875"/>
          <p14:tracePt t="4029" x="985838" y="2166938"/>
          <p14:tracePt t="4046" x="993775" y="2159000"/>
          <p14:tracePt t="4057" x="993775" y="2149475"/>
          <p14:tracePt t="4071" x="1003300" y="2141538"/>
          <p14:tracePt t="4085" x="1011238" y="2141538"/>
          <p14:tracePt t="4106" x="1019175" y="2141538"/>
          <p14:tracePt t="4134" x="1028700" y="2141538"/>
          <p14:tracePt t="4154" x="1036638" y="2141538"/>
          <p14:tracePt t="4169" x="1036638" y="2149475"/>
          <p14:tracePt t="4183" x="1044575" y="2149475"/>
          <p14:tracePt t="4203" x="1044575" y="2159000"/>
          <p14:tracePt t="4217" x="1044575" y="2166938"/>
          <p14:tracePt t="4259" x="1044575" y="2174875"/>
          <p14:tracePt t="4295" x="1044575" y="2184400"/>
          <p14:tracePt t="4322" x="1044575" y="2192338"/>
          <p14:tracePt t="4349" x="1044575" y="2200275"/>
          <p14:tracePt t="4363" x="1044575" y="2209800"/>
          <p14:tracePt t="4370" x="1036638" y="2209800"/>
          <p14:tracePt t="4392" x="1028700" y="2209800"/>
          <p14:tracePt t="4398" x="1028700" y="2217738"/>
          <p14:tracePt t="4419" x="1019175" y="2217738"/>
          <p14:tracePt t="4426" x="1019175" y="2227263"/>
          <p14:tracePt t="4441" x="1011238" y="2227263"/>
          <p14:tracePt t="4455" x="1003300" y="2227263"/>
          <p14:tracePt t="4481" x="993775" y="2227263"/>
          <p14:tracePt t="4502" x="985838" y="2227263"/>
          <p14:tracePt t="4537" x="976313" y="2227263"/>
          <p14:tracePt t="4550" x="968375" y="2227263"/>
          <p14:tracePt t="4565" x="960438" y="2227263"/>
          <p14:tracePt t="4599" x="950913" y="2227263"/>
          <p14:tracePt t="4613" x="942975" y="2227263"/>
          <p14:tracePt t="4634" x="935038" y="2227263"/>
          <p14:tracePt t="4641" x="925513" y="2227263"/>
          <p14:tracePt t="4655" x="909638" y="2227263"/>
          <p14:tracePt t="4662" x="900113" y="2227263"/>
          <p14:tracePt t="4677" x="884238" y="2227263"/>
          <p14:tracePt t="4682" x="874713" y="2227263"/>
          <p14:tracePt t="4697" x="866775" y="2227263"/>
          <p14:tracePt t="4703" x="849313" y="2227263"/>
          <p14:tracePt t="4726" x="841375" y="2227263"/>
          <p14:tracePt t="4730" x="831850" y="2227263"/>
          <p14:tracePt t="4745" x="823913" y="2227263"/>
          <p14:tracePt t="4752" x="815975" y="2227263"/>
          <p14:tracePt t="4766" x="806450" y="2227263"/>
          <p14:tracePt t="4801" x="798513" y="2227263"/>
          <p14:tracePt t="4816" x="790575" y="2227263"/>
          <p14:tracePt t="4872" x="781050" y="2227263"/>
          <p14:tracePt t="5010" x="790575" y="2227263"/>
          <p14:tracePt t="5016" x="798513" y="2227263"/>
          <p14:tracePt t="5037" x="806450" y="2227263"/>
          <p14:tracePt t="5046" x="815975" y="2227263"/>
          <p14:tracePt t="5050" x="831850" y="2227263"/>
          <p14:tracePt t="5058" x="849313" y="2227263"/>
          <p14:tracePt t="5064" x="884238" y="2235200"/>
          <p14:tracePt t="5071" x="917575" y="2243138"/>
          <p14:tracePt t="5078" x="935038" y="2252663"/>
          <p14:tracePt t="5085" x="968375" y="2260600"/>
          <p14:tracePt t="5094" x="1003300" y="2260600"/>
          <p14:tracePt t="5098" x="1044575" y="2260600"/>
          <p14:tracePt t="5105" x="1087438" y="2268538"/>
          <p14:tracePt t="5113" x="1147763" y="2268538"/>
          <p14:tracePt t="5119" x="1206500" y="2278063"/>
          <p14:tracePt t="5127" x="1249363" y="2278063"/>
          <p14:tracePt t="5134" x="1308100" y="2286000"/>
          <p14:tracePt t="5144" x="1368425" y="2286000"/>
          <p14:tracePt t="5148" x="1401763" y="2286000"/>
          <p14:tracePt t="5154" x="1444625" y="2286000"/>
          <p14:tracePt t="5161" x="1487488" y="2286000"/>
          <p14:tracePt t="5168" x="1528763" y="2286000"/>
          <p14:tracePt t="5177" x="1563688" y="2286000"/>
          <p14:tracePt t="5182" x="1597025" y="2286000"/>
          <p14:tracePt t="5189" x="1622425" y="2286000"/>
          <p14:tracePt t="5196" x="1665288" y="2286000"/>
          <p14:tracePt t="5203" x="1698625" y="2286000"/>
          <p14:tracePt t="5211" x="1724025" y="2286000"/>
          <p14:tracePt t="5216" x="1749425" y="2286000"/>
          <p14:tracePt t="5228" x="1784350" y="2286000"/>
          <p14:tracePt t="5231" x="1809750" y="2286000"/>
          <p14:tracePt t="5238" x="1843088" y="2286000"/>
          <p14:tracePt t="5244" x="1860550" y="2286000"/>
          <p14:tracePt t="5252" x="1893888" y="2286000"/>
          <p14:tracePt t="5260" x="1920875" y="2286000"/>
          <p14:tracePt t="5265" x="1936750" y="2286000"/>
          <p14:tracePt t="5273" x="1971675" y="2286000"/>
          <p14:tracePt t="5279" x="2005013" y="2286000"/>
          <p14:tracePt t="5287" x="2038350" y="2286000"/>
          <p14:tracePt t="5295" x="2065338" y="2286000"/>
          <p14:tracePt t="5300" x="2090738" y="2286000"/>
          <p14:tracePt t="5309" x="2124075" y="2286000"/>
          <p14:tracePt t="5314" x="2149475" y="2286000"/>
          <p14:tracePt t="5322" x="2182813" y="2286000"/>
          <p14:tracePt t="5328" x="2217738" y="2286000"/>
          <p14:tracePt t="5335" x="2260600" y="2286000"/>
          <p14:tracePt t="5343" x="2301875" y="2286000"/>
          <p14:tracePt t="5352" x="2344738" y="2286000"/>
          <p14:tracePt t="5356" x="2395538" y="2286000"/>
          <p14:tracePt t="5363" x="2438400" y="2286000"/>
          <p14:tracePt t="5370" x="2471738" y="2286000"/>
          <p14:tracePt t="5378" x="2514600" y="2286000"/>
          <p14:tracePt t="5385" x="2565400" y="2286000"/>
          <p14:tracePt t="5393" x="2608263" y="2286000"/>
          <p14:tracePt t="5397" x="2641600" y="2286000"/>
          <p14:tracePt t="5404" x="2684463" y="2286000"/>
          <p14:tracePt t="5412" x="2727325" y="2286000"/>
          <p14:tracePt t="5418" x="2760663" y="2293938"/>
          <p14:tracePt t="5427" x="2795588" y="2293938"/>
          <p14:tracePt t="5432" x="2828925" y="2293938"/>
          <p14:tracePt t="5443" x="2854325" y="2303463"/>
          <p14:tracePt t="5448" x="2871788" y="2303463"/>
          <p14:tracePt t="5453" x="2889250" y="2303463"/>
          <p14:tracePt t="5460" x="2914650" y="2303463"/>
          <p14:tracePt t="5467" x="2922588" y="2303463"/>
          <p14:tracePt t="5476" x="2947988" y="2303463"/>
          <p14:tracePt t="5481" x="2955925" y="2311400"/>
          <p14:tracePt t="5488" x="2982913" y="2311400"/>
          <p14:tracePt t="5495" x="2998788" y="2319338"/>
          <p14:tracePt t="5501" x="3008313" y="2319338"/>
          <p14:tracePt t="5510" x="3033713" y="2319338"/>
          <p14:tracePt t="5515" x="3049588" y="2319338"/>
          <p14:tracePt t="5523" x="3059113" y="2319338"/>
          <p14:tracePt t="5529" x="3067050" y="2328863"/>
          <p14:tracePt t="5536" x="3074988" y="2328863"/>
          <p14:tracePt t="5544" x="3084513" y="2336800"/>
          <p14:tracePt t="5551" x="3092450" y="2336800"/>
          <p14:tracePt t="5561" x="3100388" y="2336800"/>
          <p14:tracePt t="5564" x="3109913" y="2336800"/>
          <p14:tracePt t="5579" x="3117850" y="2336800"/>
          <p14:tracePt t="5586" x="3127375" y="2336800"/>
          <p14:tracePt t="5600" x="3135313" y="2336800"/>
          <p14:tracePt t="5605" x="3143250" y="2336800"/>
          <p14:tracePt t="5620" x="3152775" y="2336800"/>
          <p14:tracePt t="5656" x="3160713" y="2336800"/>
          <p14:tracePt t="5669" x="3168650" y="2336800"/>
          <p14:tracePt t="5810" x="3160713" y="2336800"/>
          <p14:tracePt t="5844" x="3152775" y="2336800"/>
          <p14:tracePt t="5857" x="3143250" y="2336800"/>
          <p14:tracePt t="5878" x="3135313" y="2336800"/>
          <p14:tracePt t="5906" x="3127375" y="2336800"/>
          <p14:tracePt t="5912" x="3127375" y="2328863"/>
          <p14:tracePt t="5920" x="3117850" y="2328863"/>
          <p14:tracePt t="5941" x="3109913" y="2319338"/>
          <p14:tracePt t="5954" x="3100388" y="2311400"/>
          <p14:tracePt t="5961" x="3092450" y="2311400"/>
          <p14:tracePt t="5982" x="3084513" y="2311400"/>
          <p14:tracePt t="5996" x="3074988" y="2311400"/>
          <p14:tracePt t="6011" x="3067050" y="2311400"/>
          <p14:tracePt t="6024" x="3059113" y="2311400"/>
          <p14:tracePt t="6038" x="3049588" y="2311400"/>
          <p14:tracePt t="6045" x="3041650" y="2311400"/>
          <p14:tracePt t="6060" x="3033713" y="2311400"/>
          <p14:tracePt t="6086" x="3024188" y="2303463"/>
          <p14:tracePt t="6101" x="3016250" y="2303463"/>
          <p14:tracePt t="6128" x="3008313" y="2303463"/>
          <p14:tracePt t="6142" x="2998788" y="2303463"/>
          <p14:tracePt t="6156" x="2990850" y="2303463"/>
          <p14:tracePt t="6191" x="2982913" y="2303463"/>
          <p14:tracePt t="6205" x="2973388" y="2303463"/>
          <p14:tracePt t="6248" x="2965450" y="2303463"/>
          <p14:tracePt t="6253" x="2955925" y="2303463"/>
          <p14:tracePt t="6266" x="2947988" y="2303463"/>
          <p14:tracePt t="6301" x="2940050" y="2303463"/>
          <p14:tracePt t="6323" x="2930525" y="2303463"/>
          <p14:tracePt t="6421" x="2940050" y="2303463"/>
          <p14:tracePt t="6448" x="2947988" y="2303463"/>
          <p14:tracePt t="6456" x="2955925" y="2303463"/>
          <p14:tracePt t="6460" x="2965450" y="2303463"/>
          <p14:tracePt t="6477" x="2973388" y="2303463"/>
          <p14:tracePt t="6482" x="2982913" y="2303463"/>
          <p14:tracePt t="6496" x="2998788" y="2303463"/>
          <p14:tracePt t="6503" x="3016250" y="2303463"/>
          <p14:tracePt t="6509" x="3024188" y="2303463"/>
          <p14:tracePt t="6517" x="3049588" y="2303463"/>
          <p14:tracePt t="6525" x="3059113" y="2303463"/>
          <p14:tracePt t="6530" x="3084513" y="2303463"/>
          <p14:tracePt t="6538" x="3117850" y="2303463"/>
          <p14:tracePt t="6544" x="3152775" y="2303463"/>
          <p14:tracePt t="6552" x="3194050" y="2303463"/>
          <p14:tracePt t="6560" x="3219450" y="2303463"/>
          <p14:tracePt t="6566" x="3262313" y="2303463"/>
          <p14:tracePt t="6573" x="3297238" y="2303463"/>
          <p14:tracePt t="6579" x="3330575" y="2303463"/>
          <p14:tracePt t="6589" x="3348038" y="2303463"/>
          <p14:tracePt t="6597" x="3373438" y="2303463"/>
          <p14:tracePt t="6600" x="3398838" y="2303463"/>
          <p14:tracePt t="6609" x="3424238" y="2303463"/>
          <p14:tracePt t="6614" x="3441700" y="2303463"/>
          <p14:tracePt t="6621" x="3457575" y="2303463"/>
          <p14:tracePt t="6628" x="3467100" y="2303463"/>
          <p14:tracePt t="6635" x="3482975" y="2303463"/>
          <p14:tracePt t="6643" x="3492500" y="2303463"/>
          <p14:tracePt t="6657" x="3500438" y="2303463"/>
          <p14:tracePt t="6662" x="3517900" y="2303463"/>
          <p14:tracePt t="6678" x="3525838" y="2303463"/>
          <p14:tracePt t="6684" x="3533775" y="2303463"/>
          <p14:tracePt t="6705" x="3543300" y="2303463"/>
          <p14:tracePt t="6711" x="3551238" y="2303463"/>
          <p14:tracePt t="6719" x="3559175" y="2303463"/>
          <p14:tracePt t="6733" x="3568700" y="2303463"/>
          <p14:tracePt t="6739" x="3576638" y="2303463"/>
          <p14:tracePt t="6753" x="3594100" y="2303463"/>
          <p14:tracePt t="6761" x="3602038" y="2303463"/>
          <p14:tracePt t="6776" x="3619500" y="2303463"/>
          <p14:tracePt t="6781" x="3627438" y="2303463"/>
          <p14:tracePt t="6795" x="3636963" y="2303463"/>
          <p14:tracePt t="6802" x="3652838" y="2303463"/>
          <p14:tracePt t="6816" x="3662363" y="2303463"/>
          <p14:tracePt t="6822" x="3670300" y="2303463"/>
          <p14:tracePt t="6844" x="3678238" y="2303463"/>
          <p14:tracePt t="6851" x="3687763" y="2303463"/>
          <p14:tracePt t="6859" x="3695700" y="2303463"/>
          <p14:tracePt t="7005" x="3687763" y="2303463"/>
          <p14:tracePt t="7019" x="3678238" y="2303463"/>
          <p14:tracePt t="7045" x="3670300" y="2303463"/>
          <p14:tracePt t="7052" x="3662363" y="2303463"/>
          <p14:tracePt t="7074" x="3652838" y="2303463"/>
          <p14:tracePt t="7079" x="3644900" y="2303463"/>
          <p14:tracePt t="7087" x="3636963" y="2303463"/>
          <p14:tracePt t="7094" x="3627438" y="2303463"/>
          <p14:tracePt t="7100" x="3619500" y="2303463"/>
          <p14:tracePt t="7109" x="3611563" y="2303463"/>
          <p14:tracePt t="7114" x="3602038" y="2303463"/>
          <p14:tracePt t="7122" x="3594100" y="2303463"/>
          <p14:tracePt t="7138" x="3586163" y="2303463"/>
          <p14:tracePt t="7145" x="3568700" y="2303463"/>
          <p14:tracePt t="7157" x="3559175" y="2303463"/>
          <p14:tracePt t="7163" x="3543300" y="2303463"/>
          <p14:tracePt t="7184" x="3533775" y="2303463"/>
          <p14:tracePt t="7196" x="3525838" y="2303463"/>
          <p14:tracePt t="7208" x="3517900" y="2303463"/>
          <p14:tracePt t="7214" x="3508375" y="2303463"/>
          <p14:tracePt t="7226" x="3500438" y="2303463"/>
          <p14:tracePt t="7240" x="3500438" y="2293938"/>
          <p14:tracePt t="7246" x="3492500" y="2293938"/>
          <p14:tracePt t="7254" x="3475038" y="2293938"/>
          <p14:tracePt t="7268" x="3467100" y="2286000"/>
          <p14:tracePt t="7276" x="3449638" y="2286000"/>
          <p14:tracePt t="7289" x="3424238" y="2278063"/>
          <p14:tracePt t="7302" x="3406775" y="2268538"/>
          <p14:tracePt t="7311" x="3398838" y="2268538"/>
          <p14:tracePt t="7316" x="3389313" y="2268538"/>
          <p14:tracePt t="7326" x="3381375" y="2268538"/>
          <p14:tracePt t="7330" x="3373438" y="2268538"/>
          <p14:tracePt t="7344" x="3363913" y="2268538"/>
          <p14:tracePt t="7351" x="3355975" y="2268538"/>
          <p14:tracePt t="7372" x="3348038" y="2268538"/>
          <p14:tracePt t="7386" x="3338513" y="2268538"/>
          <p14:tracePt t="7400" x="3330575" y="2268538"/>
          <p14:tracePt t="7435" x="3322638" y="2268538"/>
          <p14:tracePt t="7589" x="3330575" y="2268538"/>
          <p14:tracePt t="7603" x="3338513" y="2268538"/>
          <p14:tracePt t="7616" x="3348038" y="2268538"/>
          <p14:tracePt t="7637" x="3355975" y="2268538"/>
          <p14:tracePt t="7645" x="3363913" y="2268538"/>
          <p14:tracePt t="7663" x="3373438" y="2268538"/>
          <p14:tracePt t="7670" x="3381375" y="2268538"/>
          <p14:tracePt t="7677" x="3389313" y="2268538"/>
          <p14:tracePt t="7693" x="3398838" y="2268538"/>
          <p14:tracePt t="7698" x="3406775" y="2268538"/>
          <p14:tracePt t="7720" x="3414713" y="2268538"/>
          <p14:tracePt t="7727" x="3432175" y="2268538"/>
          <p14:tracePt t="7743" x="3449638" y="2268538"/>
          <p14:tracePt t="7747" x="3457575" y="2268538"/>
          <p14:tracePt t="7755" x="3467100" y="2268538"/>
          <p14:tracePt t="7761" x="3482975" y="2268538"/>
          <p14:tracePt t="7777" x="3492500" y="2268538"/>
          <p14:tracePt t="7782" x="3500438" y="2268538"/>
          <p14:tracePt t="7790" x="3508375" y="2268538"/>
          <p14:tracePt t="7795" x="3517900" y="2268538"/>
          <p14:tracePt t="7803" x="3525838" y="2268538"/>
          <p14:tracePt t="7817" x="3533775" y="2268538"/>
          <p14:tracePt t="7825" x="3543300" y="2278063"/>
          <p14:tracePt t="7831" x="3551238" y="2278063"/>
          <p14:tracePt t="7844" x="3551238" y="2286000"/>
          <p14:tracePt t="7851" x="3559175" y="2286000"/>
          <p14:tracePt t="7860" x="3568700" y="2286000"/>
          <p14:tracePt t="7878" x="3576638" y="2286000"/>
          <p14:tracePt t="7900" x="3586163" y="2286000"/>
          <p14:tracePt t="7914" x="3594100" y="2286000"/>
          <p14:tracePt t="7985" x="3602038" y="2286000"/>
          <p14:tracePt t="8826" x="3594100" y="2286000"/>
          <p14:tracePt t="8839" x="3586163" y="2286000"/>
          <p14:tracePt t="8914" x="3586163" y="2278063"/>
          <p14:tracePt t="8966" x="3586163" y="2268538"/>
          <p14:tracePt t="9075" x="3594100" y="2268538"/>
          <p14:tracePt t="9110" x="3602038" y="2268538"/>
          <p14:tracePt t="9130" x="3611563" y="2268538"/>
          <p14:tracePt t="9150" x="3619500" y="2268538"/>
          <p14:tracePt t="9159" x="3636963" y="2268538"/>
          <p14:tracePt t="9165" x="3652838" y="2268538"/>
          <p14:tracePt t="9172" x="3687763" y="2268538"/>
          <p14:tracePt t="9178" x="3713163" y="2268538"/>
          <p14:tracePt t="9185" x="3729038" y="2278063"/>
          <p14:tracePt t="9192" x="3756025" y="2278063"/>
          <p14:tracePt t="9199" x="3781425" y="2278063"/>
          <p14:tracePt t="9207" x="3806825" y="2286000"/>
          <p14:tracePt t="9213" x="3814763" y="2286000"/>
          <p14:tracePt t="9220" x="3822700" y="2293938"/>
          <p14:tracePt t="9227" x="3832225" y="2293938"/>
          <p14:tracePt t="9234" x="3848100" y="2303463"/>
          <p14:tracePt t="9243" x="3865563" y="2303463"/>
          <p14:tracePt t="9247" x="3883025" y="2303463"/>
          <p14:tracePt t="9254" x="3900488" y="2303463"/>
          <p14:tracePt t="9262" x="3916363" y="2303463"/>
          <p14:tracePt t="9268" x="3925888" y="2303463"/>
          <p14:tracePt t="9277" x="3941763" y="2311400"/>
          <p14:tracePt t="9283" x="3967163" y="2311400"/>
          <p14:tracePt t="9293" x="3976688" y="2319338"/>
          <p14:tracePt t="9297" x="4002088" y="2319338"/>
          <p14:tracePt t="9304" x="4017963" y="2319338"/>
          <p14:tracePt t="9311" x="4035425" y="2328863"/>
          <p14:tracePt t="9317" x="4060825" y="2328863"/>
          <p14:tracePt t="9325" x="4078288" y="2328863"/>
          <p14:tracePt t="9332" x="4095750" y="2336800"/>
          <p14:tracePt t="9339" x="4111625" y="2336800"/>
          <p14:tracePt t="9345" x="4137025" y="2336800"/>
          <p14:tracePt t="9352" x="4154488" y="2336800"/>
          <p14:tracePt t="9360" x="4171950" y="2336800"/>
          <p14:tracePt t="9365" x="4197350" y="2336800"/>
          <p14:tracePt t="9375" x="4205288" y="2336800"/>
          <p14:tracePt t="9380" x="4230688" y="2336800"/>
          <p14:tracePt t="9387" x="4240213" y="2336800"/>
          <p14:tracePt t="9394" x="4256088" y="2336800"/>
          <p14:tracePt t="9401" x="4281488" y="2336800"/>
          <p14:tracePt t="9409" x="4291013" y="2336800"/>
          <p14:tracePt t="9414" x="4306888" y="2336800"/>
          <p14:tracePt t="9421" x="4324350" y="2336800"/>
          <p14:tracePt t="9428" x="4332288" y="2336800"/>
          <p14:tracePt t="9435" x="4359275" y="2336800"/>
          <p14:tracePt t="9450" x="4375150" y="2336800"/>
          <p14:tracePt t="9460" x="4392613" y="2336800"/>
          <p14:tracePt t="9464" x="4400550" y="2336800"/>
          <p14:tracePt t="9470" x="4410075" y="2336800"/>
          <p14:tracePt t="9477" x="4418013" y="2336800"/>
          <p14:tracePt t="9484" x="4425950" y="2336800"/>
          <p14:tracePt t="9492" x="4435475" y="2336800"/>
          <p14:tracePt t="9499" x="4443413" y="2336800"/>
          <p14:tracePt t="9506" x="4451350" y="2336800"/>
          <p14:tracePt t="9512" x="4460875" y="2336800"/>
          <p14:tracePt t="9526" x="4476750" y="2336800"/>
          <p14:tracePt t="9533" x="4486275" y="2336800"/>
          <p14:tracePt t="9547" x="4494213" y="2336800"/>
          <p14:tracePt t="9554" x="4503738" y="2336800"/>
          <p14:tracePt t="9561" x="4511675" y="2336800"/>
          <p14:tracePt t="9567" x="4511675" y="2328863"/>
          <p14:tracePt t="9576" x="4519613" y="2328863"/>
          <p14:tracePt t="9581" x="4529138" y="2319338"/>
          <p14:tracePt t="9604" x="4529138" y="2311400"/>
          <p14:tracePt t="9617" x="4537075" y="2311400"/>
          <p14:tracePt t="9630" x="4545013" y="2303463"/>
          <p14:tracePt t="9644" x="4545013" y="2293938"/>
          <p14:tracePt t="11544" x="4256088" y="2473325"/>
          <p14:tracePt t="11551" x="3543300" y="2957513"/>
          <p14:tracePt t="11557" x="3330575" y="3135313"/>
          <p14:tracePt t="11565" x="3262313" y="3195638"/>
          <p14:tracePt t="11569" x="3211513" y="3228975"/>
          <p14:tracePt t="11577" x="3168650" y="3271838"/>
          <p14:tracePt t="11584" x="3117850" y="3322638"/>
          <p14:tracePt t="11592" x="3067050" y="3373438"/>
          <p14:tracePt t="11598" x="3016250" y="3424238"/>
          <p14:tracePt t="11606" x="2940050" y="3509963"/>
          <p14:tracePt t="11611" x="2871788" y="3568700"/>
          <p14:tracePt t="11618" x="2803525" y="3636963"/>
          <p14:tracePt t="11625" x="2735263" y="3722688"/>
          <p14:tracePt t="11632" x="2684463" y="3781425"/>
          <p14:tracePt t="11643" x="2625725" y="3849688"/>
          <p14:tracePt t="11647" x="2582863" y="3900488"/>
          <p14:tracePt t="11653" x="2565400" y="3925888"/>
          <p14:tracePt t="11660" x="2532063" y="3960813"/>
          <p14:tracePt t="11667" x="2524125" y="3976688"/>
          <p14:tracePt t="11678" x="2506663" y="4002088"/>
          <p14:tracePt t="11681" x="2497138" y="4011613"/>
          <p14:tracePt t="11689" x="2481263" y="4037013"/>
          <p14:tracePt t="11695" x="2463800" y="4052888"/>
          <p14:tracePt t="11702" x="2446338" y="4079875"/>
          <p14:tracePt t="11709" x="2438400" y="4087813"/>
          <p14:tracePt t="11716" x="2438400" y="4105275"/>
          <p14:tracePt t="11724" x="2420938" y="4121150"/>
          <p14:tracePt t="11730" x="2413000" y="4138613"/>
          <p14:tracePt t="11736" x="2405063" y="4156075"/>
          <p14:tracePt t="11744" x="2395538" y="4164013"/>
          <p14:tracePt t="11750" x="2395538" y="4181475"/>
          <p14:tracePt t="11758" x="2387600" y="4189413"/>
          <p14:tracePt t="11764" x="2379663" y="4197350"/>
          <p14:tracePt t="11773" x="2370138" y="4224338"/>
          <p14:tracePt t="11778" x="2362200" y="4232275"/>
          <p14:tracePt t="11785" x="2352675" y="4249738"/>
          <p14:tracePt t="11792" x="2352675" y="4275138"/>
          <p14:tracePt t="11800" x="2344738" y="4291013"/>
          <p14:tracePt t="11808" x="2336800" y="4316413"/>
          <p14:tracePt t="11814" x="2327275" y="4341813"/>
          <p14:tracePt t="11820" x="2311400" y="4368800"/>
          <p14:tracePt t="11827" x="2311400" y="4376738"/>
          <p14:tracePt t="11834" x="2301875" y="4394200"/>
          <p14:tracePt t="11842" x="2293938" y="4410075"/>
          <p14:tracePt t="11848" x="2293938" y="4419600"/>
          <p14:tracePt t="11857" x="2286000" y="4427538"/>
          <p14:tracePt t="11862" x="2286000" y="4435475"/>
          <p14:tracePt t="11876" x="2286000" y="4445000"/>
          <p14:tracePt t="11884" x="2286000" y="4452938"/>
          <p14:tracePt t="11892" x="2276475" y="4460875"/>
          <p14:tracePt t="11918" x="2276475" y="4470400"/>
          <p14:tracePt t="11960" x="2286000" y="4470400"/>
          <p14:tracePt t="11967" x="2301875" y="4470400"/>
          <p14:tracePt t="11975" x="2319338" y="4470400"/>
          <p14:tracePt t="11980" x="2336800" y="4452938"/>
          <p14:tracePt t="11990" x="2362200" y="4445000"/>
          <p14:tracePt t="11995" x="2395538" y="4427538"/>
          <p14:tracePt t="12000" x="2430463" y="4419600"/>
          <p14:tracePt t="12009" x="2489200" y="4384675"/>
          <p14:tracePt t="12014" x="2549525" y="4368800"/>
          <p14:tracePt t="12026" x="2616200" y="4341813"/>
          <p14:tracePt t="12028" x="2651125" y="4325938"/>
          <p14:tracePt t="12036" x="2693988" y="4308475"/>
          <p14:tracePt t="12044" x="2719388" y="4300538"/>
          <p14:tracePt t="12049" x="2744788" y="4291013"/>
          <p14:tracePt t="12058" x="2752725" y="4291013"/>
          <p14:tracePt t="12063" x="2760663" y="4291013"/>
          <p14:tracePt t="12070" x="2770188" y="4291013"/>
          <p14:tracePt t="12077" x="2770188" y="4283075"/>
          <p14:tracePt t="12084" x="2778125" y="4283075"/>
          <p14:tracePt t="12092" x="2786063" y="4283075"/>
          <p14:tracePt t="12141" x="2760663" y="4283075"/>
          <p14:tracePt t="12147" x="2719388" y="4283075"/>
          <p14:tracePt t="12154" x="2616200" y="4300538"/>
          <p14:tracePt t="12161" x="2497138" y="4325938"/>
          <p14:tracePt t="12168" x="2352675" y="4359275"/>
          <p14:tracePt t="12176" x="2260600" y="4376738"/>
          <p14:tracePt t="12181" x="2182813" y="4384675"/>
          <p14:tracePt t="12193" x="2124075" y="4394200"/>
          <p14:tracePt t="12196" x="2090738" y="4394200"/>
          <p14:tracePt t="12203" x="2055813" y="4394200"/>
          <p14:tracePt t="12210" x="2038350" y="4402138"/>
          <p14:tracePt t="12216" x="2012950" y="4402138"/>
          <p14:tracePt t="12225" x="1997075" y="4402138"/>
          <p14:tracePt t="12240" x="1987550" y="4402138"/>
          <p14:tracePt t="12246" x="1979613" y="4402138"/>
          <p14:tracePt t="12259" x="1971675" y="4402138"/>
          <p14:tracePt t="12266" x="1962150" y="4402138"/>
          <p14:tracePt t="12274" x="1954213" y="4402138"/>
          <p14:tracePt t="12308" x="1946275" y="4402138"/>
          <p14:tracePt t="12376" x="1954213" y="4402138"/>
          <p14:tracePt t="12384" x="1971675" y="4402138"/>
          <p14:tracePt t="12391" x="1979613" y="4402138"/>
          <p14:tracePt t="12397" x="2012950" y="4402138"/>
          <p14:tracePt t="12404" x="2055813" y="4402138"/>
          <p14:tracePt t="12411" x="2116138" y="4402138"/>
          <p14:tracePt t="12419" x="2174875" y="4402138"/>
          <p14:tracePt t="12426" x="2243138" y="4402138"/>
          <p14:tracePt t="12431" x="2327275" y="4402138"/>
          <p14:tracePt t="12441" x="2405063" y="4402138"/>
          <p14:tracePt t="12445" x="2455863" y="4402138"/>
          <p14:tracePt t="12453" x="2506663" y="4402138"/>
          <p14:tracePt t="12460" x="2549525" y="4402138"/>
          <p14:tracePt t="12467" x="2600325" y="4402138"/>
          <p14:tracePt t="12475" x="2633663" y="4402138"/>
          <p14:tracePt t="12481" x="2668588" y="4402138"/>
          <p14:tracePt t="12489" x="2701925" y="4402138"/>
          <p14:tracePt t="12495" x="2727325" y="4402138"/>
          <p14:tracePt t="12501" x="2752725" y="4402138"/>
          <p14:tracePt t="12510" x="2778125" y="4394200"/>
          <p14:tracePt t="12515" x="2803525" y="4394200"/>
          <p14:tracePt t="12528" x="2811463" y="4394200"/>
          <p14:tracePt t="12529" x="2828925" y="4394200"/>
          <p14:tracePt t="12538" x="2838450" y="4394200"/>
          <p14:tracePt t="12542" x="2854325" y="4394200"/>
          <p14:tracePt t="12550" x="2863850" y="4394200"/>
          <p14:tracePt t="12565" x="2879725" y="4394200"/>
          <p14:tracePt t="12571" x="2889250" y="4394200"/>
          <p14:tracePt t="12586" x="2905125" y="4394200"/>
          <p14:tracePt t="12607" x="2914650" y="4394200"/>
          <p14:tracePt t="12613" x="2922588" y="4394200"/>
          <p14:tracePt t="12620" x="2930525" y="4394200"/>
          <p14:tracePt t="12634" x="2940050" y="4394200"/>
          <p14:tracePt t="12642" x="2947988" y="4394200"/>
          <p14:tracePt t="12657" x="2955925" y="4394200"/>
          <p14:tracePt t="12664" x="2973388" y="4394200"/>
          <p14:tracePt t="12670" x="2973388" y="4384675"/>
          <p14:tracePt t="12676" x="2982913" y="4384675"/>
          <p14:tracePt t="12682" x="2998788" y="4384675"/>
          <p14:tracePt t="12692" x="2998788" y="4376738"/>
          <p14:tracePt t="12698" x="3008313" y="4376738"/>
          <p14:tracePt t="12703" x="3016250" y="4376738"/>
          <p14:tracePt t="12709" x="3024188" y="4376738"/>
          <p14:tracePt t="12716" x="3033713" y="4376738"/>
          <p14:tracePt t="12725" x="3041650" y="4376738"/>
          <p14:tracePt t="12745" x="3049588" y="4376738"/>
          <p14:tracePt t="12766" x="3059113" y="4376738"/>
          <p14:tracePt t="12780" x="3067050" y="4376738"/>
          <p14:tracePt t="12808" x="3074988" y="4376738"/>
          <p14:tracePt t="13045" x="3074988" y="4368800"/>
          <p14:tracePt t="13079" x="3067050" y="4368800"/>
          <p14:tracePt t="13094" x="3059113" y="4368800"/>
          <p14:tracePt t="13099" x="3059113" y="4359275"/>
          <p14:tracePt t="13677" x="3049588" y="4359275"/>
          <p14:tracePt t="13989" x="3041650" y="4359275"/>
          <p14:tracePt t="13995" x="3033713" y="4359275"/>
          <p14:tracePt t="14009" x="3024188" y="4359275"/>
          <p14:tracePt t="14016" x="3016250" y="4359275"/>
          <p14:tracePt t="14029" x="3008313" y="4359275"/>
          <p14:tracePt t="14043" x="2998788" y="4359275"/>
          <p14:tracePt t="14050" x="2990850" y="4351338"/>
          <p14:tracePt t="14065" x="2982913" y="4351338"/>
          <p14:tracePt t="14079" x="2973388" y="4351338"/>
          <p14:tracePt t="14086" x="2965450" y="4351338"/>
          <p14:tracePt t="14092" x="2940050" y="4351338"/>
          <p14:tracePt t="14099" x="2914650" y="4341813"/>
          <p14:tracePt t="14108" x="2889250" y="4333875"/>
          <p14:tracePt t="14113" x="2863850" y="4325938"/>
          <p14:tracePt t="14120" x="2811463" y="4316413"/>
          <p14:tracePt t="14127" x="2778125" y="4308475"/>
          <p14:tracePt t="14134" x="2760663" y="4300538"/>
          <p14:tracePt t="14142" x="2735263" y="4291013"/>
          <p14:tracePt t="14148" x="2709863" y="4283075"/>
          <p14:tracePt t="14157" x="2693988" y="4275138"/>
          <p14:tracePt t="14161" x="2676525" y="4275138"/>
          <p14:tracePt t="14168" x="2651125" y="4265613"/>
          <p14:tracePt t="14175" x="2625725" y="4257675"/>
          <p14:tracePt t="14182" x="2616200" y="4257675"/>
          <p14:tracePt t="14192" x="2600325" y="4249738"/>
          <p14:tracePt t="14196" x="2574925" y="4249738"/>
          <p14:tracePt t="14204" x="2549525" y="4240213"/>
          <p14:tracePt t="14210" x="2532063" y="4232275"/>
          <p14:tracePt t="14220" x="2506663" y="4224338"/>
          <p14:tracePt t="14228" x="2471738" y="4214813"/>
          <p14:tracePt t="14233" x="2455863" y="4206875"/>
          <p14:tracePt t="14241" x="2446338" y="4206875"/>
          <p14:tracePt t="14245" x="2430463" y="4197350"/>
          <p14:tracePt t="14253" x="2413000" y="4197350"/>
          <p14:tracePt t="14259" x="2405063" y="4197350"/>
          <p14:tracePt t="14268" x="2395538" y="4197350"/>
          <p14:tracePt t="14275" x="2387600" y="4197350"/>
          <p14:tracePt t="14279" x="2370138" y="4197350"/>
          <p14:tracePt t="14286" x="2362200" y="4197350"/>
          <p14:tracePt t="14294" x="2352675" y="4197350"/>
          <p14:tracePt t="14300" x="2344738" y="4197350"/>
          <p14:tracePt t="14308" x="2336800" y="4197350"/>
          <p14:tracePt t="14314" x="2327275" y="4197350"/>
          <p14:tracePt t="14325" x="2319338" y="4197350"/>
          <p14:tracePt t="14328" x="2311400" y="4197350"/>
          <p14:tracePt t="14335" x="2293938" y="4197350"/>
          <p14:tracePt t="14342" x="2286000" y="4197350"/>
          <p14:tracePt t="14350" x="2276475" y="4197350"/>
          <p14:tracePt t="14357" x="2260600" y="4197350"/>
          <p14:tracePt t="14364" x="2251075" y="4197350"/>
          <p14:tracePt t="14372" x="2243138" y="4197350"/>
          <p14:tracePt t="14380" x="2225675" y="4197350"/>
          <p14:tracePt t="14384" x="2217738" y="4197350"/>
          <p14:tracePt t="14391" x="2200275" y="4197350"/>
          <p14:tracePt t="14398" x="2182813" y="4197350"/>
          <p14:tracePt t="14407" x="2174875" y="4197350"/>
          <p14:tracePt t="14412" x="2157413" y="4206875"/>
          <p14:tracePt t="14420" x="2149475" y="4206875"/>
          <p14:tracePt t="14425" x="2132013" y="4214813"/>
          <p14:tracePt t="14433" x="2106613" y="4224338"/>
          <p14:tracePt t="14441" x="2098675" y="4224338"/>
          <p14:tracePt t="14446" x="2098675" y="4232275"/>
          <p14:tracePt t="14454" x="2081213" y="4232275"/>
          <p14:tracePt t="14460" x="2073275" y="4232275"/>
          <p14:tracePt t="14475" x="2065338" y="4232275"/>
          <p14:tracePt t="14481" x="2055813" y="4240213"/>
          <p14:tracePt t="14495" x="2055813" y="4249738"/>
          <p14:tracePt t="14504" x="2047875" y="4249738"/>
          <p14:tracePt t="14566" x="2055813" y="4249738"/>
          <p14:tracePt t="14574" x="2065338" y="4249738"/>
          <p14:tracePt t="14580" x="2090738" y="4249738"/>
          <p14:tracePt t="14587" x="2124075" y="4249738"/>
          <p14:tracePt t="14593" x="2166938" y="4257675"/>
          <p14:tracePt t="14602" x="2225675" y="4257675"/>
          <p14:tracePt t="14610" x="2311400" y="4257675"/>
          <p14:tracePt t="14614" x="2379663" y="4257675"/>
          <p14:tracePt t="14620" x="2438400" y="4257675"/>
          <p14:tracePt t="14627" x="2481263" y="4257675"/>
          <p14:tracePt t="14634" x="2524125" y="4257675"/>
          <p14:tracePt t="14641" x="2582863" y="4257675"/>
          <p14:tracePt t="14649" x="2625725" y="4257675"/>
          <p14:tracePt t="14657" x="2668588" y="4257675"/>
          <p14:tracePt t="14662" x="2727325" y="4257675"/>
          <p14:tracePt t="14669" x="2770188" y="4257675"/>
          <p14:tracePt t="14676" x="2811463" y="4257675"/>
          <p14:tracePt t="14684" x="2846388" y="4257675"/>
          <p14:tracePt t="14691" x="2879725" y="4257675"/>
          <p14:tracePt t="14697" x="2905125" y="4257675"/>
          <p14:tracePt t="14705" x="2914650" y="4257675"/>
          <p14:tracePt t="14711" x="2930525" y="4257675"/>
          <p14:tracePt t="14725" x="2947988" y="4257675"/>
          <p14:tracePt t="14731" x="2955925" y="4257675"/>
          <p14:tracePt t="14745" x="2965450" y="4257675"/>
          <p14:tracePt t="14760" x="2973388" y="4257675"/>
          <p14:tracePt t="14767" x="2982913" y="4257675"/>
          <p14:tracePt t="14789" x="2982913" y="4265613"/>
          <p14:tracePt t="14801" x="2982913" y="4275138"/>
          <p14:tracePt t="14816" x="2965450" y="4283075"/>
          <p14:tracePt t="14824" x="2940050" y="4300538"/>
          <p14:tracePt t="14829" x="2922588" y="4300538"/>
          <p14:tracePt t="14835" x="2889250" y="4308475"/>
          <p14:tracePt t="14843" x="2863850" y="4325938"/>
          <p14:tracePt t="14849" x="2828925" y="4325938"/>
          <p14:tracePt t="14859" x="2811463" y="4333875"/>
          <p14:tracePt t="14864" x="2795588" y="4341813"/>
          <p14:tracePt t="14872" x="2778125" y="4351338"/>
          <p14:tracePt t="14878" x="2770188" y="4351338"/>
          <p14:tracePt t="14884" x="2752725" y="4351338"/>
          <p14:tracePt t="14891" x="2744788" y="4359275"/>
          <p14:tracePt t="14908" x="2727325" y="4359275"/>
          <p14:tracePt t="14912" x="2719388" y="4359275"/>
          <p14:tracePt t="14927" x="2709863" y="4359275"/>
          <p14:tracePt t="14933" x="2701925" y="4359275"/>
          <p14:tracePt t="14942" x="2693988" y="4359275"/>
          <p14:tracePt t="15010" x="2719388" y="4341813"/>
          <p14:tracePt t="15016" x="2752725" y="4316413"/>
          <p14:tracePt t="15024" x="2846388" y="4257675"/>
          <p14:tracePt t="15030" x="2965450" y="4189413"/>
          <p14:tracePt t="15038" x="3084513" y="4130675"/>
          <p14:tracePt t="15044" x="3160713" y="4087813"/>
          <p14:tracePt t="15051" x="3211513" y="4070350"/>
          <p14:tracePt t="15058" x="3228975" y="4062413"/>
          <p14:tracePt t="15065" x="3244850" y="4052888"/>
          <p14:tracePt t="15074" x="3262313" y="4052888"/>
          <p14:tracePt t="15086" x="3270250" y="4052888"/>
          <p14:tracePt t="15093" x="3279775" y="4052888"/>
          <p14:tracePt t="15122" x="3287713" y="4052888"/>
          <p14:tracePt t="15163" x="3287713" y="4062413"/>
          <p14:tracePt t="15170" x="3279775" y="4062413"/>
          <p14:tracePt t="15176" x="3262313" y="4070350"/>
          <p14:tracePt t="15183" x="3262313" y="4079875"/>
          <p14:tracePt t="15191" x="3244850" y="4087813"/>
          <p14:tracePt t="15197" x="3236913" y="4087813"/>
          <p14:tracePt t="15204" x="3228975" y="4095750"/>
          <p14:tracePt t="15211" x="3219450" y="4105275"/>
          <p14:tracePt t="15218" x="3211513" y="4105275"/>
          <p14:tracePt t="15225" x="3211513" y="4113213"/>
          <p14:tracePt t="15231" x="3203575" y="4113213"/>
          <p14:tracePt t="15241" x="3203575" y="4121150"/>
          <p14:tracePt t="15245" x="3194050" y="4121150"/>
          <p14:tracePt t="15254" x="3194050" y="4130675"/>
          <p14:tracePt t="15260" x="3186113" y="4130675"/>
          <p14:tracePt t="15289" x="3178175" y="4130675"/>
          <p14:tracePt t="15532" x="3168650" y="4130675"/>
          <p14:tracePt t="15545" x="3160713" y="4130675"/>
          <p14:tracePt t="15587" x="3152775" y="4130675"/>
          <p14:tracePt t="15643" x="3143250" y="4130675"/>
          <p14:tracePt t="15705" x="3143250" y="4138613"/>
          <p14:tracePt t="15769" x="3135313" y="4146550"/>
          <p14:tracePt t="15776" x="3127375" y="4146550"/>
          <p14:tracePt t="15783" x="3117850" y="4146550"/>
          <p14:tracePt t="15791" x="3117850" y="4156075"/>
          <p14:tracePt t="15795" x="3109913" y="4156075"/>
          <p14:tracePt t="15801" x="3100388" y="4164013"/>
          <p14:tracePt t="15816" x="3092450" y="4171950"/>
          <p14:tracePt t="15825" x="3084513" y="4171950"/>
          <p14:tracePt t="15829" x="3074988" y="4171950"/>
          <p14:tracePt t="15843" x="3067050" y="4171950"/>
          <p14:tracePt t="15851" x="3059113" y="4181475"/>
          <p14:tracePt t="15865" x="3059113" y="4189413"/>
          <p14:tracePt t="15874" x="3049588" y="4189413"/>
          <p14:tracePt t="15878" x="3041650" y="4189413"/>
          <p14:tracePt t="15885" x="3033713" y="4189413"/>
          <p14:tracePt t="15907" x="3024188" y="4189413"/>
          <p14:tracePt t="15928" x="3016250" y="4189413"/>
          <p14:tracePt t="15956" x="3008313" y="4189413"/>
          <p14:tracePt t="15976" x="2998788" y="4189413"/>
          <p14:tracePt t="15983" x="2990850" y="4189413"/>
          <p14:tracePt t="16004" x="2982913" y="4189413"/>
          <p14:tracePt t="16017" x="2973388" y="4189413"/>
          <p14:tracePt t="16031" x="2973388" y="4181475"/>
          <p14:tracePt t="16059" x="2973388" y="4164013"/>
          <p14:tracePt t="16066" x="2973388" y="4156075"/>
          <p14:tracePt t="16074" x="2973388" y="4146550"/>
          <p14:tracePt t="16080" x="2973388" y="4121150"/>
          <p14:tracePt t="16087" x="2973388" y="4105275"/>
          <p14:tracePt t="16093" x="2982913" y="4087813"/>
          <p14:tracePt t="16100" x="2990850" y="4062413"/>
          <p14:tracePt t="16108" x="3008313" y="4037013"/>
          <p14:tracePt t="16114" x="3016250" y="4011613"/>
          <p14:tracePt t="16123" x="3024188" y="4002088"/>
          <p14:tracePt t="16128" x="3033713" y="3986213"/>
          <p14:tracePt t="16135" x="3033713" y="3976688"/>
          <p14:tracePt t="16142" x="3041650" y="3968750"/>
          <p14:tracePt t="16149" x="3049588" y="3951288"/>
          <p14:tracePt t="16157" x="3059113" y="3943350"/>
          <p14:tracePt t="16163" x="3067050" y="3935413"/>
          <p14:tracePt t="16171" x="3067050" y="3925888"/>
          <p14:tracePt t="16176" x="3074988" y="3908425"/>
          <p14:tracePt t="16184" x="3084513" y="3900488"/>
          <p14:tracePt t="16191" x="3100388" y="3875088"/>
          <p14:tracePt t="16197" x="3117850" y="3849688"/>
          <p14:tracePt t="16207" x="3127375" y="3824288"/>
          <p14:tracePt t="16211" x="3127375" y="3816350"/>
          <p14:tracePt t="16218" x="3143250" y="3798888"/>
          <p14:tracePt t="16226" x="3152775" y="3773488"/>
          <p14:tracePt t="16232" x="3168650" y="3738563"/>
          <p14:tracePt t="16241" x="3178175" y="3713163"/>
          <p14:tracePt t="16246" x="3194050" y="3697288"/>
          <p14:tracePt t="16253" x="3194050" y="3679825"/>
          <p14:tracePt t="16260" x="3211513" y="3662363"/>
          <p14:tracePt t="16268" x="3219450" y="3636963"/>
          <p14:tracePt t="16275" x="3219450" y="3629025"/>
          <p14:tracePt t="16281" x="3228975" y="3611563"/>
          <p14:tracePt t="16290" x="3236913" y="3603625"/>
          <p14:tracePt t="16295" x="3236913" y="3594100"/>
          <p14:tracePt t="16303" x="3244850" y="3578225"/>
          <p14:tracePt t="16310" x="3262313" y="3560763"/>
          <p14:tracePt t="16316" x="3270250" y="3535363"/>
          <p14:tracePt t="16324" x="3270250" y="3509963"/>
          <p14:tracePt t="16330" x="3287713" y="3484563"/>
          <p14:tracePt t="16337" x="3305175" y="3449638"/>
          <p14:tracePt t="16343" x="3338513" y="3416300"/>
          <p14:tracePt t="16350" x="3363913" y="3365500"/>
          <p14:tracePt t="16358" x="3389313" y="3322638"/>
          <p14:tracePt t="16364" x="3424238" y="3263900"/>
          <p14:tracePt t="16374" x="3467100" y="3211513"/>
          <p14:tracePt t="16378" x="3533775" y="3144838"/>
          <p14:tracePt t="16385" x="3576638" y="3084513"/>
          <p14:tracePt t="16392" x="3611563" y="3041650"/>
          <p14:tracePt t="16399" x="3636963" y="3016250"/>
          <p14:tracePt t="16408" x="3662363" y="2990850"/>
          <p14:tracePt t="16413" x="3678238" y="2982913"/>
          <p14:tracePt t="16420" x="3687763" y="2965450"/>
          <p14:tracePt t="16427" x="3703638" y="2949575"/>
          <p14:tracePt t="16434" x="3721100" y="2940050"/>
          <p14:tracePt t="16442" x="3738563" y="2922588"/>
          <p14:tracePt t="16457" x="3763963" y="2914650"/>
          <p14:tracePt t="16462" x="3789363" y="2897188"/>
          <p14:tracePt t="16470" x="3814763" y="2881313"/>
          <p14:tracePt t="16475" x="3832225" y="2871788"/>
          <p14:tracePt t="16483" x="3865563" y="2855913"/>
          <p14:tracePt t="16490" x="3925888" y="2838450"/>
          <p14:tracePt t="16497" x="4002088" y="2813050"/>
          <p14:tracePt t="16503" x="4103688" y="2778125"/>
          <p14:tracePt t="16510" x="4197350" y="2744788"/>
          <p14:tracePt t="16518" x="4281488" y="2727325"/>
          <p14:tracePt t="16524" x="4359275" y="2701925"/>
          <p14:tracePt t="16532" x="4425950" y="2701925"/>
          <p14:tracePt t="16541" x="4519613" y="2693988"/>
          <p14:tracePt t="16546" x="4587875" y="2693988"/>
          <p14:tracePt t="16554" x="4646613" y="2693988"/>
          <p14:tracePt t="16559" x="4706938" y="2693988"/>
          <p14:tracePt t="16566" x="4732338" y="2693988"/>
          <p14:tracePt t="16574" x="4765675" y="2701925"/>
          <p14:tracePt t="16580" x="4791075" y="2711450"/>
          <p14:tracePt t="16587" x="4826000" y="2719388"/>
          <p14:tracePt t="16594" x="4859338" y="2727325"/>
          <p14:tracePt t="16600" x="4876800" y="2736850"/>
          <p14:tracePt t="16608" x="4910138" y="2744788"/>
          <p14:tracePt t="16615" x="4935538" y="2752725"/>
          <p14:tracePt t="16623" x="4962525" y="2770188"/>
          <p14:tracePt t="16629" x="4995863" y="2778125"/>
          <p14:tracePt t="16635" x="5013325" y="2778125"/>
          <p14:tracePt t="16642" x="5046663" y="2795588"/>
          <p14:tracePt t="16649" x="5080000" y="2805113"/>
          <p14:tracePt t="16658" x="5114925" y="2813050"/>
          <p14:tracePt t="16663" x="5140325" y="2830513"/>
          <p14:tracePt t="16671" x="5173663" y="2830513"/>
          <p14:tracePt t="16677" x="5208588" y="2838450"/>
          <p14:tracePt t="16685" x="5224463" y="2855913"/>
          <p14:tracePt t="16692" x="5259388" y="2871788"/>
          <p14:tracePt t="16699" x="5284788" y="2881313"/>
          <p14:tracePt t="16707" x="5310188" y="2897188"/>
          <p14:tracePt t="16712" x="5335588" y="2914650"/>
          <p14:tracePt t="16718" x="5343525" y="2932113"/>
          <p14:tracePt t="16726" x="5368925" y="2949575"/>
          <p14:tracePt t="16732" x="5386388" y="2957513"/>
          <p14:tracePt t="16741" x="5403850" y="2982913"/>
          <p14:tracePt t="16746" x="5421313" y="3000375"/>
          <p14:tracePt t="16758" x="5437188" y="3016250"/>
          <p14:tracePt t="16761" x="5454650" y="3041650"/>
          <p14:tracePt t="16768" x="5472113" y="3059113"/>
          <p14:tracePt t="16774" x="5487988" y="3084513"/>
          <p14:tracePt t="16782" x="5505450" y="3109913"/>
          <p14:tracePt t="16790" x="5522913" y="3135313"/>
          <p14:tracePt t="16795" x="5538788" y="3160713"/>
          <p14:tracePt t="16803" x="5565775" y="3186113"/>
          <p14:tracePt t="16809" x="5581650" y="3221038"/>
          <p14:tracePt t="16817" x="5599113" y="3238500"/>
          <p14:tracePt t="16824" x="5616575" y="3271838"/>
          <p14:tracePt t="16831" x="5624513" y="3297238"/>
          <p14:tracePt t="16837" x="5641975" y="3322638"/>
          <p14:tracePt t="16844" x="5657850" y="3355975"/>
          <p14:tracePt t="16851" x="5675313" y="3390900"/>
          <p14:tracePt t="16858" x="5692775" y="3424238"/>
          <p14:tracePt t="16876" x="5718175" y="3492500"/>
          <p14:tracePt t="16879" x="5735638" y="3527425"/>
          <p14:tracePt t="16886" x="5743575" y="3560763"/>
          <p14:tracePt t="16893" x="5751513" y="3586163"/>
          <p14:tracePt t="16899" x="5761038" y="3603625"/>
          <p14:tracePt t="16907" x="5761038" y="3619500"/>
          <p14:tracePt t="16913" x="5761038" y="3646488"/>
          <p14:tracePt t="16921" x="5768975" y="3662363"/>
          <p14:tracePt t="16927" x="5768975" y="3679825"/>
          <p14:tracePt t="16934" x="5776913" y="3697288"/>
          <p14:tracePt t="16941" x="5776913" y="3722688"/>
          <p14:tracePt t="16948" x="5776913" y="3738563"/>
          <p14:tracePt t="16957" x="5776913" y="3763963"/>
          <p14:tracePt t="16962" x="5776913" y="3798888"/>
          <p14:tracePt t="16970" x="5776913" y="3824288"/>
          <p14:tracePt t="16976" x="5776913" y="3849688"/>
          <p14:tracePt t="16986" x="5776913" y="3883025"/>
          <p14:tracePt t="16992" x="5776913" y="3917950"/>
          <p14:tracePt t="16997" x="5776913" y="3943350"/>
          <p14:tracePt t="17004" x="5768975" y="3968750"/>
          <p14:tracePt t="17010" x="5768975" y="3994150"/>
          <p14:tracePt t="17017" x="5761038" y="4027488"/>
          <p14:tracePt t="17026" x="5751513" y="4052888"/>
          <p14:tracePt t="17031" x="5751513" y="4070350"/>
          <p14:tracePt t="17041" x="5735638" y="4105275"/>
          <p14:tracePt t="17045" x="5726113" y="4130675"/>
          <p14:tracePt t="17052" x="5718175" y="4164013"/>
          <p14:tracePt t="17059" x="5700713" y="4189413"/>
          <p14:tracePt t="17066" x="5692775" y="4214813"/>
          <p14:tracePt t="17075" x="5683250" y="4240213"/>
          <p14:tracePt t="17080" x="5675313" y="4275138"/>
          <p14:tracePt t="17088" x="5657850" y="4300538"/>
          <p14:tracePt t="17094" x="5649913" y="4325938"/>
          <p14:tracePt t="17101" x="5632450" y="4341813"/>
          <p14:tracePt t="17108" x="5624513" y="4359275"/>
          <p14:tracePt t="17115" x="5616575" y="4384675"/>
          <p14:tracePt t="17125" x="5607050" y="4402138"/>
          <p14:tracePt t="17129" x="5599113" y="4410075"/>
          <p14:tracePt t="17136" x="5599113" y="4419600"/>
          <p14:tracePt t="17142" x="5599113" y="4435475"/>
          <p14:tracePt t="17158" x="5591175" y="4452938"/>
          <p14:tracePt t="17164" x="5581650" y="4470400"/>
          <p14:tracePt t="17172" x="5573713" y="4478338"/>
          <p14:tracePt t="17177" x="5565775" y="4495800"/>
          <p14:tracePt t="17185" x="5556250" y="4513263"/>
          <p14:tracePt t="17192" x="5556250" y="4529138"/>
          <p14:tracePt t="17198" x="5538788" y="4546600"/>
          <p14:tracePt t="17207" x="5522913" y="4572000"/>
          <p14:tracePt t="17212" x="5505450" y="4597400"/>
          <p14:tracePt t="17220" x="5497513" y="4622800"/>
          <p14:tracePt t="17226" x="5480050" y="4630738"/>
          <p14:tracePt t="17234" x="5480050" y="4648200"/>
          <p14:tracePt t="17240" x="5472113" y="4665663"/>
          <p14:tracePt t="17247" x="5462588" y="4673600"/>
          <p14:tracePt t="17255" x="5446713" y="4691063"/>
          <p14:tracePt t="17261" x="5429250" y="4708525"/>
          <p14:tracePt t="17268" x="5403850" y="4733925"/>
          <p14:tracePt t="17275" x="5378450" y="4759325"/>
          <p14:tracePt t="17282" x="5353050" y="4792663"/>
          <p14:tracePt t="17291" x="5318125" y="4818063"/>
          <p14:tracePt t="17296" x="5292725" y="4843463"/>
          <p14:tracePt t="17302" x="5259388" y="4878388"/>
          <p14:tracePt t="17310" x="5233988" y="4894263"/>
          <p14:tracePt t="17317" x="5191125" y="4929188"/>
          <p14:tracePt t="17323" x="5165725" y="4962525"/>
          <p14:tracePt t="17331" x="5140325" y="4979988"/>
          <p14:tracePt t="17338" x="5122863" y="4997450"/>
          <p14:tracePt t="17344" x="5106988" y="5013325"/>
          <p14:tracePt t="17351" x="5080000" y="5030788"/>
          <p14:tracePt t="17358" x="5054600" y="5038725"/>
          <p14:tracePt t="17365" x="5029200" y="5056188"/>
          <p14:tracePt t="17374" x="5013325" y="5073650"/>
          <p14:tracePt t="17379" x="4987925" y="5091113"/>
          <p14:tracePt t="17386" x="4953000" y="5099050"/>
          <p14:tracePt t="17393" x="4919663" y="5116513"/>
          <p14:tracePt t="17400" x="4884738" y="5124450"/>
          <p14:tracePt t="17408" x="4833938" y="5141913"/>
          <p14:tracePt t="17414" x="4800600" y="5149850"/>
          <p14:tracePt t="17422" x="4775200" y="5157788"/>
          <p14:tracePt t="17427" x="4740275" y="5167313"/>
          <p14:tracePt t="17434" x="4706938" y="5175250"/>
          <p14:tracePt t="17442" x="4673600" y="5175250"/>
          <p14:tracePt t="17449" x="4646613" y="5183188"/>
          <p14:tracePt t="17457" x="4621213" y="5183188"/>
          <p14:tracePt t="17462" x="4579938" y="5183188"/>
          <p14:tracePt t="17470" x="4545013" y="5183188"/>
          <p14:tracePt t="17476" x="4503738" y="5183188"/>
          <p14:tracePt t="17484" x="4460875" y="5183188"/>
          <p14:tracePt t="17491" x="4425950" y="5175250"/>
          <p14:tracePt t="17497" x="4375150" y="5157788"/>
          <p14:tracePt t="17507" x="4341813" y="5149850"/>
          <p14:tracePt t="17511" x="4316413" y="5132388"/>
          <p14:tracePt t="17519" x="4273550" y="5116513"/>
          <p14:tracePt t="17525" x="4240213" y="5099050"/>
          <p14:tracePt t="17533" x="4205288" y="5064125"/>
          <p14:tracePt t="17540" x="4162425" y="5038725"/>
          <p14:tracePt t="17545" x="4129088" y="5022850"/>
          <p14:tracePt t="17553" x="4095750" y="4997450"/>
          <p14:tracePt t="17559" x="4070350" y="4972050"/>
          <p14:tracePt t="17567" x="4044950" y="4954588"/>
          <p14:tracePt t="17575" x="4027488" y="4937125"/>
          <p14:tracePt t="17580" x="4017963" y="4929188"/>
          <p14:tracePt t="17591" x="4002088" y="4911725"/>
          <p14:tracePt t="17594" x="3976688" y="4886325"/>
          <p14:tracePt t="17602" x="3959225" y="4868863"/>
          <p14:tracePt t="17608" x="3941763" y="4843463"/>
          <p14:tracePt t="17615" x="3916363" y="4818063"/>
          <p14:tracePt t="17624" x="3890963" y="4784725"/>
          <p14:tracePt t="17629" x="3873500" y="4759325"/>
          <p14:tracePt t="17636" x="3848100" y="4724400"/>
          <p14:tracePt t="17643" x="3832225" y="4691063"/>
          <p14:tracePt t="17650" x="3814763" y="4657725"/>
          <p14:tracePt t="17657" x="3797300" y="4630738"/>
          <p14:tracePt t="17665" x="3781425" y="4605338"/>
          <p14:tracePt t="17674" x="3763963" y="4572000"/>
          <p14:tracePt t="17678" x="3746500" y="4538663"/>
          <p14:tracePt t="17685" x="3738563" y="4503738"/>
          <p14:tracePt t="17692" x="3721100" y="4486275"/>
          <p14:tracePt t="17699" x="3713163" y="4460875"/>
          <p14:tracePt t="17707" x="3703638" y="4419600"/>
          <p14:tracePt t="17713" x="3687763" y="4394200"/>
          <p14:tracePt t="17720" x="3687763" y="4368800"/>
          <p14:tracePt t="17726" x="3678238" y="4333875"/>
          <p14:tracePt t="17734" x="3652838" y="4275138"/>
          <p14:tracePt t="17741" x="3644900" y="4232275"/>
          <p14:tracePt t="17748" x="3636963" y="4181475"/>
          <p14:tracePt t="17756" x="3636963" y="4164013"/>
          <p14:tracePt t="17761" x="3627438" y="4130675"/>
          <p14:tracePt t="17770" x="3627438" y="4095750"/>
          <p14:tracePt t="17775" x="3627438" y="4052888"/>
          <p14:tracePt t="17783" x="3627438" y="4019550"/>
          <p14:tracePt t="17791" x="3627438" y="4002088"/>
          <p14:tracePt t="17796" x="3627438" y="3968750"/>
          <p14:tracePt t="17804" x="3627438" y="3925888"/>
          <p14:tracePt t="17810" x="3636963" y="3892550"/>
          <p14:tracePt t="17817" x="3644900" y="3857625"/>
          <p14:tracePt t="17825" x="3644900" y="3832225"/>
          <p14:tracePt t="17830" x="3652838" y="3816350"/>
          <p14:tracePt t="17840" x="3662363" y="3790950"/>
          <p14:tracePt t="17844" x="3670300" y="3748088"/>
          <p14:tracePt t="17851" x="3687763" y="3722688"/>
          <p14:tracePt t="17858" x="3695700" y="3697288"/>
          <p14:tracePt t="17866" x="3703638" y="3671888"/>
          <p14:tracePt t="17874" x="3729038" y="3636963"/>
          <p14:tracePt t="17881" x="3746500" y="3603625"/>
          <p14:tracePt t="17887" x="3763963" y="3568700"/>
          <p14:tracePt t="17893" x="3789363" y="3543300"/>
          <p14:tracePt t="17900" x="3814763" y="3509963"/>
          <p14:tracePt t="17907" x="3840163" y="3484563"/>
          <p14:tracePt t="17917" x="3873500" y="3441700"/>
          <p14:tracePt t="17923" x="3916363" y="3408363"/>
          <p14:tracePt t="17928" x="3951288" y="3382963"/>
          <p14:tracePt t="17935" x="3992563" y="3348038"/>
          <p14:tracePt t="17941" x="4017963" y="3322638"/>
          <p14:tracePt t="17948" x="4052888" y="3305175"/>
          <p14:tracePt t="17957" x="4070350" y="3289300"/>
          <p14:tracePt t="17963" x="4095750" y="3289300"/>
          <p14:tracePt t="17970" x="4121150" y="3271838"/>
          <p14:tracePt t="17976" x="4154488" y="3271838"/>
          <p14:tracePt t="17984" x="4171950" y="3263900"/>
          <p14:tracePt t="17990" x="4205288" y="3254375"/>
          <p14:tracePt t="17998" x="4240213" y="3254375"/>
          <p14:tracePt t="18007" x="4273550" y="3246438"/>
          <p14:tracePt t="18011" x="4316413" y="3246438"/>
          <p14:tracePt t="18018" x="4375150" y="3246438"/>
          <p14:tracePt t="18026" x="4443413" y="3246438"/>
          <p14:tracePt t="18034" x="4519613" y="3246438"/>
          <p14:tracePt t="18041" x="4579938" y="3246438"/>
          <p14:tracePt t="18046" x="4646613" y="3246438"/>
          <p14:tracePt t="18056" x="4706938" y="3254375"/>
          <p14:tracePt t="18060" x="4765675" y="3263900"/>
          <p14:tracePt t="18068" x="4808538" y="3263900"/>
          <p14:tracePt t="18074" x="4868863" y="3289300"/>
          <p14:tracePt t="18081" x="4919663" y="3297238"/>
          <p14:tracePt t="18090" x="4945063" y="3305175"/>
          <p14:tracePt t="18095" x="4978400" y="3322638"/>
          <p14:tracePt t="18103" x="5003800" y="3330575"/>
          <p14:tracePt t="18108" x="5038725" y="3340100"/>
          <p14:tracePt t="18117" x="5064125" y="3355975"/>
          <p14:tracePt t="18124" x="5097463" y="3355975"/>
          <p14:tracePt t="18130" x="5122863" y="3365500"/>
          <p14:tracePt t="18137" x="5140325" y="3382963"/>
          <p14:tracePt t="18143" x="5157788" y="3390900"/>
          <p14:tracePt t="18150" x="5183188" y="3398838"/>
          <p14:tracePt t="18158" x="5208588" y="3408363"/>
          <p14:tracePt t="18165" x="5216525" y="3424238"/>
          <p14:tracePt t="18174" x="5241925" y="3433763"/>
          <p14:tracePt t="18178" x="5259388" y="3441700"/>
          <p14:tracePt t="18186" x="5276850" y="3449638"/>
          <p14:tracePt t="18192" x="5284788" y="3467100"/>
          <p14:tracePt t="18200" x="5302250" y="3484563"/>
          <p14:tracePt t="18207" x="5327650" y="3492500"/>
          <p14:tracePt t="18213" x="5343525" y="3509963"/>
          <p14:tracePt t="18222" x="5360988" y="3517900"/>
          <p14:tracePt t="18227" x="5368925" y="3535363"/>
          <p14:tracePt t="18235" x="5386388" y="3543300"/>
          <p14:tracePt t="18241" x="5403850" y="3560763"/>
          <p14:tracePt t="18247" x="5411788" y="3568700"/>
          <p14:tracePt t="18258" x="5421313" y="3578225"/>
          <p14:tracePt t="18262" x="5437188" y="3594100"/>
          <p14:tracePt t="18270" x="5446713" y="3611563"/>
          <p14:tracePt t="18276" x="5462588" y="3629025"/>
          <p14:tracePt t="18283" x="5480050" y="3629025"/>
          <p14:tracePt t="18290" x="5487988" y="3646488"/>
          <p14:tracePt t="18296" x="5497513" y="3662363"/>
          <p14:tracePt t="18305" x="5505450" y="3679825"/>
          <p14:tracePt t="18310" x="5513388" y="3679825"/>
          <p14:tracePt t="18317" x="5522913" y="3697288"/>
          <p14:tracePt t="18324" x="5530850" y="3705225"/>
          <p14:tracePt t="18331" x="5538788" y="3705225"/>
          <p14:tracePt t="18341" x="5548313" y="3722688"/>
          <p14:tracePt t="18345" x="5556250" y="3730625"/>
          <p14:tracePt t="18355" x="5565775" y="3738563"/>
          <p14:tracePt t="18360" x="5573713" y="3756025"/>
          <p14:tracePt t="18368" x="5581650" y="3763963"/>
          <p14:tracePt t="18374" x="5591175" y="3773488"/>
          <p14:tracePt t="18379" x="5599113" y="3790950"/>
          <p14:tracePt t="18389" x="5616575" y="3806825"/>
          <p14:tracePt t="18396" x="5624513" y="3824288"/>
          <p14:tracePt t="18400" x="5641975" y="3841750"/>
          <p14:tracePt t="18407" x="5649913" y="3867150"/>
          <p14:tracePt t="18414" x="5657850" y="3892550"/>
          <p14:tracePt t="18424" x="5675313" y="3917950"/>
          <p14:tracePt t="18428" x="5692775" y="3943350"/>
          <p14:tracePt t="18436" x="5700713" y="3960813"/>
          <p14:tracePt t="18443" x="5708650" y="3986213"/>
          <p14:tracePt t="18450" x="5718175" y="4011613"/>
          <p14:tracePt t="18457" x="5726113" y="4044950"/>
          <p14:tracePt t="18464" x="5735638" y="4062413"/>
          <p14:tracePt t="18470" x="5743575" y="4087813"/>
          <p14:tracePt t="18477" x="5751513" y="4113213"/>
          <p14:tracePt t="18484" x="5761038" y="4138613"/>
          <p14:tracePt t="18491" x="5761038" y="4156075"/>
          <p14:tracePt t="18499" x="5761038" y="4181475"/>
          <p14:tracePt t="18507" x="5761038" y="4206875"/>
          <p14:tracePt t="18513" x="5768975" y="4240213"/>
          <p14:tracePt t="18519" x="5768975" y="4265613"/>
          <p14:tracePt t="18525" x="5768975" y="4300538"/>
          <p14:tracePt t="18533" x="5768975" y="4341813"/>
          <p14:tracePt t="18540" x="5768975" y="4376738"/>
          <p14:tracePt t="18546" x="5768975" y="4419600"/>
          <p14:tracePt t="18558" x="5768975" y="4460875"/>
          <p14:tracePt t="18560" x="5768975" y="4495800"/>
          <p14:tracePt t="18568" x="5768975" y="4529138"/>
          <p14:tracePt t="18574" x="5768975" y="4546600"/>
          <p14:tracePt t="18582" x="5768975" y="4564063"/>
          <p14:tracePt t="18590" x="5768975" y="4589463"/>
          <p14:tracePt t="18596" x="5761038" y="4597400"/>
          <p14:tracePt t="18604" x="5761038" y="4614863"/>
          <p14:tracePt t="18609" x="5751513" y="4630738"/>
          <p14:tracePt t="18616" x="5751513" y="4640263"/>
          <p14:tracePt t="18623" x="5751513" y="4657725"/>
          <p14:tracePt t="18630" x="5743575" y="4673600"/>
          <p14:tracePt t="18639" x="5743575" y="4683125"/>
          <p14:tracePt t="18644" x="5735638" y="4699000"/>
          <p14:tracePt t="18650" x="5735638" y="4724400"/>
          <p14:tracePt t="18657" x="5726113" y="4733925"/>
          <p14:tracePt t="18664" x="5726113" y="4749800"/>
          <p14:tracePt t="18674" x="5718175" y="4775200"/>
          <p14:tracePt t="18678" x="5708650" y="4792663"/>
          <p14:tracePt t="18687" x="5708650" y="4810125"/>
          <p14:tracePt t="18693" x="5700713" y="4835525"/>
          <p14:tracePt t="18699" x="5692775" y="4843463"/>
          <p14:tracePt t="18708" x="5683250" y="4868863"/>
          <p14:tracePt t="18713" x="5683250" y="4894263"/>
          <p14:tracePt t="18722" x="5675313" y="4911725"/>
          <p14:tracePt t="18727" x="5667375" y="4929188"/>
          <p14:tracePt t="18734" x="5657850" y="4946650"/>
          <p14:tracePt t="18741" x="5649913" y="4972050"/>
          <p14:tracePt t="18748" x="5641975" y="4997450"/>
          <p14:tracePt t="18757" x="5632450" y="5005388"/>
          <p14:tracePt t="18762" x="5624513" y="5030788"/>
          <p14:tracePt t="18770" x="5616575" y="5048250"/>
          <p14:tracePt t="18776" x="5607050" y="5073650"/>
          <p14:tracePt t="18783" x="5591175" y="5081588"/>
          <p14:tracePt t="18791" x="5581650" y="5099050"/>
          <p14:tracePt t="18796" x="5581650" y="5124450"/>
          <p14:tracePt t="18806" x="5573713" y="5132388"/>
          <p14:tracePt t="18811" x="5573713" y="5149850"/>
          <p14:tracePt t="18817" x="5565775" y="5167313"/>
          <p14:tracePt t="18824" x="5556250" y="5175250"/>
          <p14:tracePt t="18831" x="5548313" y="5192713"/>
          <p14:tracePt t="18841" x="5538788" y="5208588"/>
          <p14:tracePt t="18845" x="5530850" y="5218113"/>
          <p14:tracePt t="18853" x="5530850" y="5226050"/>
          <p14:tracePt t="18859" x="5530850" y="5235575"/>
          <p14:tracePt t="18866" x="5522913" y="5243513"/>
          <p14:tracePt t="18874" x="5522913" y="5251450"/>
          <p14:tracePt t="18880" x="5522913" y="5260975"/>
          <p14:tracePt t="18889" x="5513388" y="5268913"/>
          <p14:tracePt t="18902" x="5505450" y="5276850"/>
          <p14:tracePt t="18907" x="5505450" y="5286375"/>
          <p14:tracePt t="18917" x="5505450" y="5294313"/>
          <p14:tracePt t="18936" x="5497513" y="5302250"/>
          <p14:tracePt t="18950" x="5497513" y="5311775"/>
          <p14:tracePt t="18985" x="5497513" y="5319713"/>
          <p14:tracePt t="19458" x="5497513" y="5311775"/>
          <p14:tracePt t="19472" x="5497513" y="5302250"/>
          <p14:tracePt t="19506" x="5497513" y="5294313"/>
          <p14:tracePt t="19520" x="5487988" y="5286375"/>
          <p14:tracePt t="19527" x="5487988" y="5276850"/>
          <p14:tracePt t="19541" x="5487988" y="5268913"/>
          <p14:tracePt t="19548" x="5487988" y="5260975"/>
          <p14:tracePt t="22587" x="5472113" y="5268913"/>
          <p14:tracePt t="22594" x="5437188" y="5276850"/>
          <p14:tracePt t="22599" x="5411788" y="5294313"/>
          <p14:tracePt t="22607" x="5394325" y="5302250"/>
          <p14:tracePt t="22613" x="5360988" y="5311775"/>
          <p14:tracePt t="22623" x="5327650" y="5311775"/>
          <p14:tracePt t="22626" x="5292725" y="5337175"/>
          <p14:tracePt t="22635" x="5241925" y="5353050"/>
          <p14:tracePt t="22640" x="5191125" y="5370513"/>
          <p14:tracePt t="22648" x="5165725" y="5380038"/>
          <p14:tracePt t="22655" x="5097463" y="5395913"/>
          <p14:tracePt t="22661" x="5064125" y="5413375"/>
          <p14:tracePt t="22670" x="5021263" y="5438775"/>
          <p14:tracePt t="22675" x="4970463" y="5456238"/>
          <p14:tracePt t="22683" x="4935538" y="5472113"/>
          <p14:tracePt t="22689" x="4902200" y="5481638"/>
          <p14:tracePt t="22697" x="4876800" y="5489575"/>
          <p14:tracePt t="22706" x="4843463" y="5507038"/>
          <p14:tracePt t="22710" x="4826000" y="5514975"/>
          <p14:tracePt t="22717" x="4791075" y="5524500"/>
          <p14:tracePt t="22725" x="4765675" y="5532438"/>
          <p14:tracePt t="22731" x="4732338" y="5540375"/>
          <p14:tracePt t="22740" x="4706938" y="5540375"/>
          <p14:tracePt t="22745" x="4681538" y="5549900"/>
          <p14:tracePt t="22754" x="4638675" y="5565775"/>
          <p14:tracePt t="22758" x="4613275" y="5575300"/>
          <p14:tracePt t="22765" x="4562475" y="5591175"/>
          <p14:tracePt t="22773" x="4503738" y="5626100"/>
          <p14:tracePt t="22779" x="4435475" y="5641975"/>
          <p14:tracePt t="22789" x="4392613" y="5676900"/>
          <p14:tracePt t="22793" x="4324350" y="5694363"/>
          <p14:tracePt t="22802" x="4281488" y="5710238"/>
          <p14:tracePt t="22807" x="4230688" y="5727700"/>
          <p14:tracePt t="22814" x="4187825" y="5745163"/>
          <p14:tracePt t="22823" x="4137025" y="5753100"/>
          <p14:tracePt t="22828" x="4103688" y="5761038"/>
          <p14:tracePt t="22837" x="4070350" y="5770563"/>
          <p14:tracePt t="22842" x="4044950" y="5778500"/>
          <p14:tracePt t="22849" x="3992563" y="5788025"/>
          <p14:tracePt t="22856" x="3951288" y="5788025"/>
          <p14:tracePt t="22863" x="3908425" y="5788025"/>
          <p14:tracePt t="22873" x="3857625" y="5795963"/>
          <p14:tracePt t="22876" x="3814763" y="5795963"/>
          <p14:tracePt t="22884" x="3771900" y="5803900"/>
          <p14:tracePt t="22890" x="3729038" y="5803900"/>
          <p14:tracePt t="22900" x="3678238" y="5813425"/>
          <p14:tracePt t="22907" x="3627438" y="5813425"/>
          <p14:tracePt t="22912" x="3594100" y="5813425"/>
          <p14:tracePt t="22920" x="3559175" y="5813425"/>
          <p14:tracePt t="22926" x="3525838" y="5813425"/>
          <p14:tracePt t="22932" x="3500438" y="5813425"/>
          <p14:tracePt t="22941" x="3467100" y="5813425"/>
          <p14:tracePt t="22947" x="3432175" y="5813425"/>
          <p14:tracePt t="22955" x="3398838" y="5813425"/>
          <p14:tracePt t="22960" x="3355975" y="5813425"/>
          <p14:tracePt t="22968" x="3322638" y="5803900"/>
          <p14:tracePt t="22974" x="3287713" y="5803900"/>
          <p14:tracePt t="22982" x="3262313" y="5795963"/>
          <p14:tracePt t="22989" x="3228975" y="5795963"/>
          <p14:tracePt t="22995" x="3194050" y="5788025"/>
          <p14:tracePt t="23006" x="3168650" y="5778500"/>
          <p14:tracePt t="23009" x="3143250" y="5770563"/>
          <p14:tracePt t="23016" x="3109913" y="5761038"/>
          <p14:tracePt t="23023" x="3084513" y="5745163"/>
          <p14:tracePt t="23029" x="3049588" y="5735638"/>
          <p14:tracePt t="23039" x="3024188" y="5727700"/>
          <p14:tracePt t="23043" x="3016250" y="5727700"/>
          <p14:tracePt t="23050" x="2990850" y="5710238"/>
          <p14:tracePt t="23057" x="2973388" y="5702300"/>
          <p14:tracePt t="23064" x="2947988" y="5684838"/>
          <p14:tracePt t="23073" x="2940050" y="5676900"/>
          <p14:tracePt t="23079" x="2922588" y="5659438"/>
          <p14:tracePt t="23086" x="2897188" y="5641975"/>
          <p14:tracePt t="23092" x="2871788" y="5634038"/>
          <p14:tracePt t="23099" x="2854325" y="5616575"/>
          <p14:tracePt t="23106" x="2838450" y="5591175"/>
          <p14:tracePt t="23113" x="2820988" y="5575300"/>
          <p14:tracePt t="23123" x="2803525" y="5549900"/>
          <p14:tracePt t="23128" x="2786063" y="5540375"/>
          <p14:tracePt t="23134" x="2778125" y="5524500"/>
          <p14:tracePt t="23141" x="2760663" y="5507038"/>
          <p14:tracePt t="23149" x="2760663" y="5489575"/>
          <p14:tracePt t="23156" x="2744788" y="5472113"/>
          <p14:tracePt t="23161" x="2735263" y="5456238"/>
          <p14:tracePt t="23170" x="2727325" y="5438775"/>
          <p14:tracePt t="23176" x="2719388" y="5430838"/>
          <p14:tracePt t="23190" x="2709863" y="5413375"/>
          <p14:tracePt t="23199" x="2709863" y="5395913"/>
          <p14:tracePt t="23212" x="2709863" y="5353050"/>
          <p14:tracePt t="23218" x="2701925" y="5345113"/>
          <p14:tracePt t="23225" x="2701925" y="5337175"/>
          <p14:tracePt t="23232" x="2701925" y="5319713"/>
          <p14:tracePt t="23239" x="2701925" y="5311775"/>
          <p14:tracePt t="23245" x="2701925" y="5276850"/>
          <p14:tracePt t="23254" x="2701925" y="5251450"/>
          <p14:tracePt t="23260" x="2709863" y="5226050"/>
          <p14:tracePt t="23267" x="2709863" y="5208588"/>
          <p14:tracePt t="23273" x="2719388" y="5183188"/>
          <p14:tracePt t="23281" x="2727325" y="5149850"/>
          <p14:tracePt t="23289" x="2735263" y="5116513"/>
          <p14:tracePt t="23294" x="2735263" y="5099050"/>
          <p14:tracePt t="23303" x="2752725" y="5064125"/>
          <p14:tracePt t="23308" x="2778125" y="4997450"/>
          <p14:tracePt t="23315" x="2795588" y="4954588"/>
          <p14:tracePt t="23322" x="2803525" y="4929188"/>
          <p14:tracePt t="23329" x="2811463" y="4903788"/>
          <p14:tracePt t="23339" x="2820988" y="4886325"/>
          <p14:tracePt t="23342" x="2838450" y="4860925"/>
          <p14:tracePt t="23350" x="2854325" y="4835525"/>
          <p14:tracePt t="23356" x="2863850" y="4810125"/>
          <p14:tracePt t="23363" x="2863850" y="4792663"/>
          <p14:tracePt t="23373" x="2871788" y="4784725"/>
          <p14:tracePt t="23378" x="2879725" y="4767263"/>
          <p14:tracePt t="23385" x="2897188" y="4741863"/>
          <p14:tracePt t="23391" x="2914650" y="4716463"/>
          <p14:tracePt t="23399" x="2940050" y="4699000"/>
          <p14:tracePt t="23406" x="2947988" y="4683125"/>
          <p14:tracePt t="23413" x="2990850" y="4648200"/>
          <p14:tracePt t="23420" x="3024188" y="4605338"/>
          <p14:tracePt t="23426" x="3074988" y="4564063"/>
          <p14:tracePt t="23434" x="3143250" y="4513263"/>
          <p14:tracePt t="23440" x="3236913" y="4452938"/>
          <p14:tracePt t="23447" x="3322638" y="4410075"/>
          <p14:tracePt t="23456" x="3389313" y="4368800"/>
          <p14:tracePt t="23461" x="3467100" y="4325938"/>
          <p14:tracePt t="23469" x="3508375" y="4300538"/>
          <p14:tracePt t="23474" x="3551238" y="4283075"/>
          <p14:tracePt t="23482" x="3586163" y="4265613"/>
          <p14:tracePt t="23489" x="3619500" y="4257675"/>
          <p14:tracePt t="23495" x="3636963" y="4249738"/>
          <p14:tracePt t="23504" x="3652838" y="4249738"/>
          <p14:tracePt t="23509" x="3670300" y="4249738"/>
          <p14:tracePt t="23524" x="3678238" y="4249738"/>
          <p14:tracePt t="23531" x="3687763" y="4249738"/>
          <p14:tracePt t="23545" x="3695700" y="4249738"/>
          <p14:tracePt t="23552" x="3703638" y="4249738"/>
          <p14:tracePt t="23558" x="3713163" y="4249738"/>
          <p14:tracePt t="23588" x="3721100" y="4249738"/>
          <p14:tracePt t="23600" x="3729038" y="4249738"/>
          <p14:tracePt t="23642" x="3738563" y="4249738"/>
          <p14:tracePt t="23879" x="3729038" y="4249738"/>
          <p14:tracePt t="23892" x="3721100" y="4249738"/>
          <p14:tracePt t="23927" x="3713163" y="4249738"/>
          <p14:tracePt t="23940" x="3703638" y="4249738"/>
          <p14:tracePt t="23961" x="3695700" y="4249738"/>
          <p14:tracePt t="27452" x="3678238" y="4249738"/>
          <p14:tracePt t="27460" x="3662363" y="4249738"/>
          <p14:tracePt t="27464" x="3644900" y="4249738"/>
          <p14:tracePt t="27472" x="3627438" y="4257675"/>
          <p14:tracePt t="27478" x="3611563" y="4265613"/>
          <p14:tracePt t="27487" x="3611563" y="4275138"/>
          <p14:tracePt t="27491" x="3602038" y="4275138"/>
          <p14:tracePt t="27499" x="3586163" y="4283075"/>
          <p14:tracePt t="27514" x="3576638" y="4283075"/>
          <p14:tracePt t="27522" x="3568700" y="4283075"/>
          <p14:tracePt t="27527" x="3559175" y="4283075"/>
          <p14:tracePt t="27534" x="3559175" y="4291013"/>
          <p14:tracePt t="27541" x="3551238" y="4291013"/>
          <p14:tracePt t="27547" x="3543300" y="4300538"/>
          <p14:tracePt t="27562" x="3533775" y="4300538"/>
          <p14:tracePt t="27571" x="3525838" y="4308475"/>
          <p14:tracePt t="27583" x="3517900" y="4316413"/>
          <p14:tracePt t="27590" x="3500438" y="4316413"/>
          <p14:tracePt t="27599" x="3492500" y="4325938"/>
          <p14:tracePt t="27605" x="3475038" y="4333875"/>
          <p14:tracePt t="27611" x="3467100" y="4333875"/>
          <p14:tracePt t="27618" x="3457575" y="4341813"/>
          <p14:tracePt t="27625" x="3449638" y="4341813"/>
          <p14:tracePt t="27631" x="3432175" y="4351338"/>
          <p14:tracePt t="27638" x="3424238" y="4368800"/>
          <p14:tracePt t="27645" x="3406775" y="4376738"/>
          <p14:tracePt t="27655" x="3381375" y="4376738"/>
          <p14:tracePt t="27659" x="3373438" y="4384675"/>
          <p14:tracePt t="27667" x="3363913" y="4384675"/>
          <p14:tracePt t="27673" x="3348038" y="4394200"/>
          <p14:tracePt t="27680" x="3338513" y="4402138"/>
          <p14:tracePt t="27695" x="3322638" y="4410075"/>
          <p14:tracePt t="27701" x="3313113" y="4410075"/>
          <p14:tracePt t="27715" x="3305175" y="4410075"/>
          <p14:tracePt t="27729" x="3297238" y="4419600"/>
          <p14:tracePt t="27743" x="3297238" y="4427538"/>
          <p14:tracePt t="27757" x="3287713" y="4427538"/>
          <p14:tracePt t="27772" x="3279775" y="4427538"/>
          <p14:tracePt t="27890" x="3287713" y="4427538"/>
          <p14:tracePt t="27918" x="3297238" y="4427538"/>
          <p14:tracePt t="27939" x="3305175" y="4427538"/>
          <p14:tracePt t="27967" x="3313113" y="4427538"/>
          <p14:tracePt t="27988" x="3322638" y="4427538"/>
          <p14:tracePt t="28000" x="3330575" y="4427538"/>
          <p14:tracePt t="28029" x="3338513" y="4427538"/>
          <p14:tracePt t="28034" x="3348038" y="4427538"/>
          <p14:tracePt t="28049" x="3355975" y="4427538"/>
          <p14:tracePt t="28056" x="3363913" y="4427538"/>
          <p14:tracePt t="28062" x="3373438" y="4427538"/>
          <p14:tracePt t="28084" x="3381375" y="4427538"/>
          <p14:tracePt t="28090" x="3389313" y="4427538"/>
          <p14:tracePt t="28105" x="3398838" y="4427538"/>
          <p14:tracePt t="28111" x="3406775" y="4427538"/>
          <p14:tracePt t="28120" x="3414713" y="4427538"/>
          <p14:tracePt t="28124" x="3432175" y="4427538"/>
          <p14:tracePt t="28132" x="3449638" y="4427538"/>
          <p14:tracePt t="28138" x="3467100" y="4427538"/>
          <p14:tracePt t="28145" x="3492500" y="4427538"/>
          <p14:tracePt t="28154" x="3517900" y="4427538"/>
          <p14:tracePt t="28159" x="3533775" y="4427538"/>
          <p14:tracePt t="28166" x="3559175" y="4427538"/>
          <p14:tracePt t="28173" x="3576638" y="4427538"/>
          <p14:tracePt t="28181" x="3594100" y="4419600"/>
          <p14:tracePt t="28189" x="3611563" y="4419600"/>
          <p14:tracePt t="28197" x="3627438" y="4419600"/>
          <p14:tracePt t="28201" x="3636963" y="4419600"/>
          <p14:tracePt t="28208" x="3652838" y="4419600"/>
          <p14:tracePt t="28215" x="3670300" y="4419600"/>
          <p14:tracePt t="28221" x="3687763" y="4419600"/>
          <p14:tracePt t="28229" x="3695700" y="4419600"/>
          <p14:tracePt t="28238" x="3703638" y="4419600"/>
          <p14:tracePt t="28242" x="3721100" y="4419600"/>
          <p14:tracePt t="28253" x="3729038" y="4419600"/>
          <p14:tracePt t="28260" x="3746500" y="4419600"/>
          <p14:tracePt t="28263" x="3763963" y="4419600"/>
          <p14:tracePt t="28271" x="3771900" y="4419600"/>
          <p14:tracePt t="28277" x="3781425" y="4419600"/>
          <p14:tracePt t="28285" x="3789363" y="4419600"/>
          <p14:tracePt t="28291" x="3806825" y="4419600"/>
          <p14:tracePt t="28299" x="3814763" y="4419600"/>
          <p14:tracePt t="28313" x="3832225" y="4419600"/>
          <p14:tracePt t="28322" x="3840163" y="4419600"/>
          <p14:tracePt t="28334" x="3857625" y="4419600"/>
          <p14:tracePt t="28340" x="3865563" y="4419600"/>
          <p14:tracePt t="28347" x="3873500" y="4419600"/>
          <p14:tracePt t="28354" x="3890963" y="4419600"/>
          <p14:tracePt t="28361" x="3900488" y="4419600"/>
          <p14:tracePt t="28372" x="3908425" y="4419600"/>
          <p14:tracePt t="28374" x="3925888" y="4419600"/>
          <p14:tracePt t="28382" x="3933825" y="4419600"/>
          <p14:tracePt t="28388" x="3941763" y="4419600"/>
          <p14:tracePt t="28396" x="3951288" y="4419600"/>
          <p14:tracePt t="28410" x="3967163" y="4419600"/>
          <p14:tracePt t="28424" x="3976688" y="4419600"/>
          <p14:tracePt t="28438" x="3984625" y="4419600"/>
          <p14:tracePt t="28445" x="3992563" y="4419600"/>
          <p14:tracePt t="28466" x="4002088" y="4419600"/>
          <p14:tracePt t="28480" x="4010025" y="4419600"/>
          <p14:tracePt t="28515" x="4017963" y="4419600"/>
          <p14:tracePt t="28536" x="4027488" y="4419600"/>
          <p14:tracePt t="28626" x="4035425" y="4419600"/>
          <p14:tracePt t="28701" x="4044950" y="4419600"/>
          <p14:tracePt t="28849" x="4035425" y="4419600"/>
          <p14:tracePt t="28862" x="4027488" y="4419600"/>
          <p14:tracePt t="28875" x="4017963" y="4419600"/>
          <p14:tracePt t="28910" x="4010025" y="4419600"/>
          <p14:tracePt t="28924" x="4002088" y="4419600"/>
          <p14:tracePt t="28959" x="3992563" y="4419600"/>
          <p14:tracePt t="28972" x="3984625" y="4419600"/>
          <p14:tracePt t="28994" x="3976688" y="4419600"/>
          <p14:tracePt t="29020" x="3967163" y="4419600"/>
          <p14:tracePt t="29049" x="3959225" y="4419600"/>
          <p14:tracePt t="30293" x="3951288" y="4427538"/>
          <p14:tracePt t="30300" x="3951288" y="4435475"/>
          <p14:tracePt t="30306" x="3941763" y="4435475"/>
          <p14:tracePt t="30313" x="3941763" y="4445000"/>
          <p14:tracePt t="30328" x="3941763" y="4452938"/>
          <p14:tracePt t="30341" x="3933825" y="4460875"/>
          <p14:tracePt t="30363" x="3925888" y="4470400"/>
          <p14:tracePt t="30384" x="3925888" y="4478338"/>
          <p14:tracePt t="30397" x="3916363" y="4486275"/>
          <p14:tracePt t="30405" x="3916363" y="4495800"/>
          <p14:tracePt t="30410" x="3916363" y="4503738"/>
          <p14:tracePt t="30419" x="3908425" y="4521200"/>
          <p14:tracePt t="30424" x="3908425" y="4538663"/>
          <p14:tracePt t="30431" x="3900488" y="4546600"/>
          <p14:tracePt t="30438" x="3890963" y="4564063"/>
          <p14:tracePt t="30445" x="3890963" y="4589463"/>
          <p14:tracePt t="30454" x="3883025" y="4605338"/>
          <p14:tracePt t="30459" x="3883025" y="4622800"/>
          <p14:tracePt t="30466" x="3883025" y="4648200"/>
          <p14:tracePt t="30473" x="3873500" y="4673600"/>
          <p14:tracePt t="30480" x="3873500" y="4691063"/>
          <p14:tracePt t="30488" x="3865563" y="4716463"/>
          <p14:tracePt t="30494" x="3865563" y="4741863"/>
          <p14:tracePt t="30503" x="3865563" y="4759325"/>
          <p14:tracePt t="30508" x="3865563" y="4784725"/>
          <p14:tracePt t="30515" x="3865563" y="4810125"/>
          <p14:tracePt t="30523" x="3865563" y="4827588"/>
          <p14:tracePt t="30528" x="3865563" y="4843463"/>
          <p14:tracePt t="30537" x="3865563" y="4868863"/>
          <p14:tracePt t="30543" x="3865563" y="4878388"/>
          <p14:tracePt t="30550" x="3865563" y="4903788"/>
          <p14:tracePt t="30556" x="3873500" y="4919663"/>
          <p14:tracePt t="30564" x="3873500" y="4929188"/>
          <p14:tracePt t="30571" x="3873500" y="4954588"/>
          <p14:tracePt t="30577" x="3883025" y="4962525"/>
          <p14:tracePt t="30587" x="3883025" y="4972050"/>
          <p14:tracePt t="30591" x="3890963" y="4987925"/>
          <p14:tracePt t="30598" x="3900488" y="4997450"/>
          <p14:tracePt t="30605" x="3908425" y="5005388"/>
          <p14:tracePt t="30612" x="3916363" y="5022850"/>
          <p14:tracePt t="30621" x="3925888" y="5038725"/>
          <p14:tracePt t="30633" x="3925888" y="5056188"/>
          <p14:tracePt t="30639" x="3933825" y="5073650"/>
          <p14:tracePt t="30647" x="3941763" y="5081588"/>
          <p14:tracePt t="30655" x="3951288" y="5099050"/>
          <p14:tracePt t="30660" x="3959225" y="5106988"/>
          <p14:tracePt t="30670" x="3959225" y="5116513"/>
          <p14:tracePt t="30674" x="3959225" y="5132388"/>
          <p14:tracePt t="30681" x="3967163" y="5149850"/>
          <p14:tracePt t="30688" x="3976688" y="5157788"/>
          <p14:tracePt t="30695" x="3984625" y="5175250"/>
          <p14:tracePt t="30704" x="3992563" y="5183188"/>
          <p14:tracePt t="30709" x="4002088" y="5192713"/>
          <p14:tracePt t="30716" x="4002088" y="5208588"/>
          <p14:tracePt t="30723" x="4010025" y="5218113"/>
          <p14:tracePt t="30729" x="4017963" y="5226050"/>
          <p14:tracePt t="30737" x="4017963" y="5235575"/>
          <p14:tracePt t="30744" x="4027488" y="5243513"/>
          <p14:tracePt t="30754" x="4035425" y="5251450"/>
          <p14:tracePt t="30758" x="4044950" y="5260975"/>
          <p14:tracePt t="30765" x="4044950" y="5268913"/>
          <p14:tracePt t="30772" x="4044950" y="5276850"/>
          <p14:tracePt t="30778" x="4052888" y="5286375"/>
          <p14:tracePt t="30787" x="4060825" y="5294313"/>
          <p14:tracePt t="30793" x="4070350" y="5302250"/>
          <p14:tracePt t="30799" x="4070350" y="5311775"/>
          <p14:tracePt t="30807" x="4078288" y="5319713"/>
          <p14:tracePt t="30822" x="4086225" y="5337175"/>
          <p14:tracePt t="30829" x="4095750" y="5345113"/>
          <p14:tracePt t="30842" x="4095750" y="5362575"/>
          <p14:tracePt t="30850" x="4103688" y="5362575"/>
          <p14:tracePt t="30855" x="4103688" y="5380038"/>
          <p14:tracePt t="30862" x="4111625" y="5387975"/>
          <p14:tracePt t="30876" x="4111625" y="5405438"/>
          <p14:tracePt t="30884" x="4111625" y="5413375"/>
          <p14:tracePt t="30898" x="4121150" y="5421313"/>
          <p14:tracePt t="30904" x="4121150" y="5430838"/>
          <p14:tracePt t="30911" x="4129088" y="5430838"/>
          <p14:tracePt t="30922" x="4129088" y="5438775"/>
          <p14:tracePt t="30924" x="4137025" y="5438775"/>
          <p14:tracePt t="30938" x="4137025" y="5446713"/>
          <p14:tracePt t="30955" x="4137025" y="5456238"/>
          <p14:tracePt t="30981" x="4137025" y="5464175"/>
          <p14:tracePt t="31643" x="4154488" y="5464175"/>
          <p14:tracePt t="31650" x="4187825" y="5464175"/>
          <p14:tracePt t="31655" x="4205288" y="5464175"/>
          <p14:tracePt t="31663" x="4240213" y="5464175"/>
          <p14:tracePt t="31671" x="4273550" y="5472113"/>
          <p14:tracePt t="31676" x="4306888" y="5481638"/>
          <p14:tracePt t="31683" x="4332288" y="5481638"/>
          <p14:tracePt t="31690" x="4367213" y="5481638"/>
          <p14:tracePt t="31697" x="4410075" y="5489575"/>
          <p14:tracePt t="31704" x="4435475" y="5489575"/>
          <p14:tracePt t="31710" x="4468813" y="5497513"/>
          <p14:tracePt t="31719" x="4494213" y="5497513"/>
          <p14:tracePt t="31724" x="4511675" y="5497513"/>
          <p14:tracePt t="31731" x="4537075" y="5497513"/>
          <p14:tracePt t="31738" x="4545013" y="5497513"/>
          <p14:tracePt t="31745" x="4562475" y="5497513"/>
          <p14:tracePt t="31753" x="4587875" y="5497513"/>
          <p14:tracePt t="31759" x="4595813" y="5497513"/>
          <p14:tracePt t="31766" x="4621213" y="5497513"/>
          <p14:tracePt t="31773" x="4638675" y="5497513"/>
          <p14:tracePt t="31779" x="4646613" y="5497513"/>
          <p14:tracePt t="31786" x="4664075" y="5497513"/>
          <p14:tracePt t="31794" x="4681538" y="5497513"/>
          <p14:tracePt t="31804" x="4699000" y="5497513"/>
          <p14:tracePt t="31807" x="4714875" y="5497513"/>
          <p14:tracePt t="31815" x="4724400" y="5497513"/>
          <p14:tracePt t="31822" x="4732338" y="5497513"/>
          <p14:tracePt t="31829" x="4749800" y="5497513"/>
          <p14:tracePt t="31837" x="4757738" y="5497513"/>
          <p14:tracePt t="31842" x="4775200" y="5497513"/>
          <p14:tracePt t="31856" x="4783138" y="5497513"/>
          <p14:tracePt t="31863" x="4800600" y="5497513"/>
          <p14:tracePt t="31878" x="4808538" y="5497513"/>
          <p14:tracePt t="31886" x="4826000" y="5497513"/>
          <p14:tracePt t="31899" x="4833938" y="5497513"/>
          <p14:tracePt t="31905" x="4851400" y="5497513"/>
          <p14:tracePt t="31921" x="4859338" y="5497513"/>
          <p14:tracePt t="31926" x="4868863" y="5497513"/>
          <p14:tracePt t="31933" x="4876800" y="5497513"/>
          <p14:tracePt t="31940" x="4884738" y="5497513"/>
          <p14:tracePt t="31946" x="4894263" y="5497513"/>
          <p14:tracePt t="31961" x="4902200" y="5497513"/>
          <p14:tracePt t="31977" x="4910138" y="5497513"/>
          <p14:tracePt t="31988" x="4919663" y="5497513"/>
          <p14:tracePt t="32009" x="4927600" y="5497513"/>
          <p14:tracePt t="32024" x="4935538" y="5497513"/>
          <p14:tracePt t="32051" x="4945063" y="5497513"/>
          <p14:tracePt t="32074" x="4953000" y="5497513"/>
          <p14:tracePt t="32088" x="4953000" y="5489575"/>
          <p14:tracePt t="32094" x="4962525" y="5489575"/>
          <p14:tracePt t="32099" x="4970463" y="5489575"/>
          <p14:tracePt t="32107" x="4978400" y="5489575"/>
          <p14:tracePt t="32142" x="4987925" y="5489575"/>
          <p14:tracePt t="32190" x="4987925" y="5481638"/>
          <p14:tracePt t="32233" x="4978400" y="5481638"/>
          <p14:tracePt t="32238" x="4970463" y="5481638"/>
          <p14:tracePt t="32245" x="4962525" y="5481638"/>
          <p14:tracePt t="32267" x="4953000" y="5481638"/>
          <p14:tracePt t="32274" x="4945063" y="5481638"/>
          <p14:tracePt t="32281" x="4935538" y="5481638"/>
          <p14:tracePt t="32287" x="4919663" y="5481638"/>
          <p14:tracePt t="32294" x="4902200" y="5481638"/>
          <p14:tracePt t="32303" x="4884738" y="5481638"/>
          <p14:tracePt t="32308" x="4859338" y="5472113"/>
          <p14:tracePt t="32315" x="4851400" y="5472113"/>
          <p14:tracePt t="32322" x="4833938" y="5472113"/>
          <p14:tracePt t="32329" x="4818063" y="5472113"/>
          <p14:tracePt t="32343" x="4800600" y="5472113"/>
          <p14:tracePt t="32357" x="4791075" y="5472113"/>
          <p14:tracePt t="32363" x="4775200" y="5472113"/>
          <p14:tracePt t="32378" x="4765675" y="5472113"/>
          <p14:tracePt t="32386" x="4757738" y="5472113"/>
          <p14:tracePt t="32391" x="4749800" y="5472113"/>
          <p14:tracePt t="32398" x="4740275" y="5472113"/>
          <p14:tracePt t="32405" x="4724400" y="5472113"/>
          <p14:tracePt t="32412" x="4706938" y="5472113"/>
          <p14:tracePt t="32421" x="4681538" y="5472113"/>
          <p14:tracePt t="32427" x="4673600" y="5472113"/>
          <p14:tracePt t="32434" x="4656138" y="5472113"/>
          <p14:tracePt t="32440" x="4646613" y="5472113"/>
          <p14:tracePt t="32447" x="4638675" y="5472113"/>
          <p14:tracePt t="32454" x="4630738" y="5481638"/>
          <p14:tracePt t="32461" x="4621213" y="5481638"/>
          <p14:tracePt t="32475" x="4613275" y="5481638"/>
          <p14:tracePt t="32482" x="4605338" y="5481638"/>
          <p14:tracePt t="32510" x="4595813" y="5481638"/>
          <p14:tracePt t="32531" x="4587875" y="5481638"/>
          <p14:tracePt t="32594" x="4595813" y="5481638"/>
          <p14:tracePt t="32608" x="4605338" y="5481638"/>
          <p14:tracePt t="32615" x="4613275" y="5481638"/>
          <p14:tracePt t="32628" x="4621213" y="5481638"/>
          <p14:tracePt t="32637" x="4638675" y="5481638"/>
          <p14:tracePt t="32642" x="4656138" y="5481638"/>
          <p14:tracePt t="32648" x="4681538" y="5481638"/>
          <p14:tracePt t="32656" x="4714875" y="5472113"/>
          <p14:tracePt t="32663" x="4749800" y="5472113"/>
          <p14:tracePt t="32671" x="4783138" y="5472113"/>
          <p14:tracePt t="32677" x="4833938" y="5464175"/>
          <p14:tracePt t="32683" x="4894263" y="5456238"/>
          <p14:tracePt t="32690" x="4935538" y="5446713"/>
          <p14:tracePt t="32698" x="4995863" y="5446713"/>
          <p14:tracePt t="32704" x="5054600" y="5438775"/>
          <p14:tracePt t="32711" x="5106988" y="5421313"/>
          <p14:tracePt t="32720" x="5165725" y="5413375"/>
          <p14:tracePt t="32725" x="5224463" y="5405438"/>
          <p14:tracePt t="32732" x="5267325" y="5395913"/>
          <p14:tracePt t="32741" x="5318125" y="5387975"/>
          <p14:tracePt t="32745" x="5360988" y="5380038"/>
          <p14:tracePt t="32754" x="5394325" y="5380038"/>
          <p14:tracePt t="32760" x="5411788" y="5380038"/>
          <p14:tracePt t="32768" x="5437188" y="5370513"/>
          <p14:tracePt t="32773" x="5462588" y="5370513"/>
          <p14:tracePt t="32780" x="5472113" y="5370513"/>
          <p14:tracePt t="32787" x="5487988" y="5370513"/>
          <p14:tracePt t="32794" x="5497513" y="5370513"/>
          <p14:tracePt t="32808" x="5513388" y="5370513"/>
          <p14:tracePt t="32815" x="5522913" y="5370513"/>
          <p14:tracePt t="32830" x="5530850" y="5370513"/>
          <p14:tracePt t="32837" x="5538788" y="5370513"/>
          <p14:tracePt t="32851" x="5548313" y="5370513"/>
          <p14:tracePt t="32963" x="5530850" y="5370513"/>
          <p14:tracePt t="32969" x="5522913" y="5370513"/>
          <p14:tracePt t="32975" x="5497513" y="5370513"/>
          <p14:tracePt t="32981" x="5454650" y="5370513"/>
          <p14:tracePt t="32989" x="5394325" y="5370513"/>
          <p14:tracePt t="32995" x="5335588" y="5380038"/>
          <p14:tracePt t="33004" x="5267325" y="5380038"/>
          <p14:tracePt t="33010" x="5191125" y="5387975"/>
          <p14:tracePt t="33018" x="5122863" y="5387975"/>
          <p14:tracePt t="33023" x="5072063" y="5395913"/>
          <p14:tracePt t="33030" x="5046663" y="5395913"/>
          <p14:tracePt t="33038" x="5013325" y="5405438"/>
          <p14:tracePt t="33044" x="4970463" y="5405438"/>
          <p14:tracePt t="33054" x="4935538" y="5405438"/>
          <p14:tracePt t="33058" x="4910138" y="5405438"/>
          <p14:tracePt t="33065" x="4894263" y="5405438"/>
          <p14:tracePt t="33071" x="4859338" y="5405438"/>
          <p14:tracePt t="33079" x="4826000" y="5405438"/>
          <p14:tracePt t="33087" x="4791075" y="5405438"/>
          <p14:tracePt t="33092" x="4765675" y="5405438"/>
          <p14:tracePt t="33100" x="4740275" y="5405438"/>
          <p14:tracePt t="33106" x="4714875" y="5405438"/>
          <p14:tracePt t="33114" x="4689475" y="5405438"/>
          <p14:tracePt t="33120" x="4681538" y="5405438"/>
          <p14:tracePt t="33128" x="4664075" y="5405438"/>
          <p14:tracePt t="33142" x="4646613" y="5405438"/>
          <p14:tracePt t="33151" x="4638675" y="5405438"/>
          <p14:tracePt t="33163" x="4630738" y="5405438"/>
          <p14:tracePt t="33170" x="4613275" y="5405438"/>
          <p14:tracePt t="33183" x="4605338" y="5405438"/>
          <p14:tracePt t="33191" x="4595813" y="5405438"/>
          <p14:tracePt t="33211" x="4587875" y="5405438"/>
          <p14:tracePt t="33220" x="4579938" y="5405438"/>
          <p14:tracePt t="33233" x="4570413" y="5405438"/>
          <p14:tracePt t="33302" x="4579938" y="5405438"/>
          <p14:tracePt t="33310" x="4587875" y="5405438"/>
          <p14:tracePt t="33324" x="4613275" y="5405438"/>
          <p14:tracePt t="33341" x="4656138" y="5405438"/>
          <p14:tracePt t="33343" x="4689475" y="5405438"/>
          <p14:tracePt t="33350" x="4724400" y="5405438"/>
          <p14:tracePt t="33356" x="4749800" y="5413375"/>
          <p14:tracePt t="33364" x="4800600" y="5413375"/>
          <p14:tracePt t="33370" x="4851400" y="5413375"/>
          <p14:tracePt t="33377" x="4894263" y="5413375"/>
          <p14:tracePt t="33387" x="4945063" y="5421313"/>
          <p14:tracePt t="33391" x="4987925" y="5421313"/>
          <p14:tracePt t="33399" x="5029200" y="5421313"/>
          <p14:tracePt t="33405" x="5072063" y="5421313"/>
          <p14:tracePt t="33412" x="5106988" y="5421313"/>
          <p14:tracePt t="33420" x="5140325" y="5421313"/>
          <p14:tracePt t="33427" x="5165725" y="5421313"/>
          <p14:tracePt t="33434" x="5173663" y="5421313"/>
          <p14:tracePt t="33440" x="5199063" y="5421313"/>
          <p14:tracePt t="33447" x="5208588" y="5421313"/>
          <p14:tracePt t="33453" x="5224463" y="5421313"/>
          <p14:tracePt t="33461" x="5241925" y="5421313"/>
          <p14:tracePt t="33475" x="5259388" y="5421313"/>
          <p14:tracePt t="33483" x="5267325" y="5421313"/>
          <p14:tracePt t="33489" x="5276850" y="5421313"/>
          <p14:tracePt t="33496" x="5292725" y="5421313"/>
          <p14:tracePt t="33504" x="5302250" y="5421313"/>
          <p14:tracePt t="33510" x="5318125" y="5421313"/>
          <p14:tracePt t="33517" x="5327650" y="5421313"/>
          <p14:tracePt t="33523" x="5335588" y="5421313"/>
          <p14:tracePt t="33530" x="5353050" y="5421313"/>
          <p14:tracePt t="33538" x="5360988" y="5421313"/>
          <p14:tracePt t="33544" x="5368925" y="5421313"/>
          <p14:tracePt t="33553" x="5378450" y="5421313"/>
          <p14:tracePt t="33559" x="5394325" y="5421313"/>
          <p14:tracePt t="33567" x="5403850" y="5421313"/>
          <p14:tracePt t="33572" x="5411788" y="5421313"/>
          <p14:tracePt t="33580" x="5429250" y="5421313"/>
          <p14:tracePt t="33587" x="5446713" y="5421313"/>
          <p14:tracePt t="33593" x="5454650" y="5421313"/>
          <p14:tracePt t="33602" x="5472113" y="5421313"/>
          <p14:tracePt t="33607" x="5480050" y="5421313"/>
          <p14:tracePt t="33614" x="5487988" y="5421313"/>
          <p14:tracePt t="33621" x="5505450" y="5421313"/>
          <p14:tracePt t="33628" x="5513388" y="5421313"/>
          <p14:tracePt t="33637" x="5530850" y="5421313"/>
          <p14:tracePt t="33650" x="5538788" y="5421313"/>
          <p14:tracePt t="33656" x="5548313" y="5421313"/>
          <p14:tracePt t="33662" x="5556250" y="5421313"/>
          <p14:tracePt t="33671" x="5565775" y="5421313"/>
          <p14:tracePt t="33676" x="5573713" y="5421313"/>
          <p14:tracePt t="33687" x="5581650" y="5421313"/>
          <p14:tracePt t="33690" x="5591175" y="5421313"/>
          <p14:tracePt t="33697" x="5599113" y="5421313"/>
          <p14:tracePt t="33704" x="5607050" y="5421313"/>
          <p14:tracePt t="33711" x="5616575" y="5421313"/>
          <p14:tracePt t="33720" x="5632450" y="5421313"/>
          <p14:tracePt t="33725" x="5641975" y="5421313"/>
          <p14:tracePt t="33733" x="5649913" y="5421313"/>
          <p14:tracePt t="33739" x="5657850" y="5421313"/>
          <p14:tracePt t="33746" x="5675313" y="5421313"/>
          <p14:tracePt t="33753" x="5683250" y="5421313"/>
          <p14:tracePt t="33761" x="5692775" y="5421313"/>
          <p14:tracePt t="33769" x="5708650" y="5421313"/>
          <p14:tracePt t="33776" x="5718175" y="5421313"/>
          <p14:tracePt t="33780" x="5726113" y="5421313"/>
          <p14:tracePt t="33787" x="5735638" y="5421313"/>
          <p14:tracePt t="33794" x="5743575" y="5421313"/>
          <p14:tracePt t="33809" x="5761038" y="5421313"/>
          <p14:tracePt t="33823" x="5768975" y="5421313"/>
          <p14:tracePt t="33831" x="5786438" y="5421313"/>
          <p14:tracePt t="33844" x="5794375" y="5421313"/>
          <p14:tracePt t="33852" x="5811838" y="5421313"/>
          <p14:tracePt t="33864" x="5819775" y="5421313"/>
          <p14:tracePt t="33871" x="5827713" y="5421313"/>
          <p14:tracePt t="33887" x="5837238" y="5421313"/>
          <p14:tracePt t="33892" x="5845175" y="5421313"/>
          <p14:tracePt t="33899" x="5853113" y="5421313"/>
          <p14:tracePt t="33926" x="5862638" y="5421313"/>
          <p14:tracePt t="33940" x="5870575" y="5421313"/>
          <p14:tracePt t="34330" x="5862638" y="5421313"/>
          <p14:tracePt t="34337" x="5837238" y="5421313"/>
          <p14:tracePt t="34344" x="5811838" y="5421313"/>
          <p14:tracePt t="34352" x="5768975" y="5421313"/>
          <p14:tracePt t="34357" x="5735638" y="5421313"/>
          <p14:tracePt t="34364" x="5683250" y="5421313"/>
          <p14:tracePt t="34371" x="5632450" y="5421313"/>
          <p14:tracePt t="34378" x="5591175" y="5421313"/>
          <p14:tracePt t="34387" x="5530850" y="5421313"/>
          <p14:tracePt t="34392" x="5480050" y="5421313"/>
          <p14:tracePt t="34399" x="5421313" y="5421313"/>
          <p14:tracePt t="34406" x="5378450" y="5421313"/>
          <p14:tracePt t="34413" x="5318125" y="5421313"/>
          <p14:tracePt t="34421" x="5259388" y="5421313"/>
          <p14:tracePt t="34428" x="5216525" y="5421313"/>
          <p14:tracePt t="34436" x="5157788" y="5421313"/>
          <p14:tracePt t="34441" x="5097463" y="5421313"/>
          <p14:tracePt t="34448" x="5054600" y="5421313"/>
          <p14:tracePt t="34455" x="5013325" y="5421313"/>
          <p14:tracePt t="34462" x="4978400" y="5421313"/>
          <p14:tracePt t="34470" x="4945063" y="5421313"/>
          <p14:tracePt t="34476" x="4902200" y="5421313"/>
          <p14:tracePt t="34483" x="4876800" y="5421313"/>
          <p14:tracePt t="34489" x="4851400" y="5421313"/>
          <p14:tracePt t="34496" x="4826000" y="5421313"/>
          <p14:tracePt t="34503" x="4808538" y="5421313"/>
          <p14:tracePt t="34510" x="4783138" y="5413375"/>
          <p14:tracePt t="34520" x="4749800" y="5413375"/>
          <p14:tracePt t="34524" x="4724400" y="5413375"/>
          <p14:tracePt t="34531" x="4706938" y="5413375"/>
          <p14:tracePt t="34538" x="4673600" y="5413375"/>
          <p14:tracePt t="34544" x="4646613" y="5413375"/>
          <p14:tracePt t="34553" x="4613275" y="5413375"/>
          <p14:tracePt t="34559" x="4595813" y="5413375"/>
          <p14:tracePt t="34567" x="4562475" y="5413375"/>
          <p14:tracePt t="34573" x="4537075" y="5421313"/>
          <p14:tracePt t="34580" x="4511675" y="5421313"/>
          <p14:tracePt t="34588" x="4486275" y="5430838"/>
          <p14:tracePt t="34594" x="4460875" y="5430838"/>
          <p14:tracePt t="34603" x="4425950" y="5438775"/>
          <p14:tracePt t="34607" x="4410075" y="5438775"/>
          <p14:tracePt t="34614" x="4375150" y="5438775"/>
          <p14:tracePt t="34621" x="4349750" y="5446713"/>
          <p14:tracePt t="34629" x="4316413" y="5456238"/>
          <p14:tracePt t="34636" x="4298950" y="5456238"/>
          <p14:tracePt t="34642" x="4273550" y="5464175"/>
          <p14:tracePt t="34651" x="4256088" y="5464175"/>
          <p14:tracePt t="34656" x="4248150" y="5464175"/>
          <p14:tracePt t="34663" x="4230688" y="5464175"/>
          <p14:tracePt t="34670" x="4214813" y="5464175"/>
          <p14:tracePt t="34677" x="4205288" y="5464175"/>
          <p14:tracePt t="34686" x="4179888" y="5464175"/>
          <p14:tracePt t="34690" x="4162425" y="5472113"/>
          <p14:tracePt t="34698" x="4154488" y="5472113"/>
          <p14:tracePt t="34705" x="4129088" y="5481638"/>
          <p14:tracePt t="34712" x="4103688" y="5481638"/>
          <p14:tracePt t="34721" x="4095750" y="5481638"/>
          <p14:tracePt t="34726" x="4070350" y="5489575"/>
          <p14:tracePt t="34734" x="4052888" y="5489575"/>
          <p14:tracePt t="34740" x="4044950" y="5497513"/>
          <p14:tracePt t="34746" x="4017963" y="5497513"/>
          <p14:tracePt t="34753" x="4002088" y="5507038"/>
          <p14:tracePt t="34770" x="3976688" y="5507038"/>
          <p14:tracePt t="34774" x="3967163" y="5514975"/>
          <p14:tracePt t="34781" x="3951288" y="5514975"/>
          <p14:tracePt t="34788" x="3933825" y="5524500"/>
          <p14:tracePt t="34795" x="3925888" y="5524500"/>
          <p14:tracePt t="34803" x="3908425" y="5524500"/>
          <p14:tracePt t="34809" x="3890963" y="5524500"/>
          <p14:tracePt t="34819" x="3883025" y="5532438"/>
          <p14:tracePt t="34823" x="3873500" y="5532438"/>
          <p14:tracePt t="34830" x="3857625" y="5532438"/>
          <p14:tracePt t="34838" x="3848100" y="5540375"/>
          <p14:tracePt t="34843" x="3840163" y="5540375"/>
          <p14:tracePt t="34852" x="3822700" y="5549900"/>
          <p14:tracePt t="34868" x="3814763" y="5549900"/>
          <p14:tracePt t="34872" x="3806825" y="5557838"/>
          <p14:tracePt t="34886" x="3797300" y="5557838"/>
          <p14:tracePt t="34892" x="3789363" y="5557838"/>
          <p14:tracePt t="34914" x="3781425" y="5557838"/>
          <p14:tracePt t="34942" x="3771900" y="5557838"/>
          <p14:tracePt t="35145" x="3781425" y="5557838"/>
          <p14:tracePt t="35151" x="3789363" y="5557838"/>
          <p14:tracePt t="35157" x="3806825" y="5549900"/>
          <p14:tracePt t="35164" x="3814763" y="5549900"/>
          <p14:tracePt t="35172" x="3832225" y="5549900"/>
          <p14:tracePt t="35177" x="3840163" y="5540375"/>
          <p14:tracePt t="35186" x="3848100" y="5540375"/>
          <p14:tracePt t="35191" x="3857625" y="5540375"/>
          <p14:tracePt t="35198" x="3865563" y="5540375"/>
          <p14:tracePt t="35213" x="3873500" y="5540375"/>
          <p14:tracePt t="35220" x="3883025" y="5540375"/>
          <p14:tracePt t="35227" x="3890963" y="5540375"/>
          <p14:tracePt t="35248" x="3900488" y="5540375"/>
          <p14:tracePt t="35354" x="3890963" y="5540375"/>
          <p14:tracePt t="35367" x="3883025" y="5540375"/>
          <p14:tracePt t="35389" x="3873500" y="5540375"/>
          <p14:tracePt t="35457" x="3883025" y="5540375"/>
          <p14:tracePt t="35472" x="3890963" y="5540375"/>
          <p14:tracePt t="35485" x="3900488" y="5540375"/>
          <p14:tracePt t="35493" x="3908425" y="5540375"/>
          <p14:tracePt t="35504" x="3925888" y="5532438"/>
          <p14:tracePt t="35511" x="3941763" y="5532438"/>
          <p14:tracePt t="35525" x="3959225" y="5532438"/>
          <p14:tracePt t="35532" x="3976688" y="5524500"/>
          <p14:tracePt t="35545" x="3992563" y="5524500"/>
          <p14:tracePt t="35560" x="4002088" y="5524500"/>
          <p14:tracePt t="35569" x="4010025" y="5524500"/>
          <p14:tracePt t="35574" x="4017963" y="5524500"/>
          <p14:tracePt t="35630" x="4010025" y="5524500"/>
          <p14:tracePt t="35636" x="4002088" y="5514975"/>
          <p14:tracePt t="35644" x="3984625" y="5514975"/>
          <p14:tracePt t="35651" x="3967163" y="5507038"/>
          <p14:tracePt t="35657" x="3959225" y="5507038"/>
          <p14:tracePt t="35663" x="3941763" y="5507038"/>
          <p14:tracePt t="35679" x="3925888" y="5507038"/>
          <p14:tracePt t="35692" x="3916363" y="5507038"/>
          <p14:tracePt t="35698" x="3908425" y="5507038"/>
          <p14:tracePt t="35727" x="3900488" y="5507038"/>
          <p14:tracePt t="35783" x="3908425" y="5507038"/>
          <p14:tracePt t="35790" x="3916363" y="5507038"/>
          <p14:tracePt t="35804" x="3933825" y="5507038"/>
          <p14:tracePt t="35810" x="3941763" y="5507038"/>
          <p14:tracePt t="35819" x="3959225" y="5497513"/>
          <p14:tracePt t="35824" x="4002088" y="5497513"/>
          <p14:tracePt t="35830" x="4060825" y="5497513"/>
          <p14:tracePt t="35838" x="4137025" y="5489575"/>
          <p14:tracePt t="35844" x="4205288" y="5489575"/>
          <p14:tracePt t="35853" x="4306888" y="5489575"/>
          <p14:tracePt t="35858" x="4392613" y="5489575"/>
          <p14:tracePt t="35865" x="4435475" y="5489575"/>
          <p14:tracePt t="35872" x="4476750" y="5489575"/>
          <p14:tracePt t="35887" x="4519613" y="5489575"/>
          <p14:tracePt t="35892" x="4545013" y="5489575"/>
          <p14:tracePt t="35901" x="4554538" y="5489575"/>
          <p14:tracePt t="35907" x="4562475" y="5489575"/>
          <p14:tracePt t="35914" x="4570413" y="5489575"/>
          <p14:tracePt t="35921" x="4579938" y="5489575"/>
          <p14:tracePt t="35943" x="4587875" y="5489575"/>
          <p14:tracePt t="35949" x="4595813" y="5489575"/>
          <p14:tracePt t="36019" x="4587875" y="5489575"/>
          <p14:tracePt t="36033" x="4570413" y="5489575"/>
          <p14:tracePt t="36039" x="4554538" y="5489575"/>
          <p14:tracePt t="36046" x="4529138" y="5497513"/>
          <p14:tracePt t="36053" x="4476750" y="5497513"/>
          <p14:tracePt t="36060" x="4418013" y="5507038"/>
          <p14:tracePt t="36070" x="4332288" y="5514975"/>
          <p14:tracePt t="36074" x="4265613" y="5532438"/>
          <p14:tracePt t="36081" x="4205288" y="5540375"/>
          <p14:tracePt t="36088" x="4154488" y="5549900"/>
          <p14:tracePt t="36094" x="4121150" y="5557838"/>
          <p14:tracePt t="36103" x="4103688" y="5557838"/>
          <p14:tracePt t="36108" x="4078288" y="5557838"/>
          <p14:tracePt t="36117" x="4060825" y="5565775"/>
          <p14:tracePt t="36130" x="4052888" y="5565775"/>
          <p14:tracePt t="36137" x="4035425" y="5565775"/>
          <p14:tracePt t="36157" x="4027488" y="5565775"/>
          <p14:tracePt t="36164" x="4017963" y="5565775"/>
          <p14:tracePt t="36186" x="4010025" y="5565775"/>
          <p14:tracePt t="36270" x="4017963" y="5565775"/>
          <p14:tracePt t="36276" x="4027488" y="5565775"/>
          <p14:tracePt t="36284" x="4035425" y="5565775"/>
          <p14:tracePt t="36289" x="4060825" y="5565775"/>
          <p14:tracePt t="36296" x="4095750" y="5557838"/>
          <p14:tracePt t="36303" x="4154488" y="5549900"/>
          <p14:tracePt t="36310" x="4256088" y="5524500"/>
          <p14:tracePt t="36319" x="4367213" y="5514975"/>
          <p14:tracePt t="36324" x="4486275" y="5497513"/>
          <p14:tracePt t="36331" x="4554538" y="5489575"/>
          <p14:tracePt t="36338" x="4613275" y="5489575"/>
          <p14:tracePt t="36345" x="4656138" y="5489575"/>
          <p14:tracePt t="36352" x="4689475" y="5481638"/>
          <p14:tracePt t="36359" x="4714875" y="5481638"/>
          <p14:tracePt t="36367" x="4732338" y="5481638"/>
          <p14:tracePt t="36372" x="4757738" y="5481638"/>
          <p14:tracePt t="36379" x="4783138" y="5481638"/>
          <p14:tracePt t="36386" x="4791075" y="5481638"/>
          <p14:tracePt t="36393" x="4818063" y="5472113"/>
          <p14:tracePt t="36402" x="4833938" y="5472113"/>
          <p14:tracePt t="36407" x="4851400" y="5464175"/>
          <p14:tracePt t="36414" x="4876800" y="5464175"/>
          <p14:tracePt t="36421" x="4902200" y="5464175"/>
          <p14:tracePt t="36428" x="4919663" y="5464175"/>
          <p14:tracePt t="36437" x="4935538" y="5464175"/>
          <p14:tracePt t="36442" x="4953000" y="5464175"/>
          <p14:tracePt t="36449" x="4962525" y="5464175"/>
          <p14:tracePt t="36456" x="4978400" y="5464175"/>
          <p14:tracePt t="36471" x="4987925" y="5464175"/>
          <p14:tracePt t="36478" x="5003800" y="5464175"/>
          <p14:tracePt t="36491" x="5013325" y="5464175"/>
          <p14:tracePt t="36497" x="5021263" y="5464175"/>
          <p14:tracePt t="36504" x="5029200" y="5464175"/>
          <p14:tracePt t="36534" x="5038725" y="5464175"/>
          <p14:tracePt t="36547" x="5046663" y="5464175"/>
          <p14:tracePt t="36602" x="5046663" y="5456238"/>
          <p14:tracePt t="37785" x="5080000" y="5446713"/>
          <p14:tracePt t="37792" x="5114925" y="5438775"/>
          <p14:tracePt t="37797" x="5165725" y="5421313"/>
          <p14:tracePt t="37804" x="5208588" y="5421313"/>
          <p14:tracePt t="37811" x="5241925" y="5413375"/>
          <p14:tracePt t="37819" x="5259388" y="5405438"/>
          <p14:tracePt t="37825" x="5284788" y="5405438"/>
          <p14:tracePt t="37832" x="5310188" y="5395913"/>
          <p14:tracePt t="37838" x="5318125" y="5395913"/>
          <p14:tracePt t="37845" x="5343525" y="5387975"/>
          <p14:tracePt t="37853" x="5360988" y="5387975"/>
          <p14:tracePt t="37859" x="5368925" y="5387975"/>
          <p14:tracePt t="37868" x="5386388" y="5387975"/>
          <p14:tracePt t="37873" x="5403850" y="5387975"/>
          <p14:tracePt t="37888" x="5421313" y="5387975"/>
          <p14:tracePt t="37894" x="5429250" y="5387975"/>
          <p14:tracePt t="37903" x="5437188" y="5387975"/>
          <p14:tracePt t="37908" x="5462588" y="5387975"/>
          <p14:tracePt t="37915" x="5472113" y="5387975"/>
          <p14:tracePt t="37921" x="5487988" y="5387975"/>
          <p14:tracePt t="37929" x="5505450" y="5387975"/>
          <p14:tracePt t="37935" x="5522913" y="5387975"/>
          <p14:tracePt t="37943" x="5548313" y="5387975"/>
          <p14:tracePt t="37952" x="5565775" y="5387975"/>
          <p14:tracePt t="37958" x="5591175" y="5387975"/>
          <p14:tracePt t="37967" x="5624513" y="5387975"/>
          <p14:tracePt t="37972" x="5649913" y="5387975"/>
          <p14:tracePt t="37978" x="5683250" y="5387975"/>
          <p14:tracePt t="37985" x="5718175" y="5387975"/>
          <p14:tracePt t="37992" x="5751513" y="5387975"/>
          <p14:tracePt t="37998" x="5776913" y="5387975"/>
          <p14:tracePt t="38005" x="5811838" y="5387975"/>
          <p14:tracePt t="38012" x="5845175" y="5387975"/>
          <p14:tracePt t="38020" x="5870575" y="5387975"/>
          <p14:tracePt t="38026" x="5888038" y="5387975"/>
          <p14:tracePt t="38035" x="5913438" y="5387975"/>
          <p14:tracePt t="38040" x="5930900" y="5387975"/>
          <p14:tracePt t="38048" x="5938838" y="5387975"/>
          <p14:tracePt t="38054" x="5946775" y="5387975"/>
          <p14:tracePt t="38061" x="5956300" y="5387975"/>
          <p14:tracePt t="38070" x="5964238" y="5387975"/>
          <p14:tracePt t="38075" x="5981700" y="5387975"/>
          <p14:tracePt t="38090" x="5989638" y="5387975"/>
          <p14:tracePt t="38096" x="5997575" y="5387975"/>
          <p14:tracePt t="38109" x="6007100" y="5387975"/>
          <p14:tracePt t="38120" x="6015038" y="5387975"/>
          <p14:tracePt t="38126" x="6024563" y="5387975"/>
          <p14:tracePt t="38138" x="6032500" y="5387975"/>
          <p14:tracePt t="38144" x="6040438" y="5387975"/>
          <p14:tracePt t="38167" x="6040438" y="5395913"/>
          <p14:tracePt t="38182" x="6049963" y="5395913"/>
          <p14:tracePt t="38190" x="6049963" y="5405438"/>
          <p14:tracePt t="38203" x="6057900" y="5405438"/>
          <p14:tracePt t="38216" x="6065838" y="5405438"/>
          <p14:tracePt t="38555" x="6065838" y="5395913"/>
          <p14:tracePt t="39090" x="6134100" y="5395913"/>
          <p14:tracePt t="39098" x="6245225" y="5413375"/>
          <p14:tracePt t="39103" x="6346825" y="5421313"/>
          <p14:tracePt t="39111" x="6430963" y="5430838"/>
          <p14:tracePt t="39118" x="6524625" y="5446713"/>
          <p14:tracePt t="39124" x="6592888" y="5456238"/>
          <p14:tracePt t="39131" x="6669088" y="5464175"/>
          <p14:tracePt t="39138" x="6770688" y="5489575"/>
          <p14:tracePt t="39146" x="6838950" y="5497513"/>
          <p14:tracePt t="39153" x="6907213" y="5514975"/>
          <p14:tracePt t="39159" x="6950075" y="5524500"/>
          <p14:tracePt t="39169" x="6992938" y="5532438"/>
          <p14:tracePt t="39173" x="7043738" y="5557838"/>
          <p14:tracePt t="39180" x="7102475" y="5575300"/>
          <p14:tracePt t="39187" x="7162800" y="5600700"/>
          <p14:tracePt t="39195" x="7239000" y="5616575"/>
          <p14:tracePt t="39203" x="7332663" y="5659438"/>
          <p14:tracePt t="39209" x="7416800" y="5694363"/>
          <p14:tracePt t="39216" x="7493000" y="5727700"/>
          <p14:tracePt t="39221" x="7561263" y="5761038"/>
          <p14:tracePt t="39228" x="7596188" y="5778500"/>
          <p14:tracePt t="39236" x="7629525" y="5795963"/>
          <p14:tracePt t="39243" x="7654925" y="5813425"/>
          <p14:tracePt t="39253" x="7688263" y="5829300"/>
          <p14:tracePt t="39257" x="7715250" y="5846763"/>
          <p14:tracePt t="39264" x="7740650" y="5854700"/>
          <p14:tracePt t="39270" x="7773988" y="5872163"/>
          <p14:tracePt t="39277" x="7816850" y="5897563"/>
          <p14:tracePt t="39286" x="7842250" y="5915025"/>
          <p14:tracePt t="39291" x="7875588" y="5932488"/>
          <p14:tracePt t="39299" x="7910513" y="5948363"/>
          <p14:tracePt t="39305" x="7943850" y="5957888"/>
          <p14:tracePt t="39312" x="7961313" y="5973763"/>
          <p14:tracePt t="39319" x="7986713" y="5991225"/>
          <p14:tracePt t="39326" x="8012113" y="5999163"/>
          <p14:tracePt t="39335" x="8029575" y="5999163"/>
          <p14:tracePt t="39340" x="8045450" y="6008688"/>
          <p14:tracePt t="39348" x="8062913" y="6024563"/>
          <p14:tracePt t="39354" x="8088313" y="6034088"/>
          <p14:tracePt t="39361" x="8113713" y="6042025"/>
          <p14:tracePt t="39369" x="8121650" y="6059488"/>
          <p14:tracePt t="39374" x="8147050" y="6067425"/>
          <p14:tracePt t="39383" x="8164513" y="6067425"/>
          <p14:tracePt t="39389" x="8189913" y="6076950"/>
          <p14:tracePt t="39395" x="8199438" y="6092825"/>
          <p14:tracePt t="39403" x="8215313" y="6102350"/>
          <p14:tracePt t="39409" x="8232775" y="6110288"/>
          <p14:tracePt t="39418" x="8258175" y="6127750"/>
          <p14:tracePt t="39423" x="8266113" y="6135688"/>
          <p14:tracePt t="39430" x="8283575" y="6135688"/>
          <p14:tracePt t="39437" x="8301038" y="6153150"/>
          <p14:tracePt t="39444" x="8318500" y="6161088"/>
          <p14:tracePt t="39452" x="8326438" y="6178550"/>
          <p14:tracePt t="39458" x="8343900" y="6186488"/>
          <p14:tracePt t="39466" x="8351838" y="6186488"/>
          <p14:tracePt t="39471" x="8351838" y="6194425"/>
          <p14:tracePt t="39478" x="8369300" y="6203950"/>
          <p14:tracePt t="39486" x="8377238" y="6203950"/>
          <p14:tracePt t="39492" x="8377238" y="6211888"/>
          <p14:tracePt t="39502" x="8385175" y="6211888"/>
          <p14:tracePt t="39506" x="8385175" y="6221413"/>
          <p14:tracePt t="39513" x="8394700" y="6229350"/>
          <p14:tracePt t="39520" x="8402638" y="6229350"/>
          <p14:tracePt t="39528" x="8402638" y="6237288"/>
          <p14:tracePt t="39535" x="8410575" y="6246813"/>
          <p14:tracePt t="39542" x="8420100" y="6254750"/>
          <p14:tracePt t="39557" x="8435975" y="6272213"/>
          <p14:tracePt t="39562" x="8445500" y="6280150"/>
          <p14:tracePt t="39577" x="8453438" y="6297613"/>
          <p14:tracePt t="39585" x="8462963" y="6305550"/>
          <p14:tracePt t="39600" x="8470900" y="6323013"/>
          <p14:tracePt t="39606" x="8470900" y="6330950"/>
          <p14:tracePt t="39610" x="8478838" y="6330950"/>
          <p14:tracePt t="39618" x="8488363" y="6338888"/>
          <p14:tracePt t="39624" x="8496300" y="6348413"/>
          <p14:tracePt t="39646" x="8496300" y="6356350"/>
          <p14:tracePt t="39653" x="8504238" y="6365875"/>
          <p14:tracePt t="39660" x="8513763" y="6373813"/>
          <p14:tracePt t="39673" x="8521700" y="6381750"/>
          <p14:tracePt t="39682" x="8539163" y="6381750"/>
          <p14:tracePt t="39687" x="8539163" y="6391275"/>
          <p14:tracePt t="39694" x="8547100" y="6391275"/>
          <p14:tracePt t="39702" x="8564563" y="6407150"/>
          <p14:tracePt t="39707" x="8564563" y="6416675"/>
          <p14:tracePt t="39715" x="8572500" y="6416675"/>
          <p14:tracePt t="39721" x="8580438" y="6424613"/>
          <p14:tracePt t="39728" x="8589963" y="6424613"/>
          <p14:tracePt t="39736" x="8597900" y="6432550"/>
          <p14:tracePt t="39743" x="8605838" y="6442075"/>
          <p14:tracePt t="39758" x="8615363" y="6450013"/>
          <p14:tracePt t="39765" x="8623300" y="6457950"/>
          <p14:tracePt t="39770" x="8632825" y="6457950"/>
          <p14:tracePt t="39792" x="8632825" y="6467475"/>
          <p14:tracePt t="39801" x="8640763" y="6467475"/>
          <p14:tracePt t="39813" x="8648700" y="6475413"/>
          <p14:tracePt t="39827" x="8648700" y="6483350"/>
          <p14:tracePt t="39840" x="8658225" y="6483350"/>
          <p14:tracePt t="39947" x="8658225" y="6475413"/>
          <p14:tracePt t="39967" x="8658225" y="6467475"/>
          <p14:tracePt t="39979" x="8648700" y="6457950"/>
          <p14:tracePt t="39986" x="8640763" y="6450013"/>
          <p14:tracePt t="40001" x="8640763" y="6442075"/>
          <p14:tracePt t="40007" x="8640763" y="6432550"/>
          <p14:tracePt t="40014" x="8632825" y="6432550"/>
          <p14:tracePt t="40036" x="8615363" y="6416675"/>
          <p14:tracePt t="40049" x="8615363" y="6407150"/>
          <p14:tracePt t="40062" x="8605838" y="6407150"/>
          <p14:tracePt t="40077" x="8597900" y="6399213"/>
          <p14:tracePt t="40090" x="8589963" y="6391275"/>
          <p14:tracePt t="40097" x="8580438" y="6391275"/>
          <p14:tracePt t="40104" x="8572500" y="6391275"/>
          <p14:tracePt t="40111" x="8572500" y="6381750"/>
          <p14:tracePt t="40139" x="8564563" y="6381750"/>
          <p14:tracePt t="40146" x="8555038" y="6381750"/>
          <p14:tracePt t="40181" x="8547100" y="6381750"/>
          <p14:tracePt t="40187" x="8547100" y="6373813"/>
          <p14:tracePt t="40195" x="8539163" y="6373813"/>
          <p14:tracePt t="40209" x="8529638" y="6373813"/>
          <p14:tracePt t="46542" x="8605838" y="6373813"/>
          <p14:tracePt t="46549" x="8810625" y="6348413"/>
          <p14:tracePt t="46555" x="9013825" y="6330950"/>
          <p14:tracePt t="46561" x="9201150" y="6323013"/>
          <p14:tracePt t="46568" x="9413875" y="6305550"/>
          <p14:tracePt t="46575" x="9566275" y="6305550"/>
          <p14:tracePt t="46584" x="9694863" y="6305550"/>
          <p14:tracePt t="46589" x="9796463" y="6305550"/>
          <p14:tracePt t="46600" x="9906000" y="6305550"/>
          <p14:tracePt t="46603" x="10017125" y="6323013"/>
          <p14:tracePt t="46611" x="10144125" y="6323013"/>
          <p14:tracePt t="46617" x="10245725" y="6323013"/>
          <p14:tracePt t="46625" x="10356850" y="6323013"/>
          <p14:tracePt t="46632" x="10467975" y="6323013"/>
          <p14:tracePt t="46637" x="10544175" y="6330950"/>
          <p14:tracePt t="46645" x="10645775" y="6338888"/>
          <p14:tracePt t="46651" x="10756900" y="6356350"/>
          <p14:tracePt t="46658" x="10858500" y="6356350"/>
          <p14:tracePt t="46667" x="10960100" y="6365875"/>
          <p14:tracePt t="46673" x="11061700" y="6373813"/>
          <p14:tracePt t="46680" x="11155363" y="6391275"/>
          <p14:tracePt t="46686" x="11231563" y="6391275"/>
          <p14:tracePt t="46693" x="11333163" y="6399213"/>
          <p14:tracePt t="46701" x="11401425" y="6407150"/>
          <p14:tracePt t="46707" x="11477625" y="6407150"/>
          <p14:tracePt t="46718" x="11545888" y="6416675"/>
          <p14:tracePt t="46721" x="11664950" y="6416675"/>
          <p14:tracePt t="46727" x="11869738" y="6381750"/>
          <p14:tracePt t="46734" x="12004675" y="6381750"/>
          <p14:tracePt t="46742" x="12106275" y="6373813"/>
          <p14:tracePt t="46751" x="12166600" y="6373813"/>
        </p14:tracePtLst>
      </p14:laserTrace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Pentagon 4">
            <a:extLst>
              <a:ext uri="{FF2B5EF4-FFF2-40B4-BE49-F238E27FC236}">
                <a16:creationId xmlns:a16="http://schemas.microsoft.com/office/drawing/2014/main" id="{D59B06F2-CF1D-4B71-9E6F-C4E60593FD70}"/>
              </a:ext>
            </a:extLst>
          </p:cNvPr>
          <p:cNvSpPr/>
          <p:nvPr/>
        </p:nvSpPr>
        <p:spPr>
          <a:xfrm rot="10800000">
            <a:off x="1979714" y="186787"/>
            <a:ext cx="9436968" cy="1091953"/>
          </a:xfrm>
          <a:prstGeom prst="homePlate">
            <a:avLst/>
          </a:prstGeom>
          <a:solidFill>
            <a:srgbClr val="00A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FCA0AE-742F-496D-88F8-0D8ABBAF0048}"/>
              </a:ext>
            </a:extLst>
          </p:cNvPr>
          <p:cNvSpPr/>
          <p:nvPr/>
        </p:nvSpPr>
        <p:spPr>
          <a:xfrm>
            <a:off x="1287261" y="155721"/>
            <a:ext cx="1154097" cy="1154098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2AF48E-180F-4AA5-A0A1-A78A4C7F2857}"/>
              </a:ext>
            </a:extLst>
          </p:cNvPr>
          <p:cNvSpPr/>
          <p:nvPr/>
        </p:nvSpPr>
        <p:spPr>
          <a:xfrm>
            <a:off x="0" y="186430"/>
            <a:ext cx="861134" cy="320719"/>
          </a:xfrm>
          <a:prstGeom prst="rect">
            <a:avLst/>
          </a:prstGeom>
          <a:solidFill>
            <a:srgbClr val="FF95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C4915E-74EC-44EB-8484-43C0B6AE45C5}"/>
              </a:ext>
            </a:extLst>
          </p:cNvPr>
          <p:cNvSpPr txBox="1"/>
          <p:nvPr/>
        </p:nvSpPr>
        <p:spPr>
          <a:xfrm>
            <a:off x="2862688" y="346789"/>
            <a:ext cx="8553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 </a:t>
            </a:r>
            <a:r>
              <a:rPr lang="en-US"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đoạn văn bản chữ Việt đơn giản</a:t>
            </a:r>
          </a:p>
          <a:p>
            <a:endParaRPr lang="en-US" sz="3000" b="1">
              <a:solidFill>
                <a:schemeClr val="bg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8CD29C9-66B4-4578-9F8F-A3AB7AEC329E}"/>
              </a:ext>
            </a:extLst>
          </p:cNvPr>
          <p:cNvSpPr/>
          <p:nvPr/>
        </p:nvSpPr>
        <p:spPr>
          <a:xfrm>
            <a:off x="116840" y="1756619"/>
            <a:ext cx="11958320" cy="479658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5EEA8A-A329-4AE2-8937-FE15B33831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133" y="2745805"/>
            <a:ext cx="10643711" cy="34724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399AB7-67BF-4635-86B6-6F3D57439FE6}"/>
              </a:ext>
            </a:extLst>
          </p:cNvPr>
          <p:cNvSpPr txBox="1"/>
          <p:nvPr/>
        </p:nvSpPr>
        <p:spPr>
          <a:xfrm flipH="1">
            <a:off x="740571" y="1974213"/>
            <a:ext cx="7507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em hãy gõ đoạn văn bản sau: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0883118"/>
      </p:ext>
    </p:extLst>
  </p:cSld>
  <p:clrMapOvr>
    <a:masterClrMapping/>
  </p:clrMapOvr>
  <p:transition spd="slow" advTm="79213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  <p:extLst>
    <p:ext uri="{3A86A75C-4F4B-4683-9AE1-C65F6400EC91}">
      <p14:laserTraceLst xmlns:p14="http://schemas.microsoft.com/office/powerpoint/2010/main">
        <p14:tracePtLst>
          <p14:tracePt t="1190" x="1809750" y="1333500"/>
          <p14:tracePt t="1198" x="1817688" y="1343025"/>
          <p14:tracePt t="1204" x="1835150" y="1350963"/>
          <p14:tracePt t="1211" x="1852613" y="1360488"/>
          <p14:tracePt t="1219" x="1878013" y="1368425"/>
          <p14:tracePt t="1224" x="1893888" y="1376363"/>
          <p14:tracePt t="1232" x="1911350" y="1376363"/>
          <p14:tracePt t="1238" x="1936750" y="1385888"/>
          <p14:tracePt t="1246" x="1946275" y="1393825"/>
          <p14:tracePt t="1253" x="1971675" y="1401763"/>
          <p14:tracePt t="1260" x="1997075" y="1401763"/>
          <p14:tracePt t="1267" x="2012950" y="1401763"/>
          <p14:tracePt t="1273" x="2030413" y="1411288"/>
          <p14:tracePt t="1280" x="2055813" y="1411288"/>
          <p14:tracePt t="1287" x="2081213" y="1419225"/>
          <p14:tracePt t="1294" x="2116138" y="1427163"/>
          <p14:tracePt t="1303" x="2132013" y="1436688"/>
          <p14:tracePt t="1307" x="2166938" y="1444625"/>
          <p14:tracePt t="1315" x="2192338" y="1452563"/>
          <p14:tracePt t="1322" x="2225675" y="1452563"/>
          <p14:tracePt t="1330" x="2251075" y="1462088"/>
          <p14:tracePt t="1336" x="2286000" y="1470025"/>
          <p14:tracePt t="1343" x="2336800" y="1477963"/>
          <p14:tracePt t="1351" x="2370138" y="1487488"/>
          <p14:tracePt t="1356" x="2395538" y="1487488"/>
          <p14:tracePt t="1364" x="2438400" y="1495425"/>
          <p14:tracePt t="1370" x="2463800" y="1504950"/>
          <p14:tracePt t="1377" x="2497138" y="1504950"/>
          <p14:tracePt t="1385" x="2524125" y="1504950"/>
          <p14:tracePt t="1391" x="2540000" y="1512888"/>
          <p14:tracePt t="1398" x="2574925" y="1512888"/>
          <p14:tracePt t="1405" x="2600325" y="1520825"/>
          <p14:tracePt t="1412" x="2625725" y="1520825"/>
          <p14:tracePt t="1419" x="2641600" y="1530350"/>
          <p14:tracePt t="1426" x="2668588" y="1530350"/>
          <p14:tracePt t="1434" x="2693988" y="1530350"/>
          <p14:tracePt t="1440" x="2709863" y="1530350"/>
          <p14:tracePt t="1447" x="2735263" y="1530350"/>
          <p14:tracePt t="1454" x="2760663" y="1530350"/>
          <p14:tracePt t="1462" x="2778125" y="1530350"/>
          <p14:tracePt t="1469" x="2803525" y="1530350"/>
          <p14:tracePt t="1476" x="2838450" y="1530350"/>
          <p14:tracePt t="1482" x="2846388" y="1530350"/>
          <p14:tracePt t="1489" x="2879725" y="1530350"/>
          <p14:tracePt t="1496" x="2897188" y="1530350"/>
          <p14:tracePt t="1502" x="2914650" y="1530350"/>
          <p14:tracePt t="1510" x="2930525" y="1538288"/>
          <p14:tracePt t="1518" x="2955925" y="1538288"/>
          <p14:tracePt t="1523" x="2965450" y="1538288"/>
          <p14:tracePt t="1533" x="2990850" y="1538288"/>
          <p14:tracePt t="1539" x="3016250" y="1538288"/>
          <p14:tracePt t="1546" x="3024188" y="1538288"/>
          <p14:tracePt t="1552" x="3049588" y="1538288"/>
          <p14:tracePt t="1559" x="3059113" y="1538288"/>
          <p14:tracePt t="1566" x="3084513" y="1538288"/>
          <p14:tracePt t="1572" x="3100388" y="1538288"/>
          <p14:tracePt t="1580" x="3117850" y="1538288"/>
          <p14:tracePt t="1586" x="3143250" y="1538288"/>
          <p14:tracePt t="1594" x="3160713" y="1538288"/>
          <p14:tracePt t="1603" x="3178175" y="1538288"/>
          <p14:tracePt t="1609" x="3194050" y="1538288"/>
          <p14:tracePt t="1614" x="3219450" y="1538288"/>
          <p14:tracePt t="1620" x="3236913" y="1538288"/>
          <p14:tracePt t="1628" x="3254375" y="1538288"/>
          <p14:tracePt t="1635" x="3279775" y="1538288"/>
          <p14:tracePt t="1641" x="3297238" y="1538288"/>
          <p14:tracePt t="1651" x="3313113" y="1538288"/>
          <p14:tracePt t="1655" x="3338513" y="1538288"/>
          <p14:tracePt t="1663" x="3355975" y="1538288"/>
          <p14:tracePt t="1669" x="3373438" y="1538288"/>
          <p14:tracePt t="1677" x="3381375" y="1538288"/>
          <p14:tracePt t="1685" x="3398838" y="1546225"/>
          <p14:tracePt t="1691" x="3424238" y="1546225"/>
          <p14:tracePt t="1698" x="3432175" y="1546225"/>
          <p14:tracePt t="1704" x="3449638" y="1555750"/>
          <p14:tracePt t="1711" x="3467100" y="1555750"/>
          <p14:tracePt t="1718" x="3475038" y="1555750"/>
          <p14:tracePt t="1726" x="3492500" y="1555750"/>
          <p14:tracePt t="1732" x="3500438" y="1555750"/>
          <p14:tracePt t="1738" x="3508375" y="1555750"/>
          <p14:tracePt t="1746" x="3525838" y="1563688"/>
          <p14:tracePt t="1753" x="3533775" y="1563688"/>
          <p14:tracePt t="1761" x="3543300" y="1563688"/>
          <p14:tracePt t="1769" x="3551238" y="1563688"/>
          <p14:tracePt t="1774" x="3559175" y="1563688"/>
          <p14:tracePt t="1781" x="3568700" y="1563688"/>
          <p14:tracePt t="1788" x="3576638" y="1563688"/>
          <p14:tracePt t="1794" x="3586163" y="1563688"/>
          <p14:tracePt t="1802" x="3594100" y="1563688"/>
          <p14:tracePt t="1809" x="3602038" y="1563688"/>
          <p14:tracePt t="1816" x="3602038" y="1571625"/>
          <p14:tracePt t="1822" x="3619500" y="1571625"/>
          <p14:tracePt t="1830" x="3627438" y="1571625"/>
          <p14:tracePt t="1843" x="3636963" y="1571625"/>
          <p14:tracePt t="1852" x="3644900" y="1571625"/>
          <p14:tracePt t="1871" x="3652838" y="1571625"/>
          <p14:tracePt t="1878" x="3662363" y="1571625"/>
          <p14:tracePt t="1892" x="3670300" y="1571625"/>
          <p14:tracePt t="1927" x="3678238" y="1571625"/>
          <p14:tracePt t="5132" x="3670300" y="1571625"/>
          <p14:tracePt t="5140" x="3662363" y="1571625"/>
          <p14:tracePt t="5145" x="3644900" y="1563688"/>
          <p14:tracePt t="5153" x="3619500" y="1546225"/>
          <p14:tracePt t="5159" x="3602038" y="1538288"/>
          <p14:tracePt t="5166" x="3568700" y="1520825"/>
          <p14:tracePt t="5172" x="3543300" y="1504950"/>
          <p14:tracePt t="5182" x="3508375" y="1495425"/>
          <p14:tracePt t="5189" x="3482975" y="1487488"/>
          <p14:tracePt t="5193" x="3449638" y="1470025"/>
          <p14:tracePt t="5201" x="3424238" y="1462088"/>
          <p14:tracePt t="5207" x="3406775" y="1452563"/>
          <p14:tracePt t="5214" x="3381375" y="1436688"/>
          <p14:tracePt t="5221" x="3355975" y="1427163"/>
          <p14:tracePt t="5230" x="3330575" y="1419225"/>
          <p14:tracePt t="5238" x="3313113" y="1401763"/>
          <p14:tracePt t="5241" x="3297238" y="1393825"/>
          <p14:tracePt t="5250" x="3270250" y="1385888"/>
          <p14:tracePt t="5255" x="3244850" y="1376363"/>
          <p14:tracePt t="5262" x="3228975" y="1368425"/>
          <p14:tracePt t="5270" x="3211513" y="1360488"/>
          <p14:tracePt t="5277" x="3186113" y="1350963"/>
          <p14:tracePt t="5284" x="3168650" y="1333500"/>
          <p14:tracePt t="5290" x="3152775" y="1325563"/>
          <p14:tracePt t="5298" x="3127375" y="1317625"/>
          <p14:tracePt t="5305" x="3109913" y="1300163"/>
          <p14:tracePt t="5314" x="3084513" y="1300163"/>
          <p14:tracePt t="5321" x="3074988" y="1292225"/>
          <p14:tracePt t="5326" x="3049588" y="1282700"/>
          <p14:tracePt t="5335" x="3033713" y="1266825"/>
          <p14:tracePt t="5339" x="3008313" y="1257300"/>
          <p14:tracePt t="5349" x="2998788" y="1249363"/>
          <p14:tracePt t="5355" x="2982913" y="1231900"/>
          <p14:tracePt t="5360" x="2965450" y="1231900"/>
          <p14:tracePt t="5368" x="2955925" y="1231900"/>
          <p14:tracePt t="5373" x="2947988" y="1223963"/>
          <p14:tracePt t="5381" x="2940050" y="1216025"/>
          <p14:tracePt t="5388" x="2930525" y="1206500"/>
          <p14:tracePt t="5395" x="2922588" y="1206500"/>
          <p14:tracePt t="5402" x="2914650" y="1198563"/>
          <p14:tracePt t="5409" x="2905125" y="1189038"/>
          <p14:tracePt t="5417" x="2897188" y="1181100"/>
          <p14:tracePt t="5422" x="2889250" y="1181100"/>
          <p14:tracePt t="5430" x="2879725" y="1181100"/>
          <p14:tracePt t="5436" x="2871788" y="1173163"/>
          <p14:tracePt t="5444" x="2863850" y="1163638"/>
          <p14:tracePt t="5451" x="2854325" y="1155700"/>
          <p14:tracePt t="5465" x="2846388" y="1147763"/>
          <p14:tracePt t="5479" x="2838450" y="1147763"/>
          <p14:tracePt t="5485" x="2838450" y="1138238"/>
          <p14:tracePt t="5492" x="2828925" y="1138238"/>
          <p14:tracePt t="5506" x="2820988" y="1138238"/>
          <p14:tracePt t="5513" x="2820988" y="1130300"/>
          <p14:tracePt t="5520" x="2811463" y="1130300"/>
          <p14:tracePt t="5528" x="2811463" y="1122363"/>
          <p14:tracePt t="5548" x="2811463" y="1112838"/>
          <p14:tracePt t="5681" x="2820988" y="1112838"/>
          <p14:tracePt t="5687" x="2828925" y="1112838"/>
          <p14:tracePt t="5694" x="2838450" y="1112838"/>
          <p14:tracePt t="5702" x="2846388" y="1112838"/>
          <p14:tracePt t="5708" x="2854325" y="1112838"/>
          <p14:tracePt t="5717" x="2871788" y="1112838"/>
          <p14:tracePt t="5721" x="2889250" y="1122363"/>
          <p14:tracePt t="5730" x="2905125" y="1122363"/>
          <p14:tracePt t="5736" x="2930525" y="1130300"/>
          <p14:tracePt t="5742" x="2955925" y="1138238"/>
          <p14:tracePt t="5751" x="2973388" y="1138238"/>
          <p14:tracePt t="5757" x="2998788" y="1147763"/>
          <p14:tracePt t="5764" x="3024188" y="1147763"/>
          <p14:tracePt t="5771" x="3049588" y="1155700"/>
          <p14:tracePt t="5778" x="3067050" y="1155700"/>
          <p14:tracePt t="5784" x="3092450" y="1163638"/>
          <p14:tracePt t="5792" x="3109913" y="1163638"/>
          <p14:tracePt t="5799" x="3117850" y="1163638"/>
          <p14:tracePt t="5805" x="3135313" y="1163638"/>
          <p14:tracePt t="5812" x="3152775" y="1163638"/>
          <p14:tracePt t="5819" x="3160713" y="1173163"/>
          <p14:tracePt t="5826" x="3178175" y="1173163"/>
          <p14:tracePt t="5834" x="3186113" y="1181100"/>
          <p14:tracePt t="5840" x="3194050" y="1181100"/>
          <p14:tracePt t="5847" x="3211513" y="1181100"/>
          <p14:tracePt t="5861" x="3219450" y="1181100"/>
          <p14:tracePt t="5868" x="3236913" y="1181100"/>
          <p14:tracePt t="5875" x="3244850" y="1181100"/>
          <p14:tracePt t="5882" x="3254375" y="1181100"/>
          <p14:tracePt t="5888" x="3262313" y="1181100"/>
          <p14:tracePt t="5895" x="3270250" y="1181100"/>
          <p14:tracePt t="5902" x="3287713" y="1181100"/>
          <p14:tracePt t="5910" x="3297238" y="1189038"/>
          <p14:tracePt t="5917" x="3305175" y="1189038"/>
          <p14:tracePt t="5923" x="3322638" y="1189038"/>
          <p14:tracePt t="5930" x="3330575" y="1189038"/>
          <p14:tracePt t="5936" x="3348038" y="1189038"/>
          <p14:tracePt t="5944" x="3355975" y="1189038"/>
          <p14:tracePt t="5951" x="3363913" y="1189038"/>
          <p14:tracePt t="5958" x="3381375" y="1189038"/>
          <p14:tracePt t="5972" x="3398838" y="1189038"/>
          <p14:tracePt t="5979" x="3414713" y="1189038"/>
          <p14:tracePt t="5985" x="3424238" y="1189038"/>
          <p14:tracePt t="5993" x="3432175" y="1189038"/>
          <p14:tracePt t="6000" x="3441700" y="1189038"/>
          <p14:tracePt t="6007" x="3449638" y="1189038"/>
          <p14:tracePt t="6014" x="3467100" y="1189038"/>
          <p14:tracePt t="6028" x="3482975" y="1189038"/>
          <p14:tracePt t="6041" x="3492500" y="1189038"/>
          <p14:tracePt t="6049" x="3500438" y="1189038"/>
          <p14:tracePt t="6055" x="3508375" y="1189038"/>
          <p14:tracePt t="6062" x="3517900" y="1189038"/>
          <p14:tracePt t="6068" x="3525838" y="1189038"/>
          <p14:tracePt t="6076" x="3533775" y="1189038"/>
          <p14:tracePt t="6084" x="3543300" y="1189038"/>
          <p14:tracePt t="6090" x="3551238" y="1189038"/>
          <p14:tracePt t="6097" x="3559175" y="1189038"/>
          <p14:tracePt t="6104" x="3568700" y="1189038"/>
          <p14:tracePt t="6111" x="3576638" y="1189038"/>
          <p14:tracePt t="6125" x="3594100" y="1189038"/>
          <p14:tracePt t="6132" x="3602038" y="1189038"/>
          <p14:tracePt t="6152" x="3611563" y="1189038"/>
          <p14:tracePt t="6167" x="3627438" y="1189038"/>
          <p14:tracePt t="6181" x="3636963" y="1189038"/>
          <p14:tracePt t="6188" x="3644900" y="1189038"/>
          <p14:tracePt t="6194" x="3652838" y="1189038"/>
          <p14:tracePt t="6202" x="3662363" y="1189038"/>
          <p14:tracePt t="6208" x="3670300" y="1189038"/>
          <p14:tracePt t="6215" x="3678238" y="1189038"/>
          <p14:tracePt t="6222" x="3695700" y="1189038"/>
          <p14:tracePt t="6229" x="3703638" y="1189038"/>
          <p14:tracePt t="6236" x="3713163" y="1189038"/>
          <p14:tracePt t="6242" x="3721100" y="1189038"/>
          <p14:tracePt t="6251" x="3738563" y="1189038"/>
          <p14:tracePt t="6256" x="3756025" y="1189038"/>
          <p14:tracePt t="6264" x="3771900" y="1189038"/>
          <p14:tracePt t="6270" x="3789363" y="1189038"/>
          <p14:tracePt t="6278" x="3806825" y="1189038"/>
          <p14:tracePt t="6284" x="3814763" y="1189038"/>
          <p14:tracePt t="6292" x="3832225" y="1189038"/>
          <p14:tracePt t="6299" x="3840163" y="1189038"/>
          <p14:tracePt t="6306" x="3865563" y="1189038"/>
          <p14:tracePt t="6312" x="3883025" y="1189038"/>
          <p14:tracePt t="6327" x="3900488" y="1189038"/>
          <p14:tracePt t="6334" x="3908425" y="1189038"/>
          <p14:tracePt t="6340" x="3925888" y="1189038"/>
          <p14:tracePt t="6348" x="3933825" y="1189038"/>
          <p14:tracePt t="6362" x="3941763" y="1189038"/>
          <p14:tracePt t="6368" x="3959225" y="1189038"/>
          <p14:tracePt t="6383" x="3967163" y="1189038"/>
          <p14:tracePt t="6396" x="3976688" y="1189038"/>
          <p14:tracePt t="6402" x="3984625" y="1189038"/>
          <p14:tracePt t="6438" x="3992563" y="1189038"/>
          <p14:tracePt t="6458" x="4002088" y="1189038"/>
          <p14:tracePt t="6925" x="4010025" y="1189038"/>
          <p14:tracePt t="6932" x="4035425" y="1189038"/>
          <p14:tracePt t="6939" x="4052888" y="1189038"/>
          <p14:tracePt t="6945" x="4070350" y="1189038"/>
          <p14:tracePt t="6953" x="4095750" y="1181100"/>
          <p14:tracePt t="6959" x="4129088" y="1181100"/>
          <p14:tracePt t="6968" x="4146550" y="1173163"/>
          <p14:tracePt t="6972" x="4171950" y="1173163"/>
          <p14:tracePt t="6980" x="4197350" y="1163638"/>
          <p14:tracePt t="6987" x="4222750" y="1163638"/>
          <p14:tracePt t="6993" x="4240213" y="1163638"/>
          <p14:tracePt t="7001" x="4265613" y="1163638"/>
          <p14:tracePt t="7008" x="4291013" y="1155700"/>
          <p14:tracePt t="7014" x="4306888" y="1155700"/>
          <p14:tracePt t="7021" x="4324350" y="1155700"/>
          <p14:tracePt t="7029" x="4332288" y="1155700"/>
          <p14:tracePt t="7035" x="4349750" y="1155700"/>
          <p14:tracePt t="7041" x="4367213" y="1155700"/>
          <p14:tracePt t="7051" x="4375150" y="1155700"/>
          <p14:tracePt t="7056" x="4392613" y="1155700"/>
          <p14:tracePt t="7063" x="4400550" y="1155700"/>
          <p14:tracePt t="7070" x="4418013" y="1155700"/>
          <p14:tracePt t="7077" x="4435475" y="1155700"/>
          <p14:tracePt t="7084" x="4443413" y="1155700"/>
          <p14:tracePt t="7091" x="4460875" y="1155700"/>
          <p14:tracePt t="7097" x="4468813" y="1155700"/>
          <p14:tracePt t="7105" x="4494213" y="1147763"/>
          <p14:tracePt t="7112" x="4511675" y="1147763"/>
          <p14:tracePt t="7118" x="4519613" y="1147763"/>
          <p14:tracePt t="7125" x="4537075" y="1147763"/>
          <p14:tracePt t="7134" x="4554538" y="1147763"/>
          <p14:tracePt t="7151" x="4579938" y="1147763"/>
          <p14:tracePt t="7152" x="4605338" y="1147763"/>
          <p14:tracePt t="7161" x="4613275" y="1138238"/>
          <p14:tracePt t="7168" x="4630738" y="1138238"/>
          <p14:tracePt t="7173" x="4646613" y="1138238"/>
          <p14:tracePt t="7181" x="4664075" y="1138238"/>
          <p14:tracePt t="7188" x="4681538" y="1138238"/>
          <p14:tracePt t="7194" x="4699000" y="1138238"/>
          <p14:tracePt t="7201" x="4714875" y="1130300"/>
          <p14:tracePt t="7209" x="4740275" y="1130300"/>
          <p14:tracePt t="7217" x="4765675" y="1130300"/>
          <p14:tracePt t="7222" x="4775200" y="1130300"/>
          <p14:tracePt t="7230" x="4800600" y="1130300"/>
          <p14:tracePt t="7237" x="4818063" y="1130300"/>
          <p14:tracePt t="7243" x="4833938" y="1122363"/>
          <p14:tracePt t="7251" x="4859338" y="1122363"/>
          <p14:tracePt t="7258" x="4876800" y="1122363"/>
          <p14:tracePt t="7266" x="4902200" y="1122363"/>
          <p14:tracePt t="7271" x="4919663" y="1122363"/>
          <p14:tracePt t="7280" x="4953000" y="1112838"/>
          <p14:tracePt t="7288" x="4970463" y="1112838"/>
          <p14:tracePt t="7293" x="4995863" y="1104900"/>
          <p14:tracePt t="7301" x="5029200" y="1104900"/>
          <p14:tracePt t="7306" x="5046663" y="1096963"/>
          <p14:tracePt t="7314" x="5080000" y="1096963"/>
          <p14:tracePt t="7319" x="5114925" y="1096963"/>
          <p14:tracePt t="7327" x="5148263" y="1096963"/>
          <p14:tracePt t="7334" x="5183188" y="1087438"/>
          <p14:tracePt t="7341" x="5208588" y="1087438"/>
          <p14:tracePt t="7348" x="5241925" y="1087438"/>
          <p14:tracePt t="7355" x="5276850" y="1087438"/>
          <p14:tracePt t="7362" x="5310188" y="1087438"/>
          <p14:tracePt t="7368" x="5343525" y="1087438"/>
          <p14:tracePt t="7376" x="5378450" y="1079500"/>
          <p14:tracePt t="7383" x="5411788" y="1079500"/>
          <p14:tracePt t="7390" x="5446713" y="1069975"/>
          <p14:tracePt t="7397" x="5472113" y="1069975"/>
          <p14:tracePt t="7402" x="5513388" y="1069975"/>
          <p14:tracePt t="7411" x="5538788" y="1069975"/>
          <p14:tracePt t="7417" x="5573713" y="1069975"/>
          <p14:tracePt t="7425" x="5624513" y="1069975"/>
          <p14:tracePt t="7434" x="5675313" y="1069975"/>
          <p14:tracePt t="7438" x="5735638" y="1062038"/>
          <p14:tracePt t="7446" x="5786438" y="1062038"/>
          <p14:tracePt t="7452" x="5845175" y="1062038"/>
          <p14:tracePt t="7459" x="5895975" y="1054100"/>
          <p14:tracePt t="7467" x="5946775" y="1054100"/>
          <p14:tracePt t="7473" x="5989638" y="1054100"/>
          <p14:tracePt t="7480" x="6040438" y="1054100"/>
          <p14:tracePt t="7487" x="6065838" y="1054100"/>
          <p14:tracePt t="7495" x="6100763" y="1054100"/>
          <p14:tracePt t="7500" x="6126163" y="1054100"/>
          <p14:tracePt t="7508" x="6142038" y="1054100"/>
          <p14:tracePt t="7515" x="6167438" y="1054100"/>
          <p14:tracePt t="7521" x="6184900" y="1054100"/>
          <p14:tracePt t="7529" x="6194425" y="1054100"/>
          <p14:tracePt t="7535" x="6210300" y="1054100"/>
          <p14:tracePt t="7541" x="6227763" y="1054100"/>
          <p14:tracePt t="7550" x="6235700" y="1054100"/>
          <p14:tracePt t="7556" x="6245225" y="1054100"/>
          <p14:tracePt t="7563" x="6253163" y="1054100"/>
          <p14:tracePt t="7570" x="6261100" y="1054100"/>
          <p14:tracePt t="7577" x="6270625" y="1054100"/>
          <p14:tracePt t="7584" x="6278563" y="1054100"/>
          <p14:tracePt t="7600" x="6296025" y="1054100"/>
          <p14:tracePt t="7605" x="6303963" y="1054100"/>
          <p14:tracePt t="7621" x="6321425" y="1054100"/>
          <p14:tracePt t="7628" x="6311900" y="1054100"/>
          <p14:tracePt t="7989" x="6346825" y="1054100"/>
          <p14:tracePt t="7995" x="6397625" y="1062038"/>
          <p14:tracePt t="8002" x="6473825" y="1087438"/>
          <p14:tracePt t="8009" x="6534150" y="1096963"/>
          <p14:tracePt t="8016" x="6600825" y="1104900"/>
          <p14:tracePt t="8022" x="6661150" y="1130300"/>
          <p14:tracePt t="8030" x="6719888" y="1138238"/>
          <p14:tracePt t="8036" x="6780213" y="1138238"/>
          <p14:tracePt t="8043" x="6831013" y="1147763"/>
          <p14:tracePt t="8051" x="6889750" y="1155700"/>
          <p14:tracePt t="8056" x="6932613" y="1163638"/>
          <p14:tracePt t="8064" x="6967538" y="1163638"/>
          <p14:tracePt t="8070" x="7018338" y="1163638"/>
          <p14:tracePt t="8077" x="7069138" y="1173163"/>
          <p14:tracePt t="8084" x="7119938" y="1173163"/>
          <p14:tracePt t="8092" x="7170738" y="1181100"/>
          <p14:tracePt t="8100" x="7221538" y="1181100"/>
          <p14:tracePt t="8105" x="7281863" y="1181100"/>
          <p14:tracePt t="8112" x="7323138" y="1181100"/>
          <p14:tracePt t="8119" x="7373938" y="1181100"/>
          <p14:tracePt t="8126" x="7416800" y="1181100"/>
          <p14:tracePt t="8134" x="7459663" y="1181100"/>
          <p14:tracePt t="8140" x="7502525" y="1181100"/>
          <p14:tracePt t="8147" x="7535863" y="1181100"/>
          <p14:tracePt t="8154" x="7578725" y="1181100"/>
          <p14:tracePt t="8161" x="7621588" y="1181100"/>
          <p14:tracePt t="8167" x="7662863" y="1181100"/>
          <p14:tracePt t="8175" x="7697788" y="1181100"/>
          <p14:tracePt t="8184" x="7740650" y="1181100"/>
          <p14:tracePt t="8188" x="7781925" y="1189038"/>
          <p14:tracePt t="8196" x="7816850" y="1189038"/>
          <p14:tracePt t="8202" x="7842250" y="1189038"/>
          <p14:tracePt t="8209" x="7867650" y="1189038"/>
          <p14:tracePt t="8217" x="7893050" y="1198563"/>
          <p14:tracePt t="8223" x="7926388" y="1198563"/>
          <p14:tracePt t="8231" x="7951788" y="1198563"/>
          <p14:tracePt t="8237" x="7969250" y="1198563"/>
          <p14:tracePt t="8243" x="7994650" y="1198563"/>
          <p14:tracePt t="8251" x="8004175" y="1198563"/>
          <p14:tracePt t="8259" x="8029575" y="1198563"/>
          <p14:tracePt t="8266" x="8045450" y="1198563"/>
          <p14:tracePt t="8272" x="8054975" y="1198563"/>
          <p14:tracePt t="8279" x="8070850" y="1198563"/>
          <p14:tracePt t="8286" x="8088313" y="1198563"/>
          <p14:tracePt t="8292" x="8096250" y="1198563"/>
          <p14:tracePt t="8300" x="8105775" y="1198563"/>
          <p14:tracePt t="8306" x="8113713" y="1198563"/>
          <p14:tracePt t="8321" x="8121650" y="1198563"/>
          <p14:tracePt t="8328" x="8131175" y="1198563"/>
          <p14:tracePt t="8342" x="8139113" y="1198563"/>
          <p14:tracePt t="8350" x="8147050" y="1198563"/>
          <p14:tracePt t="8362" x="8156575" y="1198563"/>
          <p14:tracePt t="8390" x="8164513" y="1198563"/>
          <p14:tracePt t="8404" x="8174038" y="1198563"/>
          <p14:tracePt t="9142" x="8189913" y="1198563"/>
          <p14:tracePt t="9147" x="8224838" y="1198563"/>
          <p14:tracePt t="9154" x="8258175" y="1198563"/>
          <p14:tracePt t="9161" x="8301038" y="1198563"/>
          <p14:tracePt t="9168" x="8343900" y="1198563"/>
          <p14:tracePt t="9176" x="8394700" y="1198563"/>
          <p14:tracePt t="9183" x="8453438" y="1198563"/>
          <p14:tracePt t="9190" x="8529638" y="1198563"/>
          <p14:tracePt t="9197" x="8623300" y="1198563"/>
          <p14:tracePt t="9203" x="8709025" y="1198563"/>
          <p14:tracePt t="9211" x="8759825" y="1198563"/>
          <p14:tracePt t="9218" x="8818563" y="1198563"/>
          <p14:tracePt t="9224" x="8878888" y="1189038"/>
          <p14:tracePt t="9233" x="8921750" y="1189038"/>
          <p14:tracePt t="9238" x="8963025" y="1189038"/>
          <p14:tracePt t="9246" x="9005888" y="1189038"/>
          <p14:tracePt t="9251" x="9039225" y="1189038"/>
          <p14:tracePt t="9259" x="9082088" y="1189038"/>
          <p14:tracePt t="9266" x="9124950" y="1189038"/>
          <p14:tracePt t="9272" x="9158288" y="1189038"/>
          <p14:tracePt t="9280" x="9183688" y="1189038"/>
          <p14:tracePt t="9287" x="9209088" y="1189038"/>
          <p14:tracePt t="9293" x="9226550" y="1189038"/>
          <p14:tracePt t="9300" x="9236075" y="1189038"/>
          <p14:tracePt t="9308" x="9251950" y="1189038"/>
          <p14:tracePt t="9315" x="9261475" y="1189038"/>
          <p14:tracePt t="9321" x="9269413" y="1189038"/>
          <p14:tracePt t="9330" x="9277350" y="1189038"/>
          <p14:tracePt t="9342" x="9286875" y="1189038"/>
          <p14:tracePt t="9357" x="9294813" y="1189038"/>
          <p14:tracePt t="9363" x="9302750" y="1189038"/>
          <p14:tracePt t="9391" x="9312275" y="1189038"/>
          <p14:tracePt t="9412" x="9320213" y="1189038"/>
          <p14:tracePt t="9565" x="9320213" y="1198563"/>
          <p14:tracePt t="9572" x="9320213" y="1206500"/>
          <p14:tracePt t="9579" x="9312275" y="1216025"/>
          <p14:tracePt t="9585" x="9302750" y="1223963"/>
          <p14:tracePt t="9592" x="9277350" y="1249363"/>
          <p14:tracePt t="9601" x="9226550" y="1292225"/>
          <p14:tracePt t="9607" x="9150350" y="1360488"/>
          <p14:tracePt t="9613" x="9056688" y="1452563"/>
          <p14:tracePt t="9620" x="8904288" y="1597025"/>
          <p14:tracePt t="9628" x="8759825" y="1758950"/>
          <p14:tracePt t="9635" x="8632825" y="1911350"/>
          <p14:tracePt t="9641" x="8564563" y="2022475"/>
          <p14:tracePt t="9648" x="8504238" y="2082800"/>
          <p14:tracePt t="9654" x="8470900" y="2133600"/>
          <p14:tracePt t="9662" x="8410575" y="2192338"/>
          <p14:tracePt t="9668" x="8377238" y="2227263"/>
          <p14:tracePt t="9676" x="8334375" y="2293938"/>
          <p14:tracePt t="9683" x="8301038" y="2344738"/>
          <p14:tracePt t="9689" x="8258175" y="2405063"/>
          <p14:tracePt t="9697" x="8224838" y="2455863"/>
          <p14:tracePt t="9703" x="8181975" y="2506663"/>
          <p14:tracePt t="9710" x="8139113" y="2549525"/>
          <p14:tracePt t="9717" x="8113713" y="2582863"/>
          <p14:tracePt t="9725" x="8096250" y="2600325"/>
          <p14:tracePt t="9732" x="8070850" y="2625725"/>
          <p14:tracePt t="9737" x="8054975" y="2633663"/>
          <p14:tracePt t="9746" x="8037513" y="2660650"/>
          <p14:tracePt t="9751" x="8012113" y="2686050"/>
          <p14:tracePt t="9758" x="7977188" y="2701925"/>
          <p14:tracePt t="9766" x="7951788" y="2727325"/>
          <p14:tracePt t="9772" x="7918450" y="2744788"/>
          <p14:tracePt t="9782" x="7900988" y="2770188"/>
          <p14:tracePt t="9791" x="7867650" y="2795588"/>
          <p14:tracePt t="9795" x="7824788" y="2820988"/>
          <p14:tracePt t="9800" x="7799388" y="2846388"/>
          <p14:tracePt t="9808" x="7781925" y="2863850"/>
          <p14:tracePt t="9815" x="7756525" y="2889250"/>
          <p14:tracePt t="9821" x="7731125" y="2906713"/>
          <p14:tracePt t="9829" x="7715250" y="2932113"/>
          <p14:tracePt t="9836" x="7688263" y="2940050"/>
          <p14:tracePt t="9842" x="7662863" y="2965450"/>
          <p14:tracePt t="9850" x="7629525" y="3000375"/>
          <p14:tracePt t="9856" x="7596188" y="3025775"/>
          <p14:tracePt t="9863" x="7545388" y="3051175"/>
          <p14:tracePt t="9870" x="7502525" y="3084513"/>
          <p14:tracePt t="9878" x="7459663" y="3109913"/>
          <p14:tracePt t="9884" x="7408863" y="3144838"/>
          <p14:tracePt t="9890" x="7358063" y="3160713"/>
          <p14:tracePt t="9901" x="7297738" y="3178175"/>
          <p14:tracePt t="9904" x="7221538" y="3203575"/>
          <p14:tracePt t="9912" x="7162800" y="3221038"/>
          <p14:tracePt t="9919" x="7102475" y="3246438"/>
          <p14:tracePt t="9928" x="7043738" y="3254375"/>
          <p14:tracePt t="9936" x="6983413" y="3271838"/>
          <p14:tracePt t="9940" x="6924675" y="3279775"/>
          <p14:tracePt t="9946" x="6864350" y="3289300"/>
          <p14:tracePt t="9953" x="6797675" y="3314700"/>
          <p14:tracePt t="9961" x="6754813" y="3322638"/>
          <p14:tracePt t="9967" x="6694488" y="3330575"/>
          <p14:tracePt t="9974" x="6661150" y="3340100"/>
          <p14:tracePt t="9982" x="6626225" y="3348038"/>
          <p14:tracePt t="9988" x="6592888" y="3355975"/>
          <p14:tracePt t="9996" x="6559550" y="3365500"/>
          <p14:tracePt t="10002" x="6534150" y="3365500"/>
          <p14:tracePt t="10011" x="6508750" y="3373438"/>
          <p14:tracePt t="10019" x="6483350" y="3373438"/>
          <p14:tracePt t="10024" x="6465888" y="3373438"/>
          <p14:tracePt t="10031" x="6440488" y="3382963"/>
          <p14:tracePt t="10038" x="6405563" y="3390900"/>
          <p14:tracePt t="10045" x="6372225" y="3390900"/>
          <p14:tracePt t="10053" x="6338888" y="3398838"/>
          <p14:tracePt t="10058" x="6311900" y="3408363"/>
          <p14:tracePt t="10065" x="6286500" y="3416300"/>
          <p14:tracePt t="10072" x="6253163" y="3424238"/>
          <p14:tracePt t="10078" x="6227763" y="3433763"/>
          <p14:tracePt t="10085" x="6194425" y="3433763"/>
          <p14:tracePt t="10092" x="6167438" y="3441700"/>
          <p14:tracePt t="10100" x="6126163" y="3459163"/>
          <p14:tracePt t="10106" x="6100763" y="3467100"/>
          <p14:tracePt t="10114" x="6075363" y="3475038"/>
          <p14:tracePt t="10120" x="6049963" y="3492500"/>
          <p14:tracePt t="10128" x="6024563" y="3502025"/>
          <p14:tracePt t="10135" x="6007100" y="3509963"/>
          <p14:tracePt t="10141" x="5989638" y="3517900"/>
          <p14:tracePt t="10150" x="5972175" y="3527425"/>
          <p14:tracePt t="10154" x="5964238" y="3527425"/>
          <p14:tracePt t="10162" x="5956300" y="3527425"/>
          <p14:tracePt t="10168" x="5938838" y="3535363"/>
          <p14:tracePt t="10184" x="5930900" y="3535363"/>
          <p14:tracePt t="10190" x="5921375" y="3535363"/>
          <p14:tracePt t="13984" x="5837238" y="3552825"/>
          <p14:tracePt t="13992" x="5700713" y="3578225"/>
          <p14:tracePt t="13999" x="5581650" y="3603625"/>
          <p14:tracePt t="14005" x="5437188" y="3636963"/>
          <p14:tracePt t="14012" x="5310188" y="3671888"/>
          <p14:tracePt t="14018" x="5183188" y="3705225"/>
          <p14:tracePt t="14026" x="5054600" y="3748088"/>
          <p14:tracePt t="14033" x="4919663" y="3781425"/>
          <p14:tracePt t="14040" x="4808538" y="3816350"/>
          <p14:tracePt t="14046" x="4689475" y="3849688"/>
          <p14:tracePt t="14054" x="4605338" y="3875088"/>
          <p14:tracePt t="14060" x="4511675" y="3883025"/>
          <p14:tracePt t="14068" x="4443413" y="3900488"/>
          <p14:tracePt t="14074" x="4341813" y="3917950"/>
          <p14:tracePt t="14082" x="4240213" y="3935413"/>
          <p14:tracePt t="14088" x="4146550" y="3960813"/>
          <p14:tracePt t="14096" x="4052888" y="3986213"/>
          <p14:tracePt t="14102" x="3959225" y="4002088"/>
          <p14:tracePt t="14110" x="3857625" y="4027488"/>
          <p14:tracePt t="14117" x="3781425" y="4044950"/>
          <p14:tracePt t="14122" x="3695700" y="4062413"/>
          <p14:tracePt t="14132" x="3611563" y="4079875"/>
          <p14:tracePt t="14136" x="3525838" y="4087813"/>
          <p14:tracePt t="14145" x="3475038" y="4113213"/>
          <p14:tracePt t="14151" x="3414713" y="4121150"/>
          <p14:tracePt t="14159" x="3373438" y="4130675"/>
          <p14:tracePt t="14165" x="3348038" y="4138613"/>
          <p14:tracePt t="14171" x="3322638" y="4138613"/>
          <p14:tracePt t="14179" x="3297238" y="4138613"/>
          <p14:tracePt t="14186" x="3287713" y="4138613"/>
          <p14:tracePt t="14193" x="3262313" y="4138613"/>
          <p14:tracePt t="14199" x="3254375" y="4138613"/>
          <p14:tracePt t="14207" x="3228975" y="4138613"/>
          <p14:tracePt t="14214" x="3203575" y="4138613"/>
          <p14:tracePt t="14220" x="3186113" y="4138613"/>
          <p14:tracePt t="14228" x="3160713" y="4138613"/>
          <p14:tracePt t="14235" x="3135313" y="4138613"/>
          <p14:tracePt t="14242" x="3117850" y="4138613"/>
          <p14:tracePt t="14249" x="3092450" y="4130675"/>
          <p14:tracePt t="14256" x="3067050" y="4130675"/>
          <p14:tracePt t="14262" x="3041650" y="4121150"/>
          <p14:tracePt t="14270" x="3024188" y="4113213"/>
          <p14:tracePt t="14276" x="2998788" y="4105275"/>
          <p14:tracePt t="14283" x="2973388" y="4095750"/>
          <p14:tracePt t="14290" x="2947988" y="4079875"/>
          <p14:tracePt t="14298" x="2930525" y="4079875"/>
          <p14:tracePt t="14303" x="2905125" y="4070350"/>
          <p14:tracePt t="14311" x="2879725" y="4052888"/>
          <p14:tracePt t="14317" x="2854325" y="4037013"/>
          <p14:tracePt t="14326" x="2828925" y="4019550"/>
          <p14:tracePt t="14332" x="2820988" y="4011613"/>
          <p14:tracePt t="14338" x="2795588" y="3994150"/>
          <p14:tracePt t="14347" x="2778125" y="3986213"/>
          <p14:tracePt t="14352" x="2760663" y="3968750"/>
          <p14:tracePt t="14359" x="2752725" y="3951288"/>
          <p14:tracePt t="14366" x="2735263" y="3925888"/>
          <p14:tracePt t="14373" x="2719388" y="3900488"/>
          <p14:tracePt t="14382" x="2701925" y="3892550"/>
          <p14:tracePt t="14387" x="2693988" y="3875088"/>
          <p14:tracePt t="14395" x="2684463" y="3857625"/>
          <p14:tracePt t="14402" x="2676525" y="3841750"/>
          <p14:tracePt t="14409" x="2676525" y="3832225"/>
          <p14:tracePt t="14416" x="2676525" y="3824288"/>
          <p14:tracePt t="14422" x="2676525" y="3816350"/>
          <p14:tracePt t="14430" x="2676525" y="3806825"/>
          <p14:tracePt t="14436" x="2668588" y="3798888"/>
          <p14:tracePt t="14443" x="2668588" y="3790950"/>
          <p14:tracePt t="14457" x="2668588" y="3781425"/>
          <p14:tracePt t="14465" x="2668588" y="3773488"/>
          <p14:tracePt t="14492" x="2668588" y="3763963"/>
          <p14:tracePt t="14513" x="2693988" y="3756025"/>
          <p14:tracePt t="14520" x="2719388" y="3748088"/>
          <p14:tracePt t="14527" x="2770188" y="3748088"/>
          <p14:tracePt t="14533" x="2846388" y="3738563"/>
          <p14:tracePt t="14540" x="2955925" y="3738563"/>
          <p14:tracePt t="14549" x="3100388" y="3730625"/>
          <p14:tracePt t="14554" x="3236913" y="3730625"/>
          <p14:tracePt t="14561" x="3355975" y="3738563"/>
          <p14:tracePt t="14568" x="3449638" y="3756025"/>
          <p14:tracePt t="14575" x="3525838" y="3773488"/>
          <p14:tracePt t="14582" x="3602038" y="3798888"/>
          <p14:tracePt t="14589" x="3662363" y="3816350"/>
          <p14:tracePt t="14596" x="3713163" y="3832225"/>
          <p14:tracePt t="14602" x="3771900" y="3867150"/>
          <p14:tracePt t="14610" x="3822700" y="3875088"/>
          <p14:tracePt t="14616" x="3857625" y="3892550"/>
          <p14:tracePt t="14623" x="3873500" y="3900488"/>
          <p14:tracePt t="14631" x="3900488" y="3917950"/>
          <p14:tracePt t="14638" x="3925888" y="3925888"/>
          <p14:tracePt t="14645" x="3951288" y="3935413"/>
          <p14:tracePt t="14652" x="3976688" y="3951288"/>
          <p14:tracePt t="14659" x="3992563" y="3960813"/>
          <p14:tracePt t="14665" x="4027488" y="3976688"/>
          <p14:tracePt t="14672" x="4052888" y="3976688"/>
          <p14:tracePt t="14680" x="4086225" y="3986213"/>
          <p14:tracePt t="14686" x="4121150" y="4002088"/>
          <p14:tracePt t="14693" x="4154488" y="4027488"/>
          <p14:tracePt t="14700" x="4187825" y="4044950"/>
          <p14:tracePt t="14707" x="4240213" y="4062413"/>
          <p14:tracePt t="14716" x="4298950" y="4079875"/>
          <p14:tracePt t="14721" x="4349750" y="4105275"/>
          <p14:tracePt t="14728" x="4400550" y="4130675"/>
          <p14:tracePt t="14735" x="4435475" y="4146550"/>
          <p14:tracePt t="14742" x="4476750" y="4164013"/>
          <p14:tracePt t="14749" x="4529138" y="4189413"/>
          <p14:tracePt t="14756" x="4562475" y="4214813"/>
          <p14:tracePt t="14762" x="4630738" y="4232275"/>
          <p14:tracePt t="14769" x="4689475" y="4265613"/>
          <p14:tracePt t="14776" x="4765675" y="4308475"/>
          <p14:tracePt t="14783" x="4859338" y="4351338"/>
          <p14:tracePt t="14791" x="4962525" y="4402138"/>
          <p14:tracePt t="14799" x="5080000" y="4460875"/>
          <p14:tracePt t="14804" x="5165725" y="4503738"/>
          <p14:tracePt t="14812" x="5259388" y="4538663"/>
          <p14:tracePt t="14817" x="5335588" y="4564063"/>
          <p14:tracePt t="14825" x="5403850" y="4579938"/>
          <p14:tracePt t="14832" x="5497513" y="4614863"/>
          <p14:tracePt t="14839" x="5573713" y="4622800"/>
          <p14:tracePt t="14845" x="5641975" y="4648200"/>
          <p14:tracePt t="14853" x="5726113" y="4657725"/>
          <p14:tracePt t="14860" x="5802313" y="4683125"/>
          <p14:tracePt t="14867" x="5880100" y="4691063"/>
          <p14:tracePt t="14874" x="5956300" y="4708525"/>
          <p14:tracePt t="14882" x="6015038" y="4716463"/>
          <p14:tracePt t="14888" x="6083300" y="4733925"/>
          <p14:tracePt t="14895" x="6134100" y="4741863"/>
          <p14:tracePt t="14901" x="6176963" y="4749800"/>
          <p14:tracePt t="14909" x="6235700" y="4749800"/>
          <p14:tracePt t="14916" x="6270625" y="4759325"/>
          <p14:tracePt t="14921" x="6296025" y="4767263"/>
          <p14:tracePt t="14931" x="6311900" y="4767263"/>
          <p14:tracePt t="14936" x="6329363" y="4775200"/>
          <p14:tracePt t="14943" x="6354763" y="4775200"/>
          <p14:tracePt t="14958" x="6372225" y="4775200"/>
          <p14:tracePt t="14971" x="6372225" y="4784725"/>
          <p14:tracePt t="14978" x="6380163" y="4784725"/>
          <p14:tracePt t="14985" x="6389688" y="4784725"/>
          <p14:tracePt t="14992" x="6389688" y="4792663"/>
          <p14:tracePt t="14999" x="6397625" y="4792663"/>
          <p14:tracePt t="15507" x="6389688" y="4792663"/>
          <p14:tracePt t="22533" x="6372225" y="4792663"/>
          <p14:tracePt t="22539" x="6329363" y="4802188"/>
          <p14:tracePt t="22545" x="6278563" y="4810125"/>
          <p14:tracePt t="22552" x="6202363" y="4835525"/>
          <p14:tracePt t="22560" x="6116638" y="4843463"/>
          <p14:tracePt t="22566" x="6032500" y="4868863"/>
          <p14:tracePt t="22573" x="5938838" y="4886325"/>
          <p14:tracePt t="22580" x="5853113" y="4894263"/>
          <p14:tracePt t="22587" x="5776913" y="4919663"/>
          <p14:tracePt t="22595" x="5683250" y="4929188"/>
          <p14:tracePt t="22600" x="5565775" y="4954588"/>
          <p14:tracePt t="22607" x="5454650" y="4962525"/>
          <p14:tracePt t="22615" x="5353050" y="4979988"/>
          <p14:tracePt t="22621" x="5249863" y="4997450"/>
          <p14:tracePt t="22630" x="5148263" y="5013325"/>
          <p14:tracePt t="22636" x="5046663" y="5022850"/>
          <p14:tracePt t="22642" x="4962525" y="5030788"/>
          <p14:tracePt t="22649" x="4876800" y="5038725"/>
          <p14:tracePt t="22657" x="4800600" y="5038725"/>
          <p14:tracePt t="22664" x="4757738" y="5038725"/>
          <p14:tracePt t="22670" x="4699000" y="5056188"/>
          <p14:tracePt t="22678" x="4656138" y="5056188"/>
          <p14:tracePt t="22684" x="4613275" y="5056188"/>
          <p14:tracePt t="22692" x="4579938" y="5056188"/>
          <p14:tracePt t="22698" x="4545013" y="5056188"/>
          <p14:tracePt t="22705" x="4519613" y="5064125"/>
          <p14:tracePt t="22713" x="4468813" y="5064125"/>
          <p14:tracePt t="22719" x="4425950" y="5064125"/>
          <p14:tracePt t="22727" x="4384675" y="5073650"/>
          <p14:tracePt t="22732" x="4341813" y="5073650"/>
          <p14:tracePt t="22739" x="4291013" y="5081588"/>
          <p14:tracePt t="22748" x="4240213" y="5081588"/>
          <p14:tracePt t="22754" x="4187825" y="5091113"/>
          <p14:tracePt t="22761" x="4154488" y="5091113"/>
          <p14:tracePt t="22768" x="4111625" y="5091113"/>
          <p14:tracePt t="22775" x="4070350" y="5091113"/>
          <p14:tracePt t="22781" x="4027488" y="5091113"/>
          <p14:tracePt t="22789" x="3967163" y="5091113"/>
          <p14:tracePt t="22796" x="3916363" y="5091113"/>
          <p14:tracePt t="22802" x="3865563" y="5091113"/>
          <p14:tracePt t="22810" x="3822700" y="5091113"/>
          <p14:tracePt t="22816" x="3789363" y="5091113"/>
          <p14:tracePt t="22823" x="3746500" y="5091113"/>
          <p14:tracePt t="22830" x="3713163" y="5091113"/>
          <p14:tracePt t="22837" x="3695700" y="5091113"/>
          <p14:tracePt t="22843" x="3678238" y="5091113"/>
          <p14:tracePt t="22850" x="3662363" y="5081588"/>
          <p14:tracePt t="22859" x="3644900" y="5081588"/>
          <p14:tracePt t="22866" x="3636963" y="5081588"/>
          <p14:tracePt t="22874" x="3627438" y="5081588"/>
          <p14:tracePt t="22883" x="3611563" y="5081588"/>
          <p14:tracePt t="22887" x="3602038" y="5081588"/>
          <p14:tracePt t="22900" x="3586163" y="5081588"/>
          <p14:tracePt t="22907" x="3576638" y="5081588"/>
          <p14:tracePt t="22921" x="3568700" y="5081588"/>
          <p14:tracePt t="22935" x="3559175" y="5081588"/>
          <p14:tracePt t="23387" x="3475038" y="5099050"/>
          <p14:tracePt t="23392" x="3373438" y="5141913"/>
          <p14:tracePt t="23399" x="3287713" y="5175250"/>
          <p14:tracePt t="23407" x="3211513" y="5200650"/>
          <p14:tracePt t="23414" x="3160713" y="5208588"/>
          <p14:tracePt t="23421" x="3143250" y="5226050"/>
          <p14:tracePt t="23428" x="3092450" y="5235575"/>
          <p14:tracePt t="23434" x="3067050" y="5243513"/>
          <p14:tracePt t="23441" x="3016250" y="5260975"/>
          <p14:tracePt t="23449" x="2965450" y="5268913"/>
          <p14:tracePt t="23456" x="2922588" y="5276850"/>
          <p14:tracePt t="23463" x="2897188" y="5286375"/>
          <p14:tracePt t="23470" x="2871788" y="5286375"/>
          <p14:tracePt t="23476" x="2838450" y="5294313"/>
          <p14:tracePt t="23483" x="2811463" y="5294313"/>
          <p14:tracePt t="23489" x="2795588" y="5294313"/>
          <p14:tracePt t="23497" x="2778125" y="5294313"/>
          <p14:tracePt t="23504" x="2760663" y="5294313"/>
          <p14:tracePt t="23512" x="2752725" y="5294313"/>
          <p14:tracePt t="23517" x="2727325" y="5294313"/>
          <p14:tracePt t="23525" x="2701925" y="5294313"/>
          <p14:tracePt t="23532" x="2693988" y="5294313"/>
          <p14:tracePt t="23541" x="2659063" y="5294313"/>
          <p14:tracePt t="23550" x="2641600" y="5294313"/>
          <p14:tracePt t="23554" x="2616200" y="5294313"/>
          <p14:tracePt t="23561" x="2590800" y="5294313"/>
          <p14:tracePt t="23567" x="2565400" y="5294313"/>
          <p14:tracePt t="23574" x="2540000" y="5294313"/>
          <p14:tracePt t="23582" x="2524125" y="5294313"/>
          <p14:tracePt t="23588" x="2489200" y="5286375"/>
          <p14:tracePt t="23595" x="2446338" y="5276850"/>
          <p14:tracePt t="23601" x="2395538" y="5268913"/>
          <p14:tracePt t="23610" x="2344738" y="5251450"/>
          <p14:tracePt t="23618" x="2319338" y="5243513"/>
          <p14:tracePt t="23623" x="2268538" y="5235575"/>
          <p14:tracePt t="23633" x="2208213" y="5208588"/>
          <p14:tracePt t="23636" x="2174875" y="5200650"/>
          <p14:tracePt t="23644" x="2124075" y="5183188"/>
          <p14:tracePt t="23650" x="2081213" y="5175250"/>
          <p14:tracePt t="23657" x="2047875" y="5167313"/>
          <p14:tracePt t="23663" x="2012950" y="5149850"/>
          <p14:tracePt t="23671" x="1979613" y="5141913"/>
          <p14:tracePt t="23679" x="1954213" y="5132388"/>
          <p14:tracePt t="23684" x="1936750" y="5124450"/>
          <p14:tracePt t="23693" x="1920875" y="5124450"/>
          <p14:tracePt t="23699" x="1903413" y="5116513"/>
          <p14:tracePt t="23706" x="1893888" y="5106988"/>
          <p14:tracePt t="23714" x="1878013" y="5106988"/>
          <p14:tracePt t="23719" x="1860550" y="5106988"/>
          <p14:tracePt t="23727" x="1852613" y="5106988"/>
          <p14:tracePt t="23733" x="1835150" y="5106988"/>
          <p14:tracePt t="23741" x="1817688" y="5099050"/>
          <p14:tracePt t="23747" x="1809750" y="5091113"/>
          <p14:tracePt t="23754" x="1801813" y="5091113"/>
          <p14:tracePt t="23763" x="1792288" y="5081588"/>
          <p14:tracePt t="23768" x="1776413" y="5081588"/>
          <p14:tracePt t="23775" x="1766888" y="5081588"/>
          <p14:tracePt t="23782" x="1758950" y="5073650"/>
          <p14:tracePt t="23789" x="1749425" y="5073650"/>
          <p14:tracePt t="23796" x="1741488" y="5073650"/>
          <p14:tracePt t="23810" x="1733550" y="5064125"/>
          <p14:tracePt t="23817" x="1716088" y="5064125"/>
          <p14:tracePt t="23831" x="1708150" y="5056188"/>
          <p14:tracePt t="23845" x="1698625" y="5056188"/>
          <p14:tracePt t="23852" x="1690688" y="5056188"/>
          <p14:tracePt t="23859" x="1690688" y="5048250"/>
          <p14:tracePt t="23880" x="1682750" y="5048250"/>
          <p14:tracePt t="23893" x="1673225" y="5048250"/>
          <p14:tracePt t="23971" x="1682750" y="5048250"/>
          <p14:tracePt t="23985" x="1690688" y="5048250"/>
          <p14:tracePt t="23991" x="1698625" y="5048250"/>
          <p14:tracePt t="23997" x="1708150" y="5048250"/>
          <p14:tracePt t="24005" x="1716088" y="5048250"/>
          <p14:tracePt t="24014" x="1724025" y="5048250"/>
          <p14:tracePt t="24019" x="1733550" y="5048250"/>
          <p14:tracePt t="24026" x="1741488" y="5048250"/>
          <p14:tracePt t="24032" x="1758950" y="5048250"/>
          <p14:tracePt t="24042" x="1758950" y="5056188"/>
          <p14:tracePt t="24050" x="1776413" y="5056188"/>
          <p14:tracePt t="24054" x="1784350" y="5056188"/>
          <p14:tracePt t="24061" x="1792288" y="5064125"/>
          <p14:tracePt t="24067" x="1801813" y="5064125"/>
          <p14:tracePt t="24081" x="1817688" y="5073650"/>
          <p14:tracePt t="24088" x="1827213" y="5073650"/>
          <p14:tracePt t="24096" x="1835150" y="5073650"/>
          <p14:tracePt t="24102" x="1843088" y="5073650"/>
          <p14:tracePt t="24109" x="1860550" y="5073650"/>
          <p14:tracePt t="24116" x="1868488" y="5073650"/>
          <p14:tracePt t="24122" x="1878013" y="5073650"/>
          <p14:tracePt t="24130" x="1885950" y="5073650"/>
          <p14:tracePt t="24137" x="1903413" y="5073650"/>
          <p14:tracePt t="24143" x="1920875" y="5073650"/>
          <p14:tracePt t="24158" x="1936750" y="5073650"/>
          <p14:tracePt t="24164" x="1946275" y="5073650"/>
          <p14:tracePt t="24173" x="1954213" y="5073650"/>
          <p14:tracePt t="24181" x="1971675" y="5073650"/>
          <p14:tracePt t="24187" x="1979613" y="5073650"/>
          <p14:tracePt t="24193" x="1997075" y="5073650"/>
          <p14:tracePt t="24206" x="2012950" y="5073650"/>
          <p14:tracePt t="24213" x="2030413" y="5073650"/>
          <p14:tracePt t="24220" x="2038350" y="5073650"/>
          <p14:tracePt t="24227" x="2047875" y="5073650"/>
          <p14:tracePt t="24233" x="2055813" y="5073650"/>
          <p14:tracePt t="24244" x="2073275" y="5073650"/>
          <p14:tracePt t="24250" x="2090738" y="5073650"/>
          <p14:tracePt t="24265" x="2106613" y="5073650"/>
          <p14:tracePt t="24270" x="2116138" y="5073650"/>
          <p14:tracePt t="24276" x="2124075" y="5073650"/>
          <p14:tracePt t="24282" x="2141538" y="5073650"/>
          <p14:tracePt t="24297" x="2157413" y="5073650"/>
          <p14:tracePt t="24304" x="2166938" y="5073650"/>
          <p14:tracePt t="24319" x="2182813" y="5073650"/>
          <p14:tracePt t="24335" x="2192338" y="5073650"/>
          <p14:tracePt t="24347" x="2200275" y="5073650"/>
          <p14:tracePt t="24352" x="2208213" y="5073650"/>
          <p14:tracePt t="24366" x="2217738" y="5073650"/>
          <p14:tracePt t="24380" x="2225675" y="5073650"/>
          <p14:tracePt t="24393" x="2235200" y="5073650"/>
          <p14:tracePt t="24401" x="2243138" y="5073650"/>
          <p14:tracePt t="24414" x="2251075" y="5073650"/>
          <p14:tracePt t="24442" x="2260600" y="5073650"/>
          <p14:tracePt t="24463" x="2268538" y="5073650"/>
          <p14:tracePt t="24951" x="2260600" y="5073650"/>
          <p14:tracePt t="24991" x="2251075" y="5073650"/>
          <p14:tracePt t="25005" x="2243138" y="5064125"/>
          <p14:tracePt t="25026" x="2235200" y="5064125"/>
          <p14:tracePt t="25040" x="2235200" y="5056188"/>
          <p14:tracePt t="25067" x="2225675" y="5056188"/>
          <p14:tracePt t="25102" x="2217738" y="5056188"/>
          <p14:tracePt t="25109" x="2217738" y="5048250"/>
          <p14:tracePt t="25143" x="2217738" y="5038725"/>
          <p14:tracePt t="25185" x="2217738" y="5030788"/>
          <p14:tracePt t="25193" x="2208213" y="5022850"/>
          <p14:tracePt t="25199" x="2208213" y="5013325"/>
          <p14:tracePt t="25213" x="2200275" y="5005388"/>
          <p14:tracePt t="25228" x="2200275" y="4997450"/>
          <p14:tracePt t="25241" x="2192338" y="4987925"/>
          <p14:tracePt t="25247" x="2192338" y="4979988"/>
          <p14:tracePt t="25255" x="2192338" y="4972050"/>
          <p14:tracePt t="25263" x="2182813" y="4972050"/>
          <p14:tracePt t="25278" x="2182813" y="4962525"/>
          <p14:tracePt t="25284" x="2182813" y="4954588"/>
          <p14:tracePt t="25299" x="2182813" y="4946650"/>
          <p14:tracePt t="25304" x="2182813" y="4937125"/>
          <p14:tracePt t="25318" x="2174875" y="4929188"/>
          <p14:tracePt t="25324" x="2174875" y="4911725"/>
          <p14:tracePt t="25346" x="2174875" y="4894263"/>
          <p14:tracePt t="25352" x="2166938" y="4886325"/>
          <p14:tracePt t="25366" x="2166938" y="4868863"/>
          <p14:tracePt t="25373" x="2166938" y="4860925"/>
          <p14:tracePt t="25388" x="2166938" y="4852988"/>
          <p14:tracePt t="25395" x="2157413" y="4843463"/>
          <p14:tracePt t="25408" x="2149475" y="4827588"/>
          <p14:tracePt t="25414" x="2149475" y="4818063"/>
          <p14:tracePt t="25429" x="2149475" y="4810125"/>
          <p14:tracePt t="25435" x="2149475" y="4792663"/>
          <p14:tracePt t="25450" x="2149475" y="4784725"/>
          <p14:tracePt t="25456" x="2149475" y="4767263"/>
          <p14:tracePt t="25470" x="2149475" y="4759325"/>
          <p14:tracePt t="25478" x="2149475" y="4749800"/>
          <p14:tracePt t="25484" x="2149475" y="4741863"/>
          <p14:tracePt t="25491" x="2149475" y="4733925"/>
          <p14:tracePt t="25498" x="2149475" y="4724400"/>
          <p14:tracePt t="25505" x="2149475" y="4716463"/>
          <p14:tracePt t="25513" x="2149475" y="4708525"/>
          <p14:tracePt t="25519" x="2149475" y="4699000"/>
          <p14:tracePt t="25526" x="2149475" y="4691063"/>
          <p14:tracePt t="25532" x="2149475" y="4683125"/>
          <p14:tracePt t="25547" x="2149475" y="4665663"/>
          <p14:tracePt t="25563" x="2149475" y="4657725"/>
          <p14:tracePt t="25574" x="2149475" y="4648200"/>
          <p14:tracePt t="25581" x="2149475" y="4640263"/>
          <p14:tracePt t="25589" x="2149475" y="4630738"/>
          <p14:tracePt t="25617" x="2149475" y="4622800"/>
          <p14:tracePt t="25637" x="2149475" y="4614863"/>
          <p14:tracePt t="25701" x="2149475" y="4605338"/>
          <p14:tracePt t="25721" x="2157413" y="4605338"/>
          <p14:tracePt t="25735" x="2166938" y="4605338"/>
          <p14:tracePt t="25748" x="2174875" y="4605338"/>
          <p14:tracePt t="25755" x="2192338" y="4605338"/>
          <p14:tracePt t="25763" x="2200275" y="4605338"/>
          <p14:tracePt t="25769" x="2208213" y="4605338"/>
          <p14:tracePt t="25776" x="2217738" y="4605338"/>
          <p14:tracePt t="25782" x="2243138" y="4605338"/>
          <p14:tracePt t="25790" x="2260600" y="4605338"/>
          <p14:tracePt t="25796" x="2276475" y="4605338"/>
          <p14:tracePt t="25804" x="2293938" y="4605338"/>
          <p14:tracePt t="25811" x="2311400" y="4605338"/>
          <p14:tracePt t="25818" x="2327275" y="4614863"/>
          <p14:tracePt t="25824" x="2344738" y="4622800"/>
          <p14:tracePt t="25831" x="2362200" y="4622800"/>
          <p14:tracePt t="25839" x="2370138" y="4622800"/>
          <p14:tracePt t="25847" x="2387600" y="4630738"/>
          <p14:tracePt t="25852" x="2405063" y="4648200"/>
          <p14:tracePt t="25862" x="2420938" y="4657725"/>
          <p14:tracePt t="25868" x="2430463" y="4665663"/>
          <p14:tracePt t="25873" x="2446338" y="4673600"/>
          <p14:tracePt t="25880" x="2455863" y="4691063"/>
          <p14:tracePt t="25887" x="2471738" y="4699000"/>
          <p14:tracePt t="25895" x="2481263" y="4724400"/>
          <p14:tracePt t="25900" x="2497138" y="4741863"/>
          <p14:tracePt t="25908" x="2506663" y="4749800"/>
          <p14:tracePt t="25914" x="2514600" y="4767263"/>
          <p14:tracePt t="25922" x="2524125" y="4784725"/>
          <p14:tracePt t="25929" x="2532063" y="4792663"/>
          <p14:tracePt t="25936" x="2540000" y="4810125"/>
          <p14:tracePt t="25943" x="2540000" y="4818063"/>
          <p14:tracePt t="25950" x="2549525" y="4827588"/>
          <p14:tracePt t="25957" x="2549525" y="4835525"/>
          <p14:tracePt t="25964" x="2557463" y="4843463"/>
          <p14:tracePt t="25971" x="2557463" y="4852988"/>
          <p14:tracePt t="25985" x="2557463" y="4860925"/>
          <p14:tracePt t="25991" x="2557463" y="4868863"/>
          <p14:tracePt t="25998" x="2565400" y="4878388"/>
          <p14:tracePt t="26013" x="2565400" y="4886325"/>
          <p14:tracePt t="26019" x="2565400" y="4894263"/>
          <p14:tracePt t="26042" x="2565400" y="4911725"/>
          <p14:tracePt t="26049" x="2565400" y="4919663"/>
          <p14:tracePt t="26063" x="2565400" y="4929188"/>
          <p14:tracePt t="26070" x="2557463" y="4937125"/>
          <p14:tracePt t="26077" x="2549525" y="4937125"/>
          <p14:tracePt t="26089" x="2540000" y="4946650"/>
          <p14:tracePt t="26096" x="2532063" y="4954588"/>
          <p14:tracePt t="26102" x="2524125" y="4962525"/>
          <p14:tracePt t="26117" x="2514600" y="4972050"/>
          <p14:tracePt t="26130" x="2506663" y="4979988"/>
          <p14:tracePt t="26146" x="2497138" y="4979988"/>
          <p14:tracePt t="26163" x="2481263" y="4987925"/>
          <p14:tracePt t="26165" x="2471738" y="4987925"/>
          <p14:tracePt t="26171" x="2463800" y="4997450"/>
          <p14:tracePt t="26186" x="2455863" y="4997450"/>
          <p14:tracePt t="26192" x="2446338" y="5005388"/>
          <p14:tracePt t="26200" x="2438400" y="5005388"/>
          <p14:tracePt t="26221" x="2430463" y="5013325"/>
          <p14:tracePt t="26228" x="2420938" y="5013325"/>
          <p14:tracePt t="26248" x="2413000" y="5013325"/>
          <p14:tracePt t="26256" x="2405063" y="5013325"/>
          <p14:tracePt t="26263" x="2395538" y="5013325"/>
          <p14:tracePt t="26276" x="2387600" y="5013325"/>
          <p14:tracePt t="26283" x="2379663" y="5013325"/>
          <p14:tracePt t="26290" x="2370138" y="5013325"/>
          <p14:tracePt t="26297" x="2362200" y="5013325"/>
          <p14:tracePt t="26304" x="2352675" y="5013325"/>
          <p14:tracePt t="26312" x="2344738" y="5013325"/>
          <p14:tracePt t="26318" x="2336800" y="5013325"/>
          <p14:tracePt t="26325" x="2327275" y="5013325"/>
          <p14:tracePt t="26331" x="2311400" y="5013325"/>
          <p14:tracePt t="26339" x="2293938" y="5013325"/>
          <p14:tracePt t="26353" x="2286000" y="5013325"/>
          <p14:tracePt t="26360" x="2276475" y="5013325"/>
          <p14:tracePt t="26366" x="2268538" y="5013325"/>
          <p14:tracePt t="26374" x="2260600" y="5013325"/>
          <p14:tracePt t="26381" x="2251075" y="5013325"/>
          <p14:tracePt t="26388" x="2243138" y="5013325"/>
          <p14:tracePt t="26396" x="2235200" y="5013325"/>
          <p14:tracePt t="26400" x="2225675" y="5013325"/>
          <p14:tracePt t="26410" x="2217738" y="5005388"/>
          <p14:tracePt t="26415" x="2208213" y="5005388"/>
          <p14:tracePt t="26422" x="2200275" y="4997450"/>
          <p14:tracePt t="26429" x="2200275" y="4987925"/>
          <p14:tracePt t="26436" x="2182813" y="4987925"/>
          <p14:tracePt t="26442" x="2174875" y="4979988"/>
          <p14:tracePt t="26450" x="2174875" y="4962525"/>
          <p14:tracePt t="26457" x="2166938" y="4962525"/>
          <p14:tracePt t="26463" x="2149475" y="4954588"/>
          <p14:tracePt t="26470" x="2149475" y="4937125"/>
          <p14:tracePt t="26479" x="2141538" y="4929188"/>
          <p14:tracePt t="26484" x="2132013" y="4919663"/>
          <p14:tracePt t="26492" x="2124075" y="4911725"/>
          <p14:tracePt t="26498" x="2124075" y="4903788"/>
          <p14:tracePt t="26506" x="2116138" y="4886325"/>
          <p14:tracePt t="26513" x="2106613" y="4868863"/>
          <p14:tracePt t="26519" x="2098675" y="4852988"/>
          <p14:tracePt t="26527" x="2098675" y="4843463"/>
          <p14:tracePt t="26532" x="2090738" y="4827588"/>
          <p14:tracePt t="26540" x="2090738" y="4818063"/>
          <p14:tracePt t="26547" x="2081213" y="4802188"/>
          <p14:tracePt t="26554" x="2081213" y="4775200"/>
          <p14:tracePt t="26562" x="2073275" y="4759325"/>
          <p14:tracePt t="26575" x="2073275" y="4741863"/>
          <p14:tracePt t="26581" x="2073275" y="4733925"/>
          <p14:tracePt t="26589" x="2073275" y="4716463"/>
          <p14:tracePt t="26596" x="2073275" y="4708525"/>
          <p14:tracePt t="26603" x="2073275" y="4699000"/>
          <p14:tracePt t="26609" x="2073275" y="4683125"/>
          <p14:tracePt t="26624" x="2073275" y="4673600"/>
          <p14:tracePt t="26630" x="2073275" y="4657725"/>
          <p14:tracePt t="26646" x="2073275" y="4648200"/>
          <p14:tracePt t="26651" x="2073275" y="4630738"/>
          <p14:tracePt t="26666" x="2081213" y="4622800"/>
          <p14:tracePt t="26672" x="2081213" y="4614863"/>
          <p14:tracePt t="26679" x="2090738" y="4605338"/>
          <p14:tracePt t="26694" x="2090738" y="4597400"/>
          <p14:tracePt t="26700" x="2090738" y="4589463"/>
          <p14:tracePt t="26714" x="2098675" y="4589463"/>
          <p14:tracePt t="26729" x="2106613" y="4589463"/>
          <p14:tracePt t="26735" x="2106613" y="4579938"/>
          <p14:tracePt t="26748" x="2106613" y="4572000"/>
          <p14:tracePt t="26763" x="2116138" y="4564063"/>
          <p14:tracePt t="26777" x="2124075" y="4564063"/>
          <p14:tracePt t="26791" x="2132013" y="4564063"/>
          <p14:tracePt t="26796" x="2132013" y="4554538"/>
          <p14:tracePt t="26804" x="2149475" y="4554538"/>
          <p14:tracePt t="26812" x="2157413" y="4546600"/>
          <p14:tracePt t="26825" x="2174875" y="4546600"/>
          <p14:tracePt t="26832" x="2182813" y="4546600"/>
          <p14:tracePt t="26839" x="2200275" y="4546600"/>
          <p14:tracePt t="26846" x="2225675" y="4546600"/>
          <p14:tracePt t="26853" x="2243138" y="4546600"/>
          <p14:tracePt t="26860" x="2260600" y="4546600"/>
          <p14:tracePt t="26867" x="2286000" y="4546600"/>
          <p14:tracePt t="26873" x="2293938" y="4546600"/>
          <p14:tracePt t="26880" x="2319338" y="4546600"/>
          <p14:tracePt t="26888" x="2344738" y="4554538"/>
          <p14:tracePt t="26896" x="2352675" y="4564063"/>
          <p14:tracePt t="26902" x="2370138" y="4572000"/>
          <p14:tracePt t="26909" x="2387600" y="4579938"/>
          <p14:tracePt t="26915" x="2405063" y="4589463"/>
          <p14:tracePt t="26922" x="2405063" y="4597400"/>
          <p14:tracePt t="26929" x="2420938" y="4605338"/>
          <p14:tracePt t="26937" x="2438400" y="4614863"/>
          <p14:tracePt t="26943" x="2438400" y="4630738"/>
          <p14:tracePt t="26950" x="2446338" y="4630738"/>
          <p14:tracePt t="26957" x="2455863" y="4640263"/>
          <p14:tracePt t="26963" x="2455863" y="4648200"/>
          <p14:tracePt t="26971" x="2463800" y="4648200"/>
          <p14:tracePt t="26979" x="2463800" y="4657725"/>
          <p14:tracePt t="26992" x="2471738" y="4665663"/>
          <p14:tracePt t="27006" x="2471738" y="4673600"/>
          <p14:tracePt t="27013" x="2481263" y="4673600"/>
          <p14:tracePt t="27020" x="2481263" y="4683125"/>
          <p14:tracePt t="27034" x="2481263" y="4691063"/>
          <p14:tracePt t="27041" x="2489200" y="4691063"/>
          <p14:tracePt t="27068" x="2489200" y="4699000"/>
          <p14:tracePt t="27081" x="2489200" y="4708525"/>
          <p14:tracePt t="27123" x="2489200" y="4716463"/>
          <p14:tracePt t="27166" x="2489200" y="4724400"/>
          <p14:tracePt t="27179" x="2489200" y="4733925"/>
          <p14:tracePt t="27201" x="2489200" y="4741863"/>
          <p14:tracePt t="27208" x="2489200" y="4749800"/>
          <p14:tracePt t="27214" x="2481263" y="4749800"/>
          <p14:tracePt t="27221" x="2471738" y="4767263"/>
          <p14:tracePt t="27229" x="2463800" y="4775200"/>
          <p14:tracePt t="27235" x="2463800" y="4784725"/>
          <p14:tracePt t="27242" x="2455863" y="4802188"/>
          <p14:tracePt t="27249" x="2438400" y="4818063"/>
          <p14:tracePt t="27256" x="2430463" y="4827588"/>
          <p14:tracePt t="27263" x="2420938" y="4843463"/>
          <p14:tracePt t="27270" x="2405063" y="4868863"/>
          <p14:tracePt t="27277" x="2405063" y="4878388"/>
          <p14:tracePt t="27284" x="2395538" y="4894263"/>
          <p14:tracePt t="27291" x="2387600" y="4903788"/>
          <p14:tracePt t="27297" x="2387600" y="4911725"/>
          <p14:tracePt t="27305" x="2379663" y="4919663"/>
          <p14:tracePt t="27312" x="2370138" y="4929188"/>
          <p14:tracePt t="27318" x="2370138" y="4937125"/>
          <p14:tracePt t="27327" x="2362200" y="4937125"/>
          <p14:tracePt t="27332" x="2362200" y="4946650"/>
          <p14:tracePt t="27340" x="2362200" y="4954588"/>
          <p14:tracePt t="27353" x="2362200" y="4962525"/>
          <p14:tracePt t="27362" x="2352675" y="4962525"/>
          <p14:tracePt t="27366" x="2352675" y="4972050"/>
          <p14:tracePt t="27374" x="2344738" y="4972050"/>
          <p14:tracePt t="27387" x="2336800" y="4979988"/>
          <p14:tracePt t="27415" x="2336800" y="4987925"/>
          <p14:tracePt t="27422" x="2327275" y="4987925"/>
          <p14:tracePt t="27436" x="2319338" y="4987925"/>
          <p14:tracePt t="27464" x="2311400" y="4987925"/>
          <p14:tracePt t="27471" x="2301875" y="4987925"/>
          <p14:tracePt t="27492" x="2293938" y="4987925"/>
          <p14:tracePt t="27499" x="2276475" y="4979988"/>
          <p14:tracePt t="27513" x="2268538" y="4979988"/>
          <p14:tracePt t="27520" x="2260600" y="4979988"/>
          <p14:tracePt t="27527" x="2251075" y="4979988"/>
          <p14:tracePt t="27533" x="2243138" y="4972050"/>
          <p14:tracePt t="27541" x="2235200" y="4962525"/>
          <p14:tracePt t="27547" x="2225675" y="4962525"/>
          <p14:tracePt t="27555" x="2225675" y="4954588"/>
          <p14:tracePt t="27563" x="2217738" y="4946650"/>
          <p14:tracePt t="27569" x="2208213" y="4937125"/>
          <p14:tracePt t="27582" x="2200275" y="4919663"/>
          <p14:tracePt t="27590" x="2192338" y="4911725"/>
          <p14:tracePt t="27596" x="2182813" y="4911725"/>
          <p14:tracePt t="27603" x="2182813" y="4903788"/>
          <p14:tracePt t="27611" x="2174875" y="4894263"/>
          <p14:tracePt t="27617" x="2166938" y="4886325"/>
          <p14:tracePt t="27625" x="2157413" y="4878388"/>
          <p14:tracePt t="27630" x="2157413" y="4868863"/>
          <p14:tracePt t="27638" x="2149475" y="4860925"/>
          <p14:tracePt t="27645" x="2141538" y="4852988"/>
          <p14:tracePt t="27652" x="2141538" y="4843463"/>
          <p14:tracePt t="27659" x="2141538" y="4835525"/>
          <p14:tracePt t="27666" x="2132013" y="4818063"/>
          <p14:tracePt t="27673" x="2124075" y="4818063"/>
          <p14:tracePt t="27679" x="2116138" y="4802188"/>
          <p14:tracePt t="27687" x="2106613" y="4784725"/>
          <p14:tracePt t="27694" x="2106613" y="4775200"/>
          <p14:tracePt t="27700" x="2106613" y="4767263"/>
          <p14:tracePt t="27708" x="2106613" y="4749800"/>
          <p14:tracePt t="27713" x="2098675" y="4741863"/>
          <p14:tracePt t="27721" x="2098675" y="4733925"/>
          <p14:tracePt t="27729" x="2090738" y="4716463"/>
          <p14:tracePt t="27735" x="2090738" y="4708525"/>
          <p14:tracePt t="27742" x="2081213" y="4691063"/>
          <p14:tracePt t="27749" x="2081213" y="4683125"/>
          <p14:tracePt t="27756" x="2081213" y="4673600"/>
          <p14:tracePt t="27763" x="2073275" y="4665663"/>
          <p14:tracePt t="27770" x="2073275" y="4657725"/>
          <p14:tracePt t="27778" x="2073275" y="4648200"/>
          <p14:tracePt t="27783" x="2073275" y="4640263"/>
          <p14:tracePt t="27793" x="2073275" y="4630738"/>
          <p14:tracePt t="27801" x="2073275" y="4622800"/>
          <p14:tracePt t="27806" x="2073275" y="4614863"/>
          <p14:tracePt t="27822" x="2073275" y="4605338"/>
          <p14:tracePt t="27833" x="2073275" y="4597400"/>
          <p14:tracePt t="27848" x="2073275" y="4589463"/>
          <p14:tracePt t="27874" x="2073275" y="4579938"/>
          <p14:tracePt t="27923" x="2081213" y="4579938"/>
          <p14:tracePt t="27930" x="2090738" y="4579938"/>
          <p14:tracePt t="27944" x="2098675" y="4579938"/>
          <p14:tracePt t="27951" x="2106613" y="4579938"/>
          <p14:tracePt t="27958" x="2116138" y="4579938"/>
          <p14:tracePt t="27964" x="2132013" y="4579938"/>
          <p14:tracePt t="27972" x="2141538" y="4589463"/>
          <p14:tracePt t="27979" x="2149475" y="4589463"/>
          <p14:tracePt t="27986" x="2166938" y="4589463"/>
          <p14:tracePt t="27992" x="2174875" y="4597400"/>
          <p14:tracePt t="27999" x="2182813" y="4605338"/>
          <p14:tracePt t="28006" x="2192338" y="4614863"/>
          <p14:tracePt t="28013" x="2200275" y="4614863"/>
          <p14:tracePt t="28019" x="2208213" y="4614863"/>
          <p14:tracePt t="28028" x="2217738" y="4622800"/>
          <p14:tracePt t="28033" x="2225675" y="4630738"/>
          <p14:tracePt t="28041" x="2225675" y="4640263"/>
          <p14:tracePt t="28048" x="2235200" y="4640263"/>
          <p14:tracePt t="28055" x="2243138" y="4648200"/>
          <p14:tracePt t="28063" x="2243138" y="4657725"/>
          <p14:tracePt t="28068" x="2251075" y="4657725"/>
          <p14:tracePt t="28076" x="2260600" y="4665663"/>
          <p14:tracePt t="28082" x="2260600" y="4673600"/>
          <p14:tracePt t="28092" x="2268538" y="4673600"/>
          <p14:tracePt t="28099" x="2268538" y="4691063"/>
          <p14:tracePt t="28104" x="2276475" y="4699000"/>
          <p14:tracePt t="28111" x="2286000" y="4699000"/>
          <p14:tracePt t="28118" x="2286000" y="4716463"/>
          <p14:tracePt t="28126" x="2293938" y="4724400"/>
          <p14:tracePt t="28132" x="2301875" y="4724400"/>
          <p14:tracePt t="28140" x="2301875" y="4733925"/>
          <p14:tracePt t="28149" x="2311400" y="4749800"/>
          <p14:tracePt t="28161" x="2311400" y="4759325"/>
          <p14:tracePt t="28167" x="2311400" y="4775200"/>
          <p14:tracePt t="28180" x="2319338" y="4784725"/>
          <p14:tracePt t="28187" x="2319338" y="4802188"/>
          <p14:tracePt t="28201" x="2319338" y="4810125"/>
          <p14:tracePt t="28208" x="2327275" y="4827588"/>
          <p14:tracePt t="28222" x="2327275" y="4835525"/>
          <p14:tracePt t="28229" x="2327275" y="4843463"/>
          <p14:tracePt t="28249" x="2327275" y="4852988"/>
          <p14:tracePt t="28257" x="2327275" y="4860925"/>
          <p14:tracePt t="28271" x="2327275" y="4868863"/>
          <p14:tracePt t="28298" x="2327275" y="4878388"/>
          <p14:tracePt t="28312" x="2327275" y="4886325"/>
          <p14:tracePt t="29027" x="2327275" y="4894263"/>
          <p14:tracePt t="29035" x="2319338" y="4903788"/>
          <p14:tracePt t="29041" x="2319338" y="4911725"/>
          <p14:tracePt t="29062" x="2319338" y="4919663"/>
          <p14:tracePt t="29076" x="2319338" y="4929188"/>
          <p14:tracePt t="29097" x="2311400" y="4929188"/>
          <p14:tracePt t="29111" x="2301875" y="4937125"/>
          <p14:tracePt t="29125" x="2301875" y="4946650"/>
          <p14:tracePt t="29145" x="2293938" y="4954588"/>
          <p14:tracePt t="29146" x="2286000" y="4954588"/>
          <p14:tracePt t="29152" x="2276475" y="4954588"/>
          <p14:tracePt t="29173" x="2268538" y="4962525"/>
          <p14:tracePt t="29181" x="2260600" y="4962525"/>
          <p14:tracePt t="29195" x="2251075" y="4962525"/>
          <p14:tracePt t="29201" x="2243138" y="4962525"/>
          <p14:tracePt t="29222" x="2235200" y="4962525"/>
          <p14:tracePt t="29229" x="2225675" y="4962525"/>
          <p14:tracePt t="29236" x="2217738" y="4962525"/>
          <p14:tracePt t="29250" x="2208213" y="4962525"/>
          <p14:tracePt t="29263" x="2200275" y="4962525"/>
          <p14:tracePt t="29278" x="2192338" y="4962525"/>
          <p14:tracePt t="29284" x="2182813" y="4962525"/>
          <p14:tracePt t="29293" x="2174875" y="4962525"/>
          <p14:tracePt t="29307" x="2166938" y="4962525"/>
          <p14:tracePt t="29318" x="2157413" y="4962525"/>
          <p14:tracePt t="29332" x="2149475" y="4962525"/>
          <p14:tracePt t="29347" x="2141538" y="4962525"/>
          <p14:tracePt t="29362" x="2132013" y="4962525"/>
          <p14:tracePt t="29604" x="2141538" y="4962525"/>
          <p14:tracePt t="29612" x="2166938" y="4962525"/>
          <p14:tracePt t="29618" x="2174875" y="4962525"/>
          <p14:tracePt t="29625" x="2192338" y="4962525"/>
          <p14:tracePt t="29631" x="2200275" y="4962525"/>
          <p14:tracePt t="29639" x="2208213" y="4962525"/>
          <p14:tracePt t="29645" x="2217738" y="4962525"/>
          <p14:tracePt t="29653" x="2225675" y="4962525"/>
          <p14:tracePt t="29667" x="2235200" y="4962525"/>
          <p14:tracePt t="29673" x="2243138" y="4962525"/>
          <p14:tracePt t="29695" x="2251075" y="4962525"/>
          <p14:tracePt t="29708" x="2260600" y="4962525"/>
          <p14:tracePt t="29729" x="2260600" y="4972050"/>
          <p14:tracePt t="29807" x="2251075" y="4972050"/>
          <p14:tracePt t="29820" x="2243138" y="4979988"/>
          <p14:tracePt t="29833" x="2235200" y="4979988"/>
          <p14:tracePt t="29841" x="2225675" y="4979988"/>
          <p14:tracePt t="29847" x="2217738" y="4979988"/>
          <p14:tracePt t="29854" x="2208213" y="4979988"/>
          <p14:tracePt t="29862" x="2200275" y="4979988"/>
          <p14:tracePt t="29868" x="2192338" y="4979988"/>
          <p14:tracePt t="29875" x="2182813" y="4979988"/>
          <p14:tracePt t="29882" x="2174875" y="4979988"/>
          <p14:tracePt t="29889" x="2166938" y="4979988"/>
          <p14:tracePt t="29910" x="2157413" y="4979988"/>
          <p14:tracePt t="29917" x="2149475" y="4979988"/>
          <p14:tracePt t="29923" x="2141538" y="4979988"/>
          <p14:tracePt t="29958" x="2132013" y="4979988"/>
          <p14:tracePt t="30119" x="2141538" y="4979988"/>
          <p14:tracePt t="30125" x="2149475" y="4979988"/>
          <p14:tracePt t="30132" x="2157413" y="4972050"/>
          <p14:tracePt t="30143" x="2166938" y="4972050"/>
          <p14:tracePt t="30147" x="2174875" y="4962525"/>
          <p14:tracePt t="30152" x="2182813" y="4962525"/>
          <p14:tracePt t="30163" x="2192338" y="4954588"/>
          <p14:tracePt t="30166" x="2200275" y="4954588"/>
          <p14:tracePt t="30173" x="2208213" y="4954588"/>
          <p14:tracePt t="30180" x="2225675" y="4954588"/>
          <p14:tracePt t="30188" x="2235200" y="4954588"/>
          <p14:tracePt t="30195" x="2235200" y="4946650"/>
          <p14:tracePt t="30201" x="2251075" y="4946650"/>
          <p14:tracePt t="30209" x="2260600" y="4946650"/>
          <p14:tracePt t="30222" x="2268538" y="4946650"/>
          <p14:tracePt t="30229" x="2276475" y="4946650"/>
          <p14:tracePt t="30236" x="2286000" y="4946650"/>
          <p14:tracePt t="30257" x="2293938" y="4946650"/>
          <p14:tracePt t="30272" x="2301875" y="4946650"/>
          <p14:tracePt t="30334" x="2293938" y="4946650"/>
          <p14:tracePt t="30369" x="2286000" y="4946650"/>
          <p14:tracePt t="30375" x="2286000" y="4937125"/>
          <p14:tracePt t="30382" x="2276475" y="4937125"/>
          <p14:tracePt t="30389" x="2268538" y="4937125"/>
          <p14:tracePt t="30396" x="2260600" y="4929188"/>
          <p14:tracePt t="30403" x="2251075" y="4929188"/>
          <p14:tracePt t="30412" x="2243138" y="4929188"/>
          <p14:tracePt t="30417" x="2235200" y="4919663"/>
          <p14:tracePt t="30424" x="2225675" y="4911725"/>
          <p14:tracePt t="30430" x="2217738" y="4903788"/>
          <p14:tracePt t="30438" x="2208213" y="4903788"/>
          <p14:tracePt t="30445" x="2192338" y="4894263"/>
          <p14:tracePt t="30451" x="2182813" y="4878388"/>
          <p14:tracePt t="30458" x="2174875" y="4868863"/>
          <p14:tracePt t="30466" x="2157413" y="4852988"/>
          <p14:tracePt t="30472" x="2141538" y="4843463"/>
          <p14:tracePt t="30479" x="2132013" y="4827588"/>
          <p14:tracePt t="30489" x="2116138" y="4802188"/>
          <p14:tracePt t="30495" x="2106613" y="4775200"/>
          <p14:tracePt t="30502" x="2098675" y="4759325"/>
          <p14:tracePt t="30508" x="2090738" y="4733925"/>
          <p14:tracePt t="30514" x="2090738" y="4708525"/>
          <p14:tracePt t="30521" x="2081213" y="4673600"/>
          <p14:tracePt t="30529" x="2073275" y="4657725"/>
          <p14:tracePt t="30535" x="2073275" y="4622800"/>
          <p14:tracePt t="30542" x="2073275" y="4597400"/>
          <p14:tracePt t="30549" x="2073275" y="4564063"/>
          <p14:tracePt t="30556" x="2073275" y="4546600"/>
          <p14:tracePt t="30562" x="2073275" y="4513263"/>
          <p14:tracePt t="30570" x="2073275" y="4486275"/>
          <p14:tracePt t="30578" x="2081213" y="4478338"/>
          <p14:tracePt t="30583" x="2081213" y="4452938"/>
          <p14:tracePt t="30591" x="2090738" y="4435475"/>
          <p14:tracePt t="30598" x="2106613" y="4410075"/>
          <p14:tracePt t="30605" x="2116138" y="4402138"/>
          <p14:tracePt t="30612" x="2124075" y="4384675"/>
          <p14:tracePt t="30618" x="2132013" y="4368800"/>
          <p14:tracePt t="30625" x="2141538" y="4359275"/>
          <p14:tracePt t="30632" x="2157413" y="4351338"/>
          <p14:tracePt t="30639" x="2174875" y="4351338"/>
          <p14:tracePt t="30646" x="2182813" y="4341813"/>
          <p14:tracePt t="30653" x="2192338" y="4341813"/>
          <p14:tracePt t="30662" x="2208213" y="4333875"/>
          <p14:tracePt t="30674" x="2235200" y="4333875"/>
          <p14:tracePt t="30681" x="2243138" y="4333875"/>
          <p14:tracePt t="30688" x="2260600" y="4333875"/>
          <p14:tracePt t="30695" x="2286000" y="4341813"/>
          <p14:tracePt t="30702" x="2311400" y="4351338"/>
          <p14:tracePt t="30709" x="2319338" y="4359275"/>
          <p14:tracePt t="30715" x="2344738" y="4376738"/>
          <p14:tracePt t="30722" x="2370138" y="4394200"/>
          <p14:tracePt t="30729" x="2395538" y="4410075"/>
          <p14:tracePt t="30736" x="2413000" y="4435475"/>
          <p14:tracePt t="30744" x="2430463" y="4460875"/>
          <p14:tracePt t="30750" x="2446338" y="4478338"/>
          <p14:tracePt t="30758" x="2455863" y="4495800"/>
          <p14:tracePt t="30764" x="2471738" y="4521200"/>
          <p14:tracePt t="30771" x="2481263" y="4538663"/>
          <p14:tracePt t="30778" x="2481263" y="4554538"/>
          <p14:tracePt t="30787" x="2489200" y="4564063"/>
          <p14:tracePt t="30796" x="2489200" y="4579938"/>
          <p14:tracePt t="30802" x="2497138" y="4589463"/>
          <p14:tracePt t="30807" x="2497138" y="4597400"/>
          <p14:tracePt t="30816" x="2497138" y="4614863"/>
          <p14:tracePt t="30820" x="2497138" y="4622800"/>
          <p14:tracePt t="30828" x="2497138" y="4640263"/>
          <p14:tracePt t="30833" x="2489200" y="4665663"/>
          <p14:tracePt t="30841" x="2489200" y="4673600"/>
          <p14:tracePt t="30847" x="2471738" y="4699000"/>
          <p14:tracePt t="30855" x="2463800" y="4724400"/>
          <p14:tracePt t="30862" x="2446338" y="4741863"/>
          <p14:tracePt t="30869" x="2430463" y="4759325"/>
          <p14:tracePt t="30878" x="2430463" y="4775200"/>
          <p14:tracePt t="30881" x="2413000" y="4802188"/>
          <p14:tracePt t="30890" x="2405063" y="4810125"/>
          <p14:tracePt t="30896" x="2395538" y="4818063"/>
          <p14:tracePt t="30903" x="2387600" y="4827588"/>
          <p14:tracePt t="30911" x="2387600" y="4835525"/>
          <p14:tracePt t="30917" x="2387600" y="4843463"/>
          <p14:tracePt t="30923" x="2379663" y="4852988"/>
          <p14:tracePt t="30930" x="2370138" y="4860925"/>
          <p14:tracePt t="30946" x="2362200" y="4868863"/>
          <p14:tracePt t="30952" x="2362200" y="4878388"/>
          <p14:tracePt t="30962" x="2352675" y="4878388"/>
          <p14:tracePt t="30973" x="2352675" y="4886325"/>
          <p14:tracePt t="30987" x="2344738" y="4894263"/>
          <p14:tracePt t="30994" x="2336800" y="4903788"/>
          <p14:tracePt t="31000" x="2327275" y="4903788"/>
          <p14:tracePt t="31008" x="2319338" y="4911725"/>
          <p14:tracePt t="31014" x="2311400" y="4919663"/>
          <p14:tracePt t="31021" x="2301875" y="4929188"/>
          <p14:tracePt t="31036" x="2293938" y="4929188"/>
          <p14:tracePt t="31043" x="2286000" y="4929188"/>
          <p14:tracePt t="31056" x="2276475" y="4937125"/>
          <p14:tracePt t="31063" x="2268538" y="4937125"/>
          <p14:tracePt t="31072" x="2260600" y="4946650"/>
          <p14:tracePt t="31093" x="2251075" y="4946650"/>
          <p14:tracePt t="31099" x="2235200" y="4946650"/>
          <p14:tracePt t="31105" x="2235200" y="4954588"/>
          <p14:tracePt t="31119" x="2217738" y="4962525"/>
          <p14:tracePt t="31128" x="2208213" y="4962525"/>
          <p14:tracePt t="31132" x="2200275" y="4962525"/>
          <p14:tracePt t="31139" x="2192338" y="4962525"/>
          <p14:tracePt t="31146" x="2182813" y="4962525"/>
          <p14:tracePt t="31154" x="2174875" y="4962525"/>
          <p14:tracePt t="31161" x="2166938" y="4962525"/>
          <p14:tracePt t="31174" x="2149475" y="4962525"/>
          <p14:tracePt t="31188" x="2141538" y="4962525"/>
          <p14:tracePt t="31195" x="2124075" y="4962525"/>
          <p14:tracePt t="31209" x="2106613" y="4962525"/>
          <p14:tracePt t="31216" x="2098675" y="4962525"/>
          <p14:tracePt t="31222" x="2090738" y="4962525"/>
          <p14:tracePt t="31229" x="2073275" y="4962525"/>
          <p14:tracePt t="31237" x="2073275" y="4954588"/>
          <p14:tracePt t="31244" x="2055813" y="4954588"/>
          <p14:tracePt t="31251" x="2047875" y="4954588"/>
          <p14:tracePt t="31258" x="2047875" y="4946650"/>
          <p14:tracePt t="31264" x="2030413" y="4937125"/>
          <p14:tracePt t="31274" x="2022475" y="4929188"/>
          <p14:tracePt t="31286" x="2005013" y="4911725"/>
          <p14:tracePt t="31294" x="1997075" y="4903788"/>
          <p14:tracePt t="31298" x="1997075" y="4894263"/>
          <p14:tracePt t="31306" x="1987550" y="4878388"/>
          <p14:tracePt t="31312" x="1987550" y="4860925"/>
          <p14:tracePt t="31321" x="1979613" y="4860925"/>
          <p14:tracePt t="31328" x="1971675" y="4843463"/>
          <p14:tracePt t="31333" x="1962150" y="4827588"/>
          <p14:tracePt t="31342" x="1962150" y="4818063"/>
          <p14:tracePt t="31348" x="1954213" y="4802188"/>
          <p14:tracePt t="31355" x="1954213" y="4792663"/>
          <p14:tracePt t="31362" x="1954213" y="4775200"/>
          <p14:tracePt t="31369" x="1954213" y="4759325"/>
          <p14:tracePt t="31375" x="1954213" y="4749800"/>
          <p14:tracePt t="31382" x="1954213" y="4733925"/>
          <p14:tracePt t="31390" x="1954213" y="4716463"/>
          <p14:tracePt t="31396" x="1954213" y="4708525"/>
          <p14:tracePt t="31404" x="1962150" y="4699000"/>
          <p14:tracePt t="31411" x="1971675" y="4691063"/>
          <p14:tracePt t="31417" x="1979613" y="4673600"/>
          <p14:tracePt t="31425" x="1979613" y="4665663"/>
          <p14:tracePt t="31431" x="1979613" y="4657725"/>
          <p14:tracePt t="31438" x="1987550" y="4640263"/>
          <p14:tracePt t="31445" x="2005013" y="4622800"/>
          <p14:tracePt t="31451" x="2012950" y="4614863"/>
          <p14:tracePt t="31466" x="2030413" y="4597400"/>
          <p14:tracePt t="31473" x="2047875" y="4589463"/>
          <p14:tracePt t="31479" x="2065338" y="4579938"/>
          <p14:tracePt t="31487" x="2073275" y="4579938"/>
          <p14:tracePt t="31494" x="2090738" y="4564063"/>
          <p14:tracePt t="31501" x="2116138" y="4554538"/>
          <p14:tracePt t="31508" x="2132013" y="4546600"/>
          <p14:tracePt t="31514" x="2149475" y="4546600"/>
          <p14:tracePt t="31522" x="2174875" y="4538663"/>
          <p14:tracePt t="31528" x="2200275" y="4538663"/>
          <p14:tracePt t="31536" x="2208213" y="4538663"/>
          <p14:tracePt t="31542" x="2235200" y="4538663"/>
          <p14:tracePt t="31549" x="2243138" y="4538663"/>
          <p14:tracePt t="31557" x="2268538" y="4538663"/>
          <p14:tracePt t="31562" x="2293938" y="4546600"/>
          <p14:tracePt t="31572" x="2319338" y="4564063"/>
          <p14:tracePt t="31579" x="2336800" y="4572000"/>
          <p14:tracePt t="31585" x="2362200" y="4589463"/>
          <p14:tracePt t="31591" x="2379663" y="4605338"/>
          <p14:tracePt t="31597" x="2395538" y="4622800"/>
          <p14:tracePt t="31605" x="2413000" y="4640263"/>
          <p14:tracePt t="31611" x="2420938" y="4665663"/>
          <p14:tracePt t="31619" x="2430463" y="4673600"/>
          <p14:tracePt t="31626" x="2438400" y="4691063"/>
          <p14:tracePt t="31632" x="2438400" y="4708525"/>
          <p14:tracePt t="31640" x="2446338" y="4708525"/>
          <p14:tracePt t="31646" x="2455863" y="4716463"/>
          <p14:tracePt t="31653" x="2455863" y="4733925"/>
          <p14:tracePt t="31668" x="2455863" y="4741863"/>
          <p14:tracePt t="31675" x="2455863" y="4749800"/>
          <p14:tracePt t="31681" x="2463800" y="4749800"/>
          <p14:tracePt t="31689" x="2463800" y="4759325"/>
          <p14:tracePt t="31695" x="2463800" y="4767263"/>
          <p14:tracePt t="31702" x="2463800" y="4775200"/>
          <p14:tracePt t="31730" x="2463800" y="4784725"/>
          <p14:tracePt t="31744" x="2463800" y="4792663"/>
          <p14:tracePt t="32077" x="2471738" y="4792663"/>
          <p14:tracePt t="32085" x="2481263" y="4802188"/>
          <p14:tracePt t="32092" x="2497138" y="4802188"/>
          <p14:tracePt t="32099" x="2532063" y="4810125"/>
          <p14:tracePt t="32106" x="2574925" y="4818063"/>
          <p14:tracePt t="32113" x="2676525" y="4843463"/>
          <p14:tracePt t="32118" x="2820988" y="4868863"/>
          <p14:tracePt t="32126" x="2998788" y="4903788"/>
          <p14:tracePt t="32132" x="3203575" y="4946650"/>
          <p14:tracePt t="32140" x="3414713" y="4979988"/>
          <p14:tracePt t="32146" x="3611563" y="5005388"/>
          <p14:tracePt t="32154" x="3738563" y="5030788"/>
          <p14:tracePt t="32162" x="3840163" y="5064125"/>
          <p14:tracePt t="32167" x="3941763" y="5099050"/>
          <p14:tracePt t="32175" x="4044950" y="5116513"/>
          <p14:tracePt t="32181" x="4162425" y="5149850"/>
          <p14:tracePt t="32189" x="4273550" y="5192713"/>
          <p14:tracePt t="32195" x="4375150" y="5226050"/>
          <p14:tracePt t="32202" x="4451350" y="5243513"/>
          <p14:tracePt t="32210" x="4529138" y="5276850"/>
          <p14:tracePt t="32216" x="4579938" y="5294313"/>
          <p14:tracePt t="32222" x="4638675" y="5319713"/>
          <p14:tracePt t="32229" x="4689475" y="5337175"/>
          <p14:tracePt t="32237" x="4732338" y="5362575"/>
          <p14:tracePt t="32245" x="4783138" y="5370513"/>
          <p14:tracePt t="32251" x="4808538" y="5380038"/>
          <p14:tracePt t="32258" x="4833938" y="5387975"/>
          <p14:tracePt t="32265" x="4851400" y="5395913"/>
          <p14:tracePt t="32272" x="4859338" y="5405438"/>
          <p14:tracePt t="32279" x="4868863" y="5405438"/>
          <p14:tracePt t="32286" x="4876800" y="5413375"/>
          <p14:tracePt t="32293" x="4884738" y="5413375"/>
          <p14:tracePt t="32299" x="4894263" y="5413375"/>
          <p14:tracePt t="32321" x="4902200" y="5413375"/>
          <p14:tracePt t="32334" x="4910138" y="5413375"/>
          <p14:tracePt t="32982" x="4910138" y="5421313"/>
          <p14:tracePt t="32990" x="4910138" y="5446713"/>
          <p14:tracePt t="32997" x="4902200" y="5481638"/>
          <p14:tracePt t="33001" x="4902200" y="5524500"/>
          <p14:tracePt t="33010" x="4894263" y="5557838"/>
          <p14:tracePt t="33016" x="4894263" y="5591175"/>
          <p14:tracePt t="33023" x="4884738" y="5634038"/>
          <p14:tracePt t="33029" x="4884738" y="5668963"/>
          <p14:tracePt t="33037" x="4884738" y="5694363"/>
          <p14:tracePt t="33044" x="4884738" y="5735638"/>
          <p14:tracePt t="33050" x="4884738" y="5770563"/>
          <p14:tracePt t="33058" x="4884738" y="5795963"/>
          <p14:tracePt t="33064" x="4884738" y="5821363"/>
          <p14:tracePt t="33072" x="4884738" y="5854700"/>
          <p14:tracePt t="33079" x="4884738" y="5880100"/>
          <p14:tracePt t="33085" x="4884738" y="5905500"/>
          <p14:tracePt t="33093" x="4884738" y="5922963"/>
          <p14:tracePt t="33099" x="4894263" y="5948363"/>
          <p14:tracePt t="33107" x="4894263" y="5973763"/>
          <p14:tracePt t="33113" x="4894263" y="5983288"/>
          <p14:tracePt t="33120" x="4894263" y="5999163"/>
          <p14:tracePt t="33128" x="4902200" y="6016625"/>
          <p14:tracePt t="33134" x="4902200" y="6024563"/>
          <p14:tracePt t="33141" x="4902200" y="6042025"/>
          <p14:tracePt t="33147" x="4902200" y="6049963"/>
          <p14:tracePt t="33157" x="4910138" y="6059488"/>
          <p14:tracePt t="33174" x="4927600" y="6076950"/>
          <p14:tracePt t="33177" x="4927600" y="6084888"/>
          <p14:tracePt t="33182" x="4935538" y="6092825"/>
          <p14:tracePt t="33190" x="4945063" y="6102350"/>
          <p14:tracePt t="33203" x="4953000" y="6118225"/>
          <p14:tracePt t="33211" x="4962525" y="6127750"/>
          <p14:tracePt t="33218" x="4978400" y="6135688"/>
          <p14:tracePt t="33224" x="4978400" y="6143625"/>
          <p14:tracePt t="33231" x="4995863" y="6153150"/>
          <p14:tracePt t="33238" x="5013325" y="6161088"/>
          <p14:tracePt t="33245" x="5021263" y="6169025"/>
          <p14:tracePt t="33251" x="5038725" y="6178550"/>
          <p14:tracePt t="33261" x="5054600" y="6194425"/>
          <p14:tracePt t="33266" x="5072063" y="6203950"/>
          <p14:tracePt t="33272" x="5080000" y="6211888"/>
          <p14:tracePt t="33280" x="5097463" y="6211888"/>
          <p14:tracePt t="33287" x="5122863" y="6221413"/>
          <p14:tracePt t="33295" x="5132388" y="6229350"/>
          <p14:tracePt t="33301" x="5148263" y="6237288"/>
          <p14:tracePt t="33308" x="5165725" y="6237288"/>
          <p14:tracePt t="33315" x="5191125" y="6246813"/>
          <p14:tracePt t="33322" x="5199063" y="6254750"/>
          <p14:tracePt t="33329" x="5224463" y="6262688"/>
          <p14:tracePt t="33335" x="5241925" y="6272213"/>
          <p14:tracePt t="33344" x="5259388" y="6280150"/>
          <p14:tracePt t="33349" x="5284788" y="6280150"/>
          <p14:tracePt t="33356" x="5302250" y="6288088"/>
          <p14:tracePt t="33364" x="5327650" y="6288088"/>
          <p14:tracePt t="33370" x="5343525" y="6297613"/>
          <p14:tracePt t="33378" x="5368925" y="6305550"/>
          <p14:tracePt t="33383" x="5394325" y="6313488"/>
          <p14:tracePt t="33391" x="5421313" y="6323013"/>
          <p14:tracePt t="33397" x="5437188" y="6330950"/>
          <p14:tracePt t="33405" x="5454650" y="6338888"/>
          <p14:tracePt t="33411" x="5480050" y="6348413"/>
          <p14:tracePt t="33419" x="5497513" y="6348413"/>
          <p14:tracePt t="33427" x="5513388" y="6356350"/>
          <p14:tracePt t="33432" x="5538788" y="6356350"/>
          <p14:tracePt t="33442" x="5556250" y="6365875"/>
          <p14:tracePt t="33449" x="5565775" y="6373813"/>
          <p14:tracePt t="33455" x="5581650" y="6381750"/>
          <p14:tracePt t="33465" x="5599113" y="6391275"/>
          <p14:tracePt t="33468" x="5607050" y="6391275"/>
          <p14:tracePt t="33474" x="5624513" y="6391275"/>
          <p14:tracePt t="33480" x="5632450" y="6399213"/>
          <p14:tracePt t="33495" x="5649913" y="6399213"/>
          <p14:tracePt t="33502" x="5657850" y="6399213"/>
          <p14:tracePt t="33511" x="5657850" y="6407150"/>
          <p14:tracePt t="33516" x="5667375" y="6407150"/>
          <p14:tracePt t="33524" x="5675313" y="6416675"/>
          <p14:tracePt t="33536" x="5683250" y="6416675"/>
          <p14:tracePt t="33551" x="5692775" y="6416675"/>
          <p14:tracePt t="33572" x="5700713" y="6416675"/>
          <p14:tracePt t="34412" x="5718175" y="6416675"/>
          <p14:tracePt t="34419" x="5726113" y="6416675"/>
          <p14:tracePt t="34427" x="5751513" y="6416675"/>
          <p14:tracePt t="34433" x="5776913" y="6416675"/>
          <p14:tracePt t="34440" x="5802313" y="6416675"/>
          <p14:tracePt t="34447" x="5827713" y="6416675"/>
          <p14:tracePt t="34454" x="5862638" y="6416675"/>
          <p14:tracePt t="34461" x="5888038" y="6416675"/>
          <p14:tracePt t="34468" x="5905500" y="6416675"/>
          <p14:tracePt t="34475" x="5930900" y="6424613"/>
          <p14:tracePt t="34481" x="5946775" y="6424613"/>
          <p14:tracePt t="34489" x="5956300" y="6424613"/>
          <p14:tracePt t="34495" x="5981700" y="6424613"/>
          <p14:tracePt t="34502" x="5997575" y="6432550"/>
          <p14:tracePt t="34510" x="6007100" y="6432550"/>
          <p14:tracePt t="34517" x="6024563" y="6432550"/>
          <p14:tracePt t="34524" x="6032500" y="6432550"/>
          <p14:tracePt t="34531" x="6049963" y="6432550"/>
          <p14:tracePt t="34538" x="6075363" y="6432550"/>
          <p14:tracePt t="34544" x="6091238" y="6442075"/>
          <p14:tracePt t="34553" x="6108700" y="6442075"/>
          <p14:tracePt t="34561" x="6134100" y="6442075"/>
          <p14:tracePt t="34567" x="6142038" y="6442075"/>
          <p14:tracePt t="34572" x="6167438" y="6442075"/>
          <p14:tracePt t="34579" x="6194425" y="6442075"/>
          <p14:tracePt t="34585" x="6202363" y="6442075"/>
          <p14:tracePt t="34595" x="6227763" y="6442075"/>
          <p14:tracePt t="34601" x="6245225" y="6442075"/>
          <p14:tracePt t="34610" x="6261100" y="6442075"/>
          <p14:tracePt t="34616" x="6278563" y="6442075"/>
          <p14:tracePt t="34622" x="6296025" y="6442075"/>
          <p14:tracePt t="34628" x="6321425" y="6450013"/>
          <p14:tracePt t="34635" x="6338888" y="6450013"/>
          <p14:tracePt t="34642" x="6364288" y="6450013"/>
          <p14:tracePt t="34650" x="6372225" y="6450013"/>
          <p14:tracePt t="34657" x="6397625" y="6457950"/>
          <p14:tracePt t="34664" x="6405563" y="6457950"/>
          <p14:tracePt t="34670" x="6415088" y="6457950"/>
          <p14:tracePt t="34678" x="6430963" y="6457950"/>
          <p14:tracePt t="34683" x="6440488" y="6467475"/>
          <p14:tracePt t="34691" x="6456363" y="6467475"/>
          <p14:tracePt t="34698" x="6473825" y="6475413"/>
          <p14:tracePt t="34705" x="6483350" y="6475413"/>
          <p14:tracePt t="34711" x="6499225" y="6475413"/>
          <p14:tracePt t="34719" x="6516688" y="6483350"/>
          <p14:tracePt t="34725" x="6524625" y="6483350"/>
          <p14:tracePt t="34731" x="6542088" y="6483350"/>
          <p14:tracePt t="34741" x="6559550" y="6483350"/>
          <p14:tracePt t="34748" x="6575425" y="6483350"/>
          <p14:tracePt t="34754" x="6592888" y="6483350"/>
          <p14:tracePt t="34763" x="6610350" y="6483350"/>
          <p14:tracePt t="34767" x="6635750" y="6483350"/>
          <p14:tracePt t="34775" x="6653213" y="6483350"/>
          <p14:tracePt t="34781" x="6669088" y="6483350"/>
          <p14:tracePt t="34788" x="6686550" y="6483350"/>
          <p14:tracePt t="34794" x="6694488" y="6483350"/>
          <p14:tracePt t="34801" x="6719888" y="6483350"/>
          <p14:tracePt t="34809" x="6737350" y="6483350"/>
          <p14:tracePt t="34816" x="6754813" y="6483350"/>
          <p14:tracePt t="34822" x="6770688" y="6483350"/>
          <p14:tracePt t="34829" x="6797675" y="6483350"/>
          <p14:tracePt t="34836" x="6805613" y="6483350"/>
          <p14:tracePt t="34843" x="6831013" y="6483350"/>
          <p14:tracePt t="34850" x="6856413" y="6483350"/>
          <p14:tracePt t="34857" x="6864350" y="6483350"/>
          <p14:tracePt t="34864" x="6889750" y="6483350"/>
          <p14:tracePt t="34872" x="6899275" y="6483350"/>
          <p14:tracePt t="34878" x="6924675" y="6483350"/>
          <p14:tracePt t="34885" x="6950075" y="6492875"/>
          <p14:tracePt t="34893" x="6967538" y="6492875"/>
          <p14:tracePt t="34899" x="6983413" y="6492875"/>
          <p14:tracePt t="34906" x="7000875" y="6492875"/>
          <p14:tracePt t="34912" x="7018338" y="6492875"/>
          <p14:tracePt t="34920" x="7043738" y="6492875"/>
          <p14:tracePt t="34928" x="7069138" y="6492875"/>
          <p14:tracePt t="34933" x="7085013" y="6492875"/>
          <p14:tracePt t="34941" x="7102475" y="6492875"/>
          <p14:tracePt t="34948" x="7119938" y="6492875"/>
          <p14:tracePt t="34955" x="7127875" y="6492875"/>
          <p14:tracePt t="34961" x="7145338" y="6492875"/>
          <p14:tracePt t="34969" x="7153275" y="6492875"/>
          <p14:tracePt t="34975" x="7162800" y="6492875"/>
          <p14:tracePt t="34982" x="7170738" y="6492875"/>
          <p14:tracePt t="34996" x="7178675" y="6492875"/>
          <p14:tracePt t="35002" x="7188200" y="6492875"/>
          <p14:tracePt t="35011" x="7196138" y="6492875"/>
          <p14:tracePt t="35031" x="7204075" y="6492875"/>
          <p14:tracePt t="35413" x="7229475" y="6492875"/>
          <p14:tracePt t="35419" x="7272338" y="6492875"/>
          <p14:tracePt t="35428" x="7332663" y="6492875"/>
          <p14:tracePt t="35433" x="7373938" y="6492875"/>
          <p14:tracePt t="35443" x="7416800" y="6492875"/>
          <p14:tracePt t="35449" x="7477125" y="6492875"/>
          <p14:tracePt t="35455" x="7510463" y="6492875"/>
          <p14:tracePt t="35467" x="7545388" y="6492875"/>
          <p14:tracePt t="35469" x="7561263" y="6492875"/>
          <p14:tracePt t="35476" x="7586663" y="6492875"/>
          <p14:tracePt t="35482" x="7612063" y="6492875"/>
          <p14:tracePt t="35491" x="7629525" y="6492875"/>
          <p14:tracePt t="35496" x="7654925" y="6492875"/>
          <p14:tracePt t="35503" x="7672388" y="6492875"/>
          <p14:tracePt t="35510" x="7688263" y="6492875"/>
          <p14:tracePt t="35518" x="7705725" y="6492875"/>
          <p14:tracePt t="35527" x="7715250" y="6492875"/>
          <p14:tracePt t="35532" x="7740650" y="6492875"/>
          <p14:tracePt t="35538" x="7756525" y="6492875"/>
          <p14:tracePt t="35552" x="7781925" y="6492875"/>
          <p14:tracePt t="35559" x="7791450" y="6492875"/>
          <p14:tracePt t="35566" x="7799388" y="6492875"/>
          <p14:tracePt t="35572" x="7816850" y="6500813"/>
          <p14:tracePt t="35580" x="7824788" y="6500813"/>
          <p14:tracePt t="35587" x="7832725" y="6510338"/>
          <p14:tracePt t="35594" x="7850188" y="6510338"/>
          <p14:tracePt t="35601" x="7859713" y="6518275"/>
          <p14:tracePt t="35608" x="7867650" y="6518275"/>
          <p14:tracePt t="35614" x="7885113" y="6518275"/>
          <p14:tracePt t="35622" x="7893050" y="6518275"/>
          <p14:tracePt t="35628" x="7900988" y="6518275"/>
          <p14:tracePt t="35636" x="7910513" y="6518275"/>
          <p14:tracePt t="35644" x="7918450" y="6518275"/>
          <p14:tracePt t="35649" x="7926388" y="6518275"/>
          <p14:tracePt t="35656" x="7935913" y="6518275"/>
          <p14:tracePt t="35663" x="7943850" y="6518275"/>
          <p14:tracePt t="35670" x="7951788" y="6518275"/>
          <p14:tracePt t="35677" x="7961313" y="6518275"/>
          <p14:tracePt t="35692" x="7969250" y="6518275"/>
          <p14:tracePt t="35698" x="7977188" y="6518275"/>
          <p14:tracePt t="35705" x="7986713" y="6518275"/>
          <p14:tracePt t="35711" x="7994650" y="6518275"/>
          <p14:tracePt t="35719" x="8004175" y="6518275"/>
          <p14:tracePt t="35727" x="8020050" y="6518275"/>
          <p14:tracePt t="35733" x="8037513" y="6518275"/>
          <p14:tracePt t="35740" x="8045450" y="6518275"/>
          <p14:tracePt t="35746" x="8070850" y="6518275"/>
          <p14:tracePt t="35754" x="8088313" y="6518275"/>
          <p14:tracePt t="35761" x="8105775" y="6518275"/>
          <p14:tracePt t="35768" x="8131175" y="6518275"/>
          <p14:tracePt t="35775" x="8156575" y="6518275"/>
          <p14:tracePt t="35781" x="8174038" y="6510338"/>
          <p14:tracePt t="35787" x="8189913" y="6510338"/>
          <p14:tracePt t="35795" x="8215313" y="6500813"/>
          <p14:tracePt t="35802" x="8224838" y="6500813"/>
          <p14:tracePt t="35810" x="8250238" y="6492875"/>
          <p14:tracePt t="35816" x="8275638" y="6492875"/>
          <p14:tracePt t="35822" x="8291513" y="6492875"/>
          <p14:tracePt t="35829" x="8318500" y="6492875"/>
          <p14:tracePt t="35837" x="8343900" y="6492875"/>
          <p14:tracePt t="35844" x="8351838" y="6492875"/>
          <p14:tracePt t="35851" x="8377238" y="6492875"/>
          <p14:tracePt t="35859" x="8394700" y="6492875"/>
          <p14:tracePt t="35864" x="8410575" y="6492875"/>
          <p14:tracePt t="35872" x="8435975" y="6492875"/>
          <p14:tracePt t="35878" x="8453438" y="6492875"/>
          <p14:tracePt t="35886" x="8470900" y="6492875"/>
          <p14:tracePt t="35893" x="8488363" y="6492875"/>
          <p14:tracePt t="35900" x="8504238" y="6492875"/>
          <p14:tracePt t="35907" x="8521700" y="6492875"/>
          <p14:tracePt t="35913" x="8547100" y="6492875"/>
          <p14:tracePt t="35920" x="8555038" y="6492875"/>
          <p14:tracePt t="35927" x="8572500" y="6492875"/>
          <p14:tracePt t="35934" x="8589963" y="6492875"/>
          <p14:tracePt t="35941" x="8597900" y="6492875"/>
          <p14:tracePt t="35948" x="8615363" y="6492875"/>
          <p14:tracePt t="35955" x="8623300" y="6492875"/>
          <p14:tracePt t="35961" x="8632825" y="6492875"/>
          <p14:tracePt t="35971" x="8648700" y="6492875"/>
          <p14:tracePt t="35984" x="8658225" y="6492875"/>
          <p14:tracePt t="35991" x="8674100" y="6492875"/>
          <p14:tracePt t="36011" x="8683625" y="6492875"/>
          <p14:tracePt t="36018" x="8691563" y="6492875"/>
          <p14:tracePt t="36039" x="8699500" y="6492875"/>
          <p14:tracePt t="36087" x="8691563" y="6492875"/>
          <p14:tracePt t="36094" x="8658225" y="6500813"/>
          <p14:tracePt t="36101" x="8615363" y="6510338"/>
          <p14:tracePt t="36109" x="8521700" y="6518275"/>
          <p14:tracePt t="36114" x="8410575" y="6543675"/>
          <p14:tracePt t="36121" x="8266113" y="6551613"/>
          <p14:tracePt t="36128" x="8139113" y="6577013"/>
          <p14:tracePt t="36143" x="7935913" y="6602413"/>
          <p14:tracePt t="36149" x="7875588" y="6611938"/>
          <p14:tracePt t="36158" x="7832725" y="6611938"/>
          <p14:tracePt t="36162" x="7799388" y="6611938"/>
          <p14:tracePt t="36171" x="7781925" y="6611938"/>
          <p14:tracePt t="36177" x="7756525" y="6611938"/>
          <p14:tracePt t="36183" x="7740650" y="6611938"/>
          <p14:tracePt t="36198" x="7731125" y="6611938"/>
          <p14:tracePt t="36205" x="7723188" y="6611938"/>
          <p14:tracePt t="36232" x="7715250" y="6611938"/>
          <p14:tracePt t="36247" x="7705725" y="6611938"/>
          <p14:tracePt t="36323" x="7715250" y="6611938"/>
          <p14:tracePt t="36344" x="7723188" y="6611938"/>
          <p14:tracePt t="36351" x="7740650" y="6611938"/>
          <p14:tracePt t="36359" x="7748588" y="6611938"/>
          <p14:tracePt t="36364" x="7781925" y="6611938"/>
          <p14:tracePt t="36373" x="7816850" y="6611938"/>
          <p14:tracePt t="36378" x="7859713" y="6611938"/>
          <p14:tracePt t="36386" x="7918450" y="6602413"/>
          <p14:tracePt t="36393" x="8004175" y="6586538"/>
          <p14:tracePt t="36401" x="8088313" y="6577013"/>
          <p14:tracePt t="36409" x="8189913" y="6569075"/>
          <p14:tracePt t="36413" x="8275638" y="6561138"/>
          <p14:tracePt t="36420" x="8394700" y="6535738"/>
          <p14:tracePt t="36427" x="8504238" y="6510338"/>
          <p14:tracePt t="36435" x="8580438" y="6500813"/>
          <p14:tracePt t="36441" x="8623300" y="6492875"/>
          <p14:tracePt t="36448" x="8674100" y="6492875"/>
          <p14:tracePt t="36455" x="8691563" y="6492875"/>
          <p14:tracePt t="36462" x="8716963" y="6483350"/>
          <p14:tracePt t="36469" x="8734425" y="6483350"/>
          <p14:tracePt t="36477" x="8742363" y="6483350"/>
          <p14:tracePt t="36482" x="8750300" y="6483350"/>
          <p14:tracePt t="36490" x="8759825" y="6483350"/>
          <p14:tracePt t="36510" x="8767763" y="6483350"/>
          <p14:tracePt t="36518" x="8777288" y="6483350"/>
          <p14:tracePt t="36532" x="8785225" y="6483350"/>
          <p14:tracePt t="37074" x="8777288" y="6475413"/>
          <p14:tracePt t="37102" x="8767763" y="6475413"/>
          <p14:tracePt t="37143" x="8767763" y="6467475"/>
          <p14:tracePt t="37157" x="8767763" y="6457950"/>
          <p14:tracePt t="37170" x="8767763" y="6450013"/>
          <p14:tracePt t="37226" x="8767763" y="6442075"/>
          <p14:tracePt t="37255" x="8767763" y="6432550"/>
          <p14:tracePt t="37275" x="8767763" y="6424613"/>
          <p14:tracePt t="37282" x="8767763" y="6416675"/>
          <p14:tracePt t="37295" x="8767763" y="6407150"/>
          <p14:tracePt t="37302" x="8777288" y="6407150"/>
          <p14:tracePt t="37310" x="8777288" y="6399213"/>
          <p14:tracePt t="37316" x="8785225" y="6399213"/>
          <p14:tracePt t="37322" x="8785225" y="6391275"/>
          <p14:tracePt t="37344" x="8793163" y="6391275"/>
          <p14:tracePt t="37358" x="8793163" y="6381750"/>
          <p14:tracePt t="37365" x="8802688" y="6381750"/>
          <p14:tracePt t="37372" x="8802688" y="6373813"/>
          <p14:tracePt t="37396" x="8802688" y="6365875"/>
          <p14:tracePt t="37434" x="8810625" y="6365875"/>
          <p14:tracePt t="37455" x="8818563" y="6365875"/>
          <p14:tracePt t="37469" x="8828088" y="6356350"/>
          <p14:tracePt t="37483" x="8836025" y="6356350"/>
          <p14:tracePt t="37490" x="8843963" y="6348413"/>
          <p14:tracePt t="37510" x="8853488" y="6348413"/>
          <p14:tracePt t="37524" x="8861425" y="6348413"/>
          <p14:tracePt t="37539" x="8861425" y="6338888"/>
          <p14:tracePt t="37560" x="8869363" y="6338888"/>
          <p14:tracePt t="37573" x="8878888" y="6338888"/>
          <p14:tracePt t="37615" x="8886825" y="6338888"/>
          <p14:tracePt t="38352" x="8878888" y="6338888"/>
          <p14:tracePt t="38360" x="8869363" y="6330950"/>
          <p14:tracePt t="38365" x="8861425" y="6330950"/>
          <p14:tracePt t="38372" x="8853488" y="6323013"/>
          <p14:tracePt t="38387" x="8836025" y="6323013"/>
          <p14:tracePt t="38401" x="8828088" y="6313488"/>
          <p14:tracePt t="38408" x="8828088" y="6305550"/>
          <p14:tracePt t="38414" x="8818563" y="6305550"/>
          <p14:tracePt t="38422" x="8810625" y="6297613"/>
          <p14:tracePt t="38428" x="8802688" y="6288088"/>
          <p14:tracePt t="38435" x="8802688" y="6280150"/>
          <p14:tracePt t="38449" x="8793163" y="6272213"/>
          <p14:tracePt t="38457" x="8785225" y="6262688"/>
          <p14:tracePt t="38470" x="8777288" y="6246813"/>
          <p14:tracePt t="38477" x="8777288" y="6237288"/>
          <p14:tracePt t="38483" x="8767763" y="6229350"/>
          <p14:tracePt t="38491" x="8767763" y="6211888"/>
          <p14:tracePt t="38498" x="8759825" y="6203950"/>
          <p14:tracePt t="38505" x="8759825" y="6194425"/>
          <p14:tracePt t="38511" x="8750300" y="6178550"/>
          <p14:tracePt t="38519" x="8750300" y="6169025"/>
          <p14:tracePt t="38526" x="8750300" y="6153150"/>
          <p14:tracePt t="38532" x="8750300" y="6135688"/>
          <p14:tracePt t="38546" x="8742363" y="6118225"/>
          <p14:tracePt t="38553" x="8742363" y="6110288"/>
          <p14:tracePt t="38560" x="8742363" y="6092825"/>
          <p14:tracePt t="38567" x="8734425" y="6076950"/>
          <p14:tracePt t="38574" x="8734425" y="6067425"/>
          <p14:tracePt t="38580" x="8724900" y="6059488"/>
          <p14:tracePt t="38588" x="8724900" y="6042025"/>
          <p14:tracePt t="38594" x="8716963" y="6034088"/>
          <p14:tracePt t="38602" x="8716963" y="6024563"/>
          <p14:tracePt t="38610" x="8716963" y="6008688"/>
          <p14:tracePt t="38616" x="8716963" y="5999163"/>
          <p14:tracePt t="38622" x="8716963" y="5983288"/>
          <p14:tracePt t="38629" x="8716963" y="5973763"/>
          <p14:tracePt t="38637" x="8716963" y="5965825"/>
          <p14:tracePt t="38644" x="8716963" y="5948363"/>
          <p14:tracePt t="38651" x="8709025" y="5940425"/>
          <p14:tracePt t="38657" x="8709025" y="5932488"/>
          <p14:tracePt t="38665" x="8709025" y="5915025"/>
          <p14:tracePt t="38671" x="8709025" y="5905500"/>
          <p14:tracePt t="38678" x="8709025" y="5889625"/>
          <p14:tracePt t="38684" x="8709025" y="5880100"/>
          <p14:tracePt t="38694" x="8709025" y="5864225"/>
          <p14:tracePt t="38699" x="8709025" y="5854700"/>
          <p14:tracePt t="38706" x="8709025" y="5846763"/>
          <p14:tracePt t="38712" x="8709025" y="5838825"/>
          <p14:tracePt t="38720" x="8709025" y="5829300"/>
          <p14:tracePt t="38734" x="8709025" y="5813425"/>
          <p14:tracePt t="38742" x="8709025" y="5803900"/>
          <p14:tracePt t="38761" x="8709025" y="5795963"/>
          <p14:tracePt t="38769" x="8709025" y="5788025"/>
          <p14:tracePt t="38782" x="8709025" y="5778500"/>
          <p14:tracePt t="38790" x="8716963" y="5770563"/>
          <p14:tracePt t="38796" x="8724900" y="5761038"/>
          <p14:tracePt t="38810" x="8742363" y="5761038"/>
          <p14:tracePt t="38817" x="8750300" y="5753100"/>
          <p14:tracePt t="38824" x="8759825" y="5745163"/>
          <p14:tracePt t="38830" x="8767763" y="5735638"/>
          <p14:tracePt t="38838" x="8785225" y="5735638"/>
          <p14:tracePt t="38844" x="8802688" y="5727700"/>
          <p14:tracePt t="38852" x="8818563" y="5727700"/>
          <p14:tracePt t="38859" x="8828088" y="5719763"/>
          <p14:tracePt t="38866" x="8843963" y="5719763"/>
          <p14:tracePt t="38873" x="8853488" y="5710238"/>
          <p14:tracePt t="38880" x="8861425" y="5710238"/>
          <p14:tracePt t="38886" x="8869363" y="5710238"/>
          <p14:tracePt t="38900" x="8886825" y="5710238"/>
          <p14:tracePt t="38915" x="8894763" y="5710238"/>
          <p14:tracePt t="38921" x="8904288" y="5710238"/>
          <p14:tracePt t="38927" x="8912225" y="5710238"/>
          <p14:tracePt t="38936" x="8921750" y="5710238"/>
          <p14:tracePt t="38943" x="8929688" y="5710238"/>
          <p14:tracePt t="38949" x="8947150" y="5710238"/>
          <p14:tracePt t="38957" x="8955088" y="5710238"/>
          <p14:tracePt t="38963" x="8963025" y="5719763"/>
          <p14:tracePt t="38970" x="8980488" y="5719763"/>
          <p14:tracePt t="38977" x="8988425" y="5719763"/>
          <p14:tracePt t="38984" x="9005888" y="5727700"/>
          <p14:tracePt t="38991" x="9013825" y="5735638"/>
          <p14:tracePt t="38997" x="9031288" y="5745163"/>
          <p14:tracePt t="39005" x="9039225" y="5753100"/>
          <p14:tracePt t="39011" x="9048750" y="5753100"/>
          <p14:tracePt t="39019" x="9056688" y="5753100"/>
          <p14:tracePt t="39026" x="9064625" y="5761038"/>
          <p14:tracePt t="39032" x="9074150" y="5770563"/>
          <p14:tracePt t="39040" x="9074150" y="5778500"/>
          <p14:tracePt t="39046" x="9082088" y="5778500"/>
          <p14:tracePt t="39053" x="9091613" y="5788025"/>
          <p14:tracePt t="39060" x="9091613" y="5795963"/>
          <p14:tracePt t="39068" x="9099550" y="5795963"/>
          <p14:tracePt t="39075" x="9107488" y="5803900"/>
          <p14:tracePt t="39081" x="9107488" y="5821363"/>
          <p14:tracePt t="39087" x="9117013" y="5821363"/>
          <p14:tracePt t="39094" x="9117013" y="5829300"/>
          <p14:tracePt t="39102" x="9124950" y="5838825"/>
          <p14:tracePt t="39109" x="9124950" y="5846763"/>
          <p14:tracePt t="39115" x="9124950" y="5854700"/>
          <p14:tracePt t="39123" x="9132888" y="5864225"/>
          <p14:tracePt t="39142" x="9132888" y="5880100"/>
          <p14:tracePt t="39145" x="9132888" y="5889625"/>
          <p14:tracePt t="39151" x="9142413" y="5897563"/>
          <p14:tracePt t="39158" x="9142413" y="5905500"/>
          <p14:tracePt t="39164" x="9142413" y="5915025"/>
          <p14:tracePt t="39172" x="9142413" y="5922963"/>
          <p14:tracePt t="39178" x="9142413" y="5940425"/>
          <p14:tracePt t="39193" x="9142413" y="5957888"/>
          <p14:tracePt t="39199" x="9142413" y="5973763"/>
          <p14:tracePt t="39206" x="9142413" y="5983288"/>
          <p14:tracePt t="39212" x="9142413" y="5991225"/>
          <p14:tracePt t="39221" x="9142413" y="5999163"/>
          <p14:tracePt t="39227" x="9142413" y="6016625"/>
          <p14:tracePt t="39234" x="9142413" y="6024563"/>
          <p14:tracePt t="39242" x="9142413" y="6034088"/>
          <p14:tracePt t="39248" x="9142413" y="6049963"/>
          <p14:tracePt t="39263" x="9142413" y="6067425"/>
          <p14:tracePt t="39269" x="9142413" y="6076950"/>
          <p14:tracePt t="39282" x="9142413" y="6084888"/>
          <p14:tracePt t="39289" x="9142413" y="6102350"/>
          <p14:tracePt t="39297" x="9132888" y="6102350"/>
          <p14:tracePt t="39303" x="9124950" y="6110288"/>
          <p14:tracePt t="39310" x="9117013" y="6127750"/>
          <p14:tracePt t="39324" x="9107488" y="6135688"/>
          <p14:tracePt t="39331" x="9099550" y="6153150"/>
          <p14:tracePt t="39344" x="9082088" y="6161088"/>
          <p14:tracePt t="39352" x="9074150" y="6169025"/>
          <p14:tracePt t="39360" x="9064625" y="6178550"/>
          <p14:tracePt t="39366" x="9048750" y="6186488"/>
          <p14:tracePt t="39372" x="9031288" y="6186488"/>
          <p14:tracePt t="39386" x="9013825" y="6194425"/>
          <p14:tracePt t="39394" x="8997950" y="6203950"/>
          <p14:tracePt t="39400" x="8997950" y="6211888"/>
          <p14:tracePt t="39411" x="8980488" y="6211888"/>
          <p14:tracePt t="39414" x="8972550" y="6221413"/>
          <p14:tracePt t="39431" x="8955088" y="6229350"/>
          <p14:tracePt t="39436" x="8947150" y="6229350"/>
          <p14:tracePt t="39443" x="8947150" y="6237288"/>
          <p14:tracePt t="39449" x="8929688" y="6237288"/>
          <p14:tracePt t="39456" x="8921750" y="6237288"/>
          <p14:tracePt t="39471" x="8912225" y="6237288"/>
          <p14:tracePt t="39477" x="8894763" y="6237288"/>
          <p14:tracePt t="39499" x="8878888" y="6237288"/>
          <p14:tracePt t="39511" x="8869363" y="6237288"/>
          <p14:tracePt t="39520" x="8853488" y="6237288"/>
          <p14:tracePt t="39533" x="8843963" y="6237288"/>
          <p14:tracePt t="39541" x="8836025" y="6237288"/>
          <p14:tracePt t="39555" x="8828088" y="6237288"/>
          <p14:tracePt t="39561" x="8818563" y="6237288"/>
          <p14:tracePt t="39567" x="8810625" y="6237288"/>
          <p14:tracePt t="39581" x="8802688" y="6237288"/>
          <p14:tracePt t="39589" x="8793163" y="6237288"/>
          <p14:tracePt t="39595" x="8785225" y="6237288"/>
          <p14:tracePt t="39610" x="8777288" y="6237288"/>
          <p14:tracePt t="39616" x="8767763" y="6229350"/>
          <p14:tracePt t="39630" x="8759825" y="6229350"/>
          <p14:tracePt t="39645" x="8750300" y="6229350"/>
          <p14:tracePt t="39651" x="8742363" y="6221413"/>
          <p14:tracePt t="39664" x="8734425" y="6211888"/>
          <p14:tracePt t="39672" x="8724900" y="6211888"/>
          <p14:tracePt t="39678" x="8724900" y="6203950"/>
          <p14:tracePt t="39706" x="8716963" y="6203950"/>
          <p14:tracePt t="39721" x="8709025" y="6203950"/>
          <p14:tracePt t="39733" x="8699500" y="6203950"/>
          <p14:tracePt t="40414" x="8709025" y="6203950"/>
          <p14:tracePt t="40422" x="8716963" y="6203950"/>
          <p14:tracePt t="40436" x="8734425" y="6203950"/>
          <p14:tracePt t="40444" x="8734425" y="6211888"/>
          <p14:tracePt t="40450" x="8742363" y="6211888"/>
          <p14:tracePt t="40457" x="8759825" y="6211888"/>
          <p14:tracePt t="40462" x="8759825" y="6221413"/>
          <p14:tracePt t="40470" x="8767763" y="6221413"/>
          <p14:tracePt t="40476" x="8777288" y="6221413"/>
          <p14:tracePt t="40484" x="8785225" y="6221413"/>
          <p14:tracePt t="40493" x="8793163" y="6221413"/>
          <p14:tracePt t="40497" x="8802688" y="6229350"/>
          <p14:tracePt t="40505" x="8810625" y="6229350"/>
          <p14:tracePt t="40512" x="8818563" y="6229350"/>
          <p14:tracePt t="40519" x="8828088" y="6229350"/>
          <p14:tracePt t="40532" x="8836025" y="6229350"/>
          <p14:tracePt t="40540" x="8853488" y="6229350"/>
          <p14:tracePt t="40554" x="8861425" y="6229350"/>
          <p14:tracePt t="40560" x="8869363" y="6229350"/>
          <p14:tracePt t="40576" x="8878888" y="6229350"/>
          <p14:tracePt t="40581" x="8886825" y="6229350"/>
          <p14:tracePt t="40589" x="8894763" y="6229350"/>
          <p14:tracePt t="40595" x="8904288" y="6229350"/>
          <p14:tracePt t="40602" x="8912225" y="6229350"/>
          <p14:tracePt t="40609" x="8921750" y="6229350"/>
          <p14:tracePt t="40616" x="8929688" y="6229350"/>
          <p14:tracePt t="40623" x="8937625" y="6229350"/>
          <p14:tracePt t="40629" x="8947150" y="6229350"/>
          <p14:tracePt t="40644" x="8955088" y="6229350"/>
          <p14:tracePt t="40651" x="8963025" y="6229350"/>
          <p14:tracePt t="40659" x="8972550" y="6229350"/>
          <p14:tracePt t="40679" x="8980488" y="6229350"/>
          <p14:tracePt t="40686" x="8988425" y="6229350"/>
          <p14:tracePt t="40713" x="8997950" y="6229350"/>
          <p14:tracePt t="40727" x="9005888" y="6229350"/>
          <p14:tracePt t="40748" x="9013825" y="6229350"/>
          <p14:tracePt t="40965" x="9013825" y="6221413"/>
          <p14:tracePt t="40985" x="9005888" y="6221413"/>
          <p14:tracePt t="40992" x="8997950" y="6221413"/>
          <p14:tracePt t="41006" x="8988425" y="6211888"/>
          <p14:tracePt t="41019" x="8980488" y="6211888"/>
          <p14:tracePt t="41032" x="8972550" y="6203950"/>
          <p14:tracePt t="41039" x="8963025" y="6203950"/>
          <p14:tracePt t="41046" x="8955088" y="6203950"/>
          <p14:tracePt t="41068" x="8947150" y="6203950"/>
          <p14:tracePt t="41075" x="8937625" y="6203950"/>
          <p14:tracePt t="41088" x="8929688" y="6203950"/>
          <p14:tracePt t="41096" x="8921750" y="6203950"/>
          <p14:tracePt t="41102" x="8912225" y="6203950"/>
          <p14:tracePt t="41122" x="8904288" y="6203950"/>
          <p14:tracePt t="41130" x="8894763" y="6203950"/>
          <p14:tracePt t="41143" x="8886825" y="6203950"/>
          <p14:tracePt t="41158" x="8878888" y="6203950"/>
          <p14:tracePt t="41165" x="8878888" y="6194425"/>
          <p14:tracePt t="41207" x="8869363" y="6194425"/>
          <p14:tracePt t="41221" x="8861425" y="6194425"/>
          <p14:tracePt t="41242" x="8853488" y="6194425"/>
          <p14:tracePt t="41394" x="8843963" y="6194425"/>
          <p14:tracePt t="76759" x="8886825" y="6161088"/>
          <p14:tracePt t="76767" x="8955088" y="6092825"/>
          <p14:tracePt t="76771" x="9056688" y="6034088"/>
          <p14:tracePt t="76779" x="9158288" y="5957888"/>
          <p14:tracePt t="76785" x="9345613" y="5829300"/>
          <p14:tracePt t="76792" x="9540875" y="5702300"/>
          <p14:tracePt t="76800" x="9796463" y="5549900"/>
          <p14:tracePt t="76807" x="9991725" y="5446713"/>
          <p14:tracePt t="76813" x="10161588" y="5362575"/>
          <p14:tracePt t="76821" x="10348913" y="5276850"/>
          <p14:tracePt t="76828" x="10526713" y="5208588"/>
          <p14:tracePt t="76834" x="10679113" y="5157788"/>
          <p14:tracePt t="76841" x="10807700" y="5099050"/>
          <p14:tracePt t="76849" x="10901363" y="5056188"/>
          <p14:tracePt t="76854" x="10993438" y="5005388"/>
          <p14:tracePt t="76862" x="11053763" y="4962525"/>
          <p14:tracePt t="76868" x="11104563" y="4937125"/>
          <p14:tracePt t="76876" x="11172825" y="4894263"/>
          <p14:tracePt t="76884" x="11249025" y="4852988"/>
          <p14:tracePt t="76890" x="11325225" y="4818063"/>
          <p14:tracePt t="76897" x="11410950" y="4775200"/>
          <p14:tracePt t="76904" x="11477625" y="4741863"/>
          <p14:tracePt t="76911" x="11537950" y="4716463"/>
          <p14:tracePt t="76917" x="11596688" y="4699000"/>
          <p14:tracePt t="76925" x="11674475" y="4683125"/>
          <p14:tracePt t="76932" x="11741150" y="4657725"/>
          <p14:tracePt t="76938" x="11834813" y="4622800"/>
          <p14:tracePt t="76945" x="11936413" y="4589463"/>
          <p14:tracePt t="76952" x="12065000" y="4554538"/>
        </p14:tracePtLst>
      </p14:laserTrace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C394-234C-4C0D-A35A-255434EF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0E33DD-EFA0-4254-8DC2-C1AA1E6D37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846"/>
            <a:ext cx="12192000" cy="8079846"/>
          </a:xfrm>
        </p:spPr>
      </p:pic>
    </p:spTree>
    <p:extLst>
      <p:ext uri="{BB962C8B-B14F-4D97-AF65-F5344CB8AC3E}">
        <p14:creationId xmlns:p14="http://schemas.microsoft.com/office/powerpoint/2010/main" val="358867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16"/>
    </mc:Choice>
    <mc:Fallback xmlns="">
      <p:transition spd="slow" advTm="6816"/>
    </mc:Fallback>
  </mc:AlternateContent>
  <p:extLst>
    <p:ext uri="{3A86A75C-4F4B-4683-9AE1-C65F6400EC91}">
      <p14:laserTraceLst xmlns:p14="http://schemas.microsoft.com/office/powerpoint/2010/main">
        <p14:tracePtLst>
          <p14:tracePt t="770" x="11928475" y="3646488"/>
          <p14:tracePt t="778" x="11776075" y="3697288"/>
          <p14:tracePt t="783" x="11647488" y="3756025"/>
          <p14:tracePt t="792" x="11503025" y="3790950"/>
          <p14:tracePt t="798" x="11291888" y="3857625"/>
          <p14:tracePt t="805" x="11061700" y="3925888"/>
          <p14:tracePt t="813" x="10883900" y="3976688"/>
          <p14:tracePt t="818" x="10739438" y="4011613"/>
          <p14:tracePt t="826" x="10594975" y="4037013"/>
          <p14:tracePt t="832" x="10458450" y="4070350"/>
          <p14:tracePt t="839" x="10331450" y="4087813"/>
          <p14:tracePt t="848" x="10245725" y="4087813"/>
          <p14:tracePt t="853" x="10186988" y="4087813"/>
          <p14:tracePt t="863" x="10110788" y="4087813"/>
          <p14:tracePt t="867" x="10067925" y="4087813"/>
          <p14:tracePt t="875" x="10025063" y="4087813"/>
          <p14:tracePt t="882" x="9966325" y="4087813"/>
          <p14:tracePt t="889" x="9906000" y="4087813"/>
          <p14:tracePt t="897" x="9864725" y="4087813"/>
          <p14:tracePt t="903" x="9821863" y="4087813"/>
          <p14:tracePt t="910" x="9779000" y="4087813"/>
          <p14:tracePt t="916" x="9745663" y="4087813"/>
          <p14:tracePt t="924" x="9710738" y="4087813"/>
          <p14:tracePt t="931" x="9694863" y="4087813"/>
          <p14:tracePt t="936" x="9667875" y="4079875"/>
          <p14:tracePt t="946" x="9634538" y="4079875"/>
          <p14:tracePt t="952" x="9601200" y="4079875"/>
          <p14:tracePt t="959" x="9583738" y="4070350"/>
          <p14:tracePt t="967" x="9540875" y="4070350"/>
          <p14:tracePt t="980" x="9490075" y="4062413"/>
          <p14:tracePt t="982" x="9472613" y="4062413"/>
          <p14:tracePt t="985" x="9413875" y="4044950"/>
          <p14:tracePt t="992" x="9380538" y="4044950"/>
          <p14:tracePt t="999" x="9337675" y="4037013"/>
          <p14:tracePt t="1006" x="9294813" y="4019550"/>
          <p14:tracePt t="1014" x="9244013" y="4011613"/>
          <p14:tracePt t="1021" x="9201150" y="3994150"/>
          <p14:tracePt t="1030" x="9150350" y="3986213"/>
          <p14:tracePt t="1035" x="9107488" y="3976688"/>
          <p14:tracePt t="1041" x="9056688" y="3960813"/>
          <p14:tracePt t="1047" x="9023350" y="3951288"/>
          <p14:tracePt t="1056" x="8988425" y="3943350"/>
          <p14:tracePt t="1063" x="8963025" y="3935413"/>
          <p14:tracePt t="1069" x="8937625" y="3935413"/>
          <p14:tracePt t="1078" x="8955088" y="3935413"/>
          <p14:tracePt t="5261" x="9064625" y="3773488"/>
          <p14:tracePt t="5269" x="9251950" y="3509963"/>
          <p14:tracePt t="5274" x="9421813" y="3271838"/>
          <p14:tracePt t="5281" x="9583738" y="3067050"/>
          <p14:tracePt t="5289" x="9753600" y="2805113"/>
          <p14:tracePt t="5295" x="9890125" y="2625725"/>
          <p14:tracePt t="5303" x="9991725" y="2498725"/>
          <p14:tracePt t="5310" x="10059988" y="2405063"/>
          <p14:tracePt t="5316" x="10144125" y="2319338"/>
          <p14:tracePt t="5324" x="10237788" y="2235200"/>
          <p14:tracePt t="5330" x="10313988" y="2141538"/>
          <p14:tracePt t="5336" x="10399713" y="2039938"/>
          <p14:tracePt t="5345" x="10467975" y="1920875"/>
          <p14:tracePt t="5351" x="10552113" y="1809750"/>
          <p14:tracePt t="5357" x="10620375" y="1708150"/>
          <p14:tracePt t="5364" x="10704513" y="1597025"/>
          <p14:tracePt t="5372" x="10807700" y="1477963"/>
          <p14:tracePt t="5379" x="10874375" y="1343025"/>
          <p14:tracePt t="5386" x="10952163" y="1223963"/>
          <p14:tracePt t="5393" x="11018838" y="1104900"/>
          <p14:tracePt t="5399" x="11079163" y="1011238"/>
          <p14:tracePt t="5407" x="11129963" y="935038"/>
          <p14:tracePt t="5413" x="11172825" y="866775"/>
          <p14:tracePt t="5421" x="11206163" y="808038"/>
          <p14:tracePt t="5429" x="11249025" y="755650"/>
          <p14:tracePt t="5434" x="11299825" y="679450"/>
          <p14:tracePt t="5441" x="11360150" y="585788"/>
          <p14:tracePt t="5448" x="11426825" y="509588"/>
          <p14:tracePt t="5456" x="11487150" y="441325"/>
          <p14:tracePt t="5462" x="11545888" y="374650"/>
          <p14:tracePt t="5469" x="11580813" y="339725"/>
          <p14:tracePt t="5478" x="11614150" y="296863"/>
          <p14:tracePt t="5483" x="11647488" y="271463"/>
          <p14:tracePt t="5491" x="11674475" y="246063"/>
          <p14:tracePt t="5497" x="11699875" y="220663"/>
          <p14:tracePt t="5504" x="11715750" y="212725"/>
          <p14:tracePt t="5512" x="11733213" y="203200"/>
          <p14:tracePt t="5518" x="11741150" y="203200"/>
          <p14:tracePt t="5526" x="11750675" y="195263"/>
          <p14:tracePt t="5531" x="11758613" y="195263"/>
          <p14:tracePt t="5546" x="11766550" y="195263"/>
          <p14:tracePt t="5783" x="11911013" y="119063"/>
          <p14:tracePt t="5790" x="12055475" y="42863"/>
        </p14:tracePtLst>
      </p14:laserTrace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4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8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8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8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8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8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1|7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AF431B7D5B1845A4D94AED31A33E61" ma:contentTypeVersion="2" ma:contentTypeDescription="Create a new document." ma:contentTypeScope="" ma:versionID="53cb77942b68210dbb400525a930b245">
  <xsd:schema xmlns:xsd="http://www.w3.org/2001/XMLSchema" xmlns:xs="http://www.w3.org/2001/XMLSchema" xmlns:p="http://schemas.microsoft.com/office/2006/metadata/properties" xmlns:ns3="9259f1c1-fc7b-4cb4-baf9-63a9912429c0" targetNamespace="http://schemas.microsoft.com/office/2006/metadata/properties" ma:root="true" ma:fieldsID="925f0d40236cafaa132bd7cb44a6839d" ns3:_="">
    <xsd:import namespace="9259f1c1-fc7b-4cb4-baf9-63a9912429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9f1c1-fc7b-4cb4-baf9-63a9912429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EDCF4E-868F-44D3-BA05-8AA33DE467D0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9259f1c1-fc7b-4cb4-baf9-63a9912429c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943D9A6-822B-400D-8907-205712EBED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59f1c1-fc7b-4cb4-baf9-63a9912429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8A9706-48E1-4642-A81F-4F0ABC7582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2047</TotalTime>
  <Words>270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Office Theme</vt:lpstr>
      <vt:lpstr>PowerPoint Presentation</vt:lpstr>
      <vt:lpstr>NỘI DUNG BÀI 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THCS Truong Son</dc:creator>
  <cp:lastModifiedBy>THCS Truong Son</cp:lastModifiedBy>
  <cp:revision>34</cp:revision>
  <dcterms:created xsi:type="dcterms:W3CDTF">2021-08-23T19:01:21Z</dcterms:created>
  <dcterms:modified xsi:type="dcterms:W3CDTF">2021-09-03T10:14:41Z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0x010100EAAF431B7D5B1845A4D94AED31A33E61</vt:lpwstr>
  </property>
</Properties>
</file>