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10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4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5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3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0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3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2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7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7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4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98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62ED6-96BF-4570-8DCE-F641F4B3FCE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7B275-46C0-4C51-A12F-9DAA6A2CC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7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174"/>
            <a:ext cx="12191999" cy="6854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47333" y="2421466"/>
            <a:ext cx="90593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BÀI THỰC HÀNH 1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LÀM QUEN VỚI FREE PASCAL</a:t>
            </a:r>
          </a:p>
        </p:txBody>
      </p:sp>
    </p:spTree>
    <p:extLst>
      <p:ext uri="{BB962C8B-B14F-4D97-AF65-F5344CB8AC3E}">
        <p14:creationId xmlns:p14="http://schemas.microsoft.com/office/powerpoint/2010/main" val="298814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48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7375" y="626533"/>
            <a:ext cx="96826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BÀI 1: KHỞI ĐỘNG VÀ THOÁT PASCAL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16667" y="1514506"/>
            <a:ext cx="942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khởi</a:t>
            </a:r>
            <a:r>
              <a:rPr lang="en-US" sz="3600" dirty="0" smtClean="0"/>
              <a:t> </a:t>
            </a:r>
            <a:r>
              <a:rPr lang="en-US" sz="3600" dirty="0" err="1" smtClean="0"/>
              <a:t>động</a:t>
            </a:r>
            <a:r>
              <a:rPr lang="en-US" sz="3600" dirty="0" smtClean="0"/>
              <a:t> free Pascal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Quan</a:t>
            </a:r>
            <a:r>
              <a:rPr lang="en-US" sz="3600" dirty="0" smtClean="0"/>
              <a:t> </a:t>
            </a:r>
            <a:r>
              <a:rPr lang="en-US" sz="3600" dirty="0" err="1" smtClean="0"/>
              <a:t>sát</a:t>
            </a:r>
            <a:r>
              <a:rPr lang="en-US" sz="3600" dirty="0" smtClean="0"/>
              <a:t> </a:t>
            </a:r>
            <a:r>
              <a:rPr lang="en-US" sz="3600" dirty="0" err="1" smtClean="0"/>
              <a:t>màn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 Free Pascal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nhận</a:t>
            </a:r>
            <a:r>
              <a:rPr lang="en-US" sz="3600" dirty="0" smtClean="0"/>
              <a:t> </a:t>
            </a:r>
            <a:r>
              <a:rPr lang="en-US" sz="3600" dirty="0" err="1" smtClean="0"/>
              <a:t>biết</a:t>
            </a:r>
            <a:r>
              <a:rPr lang="en-US" sz="3600" dirty="0" smtClean="0"/>
              <a:t> </a:t>
            </a:r>
            <a:r>
              <a:rPr lang="en-US" sz="3600" dirty="0" err="1" smtClean="0"/>
              <a:t>các</a:t>
            </a:r>
            <a:r>
              <a:rPr lang="en-US" sz="3600" dirty="0" smtClean="0"/>
              <a:t> </a:t>
            </a:r>
            <a:r>
              <a:rPr lang="en-US" sz="3600" dirty="0" err="1" smtClean="0"/>
              <a:t>thành</a:t>
            </a:r>
            <a:r>
              <a:rPr lang="en-US" sz="3600" dirty="0" smtClean="0"/>
              <a:t> </a:t>
            </a:r>
            <a:r>
              <a:rPr lang="en-US" sz="3600" dirty="0" err="1" smtClean="0"/>
              <a:t>phần</a:t>
            </a:r>
            <a:r>
              <a:rPr lang="en-US" sz="3600" dirty="0" smtClean="0"/>
              <a:t>: </a:t>
            </a:r>
            <a:r>
              <a:rPr lang="en-US" sz="3600" dirty="0" err="1" smtClean="0"/>
              <a:t>Thanh</a:t>
            </a:r>
            <a:r>
              <a:rPr lang="en-US" sz="3600" dirty="0" smtClean="0"/>
              <a:t> </a:t>
            </a:r>
            <a:r>
              <a:rPr lang="en-US" sz="3600" dirty="0" err="1" smtClean="0"/>
              <a:t>bảng</a:t>
            </a:r>
            <a:r>
              <a:rPr lang="en-US" sz="3600" dirty="0" smtClean="0"/>
              <a:t> </a:t>
            </a:r>
            <a:r>
              <a:rPr lang="en-US" sz="3600" dirty="0" err="1" smtClean="0"/>
              <a:t>chọn,tên</a:t>
            </a:r>
            <a:r>
              <a:rPr lang="en-US" sz="3600" dirty="0" smtClean="0"/>
              <a:t> </a:t>
            </a:r>
            <a:r>
              <a:rPr lang="en-US" sz="3600" dirty="0" err="1" smtClean="0"/>
              <a:t>tệp</a:t>
            </a:r>
            <a:r>
              <a:rPr lang="en-US" sz="3600" dirty="0" smtClean="0"/>
              <a:t> </a:t>
            </a:r>
            <a:r>
              <a:rPr lang="en-US" sz="3600" dirty="0" err="1" smtClean="0"/>
              <a:t>đang</a:t>
            </a:r>
            <a:r>
              <a:rPr lang="en-US" sz="3600" dirty="0" smtClean="0"/>
              <a:t> </a:t>
            </a:r>
            <a:r>
              <a:rPr lang="en-US" sz="3600" dirty="0" err="1" smtClean="0"/>
              <a:t>mở</a:t>
            </a:r>
            <a:r>
              <a:rPr lang="en-US" sz="3600" dirty="0" smtClean="0"/>
              <a:t>, con </a:t>
            </a:r>
            <a:r>
              <a:rPr lang="en-US" sz="3600" dirty="0" err="1" smtClean="0"/>
              <a:t>trỏ</a:t>
            </a:r>
            <a:r>
              <a:rPr lang="en-US" sz="3600" dirty="0" smtClean="0"/>
              <a:t>, </a:t>
            </a:r>
            <a:r>
              <a:rPr lang="en-US" sz="3600" dirty="0" err="1" smtClean="0"/>
              <a:t>dòng</a:t>
            </a:r>
            <a:r>
              <a:rPr lang="en-US" sz="3600" dirty="0" smtClean="0"/>
              <a:t> </a:t>
            </a:r>
            <a:r>
              <a:rPr lang="en-US" sz="3600" dirty="0" err="1" smtClean="0"/>
              <a:t>trợ</a:t>
            </a:r>
            <a:r>
              <a:rPr lang="en-US" sz="3600" dirty="0" smtClean="0"/>
              <a:t> </a:t>
            </a:r>
            <a:r>
              <a:rPr lang="en-US" sz="3600" dirty="0" err="1" smtClean="0"/>
              <a:t>giúp</a:t>
            </a:r>
            <a:endParaRPr lang="en-US" sz="3600" dirty="0" smtClean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</a:t>
            </a:r>
            <a:r>
              <a:rPr lang="en-US" sz="3600" dirty="0" err="1" smtClean="0"/>
              <a:t>một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</a:t>
            </a:r>
            <a:r>
              <a:rPr lang="en-US" sz="3600" dirty="0" err="1" smtClean="0"/>
              <a:t>phím</a:t>
            </a:r>
            <a:r>
              <a:rPr lang="en-US" sz="3600" dirty="0" smtClean="0"/>
              <a:t> </a:t>
            </a:r>
            <a:r>
              <a:rPr lang="en-US" sz="3600" dirty="0" err="1" smtClean="0"/>
              <a:t>tắt</a:t>
            </a:r>
            <a:r>
              <a:rPr lang="en-US" sz="3600" dirty="0" smtClean="0"/>
              <a:t> </a:t>
            </a:r>
            <a:r>
              <a:rPr lang="en-US" sz="3600" dirty="0" err="1" smtClean="0"/>
              <a:t>trong</a:t>
            </a:r>
            <a:r>
              <a:rPr lang="en-US" sz="3600" dirty="0" smtClean="0"/>
              <a:t> free </a:t>
            </a:r>
            <a:r>
              <a:rPr lang="en-US" sz="3600" dirty="0" err="1" smtClean="0"/>
              <a:t>pascal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5298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48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626533"/>
            <a:ext cx="10820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BÀI 2: SOẠN THẢO, LƯU, DỊCH VÀ CHẠY CHƯƠNG TRÌNH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62100" y="1235108"/>
            <a:ext cx="61171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 smtClean="0"/>
              <a:t>Soạn</a:t>
            </a:r>
            <a:r>
              <a:rPr lang="en-US" sz="3600" dirty="0" smtClean="0"/>
              <a:t> </a:t>
            </a:r>
            <a:r>
              <a:rPr lang="en-US" sz="3600" dirty="0" err="1" smtClean="0"/>
              <a:t>thảo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hãy</a:t>
            </a:r>
            <a:r>
              <a:rPr lang="en-US" sz="3600" dirty="0" smtClean="0"/>
              <a:t> </a:t>
            </a: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1 </a:t>
            </a:r>
            <a:r>
              <a:rPr lang="en-US" sz="3600" dirty="0" err="1" smtClean="0"/>
              <a:t>số</a:t>
            </a:r>
            <a:r>
              <a:rPr lang="en-US" sz="3600" dirty="0" smtClean="0"/>
              <a:t> </a:t>
            </a:r>
            <a:r>
              <a:rPr lang="en-US" sz="3600" dirty="0" err="1" smtClean="0"/>
              <a:t>nguyên</a:t>
            </a:r>
            <a:r>
              <a:rPr lang="en-US" sz="3600" dirty="0" smtClean="0"/>
              <a:t> </a:t>
            </a:r>
            <a:r>
              <a:rPr lang="en-US" sz="3600" dirty="0" err="1" smtClean="0"/>
              <a:t>tắc</a:t>
            </a:r>
            <a:r>
              <a:rPr lang="en-US" sz="3600" dirty="0" smtClean="0"/>
              <a:t> </a:t>
            </a:r>
            <a:r>
              <a:rPr lang="en-US" sz="3600" dirty="0" err="1" smtClean="0"/>
              <a:t>khi</a:t>
            </a:r>
            <a:r>
              <a:rPr lang="en-US" sz="3600" dirty="0" smtClean="0"/>
              <a:t> </a:t>
            </a:r>
            <a:r>
              <a:rPr lang="en-US" sz="3600" dirty="0" err="1" smtClean="0"/>
              <a:t>viết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 </a:t>
            </a:r>
            <a:r>
              <a:rPr lang="en-US" sz="3600" dirty="0" err="1" smtClean="0"/>
              <a:t>pascal</a:t>
            </a:r>
            <a:endParaRPr lang="en-US" sz="3600" dirty="0" smtClean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lưu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 </a:t>
            </a:r>
            <a:r>
              <a:rPr lang="en-US" sz="3600" dirty="0" err="1" smtClean="0"/>
              <a:t>pascal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59384" b="56867"/>
          <a:stretch/>
        </p:blipFill>
        <p:spPr>
          <a:xfrm>
            <a:off x="7893337" y="1395974"/>
            <a:ext cx="3744096" cy="234171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484033" y="4518078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dịch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, </a:t>
            </a:r>
            <a:r>
              <a:rPr lang="en-US" sz="3600" dirty="0" err="1" smtClean="0"/>
              <a:t>chạy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quan</a:t>
            </a:r>
            <a:r>
              <a:rPr lang="en-US" sz="3600" dirty="0" smtClean="0"/>
              <a:t> </a:t>
            </a:r>
            <a:r>
              <a:rPr lang="en-US" sz="3600" dirty="0" err="1" smtClean="0"/>
              <a:t>sát</a:t>
            </a:r>
            <a:r>
              <a:rPr lang="en-US" sz="3600" dirty="0" smtClean="0"/>
              <a:t> </a:t>
            </a:r>
            <a:r>
              <a:rPr lang="en-US" sz="3600" dirty="0" err="1" smtClean="0"/>
              <a:t>kết</a:t>
            </a:r>
            <a:r>
              <a:rPr lang="en-US" sz="3600" dirty="0" smtClean="0"/>
              <a:t> </a:t>
            </a:r>
            <a:r>
              <a:rPr lang="en-US" sz="3600" dirty="0" err="1" smtClean="0"/>
              <a:t>quả</a:t>
            </a:r>
            <a:endParaRPr lang="en-US" sz="3600" dirty="0" smtClean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</a:t>
            </a:r>
            <a:r>
              <a:rPr lang="en-US" sz="3600" dirty="0" err="1" smtClean="0"/>
              <a:t>tác</a:t>
            </a:r>
            <a:r>
              <a:rPr lang="en-US" sz="3600" dirty="0" smtClean="0"/>
              <a:t> </a:t>
            </a:r>
            <a:r>
              <a:rPr lang="en-US" sz="3600" dirty="0" err="1" smtClean="0"/>
              <a:t>dụng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lệnh</a:t>
            </a:r>
            <a:r>
              <a:rPr lang="en-US" sz="3600" dirty="0" smtClean="0"/>
              <a:t> </a:t>
            </a:r>
            <a:r>
              <a:rPr lang="en-US" sz="3600" b="1" i="1" dirty="0" err="1" smtClean="0">
                <a:solidFill>
                  <a:srgbClr val="FF0000"/>
                </a:solidFill>
              </a:rPr>
              <a:t>readln</a:t>
            </a:r>
            <a:endParaRPr lang="en-US" sz="3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85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48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2100" y="1235108"/>
            <a:ext cx="61171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 smtClean="0"/>
              <a:t>Bỏ</a:t>
            </a:r>
            <a:r>
              <a:rPr lang="en-US" sz="3600" dirty="0" smtClean="0"/>
              <a:t> </a:t>
            </a:r>
            <a:r>
              <a:rPr lang="en-US" sz="3600" dirty="0" err="1" smtClean="0"/>
              <a:t>lệnh</a:t>
            </a:r>
            <a:r>
              <a:rPr lang="en-US" sz="3600" dirty="0" smtClean="0"/>
              <a:t> </a:t>
            </a:r>
            <a:r>
              <a:rPr lang="en-US" sz="3600" i="1" dirty="0" smtClean="0">
                <a:solidFill>
                  <a:srgbClr val="FF0000"/>
                </a:solidFill>
              </a:rPr>
              <a:t>Begin</a:t>
            </a:r>
            <a:r>
              <a:rPr lang="en-US" sz="3600" dirty="0" smtClean="0"/>
              <a:t>, </a:t>
            </a:r>
            <a:r>
              <a:rPr lang="en-US" sz="3600" dirty="0" err="1" smtClean="0"/>
              <a:t>sau</a:t>
            </a:r>
            <a:r>
              <a:rPr lang="en-US" sz="3600" dirty="0" smtClean="0"/>
              <a:t> </a:t>
            </a:r>
            <a:r>
              <a:rPr lang="en-US" sz="3600" dirty="0" err="1" smtClean="0"/>
              <a:t>đó</a:t>
            </a:r>
            <a:r>
              <a:rPr lang="en-US" sz="3600" dirty="0" smtClean="0"/>
              <a:t> </a:t>
            </a:r>
            <a:r>
              <a:rPr lang="en-US" sz="3600" dirty="0" err="1" smtClean="0"/>
              <a:t>chạy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quan</a:t>
            </a:r>
            <a:r>
              <a:rPr lang="en-US" sz="3600" dirty="0" smtClean="0"/>
              <a:t> </a:t>
            </a:r>
            <a:r>
              <a:rPr lang="en-US" sz="3600" dirty="0" err="1" smtClean="0"/>
              <a:t>sát</a:t>
            </a:r>
            <a:endParaRPr lang="en-US" sz="3600" dirty="0"/>
          </a:p>
          <a:p>
            <a:r>
              <a:rPr lang="en-US" sz="3600" dirty="0" smtClean="0">
                <a:sym typeface="Wingdings" panose="05000000000000000000" pitchFamily="2" charset="2"/>
              </a:rPr>
              <a:t> </a:t>
            </a:r>
            <a:r>
              <a:rPr lang="en-US" sz="3600" dirty="0" err="1" smtClean="0">
                <a:sym typeface="Wingdings" panose="05000000000000000000" pitchFamily="2" charset="2"/>
              </a:rPr>
              <a:t>Rút</a:t>
            </a:r>
            <a:r>
              <a:rPr lang="en-US" sz="3600" dirty="0" smtClean="0">
                <a:sym typeface="Wingdings" panose="05000000000000000000" pitchFamily="2" charset="2"/>
              </a:rPr>
              <a:t> </a:t>
            </a:r>
            <a:r>
              <a:rPr lang="en-US" sz="3600" dirty="0" err="1" smtClean="0">
                <a:sym typeface="Wingdings" panose="05000000000000000000" pitchFamily="2" charset="2"/>
              </a:rPr>
              <a:t>ra</a:t>
            </a:r>
            <a:r>
              <a:rPr lang="en-US" sz="3600" dirty="0" smtClean="0">
                <a:sym typeface="Wingdings" panose="05000000000000000000" pitchFamily="2" charset="2"/>
              </a:rPr>
              <a:t> </a:t>
            </a:r>
            <a:r>
              <a:rPr lang="en-US" sz="3600" dirty="0" err="1" smtClean="0">
                <a:sym typeface="Wingdings" panose="05000000000000000000" pitchFamily="2" charset="2"/>
              </a:rPr>
              <a:t>nhận</a:t>
            </a:r>
            <a:r>
              <a:rPr lang="en-US" sz="3600" dirty="0" smtClean="0">
                <a:sym typeface="Wingdings" panose="05000000000000000000" pitchFamily="2" charset="2"/>
              </a:rPr>
              <a:t> </a:t>
            </a:r>
            <a:r>
              <a:rPr lang="en-US" sz="3600" dirty="0" err="1" smtClean="0">
                <a:sym typeface="Wingdings" panose="05000000000000000000" pitchFamily="2" charset="2"/>
              </a:rPr>
              <a:t>xét</a:t>
            </a:r>
            <a:endParaRPr lang="en-US" sz="36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59384" b="56867"/>
          <a:stretch/>
        </p:blipFill>
        <p:spPr>
          <a:xfrm>
            <a:off x="7893336" y="1395973"/>
            <a:ext cx="4209979" cy="263310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484033" y="4518078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 smtClean="0"/>
              <a:t>Xóa</a:t>
            </a:r>
            <a:r>
              <a:rPr lang="en-US" sz="3600" dirty="0" smtClean="0"/>
              <a:t> </a:t>
            </a:r>
            <a:r>
              <a:rPr lang="en-US" sz="3600" dirty="0" err="1" smtClean="0"/>
              <a:t>dấu</a:t>
            </a:r>
            <a:r>
              <a:rPr lang="en-US" sz="3600" dirty="0" smtClean="0"/>
              <a:t> </a:t>
            </a:r>
            <a:r>
              <a:rPr lang="en-US" sz="3600" dirty="0" err="1" smtClean="0"/>
              <a:t>chấm</a:t>
            </a:r>
            <a:r>
              <a:rPr lang="en-US" sz="3600" dirty="0" smtClean="0"/>
              <a:t> (.) </a:t>
            </a:r>
            <a:r>
              <a:rPr lang="en-US" sz="3600" dirty="0" err="1" smtClean="0"/>
              <a:t>sau</a:t>
            </a:r>
            <a:r>
              <a:rPr lang="en-US" sz="3600" dirty="0" smtClean="0"/>
              <a:t> </a:t>
            </a:r>
            <a:r>
              <a:rPr lang="en-US" sz="3600" i="1" dirty="0" smtClean="0">
                <a:solidFill>
                  <a:srgbClr val="FF0000"/>
                </a:solidFill>
              </a:rPr>
              <a:t>end</a:t>
            </a:r>
            <a:r>
              <a:rPr lang="en-US" sz="3600" dirty="0" smtClean="0"/>
              <a:t>, </a:t>
            </a:r>
            <a:r>
              <a:rPr lang="en-US" sz="3600" dirty="0" err="1" smtClean="0"/>
              <a:t>chạy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quan</a:t>
            </a:r>
            <a:r>
              <a:rPr lang="en-US" sz="3600" dirty="0" smtClean="0"/>
              <a:t> </a:t>
            </a:r>
            <a:r>
              <a:rPr lang="en-US" sz="3600" dirty="0" err="1" smtClean="0"/>
              <a:t>sát</a:t>
            </a:r>
            <a:endParaRPr lang="en-US" sz="3600" dirty="0" smtClean="0"/>
          </a:p>
          <a:p>
            <a:r>
              <a:rPr lang="en-US" sz="3600" dirty="0" smtClean="0">
                <a:sym typeface="Wingdings" panose="05000000000000000000" pitchFamily="2" charset="2"/>
              </a:rPr>
              <a:t> </a:t>
            </a:r>
            <a:r>
              <a:rPr lang="en-US" sz="3600" dirty="0" err="1" smtClean="0">
                <a:sym typeface="Wingdings" panose="05000000000000000000" pitchFamily="2" charset="2"/>
              </a:rPr>
              <a:t>Rút</a:t>
            </a:r>
            <a:r>
              <a:rPr lang="en-US" sz="3600" dirty="0" smtClean="0">
                <a:sym typeface="Wingdings" panose="05000000000000000000" pitchFamily="2" charset="2"/>
              </a:rPr>
              <a:t> </a:t>
            </a:r>
            <a:r>
              <a:rPr lang="en-US" sz="3600" dirty="0" err="1" smtClean="0">
                <a:sym typeface="Wingdings" panose="05000000000000000000" pitchFamily="2" charset="2"/>
              </a:rPr>
              <a:t>ra</a:t>
            </a:r>
            <a:r>
              <a:rPr lang="en-US" sz="3600" dirty="0" smtClean="0">
                <a:sym typeface="Wingdings" panose="05000000000000000000" pitchFamily="2" charset="2"/>
              </a:rPr>
              <a:t> </a:t>
            </a:r>
            <a:r>
              <a:rPr lang="en-US" sz="3600" dirty="0" err="1" smtClean="0">
                <a:sym typeface="Wingdings" panose="05000000000000000000" pitchFamily="2" charset="2"/>
              </a:rPr>
              <a:t>nhận</a:t>
            </a:r>
            <a:r>
              <a:rPr lang="en-US" sz="3600" dirty="0" smtClean="0">
                <a:sym typeface="Wingdings" panose="05000000000000000000" pitchFamily="2" charset="2"/>
              </a:rPr>
              <a:t> </a:t>
            </a:r>
            <a:r>
              <a:rPr lang="en-US" sz="3600" dirty="0" err="1" smtClean="0">
                <a:sym typeface="Wingdings" panose="05000000000000000000" pitchFamily="2" charset="2"/>
              </a:rPr>
              <a:t>xét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990725" y="626533"/>
            <a:ext cx="998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BÀI 3: TÌM HIỂU MỘT SỐ LỖI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89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48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7375" y="626533"/>
            <a:ext cx="96826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BÀI 4: VIẾT CHƯƠNG TRÌNH  IN LỜI CHÀO VÀ TÊN CỦA EM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57375" y="2552731"/>
            <a:ext cx="942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 smtClean="0"/>
              <a:t>Dựa</a:t>
            </a:r>
            <a:r>
              <a:rPr lang="en-US" sz="3600" dirty="0" smtClean="0"/>
              <a:t> </a:t>
            </a:r>
            <a:r>
              <a:rPr lang="en-US" sz="3600" dirty="0" err="1" smtClean="0"/>
              <a:t>vào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 ở </a:t>
            </a:r>
            <a:r>
              <a:rPr lang="en-US" sz="3600" dirty="0" err="1" smtClean="0"/>
              <a:t>bài</a:t>
            </a:r>
            <a:r>
              <a:rPr lang="en-US" sz="3600" dirty="0" smtClean="0"/>
              <a:t> 2, </a:t>
            </a:r>
            <a:r>
              <a:rPr lang="en-US" sz="3600" dirty="0" err="1" smtClean="0"/>
              <a:t>hãy</a:t>
            </a:r>
            <a:r>
              <a:rPr lang="en-US" sz="3600" dirty="0" smtClean="0"/>
              <a:t> </a:t>
            </a: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viết</a:t>
            </a:r>
            <a:r>
              <a:rPr lang="en-US" sz="3600" dirty="0" smtClean="0"/>
              <a:t> </a:t>
            </a:r>
            <a:r>
              <a:rPr lang="en-US" sz="3600" dirty="0" err="1" smtClean="0"/>
              <a:t>chương</a:t>
            </a:r>
            <a:r>
              <a:rPr lang="en-US" sz="3600" dirty="0" smtClean="0"/>
              <a:t> </a:t>
            </a:r>
            <a:r>
              <a:rPr lang="en-US" sz="3600" dirty="0" err="1" smtClean="0"/>
              <a:t>trình</a:t>
            </a:r>
            <a:r>
              <a:rPr lang="en-US" sz="3600" dirty="0" smtClean="0"/>
              <a:t> in </a:t>
            </a:r>
            <a:r>
              <a:rPr lang="en-US" sz="3600" dirty="0" err="1" smtClean="0"/>
              <a:t>ra</a:t>
            </a:r>
            <a:r>
              <a:rPr lang="en-US" sz="3600" dirty="0" smtClean="0"/>
              <a:t> </a:t>
            </a:r>
            <a:r>
              <a:rPr lang="en-US" sz="3600" dirty="0" err="1" smtClean="0"/>
              <a:t>màn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 </a:t>
            </a:r>
            <a:r>
              <a:rPr lang="en-US" sz="3600" dirty="0" err="1" smtClean="0"/>
              <a:t>lời</a:t>
            </a:r>
            <a:r>
              <a:rPr lang="en-US" sz="3600" dirty="0" smtClean="0"/>
              <a:t> </a:t>
            </a:r>
            <a:r>
              <a:rPr lang="en-US" sz="3600" dirty="0" err="1" smtClean="0"/>
              <a:t>chào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tên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em</a:t>
            </a:r>
            <a:r>
              <a:rPr lang="en-US" sz="3600" dirty="0" smtClean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71850" y="4438650"/>
            <a:ext cx="8582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70C0"/>
                </a:solidFill>
              </a:rPr>
              <a:t>Ví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dụ</a:t>
            </a:r>
            <a:r>
              <a:rPr lang="en-US" sz="3600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CHAO CAN BAN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MINH TEN LA PHAM NHU AN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85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212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2021-08-30T03:55:11Z</dcterms:created>
  <dcterms:modified xsi:type="dcterms:W3CDTF">2021-08-30T05:22:29Z</dcterms:modified>
</cp:coreProperties>
</file>