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7"/>
  </p:notesMasterIdLst>
  <p:sldIdLst>
    <p:sldId id="298" r:id="rId2"/>
    <p:sldId id="300" r:id="rId3"/>
    <p:sldId id="258" r:id="rId4"/>
    <p:sldId id="302" r:id="rId5"/>
    <p:sldId id="30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99FF33"/>
    <a:srgbClr val="FF6600"/>
    <a:srgbClr val="FF33CC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2F22468-0130-4021-8B6D-C620BCCC99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3D3226-5BF4-4E90-81D4-09F2B66E304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3C701F92-815D-446A-B1F6-BC350BC2B87B}" type="datetimeFigureOut">
              <a:rPr lang="en-US"/>
              <a:pPr>
                <a:defRPr/>
              </a:pPr>
              <a:t>9/18/2021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E6A919F-7CE8-4614-92F0-73351F8BEA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7F9D6B8-5826-4D54-A34B-B4246FF42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90E825-03A0-48BE-BC1D-40AE74DF0BE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6CD13C-D720-4A12-A6BD-7CB69DEDDA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5305E126-6A62-43F8-9680-4A5D99FCC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4DC4B0E-481D-49DB-BCC7-FFA5A88A429D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D5F6B470-70B2-4205-9766-06987FCE987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7D296D29-FE6B-418E-BE00-F9D80704EF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9AD4E94B-92D2-4FF6-922F-147B74EE51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D8D0EE3F-CB23-484E-9169-3A5B45B7D82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6F31D3AC-A01F-438C-9F84-A58CE16BA6A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4A020CDC-CD3C-4E68-A678-71F8816638D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5B89B059-58AB-4B9E-BA1D-61BE4DEF93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F5FC3392-0ACF-4337-BD9A-50D6A0BF14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B461117E-4A59-477D-B097-0BACAA6D07A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28EDC525-E24D-471C-B15B-678546D457A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DA6B7D11-8513-4E6F-B419-693630578D2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22273753-AB72-4A43-8FEA-16D056776CC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7D23DD5D-3172-42EA-A69F-86966DBA116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4030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4030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BB69D540-34B2-48D8-9492-A3807C5DDD0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5277F764-8AFC-4D7F-AB69-5F136409CD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98355C4F-5A57-4C67-AEED-491591C3DF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4E6FA-721B-4A65-B3D6-54C66300D7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08673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56E4B7EE-CD40-49DE-8E54-E98B4C252C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92A6D8BE-98D6-4157-BB8A-BA2734C053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30592D5-E100-41BC-971F-E9DBBF963D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BF44E-7CAB-40CC-B823-B49078BDD2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45196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C39CFD9C-26FE-4AEF-8F4D-CDD05232DD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3062988-8907-4DB6-9C58-19644BD1A1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4307ED9-D337-4640-859C-5749184E0B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6D5F2-727A-4035-AABD-8FDB6A5672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568441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404BF86-1190-4882-856A-AA2A219150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13B322DC-79A7-4718-A3CC-6B9F961573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F77DDD9-93A8-4C9D-ACB7-F2F9A3293C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AD4B9-3FD3-4532-A252-D403237EB8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994698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00C1443-CDF3-4141-90E4-144CD37465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BF2D42C-009A-463F-9D97-380DBC8322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7F79448-FD21-499C-9721-A193F82358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6FEE1-2C39-4500-9072-2CA58834AD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86933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7DC2413B-0BD7-4711-A790-36EE447206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B2AD7F7F-5765-483E-8815-BA02691119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1D8D099-FA44-4C91-8495-6A4051AC01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4A0DC-9857-46B2-9480-022D3E42AD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86009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51A2F205-C208-4B92-9D2E-5C827E5761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90DD7AC8-E2EF-45EE-9090-37E8964AB3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5CDA8138-FC04-4DC7-BF60-06FA8E37A2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31993-2F1D-4F5A-8151-C59242D06F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2953822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A40A63A9-94D8-4887-9550-F0832B29FC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3E70BEEC-3832-4CAD-A511-F70FE128F9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C4289B6C-A13C-418F-8AD8-ACAB0CDA9E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7C98B-A784-467E-8574-5B7D3C70A5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370943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07CB5DF0-BE5C-4BAC-99E4-C4D83D4222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34B7BB05-45F2-4D67-A874-2A7EB2513D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A0732DAF-5A71-4D89-B7B5-3773482F1F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4D6F0-90B8-434B-93FD-C9EE54B5FD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36539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CEB3047B-7372-453D-9141-A7956F4E77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74441EF5-3A8F-4A13-954F-2FAE9D9008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5FF20825-E136-4F5B-A163-6CDDBC54E8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7323A-C4AE-4264-9663-B3F91B4049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975213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EB06EBA3-0A9B-4B79-83B5-4CCE54764F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062ACA20-7A38-48CC-9848-4E6E27E71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89BC9C12-5575-4EE5-9874-17CE1434C4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11FE7-9DF2-43D9-B057-4C0815AF75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769516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48370E6-9D43-4AC2-9D00-C4A84A52A028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39267" name="Freeform 3">
              <a:extLst>
                <a:ext uri="{FF2B5EF4-FFF2-40B4-BE49-F238E27FC236}">
                  <a16:creationId xmlns:a16="http://schemas.microsoft.com/office/drawing/2014/main" id="{2B68BBE3-171A-4753-B4EE-0A9160B1CFF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268" name="Freeform 4">
              <a:extLst>
                <a:ext uri="{FF2B5EF4-FFF2-40B4-BE49-F238E27FC236}">
                  <a16:creationId xmlns:a16="http://schemas.microsoft.com/office/drawing/2014/main" id="{484A5910-BC25-4287-9CC6-8C3ADECB456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DDCC7A09-61C3-440C-8CD4-CEB589DB6E1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39270" name="Freeform 6">
                <a:extLst>
                  <a:ext uri="{FF2B5EF4-FFF2-40B4-BE49-F238E27FC236}">
                    <a16:creationId xmlns:a16="http://schemas.microsoft.com/office/drawing/2014/main" id="{AB061F7C-BF05-46BB-88A3-109B1C4B769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271" name="Freeform 7">
                <a:extLst>
                  <a:ext uri="{FF2B5EF4-FFF2-40B4-BE49-F238E27FC236}">
                    <a16:creationId xmlns:a16="http://schemas.microsoft.com/office/drawing/2014/main" id="{7D15003A-413F-446A-A9E7-096E93A5999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272" name="Freeform 8">
                <a:extLst>
                  <a:ext uri="{FF2B5EF4-FFF2-40B4-BE49-F238E27FC236}">
                    <a16:creationId xmlns:a16="http://schemas.microsoft.com/office/drawing/2014/main" id="{2C499E04-D314-436E-868A-B214C9C2D3F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273" name="Freeform 9">
                <a:extLst>
                  <a:ext uri="{FF2B5EF4-FFF2-40B4-BE49-F238E27FC236}">
                    <a16:creationId xmlns:a16="http://schemas.microsoft.com/office/drawing/2014/main" id="{785747C9-65EC-4F60-B0B5-0187CDFDCFD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274" name="Freeform 10">
                <a:extLst>
                  <a:ext uri="{FF2B5EF4-FFF2-40B4-BE49-F238E27FC236}">
                    <a16:creationId xmlns:a16="http://schemas.microsoft.com/office/drawing/2014/main" id="{1F837AD8-0BD2-45CF-AEB2-18CDDA839B5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275" name="Freeform 11">
                <a:extLst>
                  <a:ext uri="{FF2B5EF4-FFF2-40B4-BE49-F238E27FC236}">
                    <a16:creationId xmlns:a16="http://schemas.microsoft.com/office/drawing/2014/main" id="{9DA3477A-F8C0-4C03-AA94-BDA466C9141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276" name="Freeform 12">
                <a:extLst>
                  <a:ext uri="{FF2B5EF4-FFF2-40B4-BE49-F238E27FC236}">
                    <a16:creationId xmlns:a16="http://schemas.microsoft.com/office/drawing/2014/main" id="{B0B31F19-7CCD-40FD-8CA3-AD0E2D1AFC6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277" name="Freeform 13">
                <a:extLst>
                  <a:ext uri="{FF2B5EF4-FFF2-40B4-BE49-F238E27FC236}">
                    <a16:creationId xmlns:a16="http://schemas.microsoft.com/office/drawing/2014/main" id="{0045BB23-E678-4283-B88E-FC44D11EABE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9278" name="Freeform 14">
                <a:extLst>
                  <a:ext uri="{FF2B5EF4-FFF2-40B4-BE49-F238E27FC236}">
                    <a16:creationId xmlns:a16="http://schemas.microsoft.com/office/drawing/2014/main" id="{4196E4D6-A9C3-4F31-B42A-4B15A440A54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39279" name="Rectangle 15">
            <a:extLst>
              <a:ext uri="{FF2B5EF4-FFF2-40B4-BE49-F238E27FC236}">
                <a16:creationId xmlns:a16="http://schemas.microsoft.com/office/drawing/2014/main" id="{310F74B4-91E0-460F-8847-E37502F7AA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9280" name="Rectangle 16">
            <a:extLst>
              <a:ext uri="{FF2B5EF4-FFF2-40B4-BE49-F238E27FC236}">
                <a16:creationId xmlns:a16="http://schemas.microsoft.com/office/drawing/2014/main" id="{9796A2FC-C8C1-464B-ADC4-281AA5E186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9281" name="Rectangle 17">
            <a:extLst>
              <a:ext uri="{FF2B5EF4-FFF2-40B4-BE49-F238E27FC236}">
                <a16:creationId xmlns:a16="http://schemas.microsoft.com/office/drawing/2014/main" id="{BB478446-FC39-4E20-9941-EBE3ABAFCA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9282" name="Rectangle 18">
            <a:extLst>
              <a:ext uri="{FF2B5EF4-FFF2-40B4-BE49-F238E27FC236}">
                <a16:creationId xmlns:a16="http://schemas.microsoft.com/office/drawing/2014/main" id="{3C6CF0DF-DE50-4B30-B4C4-2601DC9499D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9283" name="Rectangle 19">
            <a:extLst>
              <a:ext uri="{FF2B5EF4-FFF2-40B4-BE49-F238E27FC236}">
                <a16:creationId xmlns:a16="http://schemas.microsoft.com/office/drawing/2014/main" id="{E9B06A65-1883-4938-9C34-0EFD60671BC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5558DE59-34D8-4C52-B755-8FFD5B62A4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18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CE567-A405-4130-BE92-A4D7F0DABE8A}"/>
              </a:ext>
            </a:extLst>
          </p:cNvPr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CFF7AB-C518-4BAD-8A64-A96B22373FAA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066800" y="3886200"/>
            <a:ext cx="7772400" cy="1752600"/>
          </a:xfrm>
        </p:spPr>
        <p:txBody>
          <a:bodyPr/>
          <a:lstStyle/>
          <a:p>
            <a:r>
              <a:rPr lang="en-US" altLang="en-US" sz="280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Học sinh nghiên cứu, chuẩn bị nội dung bài học trước khi vào tiết học tương tác trực tiếp với giáo viên.</a:t>
            </a:r>
            <a:endParaRPr lang="en-US" altLang="en-US" sz="2800">
              <a:solidFill>
                <a:srgbClr val="FFC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A94697-924E-45B9-8205-A22B2FCED8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3200" y="1997075"/>
            <a:ext cx="4495800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 TÍNH TRONG HOẠT ĐỘNG       THÔNG TIN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D4AF9B-7CA7-4B51-9340-D13073979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09563"/>
            <a:ext cx="45720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A. </a:t>
            </a:r>
            <a:br>
              <a:rPr lang="en-US" altLang="en-US" sz="4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br>
              <a:rPr lang="en-US" altLang="en-US" sz="4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000">
              <a:latin typeface="VNI-Times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CC015E3C-0940-48EC-A33E-1E375F38239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381000"/>
            <a:ext cx="8153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vi-VN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 </a:t>
            </a:r>
            <a:r>
              <a:rPr lang="en-US" sz="3200" i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3200" i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81E9B9AB-9691-4F67-B427-E1157A64BBF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92200" y="3660775"/>
            <a:ext cx="7124700" cy="3124200"/>
          </a:xfrm>
        </p:spPr>
        <p:txBody>
          <a:bodyPr/>
          <a:lstStyle/>
          <a:p>
            <a:pPr eaLnBrk="1" hangingPunct="1">
              <a:defRPr/>
            </a:pPr>
            <a:endParaRPr lang="en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24" name="Điện thoại">
            <a:extLst>
              <a:ext uri="{FF2B5EF4-FFF2-40B4-BE49-F238E27FC236}">
                <a16:creationId xmlns:a16="http://schemas.microsoft.com/office/drawing/2014/main" id="{FD1E41D1-B85F-417D-9D09-F1CD21FBEE10}"/>
              </a:ext>
            </a:extLst>
          </p:cNvPr>
          <p:cNvGrpSpPr>
            <a:grpSpLocks/>
          </p:cNvGrpSpPr>
          <p:nvPr/>
        </p:nvGrpSpPr>
        <p:grpSpPr bwMode="auto">
          <a:xfrm>
            <a:off x="4186238" y="3986213"/>
            <a:ext cx="1271587" cy="1096962"/>
            <a:chOff x="394779" y="3217775"/>
            <a:chExt cx="1694931" cy="1461467"/>
          </a:xfrm>
        </p:grpSpPr>
        <p:sp>
          <p:nvSpPr>
            <p:cNvPr id="5151" name="TextBox 23">
              <a:extLst>
                <a:ext uri="{FF2B5EF4-FFF2-40B4-BE49-F238E27FC236}">
                  <a16:creationId xmlns:a16="http://schemas.microsoft.com/office/drawing/2014/main" id="{C92D8489-BA51-44F6-AED4-6DBA7101B5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779" y="4248356"/>
              <a:ext cx="1694931" cy="4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b="1">
                  <a:latin typeface="VNI-Times" pitchFamily="2" charset="0"/>
                </a:rPr>
                <a:t>Điện thoại</a:t>
              </a:r>
            </a:p>
          </p:txBody>
        </p:sp>
        <p:pic>
          <p:nvPicPr>
            <p:cNvPr id="6" name="Picture 36" descr="Điện thoại Samsung Galaxy A02s 32GB Xanh">
              <a:extLst>
                <a:ext uri="{FF2B5EF4-FFF2-40B4-BE49-F238E27FC236}">
                  <a16:creationId xmlns:a16="http://schemas.microsoft.com/office/drawing/2014/main" id="{320C6A1F-58D5-4758-BDD0-5CA9A8EC43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50459" y="3217775"/>
              <a:ext cx="1017227" cy="1017227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</p:grpSp>
      <p:grpSp>
        <p:nvGrpSpPr>
          <p:cNvPr id="5125" name="USB">
            <a:extLst>
              <a:ext uri="{FF2B5EF4-FFF2-40B4-BE49-F238E27FC236}">
                <a16:creationId xmlns:a16="http://schemas.microsoft.com/office/drawing/2014/main" id="{82B83AE5-FCFE-432D-A0CD-C7F75A38E70F}"/>
              </a:ext>
            </a:extLst>
          </p:cNvPr>
          <p:cNvGrpSpPr>
            <a:grpSpLocks/>
          </p:cNvGrpSpPr>
          <p:nvPr/>
        </p:nvGrpSpPr>
        <p:grpSpPr bwMode="auto">
          <a:xfrm>
            <a:off x="1306513" y="3943350"/>
            <a:ext cx="1258887" cy="1112838"/>
            <a:chOff x="3692185" y="4855260"/>
            <a:chExt cx="1677893" cy="1485009"/>
          </a:xfrm>
        </p:grpSpPr>
        <p:pic>
          <p:nvPicPr>
            <p:cNvPr id="8" name="Picture 32" descr="USB Flash 128GB Kingston DT100G3">
              <a:extLst>
                <a:ext uri="{FF2B5EF4-FFF2-40B4-BE49-F238E27FC236}">
                  <a16:creationId xmlns:a16="http://schemas.microsoft.com/office/drawing/2014/main" id="{8307C2B3-FECF-4597-84FE-995A8E8AA8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04847" y="4855260"/>
              <a:ext cx="1665231" cy="104076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5150" name="TextBox 53">
              <a:extLst>
                <a:ext uri="{FF2B5EF4-FFF2-40B4-BE49-F238E27FC236}">
                  <a16:creationId xmlns:a16="http://schemas.microsoft.com/office/drawing/2014/main" id="{0638EE87-A093-4542-8725-35CEA13785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2185" y="5909382"/>
              <a:ext cx="1677893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b="1">
                  <a:latin typeface="VNI-Times" pitchFamily="2" charset="0"/>
                </a:rPr>
                <a:t>USB</a:t>
              </a:r>
            </a:p>
          </p:txBody>
        </p:sp>
      </p:grpSp>
      <p:grpSp>
        <p:nvGrpSpPr>
          <p:cNvPr id="5126" name="Ổ đĩa cứng">
            <a:extLst>
              <a:ext uri="{FF2B5EF4-FFF2-40B4-BE49-F238E27FC236}">
                <a16:creationId xmlns:a16="http://schemas.microsoft.com/office/drawing/2014/main" id="{E0B95C91-F22E-420B-BDF4-8852BCAFAF59}"/>
              </a:ext>
            </a:extLst>
          </p:cNvPr>
          <p:cNvGrpSpPr>
            <a:grpSpLocks/>
          </p:cNvGrpSpPr>
          <p:nvPr/>
        </p:nvGrpSpPr>
        <p:grpSpPr bwMode="auto">
          <a:xfrm>
            <a:off x="2843213" y="5395913"/>
            <a:ext cx="2001837" cy="1123950"/>
            <a:chOff x="361407" y="4855261"/>
            <a:chExt cx="2669265" cy="1498826"/>
          </a:xfrm>
        </p:grpSpPr>
        <p:pic>
          <p:nvPicPr>
            <p:cNvPr id="11" name="Picture 30" descr="THAY THẾ VÀ NÂNG CẤP Ổ CỨNG CŨ HDD LÊN SSD - Vi tinh My Tho - MTCom">
              <a:extLst>
                <a:ext uri="{FF2B5EF4-FFF2-40B4-BE49-F238E27FC236}">
                  <a16:creationId xmlns:a16="http://schemas.microsoft.com/office/drawing/2014/main" id="{0E40BA14-B274-4E3F-949A-41535F9B13E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/>
            <a:srcRect b="17165"/>
            <a:stretch/>
          </p:blipFill>
          <p:spPr bwMode="auto">
            <a:xfrm>
              <a:off x="361407" y="4855261"/>
              <a:ext cx="2669265" cy="1040769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5148" name="TextBox 52">
              <a:extLst>
                <a:ext uri="{FF2B5EF4-FFF2-40B4-BE49-F238E27FC236}">
                  <a16:creationId xmlns:a16="http://schemas.microsoft.com/office/drawing/2014/main" id="{58651B24-7DD9-48ED-83C6-9CB47FBC1D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1046" y="5923200"/>
              <a:ext cx="1677893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b="1">
                  <a:latin typeface="VNI-Times" pitchFamily="2" charset="0"/>
                </a:rPr>
                <a:t>Ổ đĩa cứng</a:t>
              </a:r>
            </a:p>
          </p:txBody>
        </p:sp>
      </p:grpSp>
      <p:grpSp>
        <p:nvGrpSpPr>
          <p:cNvPr id="5127" name="Máy quay phim">
            <a:extLst>
              <a:ext uri="{FF2B5EF4-FFF2-40B4-BE49-F238E27FC236}">
                <a16:creationId xmlns:a16="http://schemas.microsoft.com/office/drawing/2014/main" id="{4B3117BA-5319-4F54-A88A-FAD306B4B48A}"/>
              </a:ext>
            </a:extLst>
          </p:cNvPr>
          <p:cNvGrpSpPr>
            <a:grpSpLocks/>
          </p:cNvGrpSpPr>
          <p:nvPr/>
        </p:nvGrpSpPr>
        <p:grpSpPr bwMode="auto">
          <a:xfrm>
            <a:off x="6937375" y="3943350"/>
            <a:ext cx="1257300" cy="1346200"/>
            <a:chOff x="9626" y="2933994"/>
            <a:chExt cx="1677893" cy="1794788"/>
          </a:xfrm>
        </p:grpSpPr>
        <p:pic>
          <p:nvPicPr>
            <p:cNvPr id="14" name="Picture 8" descr="Máy Quay Sony XDCAM PXW-Z90 chính hãng giá tốt tại Bình Minh Digital">
              <a:extLst>
                <a:ext uri="{FF2B5EF4-FFF2-40B4-BE49-F238E27FC236}">
                  <a16:creationId xmlns:a16="http://schemas.microsoft.com/office/drawing/2014/main" id="{DF3EACCB-F345-4662-919D-2B5A524FF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30008" y="2933994"/>
              <a:ext cx="1037131" cy="1037131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5146" name="TextBox 48">
              <a:extLst>
                <a:ext uri="{FF2B5EF4-FFF2-40B4-BE49-F238E27FC236}">
                  <a16:creationId xmlns:a16="http://schemas.microsoft.com/office/drawing/2014/main" id="{045D589D-ECF1-44D6-81EB-E11E7D8A99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26" y="3990118"/>
              <a:ext cx="1677893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b="1">
                  <a:latin typeface="VNI-Times" pitchFamily="2" charset="0"/>
                </a:rPr>
                <a:t>Máy quay phim</a:t>
              </a:r>
            </a:p>
          </p:txBody>
        </p:sp>
      </p:grpSp>
      <p:grpSp>
        <p:nvGrpSpPr>
          <p:cNvPr id="5128" name="Máy chụp hình">
            <a:extLst>
              <a:ext uri="{FF2B5EF4-FFF2-40B4-BE49-F238E27FC236}">
                <a16:creationId xmlns:a16="http://schemas.microsoft.com/office/drawing/2014/main" id="{06829170-FA32-4ADD-B6F3-05EE359F250B}"/>
              </a:ext>
            </a:extLst>
          </p:cNvPr>
          <p:cNvGrpSpPr>
            <a:grpSpLocks/>
          </p:cNvGrpSpPr>
          <p:nvPr/>
        </p:nvGrpSpPr>
        <p:grpSpPr bwMode="auto">
          <a:xfrm>
            <a:off x="1155700" y="5354638"/>
            <a:ext cx="1258888" cy="1344612"/>
            <a:chOff x="2141407" y="2933993"/>
            <a:chExt cx="1677893" cy="1792923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17B0C6C6-1ADC-4665-969C-FB4D3655ED6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409769" y="2933993"/>
              <a:ext cx="1158206" cy="1037131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5144" name="TextBox 49">
              <a:extLst>
                <a:ext uri="{FF2B5EF4-FFF2-40B4-BE49-F238E27FC236}">
                  <a16:creationId xmlns:a16="http://schemas.microsoft.com/office/drawing/2014/main" id="{6364A4D9-195A-4850-90C8-1FE549B160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41407" y="3988252"/>
              <a:ext cx="1677893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b="1">
                  <a:latin typeface="VNI-Times" pitchFamily="2" charset="0"/>
                </a:rPr>
                <a:t>Máy chụp hình</a:t>
              </a:r>
            </a:p>
          </p:txBody>
        </p:sp>
      </p:grpSp>
      <p:grpSp>
        <p:nvGrpSpPr>
          <p:cNvPr id="5129" name="Máy tính bảng">
            <a:extLst>
              <a:ext uri="{FF2B5EF4-FFF2-40B4-BE49-F238E27FC236}">
                <a16:creationId xmlns:a16="http://schemas.microsoft.com/office/drawing/2014/main" id="{69DB8AE0-EB87-4AD2-BD36-B61C27CE9106}"/>
              </a:ext>
            </a:extLst>
          </p:cNvPr>
          <p:cNvGrpSpPr>
            <a:grpSpLocks/>
          </p:cNvGrpSpPr>
          <p:nvPr/>
        </p:nvGrpSpPr>
        <p:grpSpPr bwMode="auto">
          <a:xfrm>
            <a:off x="6726238" y="5472113"/>
            <a:ext cx="1449387" cy="911225"/>
            <a:chOff x="5036058" y="1330036"/>
            <a:chExt cx="1899678" cy="1479835"/>
          </a:xfrm>
        </p:grpSpPr>
        <p:pic>
          <p:nvPicPr>
            <p:cNvPr id="23" name="Picture 6" descr="Top 11 máy tính bảng 10 inch giá rẻ dưới 5 triệu đáng mua nhất |  websosanh.vn">
              <a:extLst>
                <a:ext uri="{FF2B5EF4-FFF2-40B4-BE49-F238E27FC236}">
                  <a16:creationId xmlns:a16="http://schemas.microsoft.com/office/drawing/2014/main" id="{577198C9-23AE-4A3C-92A3-8206E0A8F1E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print"/>
            <a:srcRect l="5970" t="20414" r="21965" b="7690"/>
            <a:stretch/>
          </p:blipFill>
          <p:spPr bwMode="auto">
            <a:xfrm>
              <a:off x="5262066" y="1330036"/>
              <a:ext cx="1447662" cy="103713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5142" name="TextBox 14">
              <a:extLst>
                <a:ext uri="{FF2B5EF4-FFF2-40B4-BE49-F238E27FC236}">
                  <a16:creationId xmlns:a16="http://schemas.microsoft.com/office/drawing/2014/main" id="{2DDD3417-2539-49DA-84DC-87A4C061F1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6058" y="2378984"/>
              <a:ext cx="1899678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b="1">
                  <a:latin typeface="VNI-Times" pitchFamily="2" charset="0"/>
                </a:rPr>
                <a:t>Máy tính bảng</a:t>
              </a:r>
            </a:p>
          </p:txBody>
        </p:sp>
      </p:grpSp>
      <p:grpSp>
        <p:nvGrpSpPr>
          <p:cNvPr id="5130" name="Micro">
            <a:extLst>
              <a:ext uri="{FF2B5EF4-FFF2-40B4-BE49-F238E27FC236}">
                <a16:creationId xmlns:a16="http://schemas.microsoft.com/office/drawing/2014/main" id="{EBC486A8-0F70-48CF-9890-97239C1F7A3C}"/>
              </a:ext>
            </a:extLst>
          </p:cNvPr>
          <p:cNvGrpSpPr>
            <a:grpSpLocks/>
          </p:cNvGrpSpPr>
          <p:nvPr/>
        </p:nvGrpSpPr>
        <p:grpSpPr bwMode="auto">
          <a:xfrm>
            <a:off x="2760663" y="4019550"/>
            <a:ext cx="1425575" cy="1109663"/>
            <a:chOff x="7940102" y="1330035"/>
            <a:chExt cx="1899678" cy="1479835"/>
          </a:xfrm>
        </p:grpSpPr>
        <p:pic>
          <p:nvPicPr>
            <p:cNvPr id="24" name="Picture 26" descr="Micro Karaoke Không Dây Excelvan Z1 Pro">
              <a:extLst>
                <a:ext uri="{FF2B5EF4-FFF2-40B4-BE49-F238E27FC236}">
                  <a16:creationId xmlns:a16="http://schemas.microsoft.com/office/drawing/2014/main" id="{D6CD469B-EC7C-4DBC-A724-28F3A15152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8157826" y="1330035"/>
              <a:ext cx="1382841" cy="1037131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5140" name="TextBox 47">
              <a:extLst>
                <a:ext uri="{FF2B5EF4-FFF2-40B4-BE49-F238E27FC236}">
                  <a16:creationId xmlns:a16="http://schemas.microsoft.com/office/drawing/2014/main" id="{F1588F17-05A5-4421-8B31-138F63613B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40102" y="2378984"/>
              <a:ext cx="1899678" cy="4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b="1">
                  <a:latin typeface="VNI-Times" pitchFamily="2" charset="0"/>
                </a:rPr>
                <a:t>Micro</a:t>
              </a:r>
            </a:p>
          </p:txBody>
        </p:sp>
      </p:grpSp>
      <p:grpSp>
        <p:nvGrpSpPr>
          <p:cNvPr id="5131" name="Máy tính">
            <a:extLst>
              <a:ext uri="{FF2B5EF4-FFF2-40B4-BE49-F238E27FC236}">
                <a16:creationId xmlns:a16="http://schemas.microsoft.com/office/drawing/2014/main" id="{C2AD06A7-7C55-451E-9744-A9ED6107950D}"/>
              </a:ext>
            </a:extLst>
          </p:cNvPr>
          <p:cNvGrpSpPr>
            <a:grpSpLocks/>
          </p:cNvGrpSpPr>
          <p:nvPr/>
        </p:nvGrpSpPr>
        <p:grpSpPr bwMode="auto">
          <a:xfrm>
            <a:off x="5584825" y="3986213"/>
            <a:ext cx="1270000" cy="1106487"/>
            <a:chOff x="2181649" y="1343853"/>
            <a:chExt cx="1694931" cy="1475283"/>
          </a:xfrm>
        </p:grpSpPr>
        <p:pic>
          <p:nvPicPr>
            <p:cNvPr id="27" name="Picture 4" descr="Máy tính All in one Dell Inspiron 3280A">
              <a:extLst>
                <a:ext uri="{FF2B5EF4-FFF2-40B4-BE49-F238E27FC236}">
                  <a16:creationId xmlns:a16="http://schemas.microsoft.com/office/drawing/2014/main" id="{4810A9C3-918F-4270-9E9F-120493FBFFD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print"/>
            <a:srcRect l="3089" t="14496" r="3089" b="17550"/>
            <a:stretch/>
          </p:blipFill>
          <p:spPr bwMode="auto">
            <a:xfrm>
              <a:off x="2272900" y="1343853"/>
              <a:ext cx="1431947" cy="1037130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5138" name="TextBox 45">
              <a:extLst>
                <a:ext uri="{FF2B5EF4-FFF2-40B4-BE49-F238E27FC236}">
                  <a16:creationId xmlns:a16="http://schemas.microsoft.com/office/drawing/2014/main" id="{6652B23C-474D-428C-A987-0600359C44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1649" y="2388250"/>
              <a:ext cx="1694931" cy="4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b="1">
                  <a:latin typeface="VNI-Times" pitchFamily="2" charset="0"/>
                </a:rPr>
                <a:t>Máy tính</a:t>
              </a:r>
            </a:p>
          </p:txBody>
        </p:sp>
      </p:grpSp>
      <p:grpSp>
        <p:nvGrpSpPr>
          <p:cNvPr id="5132" name="Màn hình máy tính">
            <a:extLst>
              <a:ext uri="{FF2B5EF4-FFF2-40B4-BE49-F238E27FC236}">
                <a16:creationId xmlns:a16="http://schemas.microsoft.com/office/drawing/2014/main" id="{CDB8797F-7400-40FA-A655-5A75E5119A1F}"/>
              </a:ext>
            </a:extLst>
          </p:cNvPr>
          <p:cNvGrpSpPr>
            <a:grpSpLocks/>
          </p:cNvGrpSpPr>
          <p:nvPr/>
        </p:nvGrpSpPr>
        <p:grpSpPr bwMode="auto">
          <a:xfrm>
            <a:off x="5253038" y="5367338"/>
            <a:ext cx="1258887" cy="1373187"/>
            <a:chOff x="6215722" y="2952656"/>
            <a:chExt cx="1677893" cy="1831097"/>
          </a:xfrm>
        </p:grpSpPr>
        <p:pic>
          <p:nvPicPr>
            <p:cNvPr id="33" name="Picture 24" descr="Màn Hình Máy Tính ASUS LCD MX299Q-Chính hãng-Giá online-Rẻ hơn. –  hutadigi.com">
              <a:extLst>
                <a:ext uri="{FF2B5EF4-FFF2-40B4-BE49-F238E27FC236}">
                  <a16:creationId xmlns:a16="http://schemas.microsoft.com/office/drawing/2014/main" id="{BB199BF3-BAD3-4FD1-B364-FD031AE0874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print"/>
            <a:srcRect l="6840" t="2638" r="5834" b="7500"/>
            <a:stretch/>
          </p:blipFill>
          <p:spPr bwMode="auto">
            <a:xfrm>
              <a:off x="6332824" y="2952656"/>
              <a:ext cx="1443691" cy="1035596"/>
            </a:xfrm>
            <a:prstGeom prst="roundRect">
              <a:avLst>
                <a:gd name="adj" fmla="val 16667"/>
              </a:avLst>
            </a:prstGeom>
            <a:ln>
              <a:noFill/>
            </a:ln>
            <a:effectLst>
              <a:outerShdw blurRad="76200" dist="38100" dir="78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contrasting" dir="t">
                <a:rot lat="0" lon="0" rev="4200000"/>
              </a:lightRig>
            </a:scene3d>
            <a:sp3d prstMaterial="plastic">
              <a:bevelT w="381000" h="114300" prst="relaxedInset"/>
              <a:contourClr>
                <a:srgbClr val="969696"/>
              </a:contourClr>
            </a:sp3d>
          </p:spPr>
        </p:pic>
        <p:sp>
          <p:nvSpPr>
            <p:cNvPr id="5136" name="TextBox 51">
              <a:extLst>
                <a:ext uri="{FF2B5EF4-FFF2-40B4-BE49-F238E27FC236}">
                  <a16:creationId xmlns:a16="http://schemas.microsoft.com/office/drawing/2014/main" id="{9A055734-5AF0-4936-B7B9-7D5EAC1DF8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5722" y="4045089"/>
              <a:ext cx="1677893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7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b="1">
                  <a:latin typeface="VNI-Times" pitchFamily="2" charset="0"/>
                </a:rPr>
                <a:t>Màn hình máy tính</a:t>
              </a:r>
            </a:p>
          </p:txBody>
        </p:sp>
      </p:grpSp>
      <p:sp>
        <p:nvSpPr>
          <p:cNvPr id="5133" name="TextBox 34">
            <a:extLst>
              <a:ext uri="{FF2B5EF4-FFF2-40B4-BE49-F238E27FC236}">
                <a16:creationId xmlns:a16="http://schemas.microsoft.com/office/drawing/2014/main" id="{592E8D3F-3378-45C8-9766-02C9EFB7D7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7963" y="2097088"/>
            <a:ext cx="4572000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1-Thu nhận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2-Xử lý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3-Lưu trữ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4-Trao đổi</a:t>
            </a: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Ứng với từng thiết bị</a:t>
            </a:r>
          </a:p>
        </p:txBody>
      </p:sp>
      <p:sp>
        <p:nvSpPr>
          <p:cNvPr id="5134" name="TextBox 36">
            <a:extLst>
              <a:ext uri="{FF2B5EF4-FFF2-40B4-BE49-F238E27FC236}">
                <a16:creationId xmlns:a16="http://schemas.microsoft.com/office/drawing/2014/main" id="{D93AD630-7D4A-4D77-8CF4-3D28E890A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27225"/>
            <a:ext cx="457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Hãy chỉ ra các chức năng: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/>
      <p:bldP spid="143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6812A663-B2F5-40B3-B988-17029B2E60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686800" cy="1428750"/>
          </a:xfrm>
        </p:spPr>
        <p:txBody>
          <a:bodyPr/>
          <a:lstStyle/>
          <a:p>
            <a:pPr eaLnBrk="1" hangingPunct="1"/>
            <a:r>
              <a:rPr lang="en-US" altLang="en-US" sz="3200" i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i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lang="en-US" altLang="en-US" sz="3200" i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en-US" sz="3200" i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Máy tính thay đổi cách thức và   chất lượng hoạt động thông tin của con người </a:t>
            </a:r>
            <a:endParaRPr lang="en-US" altLang="en-US" sz="280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B6E1675E-0A32-42F9-9891-59438C6828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vi-VN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vi-VN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b="1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b="1" i="1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  <p:sp>
        <p:nvSpPr>
          <p:cNvPr id="144392" name="Line 8">
            <a:extLst>
              <a:ext uri="{FF2B5EF4-FFF2-40B4-BE49-F238E27FC236}">
                <a16:creationId xmlns:a16="http://schemas.microsoft.com/office/drawing/2014/main" id="{3CFC62CD-8F12-44E1-A415-C911A2CADC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6038850"/>
            <a:ext cx="0" cy="304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393" name="Line 9">
            <a:extLst>
              <a:ext uri="{FF2B5EF4-FFF2-40B4-BE49-F238E27FC236}">
                <a16:creationId xmlns:a16="http://schemas.microsoft.com/office/drawing/2014/main" id="{41835ADD-3172-435D-84F4-994B07B8300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29475" y="4572000"/>
            <a:ext cx="381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8F17D-E241-4DF9-BC0B-8879D5188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vi-VN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lang="en-US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32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4CF34-44AD-4B9E-BC0E-D79377CB4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đắc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b="1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D5317-EE4F-4367-AA24-E5E8CEB69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br>
              <a:rPr lang="en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2DB394B-0535-46A7-9A14-A5AFDDC5E52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90600" y="2443163"/>
          <a:ext cx="8077200" cy="4389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9459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1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endParaRPr lang="en-US" sz="21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Máy</a:t>
                      </a:r>
                      <a:r>
                        <a:rPr lang="en-US" sz="21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1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1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endParaRPr lang="en-US" sz="21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Máy</a:t>
                      </a:r>
                      <a:r>
                        <a:rPr lang="en-US" sz="21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1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1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1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endParaRPr lang="en-US" sz="21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831">
                <a:tc>
                  <a:txBody>
                    <a:bodyPr/>
                    <a:lstStyle/>
                    <a:p>
                      <a:r>
                        <a:rPr lang="en-US" sz="2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831">
                <a:tc>
                  <a:txBody>
                    <a:bodyPr/>
                    <a:lstStyle/>
                    <a:p>
                      <a:r>
                        <a:rPr lang="en-US" sz="2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tranh</a:t>
                      </a:r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831">
                <a:tc>
                  <a:txBody>
                    <a:bodyPr/>
                    <a:lstStyle/>
                    <a:p>
                      <a:r>
                        <a:rPr lang="en-US" sz="2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May </a:t>
                      </a:r>
                      <a:r>
                        <a:rPr lang="en-US" sz="2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quần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2872">
                <a:tc>
                  <a:txBody>
                    <a:bodyPr/>
                    <a:lstStyle/>
                    <a:p>
                      <a:r>
                        <a:rPr lang="en-US" sz="2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Sờ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nóng</a:t>
                      </a:r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951">
                <a:tc>
                  <a:txBody>
                    <a:bodyPr/>
                    <a:lstStyle/>
                    <a:p>
                      <a:r>
                        <a:rPr lang="en-US" sz="2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831">
                <a:tc>
                  <a:txBody>
                    <a:bodyPr/>
                    <a:lstStyle/>
                    <a:p>
                      <a:r>
                        <a:rPr lang="en-US" sz="2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Nếm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31">
                <a:tc>
                  <a:txBody>
                    <a:bodyPr/>
                    <a:lstStyle/>
                    <a:p>
                      <a:r>
                        <a:rPr lang="en-US" sz="2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1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tc>
                  <a:txBody>
                    <a:bodyPr/>
                    <a:lstStyle/>
                    <a:p>
                      <a:endParaRPr lang="en-US" sz="2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5" marB="3429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ED27DA4-01E9-4707-9FFC-0A19E8FF7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712913"/>
            <a:ext cx="769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Đánh dấu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vào công việc mà máy tính làm được hoặc chưa làm được:</a:t>
            </a:r>
            <a:b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400">
              <a:latin typeface="VNI-Times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426</TotalTime>
  <Words>291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VNI-Times</vt:lpstr>
      <vt:lpstr>Arial</vt:lpstr>
      <vt:lpstr>Tahoma</vt:lpstr>
      <vt:lpstr>Wingdings</vt:lpstr>
      <vt:lpstr>Calibri</vt:lpstr>
      <vt:lpstr>Times New Roman</vt:lpstr>
      <vt:lpstr>Shimmer</vt:lpstr>
      <vt:lpstr>PowerPoint Presentation</vt:lpstr>
      <vt:lpstr>Hoạt động 1: Kể tên được các thiết bị công nghệ thông dụng </vt:lpstr>
      <vt:lpstr> Hoạt động 2: Máy tính thay đổi cách thức và   chất lượng hoạt động thông tin của con người </vt:lpstr>
      <vt:lpstr>Hoạt động 3:</vt:lpstr>
      <vt:lpstr>Hoạt động 4: Khả năng và hạn chế của máy tính điện tử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Luu Kim Oanh</cp:lastModifiedBy>
  <cp:revision>68</cp:revision>
  <dcterms:created xsi:type="dcterms:W3CDTF">2007-08-29T14:32:47Z</dcterms:created>
  <dcterms:modified xsi:type="dcterms:W3CDTF">2021-09-18T01:02:10Z</dcterms:modified>
</cp:coreProperties>
</file>