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6" r:id="rId2"/>
    <p:sldId id="268" r:id="rId3"/>
    <p:sldId id="258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32" autoAdjust="0"/>
  </p:normalViewPr>
  <p:slideViewPr>
    <p:cSldViewPr>
      <p:cViewPr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99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CBDF0-FEE0-4344-9DB9-9433A69D8D46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C521C-D7CC-4150-90CB-CA2DD1229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9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C521C-D7CC-4150-90CB-CA2DD1229E1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4958850-1595-40DB-8422-B79C3D8FF401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744E645-50FA-4940-8F07-E1C9C291A6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059A77-39C6-439E-B53B-AF6F988D597D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7C8AEE-39CD-406F-B4BF-13F9285951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E966F0D-F158-4A0B-9F73-54D0471C8C1B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33B25A-6A46-4F38-A78F-21FD9B6384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3C6EDF-4E5A-448A-8D9C-F0AA5D010928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F55044-E3A0-4903-8EBD-968E7CC1A6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AE502F-4418-4A68-B295-45CF34AA04D6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2D8D963-A54F-4C1E-B42E-85D82DF94E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89425B-1336-44F4-BA4D-72DA796A5562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17A854-4ACE-470D-A23D-4A9C9AB646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FA750CB-E0CA-444A-A4FF-9417714E50E1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88A15BE-5FCD-4987-B05B-9405E4C526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85473ED-1C94-4818-9DB3-DAB57AECB6C9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23E193-9510-4843-A8D2-FCD727B9BB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4A59B1A-CF2F-43FC-932D-0ECA4639C4DD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5141F2-B888-4524-882D-796D3C49C6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780ADA28-2E64-4D27-845F-A54541574565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134556-2D53-43C2-8EBE-E019C62DD3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A915403-4C03-4588-9A95-51B947CE2958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AFB6722-B3CF-4109-8B84-88ECCC11EC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0FC41B0-BCB7-4262-841B-309E250EA581}" type="datetimeFigureOut">
              <a:rPr lang="en-US" smtClean="0"/>
              <a:pPr>
                <a:defRPr/>
              </a:pPr>
              <a:t>9/9/2021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11B1B8-A79B-415D-9F21-98D16C3A9E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667000" y="2895600"/>
            <a:ext cx="4419600" cy="3124200"/>
            <a:chOff x="5715000" y="1828800"/>
            <a:chExt cx="3429000" cy="1971020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867400" y="2362023"/>
              <a:ext cx="3124200" cy="990271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5715000" y="2285848"/>
              <a:ext cx="3276600" cy="106962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05" name="TextBox 19"/>
            <p:cNvSpPr txBox="1">
              <a:spLocks noChangeArrowheads="1"/>
            </p:cNvSpPr>
            <p:nvPr/>
          </p:nvSpPr>
          <p:spPr bwMode="auto">
            <a:xfrm>
              <a:off x="8686800" y="1828800"/>
              <a:ext cx="457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8206" name="TextBox 20"/>
            <p:cNvSpPr txBox="1">
              <a:spLocks noChangeArrowheads="1"/>
            </p:cNvSpPr>
            <p:nvPr/>
          </p:nvSpPr>
          <p:spPr bwMode="auto">
            <a:xfrm>
              <a:off x="8686800" y="3276600"/>
              <a:ext cx="457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8207" name="TextBox 21"/>
            <p:cNvSpPr txBox="1">
              <a:spLocks noChangeArrowheads="1"/>
            </p:cNvSpPr>
            <p:nvPr/>
          </p:nvSpPr>
          <p:spPr bwMode="auto">
            <a:xfrm>
              <a:off x="5943600" y="1916805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y'</a:t>
              </a:r>
            </a:p>
          </p:txBody>
        </p:sp>
        <p:sp>
          <p:nvSpPr>
            <p:cNvPr id="8208" name="TextBox 22"/>
            <p:cNvSpPr txBox="1">
              <a:spLocks noChangeArrowheads="1"/>
            </p:cNvSpPr>
            <p:nvPr/>
          </p:nvSpPr>
          <p:spPr bwMode="auto">
            <a:xfrm>
              <a:off x="5715000" y="3200400"/>
              <a:ext cx="838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x’</a:t>
              </a:r>
            </a:p>
          </p:txBody>
        </p:sp>
        <p:sp>
          <p:nvSpPr>
            <p:cNvPr id="8209" name="TextBox 23"/>
            <p:cNvSpPr txBox="1">
              <a:spLocks noChangeArrowheads="1"/>
            </p:cNvSpPr>
            <p:nvPr/>
          </p:nvSpPr>
          <p:spPr bwMode="auto">
            <a:xfrm>
              <a:off x="7303395" y="2845158"/>
              <a:ext cx="457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4038600" y="4059238"/>
            <a:ext cx="1498600" cy="817562"/>
            <a:chOff x="6655158" y="2400837"/>
            <a:chExt cx="1498242" cy="818673"/>
          </a:xfrm>
        </p:grpSpPr>
        <p:sp>
          <p:nvSpPr>
            <p:cNvPr id="8199" name="TextBox 24"/>
            <p:cNvSpPr txBox="1">
              <a:spLocks noChangeArrowheads="1"/>
            </p:cNvSpPr>
            <p:nvPr/>
          </p:nvSpPr>
          <p:spPr bwMode="auto">
            <a:xfrm>
              <a:off x="7696200" y="2616558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8200" name="TextBox 25"/>
            <p:cNvSpPr txBox="1">
              <a:spLocks noChangeArrowheads="1"/>
            </p:cNvSpPr>
            <p:nvPr/>
          </p:nvSpPr>
          <p:spPr bwMode="auto">
            <a:xfrm>
              <a:off x="7188558" y="2400837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8201" name="TextBox 26"/>
            <p:cNvSpPr txBox="1">
              <a:spLocks noChangeArrowheads="1"/>
            </p:cNvSpPr>
            <p:nvPr/>
          </p:nvSpPr>
          <p:spPr bwMode="auto">
            <a:xfrm>
              <a:off x="6655158" y="2628363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8202" name="TextBox 27"/>
            <p:cNvSpPr txBox="1">
              <a:spLocks noChangeArrowheads="1"/>
            </p:cNvSpPr>
            <p:nvPr/>
          </p:nvSpPr>
          <p:spPr bwMode="auto">
            <a:xfrm>
              <a:off x="7162800" y="2819400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24" name="Flowchart: Punched Tape 23"/>
          <p:cNvSpPr/>
          <p:nvPr/>
        </p:nvSpPr>
        <p:spPr>
          <a:xfrm>
            <a:off x="2090110" y="381000"/>
            <a:ext cx="4800063" cy="91440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TIẾT 2 : LUYỆN TẬP HAI GÓC ĐỐI ĐỈNH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4"/>
          <p:cNvPicPr/>
          <p:nvPr/>
        </p:nvPicPr>
        <p:blipFill>
          <a:blip r:embed="rId2">
            <a:lum contrast="40000"/>
          </a:blip>
          <a:srcRect l="39263" t="27350" r="39263" b="39103"/>
          <a:stretch>
            <a:fillRect/>
          </a:stretch>
        </p:blipFill>
        <p:spPr bwMode="auto">
          <a:xfrm>
            <a:off x="7073900" y="800100"/>
            <a:ext cx="16573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5-Point Star 25"/>
          <p:cNvSpPr/>
          <p:nvPr/>
        </p:nvSpPr>
        <p:spPr>
          <a:xfrm>
            <a:off x="7010400" y="1447800"/>
            <a:ext cx="533400" cy="609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8" descr="Protracto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3505200"/>
            <a:ext cx="3033279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Straight Connector 20"/>
          <p:cNvCxnSpPr/>
          <p:nvPr/>
        </p:nvCxnSpPr>
        <p:spPr>
          <a:xfrm>
            <a:off x="6774544" y="5121162"/>
            <a:ext cx="2133600" cy="0"/>
          </a:xfrm>
          <a:prstGeom prst="line">
            <a:avLst/>
          </a:prstGeom>
          <a:ln w="28575" cmpd="sng">
            <a:solidFill>
              <a:schemeClr val="accent2">
                <a:alpha val="88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2" name="Picture 16" descr="Rule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000" r="26966"/>
          <a:stretch>
            <a:fillRect/>
          </a:stretch>
        </p:blipFill>
        <p:spPr bwMode="auto">
          <a:xfrm>
            <a:off x="4191000" y="5105400"/>
            <a:ext cx="495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8534400" y="5180013"/>
            <a:ext cx="474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477000" y="5180013"/>
            <a:ext cx="4746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6477000" y="3581400"/>
            <a:ext cx="1828800" cy="12192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620000" y="37338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 smtClean="0"/>
              <a:t>.</a:t>
            </a:r>
            <a:endParaRPr lang="en-US" sz="90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684486" y="5122410"/>
            <a:ext cx="2133600" cy="0"/>
          </a:xfrm>
          <a:prstGeom prst="line">
            <a:avLst/>
          </a:prstGeom>
          <a:ln w="28575" cmpd="sng">
            <a:solidFill>
              <a:schemeClr val="accent2">
                <a:alpha val="88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2" name="Picture 16" descr="Rule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904" t="7092" r="11091" b="13661"/>
          <a:stretch>
            <a:fillRect/>
          </a:stretch>
        </p:blipFill>
        <p:spPr bwMode="auto">
          <a:xfrm rot="-3363835">
            <a:off x="5472824" y="4612206"/>
            <a:ext cx="3686141" cy="67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297737" y="3225800"/>
            <a:ext cx="4746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4800600" y="5029200"/>
            <a:ext cx="68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C’</a:t>
            </a:r>
            <a:endParaRPr lang="en-US" sz="2800" dirty="0">
              <a:latin typeface="Calibri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rot="5400000" flipH="1" flipV="1">
            <a:off x="5753100" y="5295900"/>
            <a:ext cx="1219200" cy="8382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638800" y="5867400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A’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57200" y="2586038"/>
            <a:ext cx="426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BC’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BC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57200" y="41148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BA’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BA</a:t>
            </a:r>
          </a:p>
        </p:txBody>
      </p:sp>
      <p:sp>
        <p:nvSpPr>
          <p:cNvPr id="1056" name="TextBox 46"/>
          <p:cNvSpPr txBox="1">
            <a:spLocks noChangeArrowheads="1"/>
          </p:cNvSpPr>
          <p:nvPr/>
        </p:nvSpPr>
        <p:spPr bwMode="auto">
          <a:xfrm>
            <a:off x="1981200" y="19050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28600" y="76200"/>
            <a:ext cx="1676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TimeH" pitchFamily="34" charset="0"/>
              </a:rPr>
              <a:t>BÀI TẬP 1 </a:t>
            </a:r>
            <a:r>
              <a:rPr lang="en-US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.VnTimeH" pitchFamily="34" charset="0"/>
                <a:cs typeface="+mn-cs"/>
              </a:rPr>
              <a:t> </a:t>
            </a:r>
            <a:endParaRPr lang="en-US" b="1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.VnTimeH" pitchFamily="34" charset="0"/>
              <a:cs typeface="+mn-cs"/>
            </a:endParaRPr>
          </a:p>
        </p:txBody>
      </p:sp>
      <p:pic>
        <p:nvPicPr>
          <p:cNvPr id="19467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1" y="457200"/>
            <a:ext cx="6705600" cy="154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8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1" y="2971800"/>
            <a:ext cx="3200399" cy="1034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91161" y="2971800"/>
            <a:ext cx="171903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71" name="Picture 1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4643436"/>
            <a:ext cx="32004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TextBox 39"/>
          <p:cNvSpPr txBox="1"/>
          <p:nvPr/>
        </p:nvSpPr>
        <p:spPr>
          <a:xfrm>
            <a:off x="457200" y="22098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a)  </a:t>
            </a:r>
            <a:r>
              <a:rPr lang="en-US" sz="2400" i="1" dirty="0" err="1" smtClean="0"/>
              <a:t>Các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xem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cách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vẽ</a:t>
            </a:r>
            <a:endParaRPr lang="en-US" sz="2400" i="1" dirty="0"/>
          </a:p>
        </p:txBody>
      </p:sp>
      <p:pic>
        <p:nvPicPr>
          <p:cNvPr id="26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3412" y="4710113"/>
            <a:ext cx="171903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9" grpId="0" animBg="1"/>
      <p:bldP spid="33" grpId="0"/>
      <p:bldP spid="34" grpId="0"/>
      <p:bldP spid="36" grpId="0"/>
      <p:bldP spid="38" grpId="0"/>
      <p:bldP spid="43" grpId="0"/>
      <p:bldP spid="1056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Rectangle 26"/>
          <p:cNvSpPr>
            <a:spLocks noChangeArrowheads="1"/>
          </p:cNvSpPr>
          <p:nvPr/>
        </p:nvSpPr>
        <p:spPr bwMode="auto">
          <a:xfrm>
            <a:off x="457200" y="3810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 err="1">
                <a:solidFill>
                  <a:srgbClr val="2B2FE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2B2FE1"/>
                </a:solidFill>
                <a:latin typeface="Times New Roman" pitchFamily="18" charset="0"/>
                <a:cs typeface="Times New Roman" pitchFamily="18" charset="0"/>
              </a:rPr>
              <a:t> 6: (SGK/83)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9225" y="3352800"/>
            <a:ext cx="3305175" cy="765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014787"/>
            <a:ext cx="3487239" cy="53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4471986"/>
            <a:ext cx="4206875" cy="622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9484" y="5081587"/>
            <a:ext cx="380451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95826" y="1752600"/>
            <a:ext cx="429577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8800" y="2819400"/>
            <a:ext cx="65484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304800" y="3405187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 </a:t>
            </a:r>
            <a:r>
              <a:rPr lang="en-US" sz="2400" dirty="0" err="1" smtClean="0"/>
              <a:t>có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" y="838200"/>
            <a:ext cx="7543800" cy="121681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Box 8"/>
          <p:cNvSpPr txBox="1">
            <a:spLocks noChangeArrowheads="1"/>
          </p:cNvSpPr>
          <p:nvPr/>
        </p:nvSpPr>
        <p:spPr bwMode="auto">
          <a:xfrm>
            <a:off x="228600" y="998538"/>
            <a:ext cx="8458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xx’,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yy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’,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zz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O.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80" name="TextBox 30"/>
          <p:cNvSpPr txBox="1">
            <a:spLocks noChangeArrowheads="1"/>
          </p:cNvSpPr>
          <p:nvPr/>
        </p:nvSpPr>
        <p:spPr bwMode="auto">
          <a:xfrm>
            <a:off x="304800" y="2590800"/>
            <a:ext cx="533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u="sng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b="1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4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Ô</a:t>
            </a:r>
            <a:r>
              <a:rPr lang="en-US" sz="2400" b="1" i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Rectangle 30"/>
          <p:cNvSpPr>
            <a:spLocks noChangeArrowheads="1"/>
          </p:cNvSpPr>
          <p:nvPr/>
        </p:nvSpPr>
        <p:spPr bwMode="auto">
          <a:xfrm>
            <a:off x="609600" y="4572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7: (SGK/83) 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1676400"/>
            <a:ext cx="3138487" cy="2731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3052466"/>
            <a:ext cx="4770192" cy="995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038600"/>
            <a:ext cx="3962400" cy="69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46482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TextBox 35"/>
          <p:cNvSpPr txBox="1"/>
          <p:nvPr/>
        </p:nvSpPr>
        <p:spPr>
          <a:xfrm>
            <a:off x="2438400" y="56388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goc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304800" y="2743200"/>
          <a:ext cx="5181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5280"/>
                <a:gridCol w="1036320"/>
              </a:tblGrid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163" name="TextBox 41"/>
          <p:cNvSpPr txBox="1">
            <a:spLocks noChangeArrowheads="1"/>
          </p:cNvSpPr>
          <p:nvPr/>
        </p:nvSpPr>
        <p:spPr bwMode="auto">
          <a:xfrm>
            <a:off x="914400" y="2891135"/>
            <a:ext cx="19399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64" name="TextBox 41"/>
          <p:cNvSpPr txBox="1">
            <a:spLocks noChangeArrowheads="1"/>
          </p:cNvSpPr>
          <p:nvPr/>
        </p:nvSpPr>
        <p:spPr bwMode="auto">
          <a:xfrm>
            <a:off x="4495800" y="2895600"/>
            <a:ext cx="144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65" name="TextBox 41"/>
          <p:cNvSpPr txBox="1">
            <a:spLocks noChangeArrowheads="1"/>
          </p:cNvSpPr>
          <p:nvPr/>
        </p:nvSpPr>
        <p:spPr bwMode="auto">
          <a:xfrm>
            <a:off x="225425" y="1447800"/>
            <a:ext cx="5257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(Đ),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(S)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dối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343400" y="3581400"/>
            <a:ext cx="1143000" cy="6096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343400" y="4344988"/>
            <a:ext cx="11430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343400" y="5105400"/>
            <a:ext cx="1143000" cy="6096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343400" y="5865813"/>
            <a:ext cx="11430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648200" y="3657600"/>
            <a:ext cx="4619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105400" y="4368800"/>
            <a:ext cx="4619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648200" y="5181600"/>
            <a:ext cx="4619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181600" y="5791200"/>
            <a:ext cx="4619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33400" y="304800"/>
            <a:ext cx="3429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LUYỆN TẬP</a:t>
            </a:r>
            <a:endParaRPr lang="en-US" sz="24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8382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581400"/>
            <a:ext cx="4038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343400"/>
            <a:ext cx="364001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5129213"/>
            <a:ext cx="32004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5786438"/>
            <a:ext cx="27432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91759" y="1295400"/>
            <a:ext cx="3283839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3" grpId="0"/>
      <p:bldP spid="5164" grpId="0"/>
      <p:bldP spid="51" grpId="0" animBg="1"/>
      <p:bldP spid="52" grpId="0" animBg="1"/>
      <p:bldP spid="53" grpId="0" animBg="1"/>
      <p:bldP spid="54" grpId="0" animBg="1"/>
      <p:bldP spid="27" grpId="0"/>
      <p:bldP spid="28" grpId="0"/>
      <p:bldP spid="29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Rectangle 7"/>
          <p:cNvSpPr>
            <a:spLocks noChangeArrowheads="1"/>
          </p:cNvSpPr>
          <p:nvPr/>
        </p:nvSpPr>
        <p:spPr bwMode="auto">
          <a:xfrm>
            <a:off x="457200" y="304800"/>
            <a:ext cx="266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 err="1">
                <a:solidFill>
                  <a:srgbClr val="2B2FE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2B2FE1"/>
                </a:solidFill>
                <a:latin typeface="Times New Roman" pitchFamily="18" charset="0"/>
                <a:cs typeface="Times New Roman" pitchFamily="18" charset="0"/>
              </a:rPr>
              <a:t> 9: (SGK/83)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57" name="TextBox 41"/>
          <p:cNvSpPr txBox="1">
            <a:spLocks noChangeArrowheads="1"/>
          </p:cNvSpPr>
          <p:nvPr/>
        </p:nvSpPr>
        <p:spPr bwMode="auto">
          <a:xfrm>
            <a:off x="457200" y="9144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x’Ay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TextBox 46"/>
          <p:cNvSpPr txBox="1">
            <a:spLocks noChangeArrowheads="1"/>
          </p:cNvSpPr>
          <p:nvPr/>
        </p:nvSpPr>
        <p:spPr bwMode="auto">
          <a:xfrm>
            <a:off x="304800" y="1788940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85570"/>
            <a:ext cx="533019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304670"/>
            <a:ext cx="159760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4952370"/>
            <a:ext cx="1447800" cy="61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4266570"/>
            <a:ext cx="1598223" cy="70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4876170"/>
            <a:ext cx="15655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3600" y="2438400"/>
            <a:ext cx="3019426" cy="2782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TextBox 25"/>
          <p:cNvSpPr txBox="1"/>
          <p:nvPr/>
        </p:nvSpPr>
        <p:spPr>
          <a:xfrm>
            <a:off x="246743" y="2319548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*)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6157" grpId="0"/>
      <p:bldP spid="36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105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51816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286000" y="2209800"/>
            <a:ext cx="5562600" cy="990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đốiđỉnh</a:t>
            </a:r>
            <a:r>
              <a:rPr lang="vi-VN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Heart 11"/>
          <p:cNvSpPr/>
          <p:nvPr/>
        </p:nvSpPr>
        <p:spPr>
          <a:xfrm>
            <a:off x="3886200" y="3505200"/>
            <a:ext cx="2362200" cy="1172029"/>
          </a:xfrm>
          <a:prstGeom prst="hear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8, 10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(SGK/83)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Flowchart: Data 12"/>
          <p:cNvSpPr/>
          <p:nvPr/>
        </p:nvSpPr>
        <p:spPr>
          <a:xfrm>
            <a:off x="2514600" y="4876800"/>
            <a:ext cx="5105400" cy="1828800"/>
          </a:xfrm>
          <a:prstGeom prst="flowChartInputOutp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êke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Flowchart: Decision 13"/>
          <p:cNvSpPr/>
          <p:nvPr/>
        </p:nvSpPr>
        <p:spPr>
          <a:xfrm>
            <a:off x="1524000" y="685800"/>
            <a:ext cx="6934200" cy="10668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b="1" i="1" dirty="0" err="1" smtClean="0">
                <a:ln/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Hướng</a:t>
            </a:r>
            <a:r>
              <a:rPr lang="en-US" sz="2800" b="1" i="1" dirty="0" smtClean="0">
                <a:ln/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n/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dẫn</a:t>
            </a:r>
            <a:r>
              <a:rPr lang="en-US" sz="2800" b="1" i="1" dirty="0" smtClean="0">
                <a:ln/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n/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ln/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n/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</a:t>
            </a:r>
            <a:endParaRPr lang="en-US" sz="2800" b="1" i="1" dirty="0" smtClean="0">
              <a:ln/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2" grpId="2" animBg="1"/>
      <p:bldP spid="13" grpId="0" build="allAtOnce" animBg="1"/>
      <p:bldP spid="13" grpId="1" build="allAtOnce" animBg="1"/>
      <p:bldP spid="13" grpId="2" build="allAtOnce" animBg="1"/>
      <p:bldP spid="13" grpId="3" build="allAtOnce" animBg="1"/>
      <p:bldP spid="14" grpId="0" animBg="1"/>
      <p:bldP spid="14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679</TotalTime>
  <Words>299</Words>
  <Application>Microsoft Office PowerPoint</Application>
  <PresentationFormat>On-screen Show (4:3)</PresentationFormat>
  <Paragraphs>46</Paragraphs>
  <Slides>7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65</cp:revision>
  <dcterms:created xsi:type="dcterms:W3CDTF">2010-08-16T08:40:23Z</dcterms:created>
  <dcterms:modified xsi:type="dcterms:W3CDTF">2021-09-09T11:48:58Z</dcterms:modified>
</cp:coreProperties>
</file>