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</p:sldMasterIdLst>
  <p:sldIdLst>
    <p:sldId id="257" r:id="rId3"/>
    <p:sldId id="269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68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8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0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88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07EDA-07D5-42AF-AE17-F564304624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220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A4FF33-7749-4736-8743-EE52B27C330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09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5A9C5-F91B-4110-B10A-F443F8E24B2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610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27422-E024-4628-8816-4BD5DE6D8D5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079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66C43-0996-4C50-8C8B-1071D94057C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158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1271B-8673-402F-A515-D3FCADEC470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5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8C5046-EB8D-472A-99BA-2EE0B5FB909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830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F37C21-BF85-40DF-8903-565491E1914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5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49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0C974-550A-41E5-A57B-FD1AE79C3E4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36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91F2A-DC2D-4C75-8FE4-54EA9FDFE0E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510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3E37B0-7053-4709-B785-4888A56171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925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04166-AE3C-43BB-BA36-22EC25CA7AB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340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9E4D4D-A6F4-4AB7-A132-96465C611CE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7486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05F7C-EC64-483C-88AB-968ABE07098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1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4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1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6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3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2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5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0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02488-0276-44DA-B96E-932876432709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3D348-2C19-4F4A-ADB1-B95376987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6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47DE78-8E12-4F5B-9868-B83AEA2DAAA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5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18" Type="http://schemas.openxmlformats.org/officeDocument/2006/relationships/image" Target="../media/image28.wmf"/><Relationship Id="rId3" Type="http://schemas.openxmlformats.org/officeDocument/2006/relationships/audio" Target="../media/audio1.wav"/><Relationship Id="rId21" Type="http://schemas.openxmlformats.org/officeDocument/2006/relationships/image" Target="../media/image29.wmf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image" Target="../media/image27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6.bin"/><Relationship Id="rId4" Type="http://schemas.openxmlformats.org/officeDocument/2006/relationships/audio" Target="../media/audio2.wav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3592" y="313151"/>
            <a:ext cx="5357814" cy="588724"/>
          </a:xfrm>
          <a:solidFill>
            <a:schemeClr val="bg1"/>
          </a:solidFill>
        </p:spPr>
        <p:txBody>
          <a:bodyPr/>
          <a:lstStyle/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910" y="3652261"/>
            <a:ext cx="9180824" cy="19730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910" y="1301057"/>
            <a:ext cx="9180824" cy="203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54647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612849" y="1303947"/>
            <a:ext cx="11325859" cy="233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ỚNG DẪN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VÀ CHUẨN BỊ CHO BÀI SAU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11c,d; 12;13;15;16 SGK/12;13</a:t>
            </a:r>
          </a:p>
          <a:p>
            <a:pPr eaLnBrk="1" fontAlgn="base" hangingPunct="1">
              <a:lnSpc>
                <a:spcPct val="150000"/>
              </a:lnSpc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426425" y="4028413"/>
            <a:ext cx="106101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30238" indent="-5699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83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856087" y="2992497"/>
            <a:ext cx="8651169" cy="2907257"/>
            <a:chOff x="3696" y="868"/>
            <a:chExt cx="1962" cy="1111"/>
          </a:xfrm>
        </p:grpSpPr>
        <p:graphicFrame>
          <p:nvGraphicFramePr>
            <p:cNvPr id="5" name="Object 1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6215967"/>
                </p:ext>
              </p:extLst>
            </p:nvPr>
          </p:nvGraphicFramePr>
          <p:xfrm>
            <a:off x="3860" y="1040"/>
            <a:ext cx="482" cy="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0" name="Equation" r:id="rId3" imgW="685800" imgH="419040" progId="Equation.DSMT4">
                    <p:embed/>
                  </p:oleObj>
                </mc:Choice>
                <mc:Fallback>
                  <p:oleObj name="Equation" r:id="rId3" imgW="68580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-20000" contrast="44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" y="1040"/>
                          <a:ext cx="482" cy="4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ctangle 111"/>
            <p:cNvSpPr>
              <a:spLocks noChangeArrowheads="1"/>
            </p:cNvSpPr>
            <p:nvPr/>
          </p:nvSpPr>
          <p:spPr bwMode="auto">
            <a:xfrm>
              <a:off x="4561" y="1146"/>
              <a:ext cx="995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a, b, c, d 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</a:t>
              </a:r>
              <a:r>
                <a:rPr lang="en-US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  , (b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, d  0)</a:t>
              </a:r>
            </a:p>
          </p:txBody>
        </p:sp>
        <p:sp>
          <p:nvSpPr>
            <p:cNvPr id="7" name="Rectangle 112"/>
            <p:cNvSpPr>
              <a:spLocks noChangeArrowheads="1"/>
            </p:cNvSpPr>
            <p:nvPr/>
          </p:nvSpPr>
          <p:spPr bwMode="auto">
            <a:xfrm>
              <a:off x="3696" y="868"/>
              <a:ext cx="1951" cy="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Quy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tắc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chia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8" name="Object 1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9261628"/>
                </p:ext>
              </p:extLst>
            </p:nvPr>
          </p:nvGraphicFramePr>
          <p:xfrm>
            <a:off x="3850" y="1464"/>
            <a:ext cx="789" cy="5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1" name="Equation" r:id="rId5" imgW="1130040" imgH="419040" progId="Equation.DSMT4">
                    <p:embed/>
                  </p:oleObj>
                </mc:Choice>
                <mc:Fallback>
                  <p:oleObj name="Equation" r:id="rId5" imgW="113004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-20000" contrast="44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0" y="1464"/>
                          <a:ext cx="789" cy="5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114"/>
            <p:cNvSpPr>
              <a:spLocks noChangeArrowheads="1"/>
            </p:cNvSpPr>
            <p:nvPr/>
          </p:nvSpPr>
          <p:spPr bwMode="auto">
            <a:xfrm>
              <a:off x="4694" y="1592"/>
              <a:ext cx="95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a, b, c, d 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Z </a:t>
              </a:r>
              <a:r>
                <a:rPr lang="en-US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, (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b, c, d  0)</a:t>
              </a:r>
            </a:p>
          </p:txBody>
        </p:sp>
        <p:sp>
          <p:nvSpPr>
            <p:cNvPr id="10" name="Rectangle 115"/>
            <p:cNvSpPr>
              <a:spLocks noChangeArrowheads="1"/>
            </p:cNvSpPr>
            <p:nvPr/>
          </p:nvSpPr>
          <p:spPr bwMode="auto">
            <a:xfrm>
              <a:off x="3712" y="868"/>
              <a:ext cx="1946" cy="1111"/>
            </a:xfrm>
            <a:prstGeom prst="rect">
              <a:avLst/>
            </a:prstGeom>
            <a:noFill/>
            <a:ln w="9525">
              <a:solidFill>
                <a:srgbClr val="99FF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604" y="563520"/>
            <a:ext cx="9578606" cy="197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1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4" name="Rectangle 82"/>
          <p:cNvSpPr>
            <a:spLocks noChangeArrowheads="1"/>
          </p:cNvSpPr>
          <p:nvPr/>
        </p:nvSpPr>
        <p:spPr bwMode="auto">
          <a:xfrm>
            <a:off x="2605414" y="138854"/>
            <a:ext cx="653858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§</a:t>
            </a:r>
            <a:r>
              <a:rPr lang="en-US" altLang="ja-JP" sz="3600" b="1" dirty="0">
                <a:solidFill>
                  <a:srgbClr val="00206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3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NHÂN, CHIA SỐ HỮU TỈ</a:t>
            </a:r>
          </a:p>
        </p:txBody>
      </p:sp>
      <p:sp>
        <p:nvSpPr>
          <p:cNvPr id="8282" name="Text Box 90"/>
          <p:cNvSpPr txBox="1">
            <a:spLocks noChangeArrowheads="1"/>
          </p:cNvSpPr>
          <p:nvPr/>
        </p:nvSpPr>
        <p:spPr bwMode="auto">
          <a:xfrm>
            <a:off x="675483" y="874713"/>
            <a:ext cx="4756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284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136689"/>
              </p:ext>
            </p:extLst>
          </p:nvPr>
        </p:nvGraphicFramePr>
        <p:xfrm>
          <a:off x="2168525" y="2409673"/>
          <a:ext cx="3029776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6" name="Equation" r:id="rId3" imgW="1041120" imgH="419040" progId="Equation.DSMT4">
                  <p:embed/>
                </p:oleObj>
              </mc:Choice>
              <mc:Fallback>
                <p:oleObj name="Equation" r:id="rId3" imgW="10411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2409673"/>
                        <a:ext cx="3029776" cy="9572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85" name="Rectangle 93"/>
          <p:cNvSpPr>
            <a:spLocks noChangeArrowheads="1"/>
          </p:cNvSpPr>
          <p:nvPr/>
        </p:nvSpPr>
        <p:spPr bwMode="auto">
          <a:xfrm>
            <a:off x="5366402" y="2589213"/>
            <a:ext cx="3268344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b, c, d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Z (b, d  0)</a:t>
            </a:r>
          </a:p>
        </p:txBody>
      </p:sp>
      <p:grpSp>
        <p:nvGrpSpPr>
          <p:cNvPr id="8296" name="Group 104"/>
          <p:cNvGrpSpPr>
            <a:grpSpLocks/>
          </p:cNvGrpSpPr>
          <p:nvPr/>
        </p:nvGrpSpPr>
        <p:grpSpPr bwMode="auto">
          <a:xfrm>
            <a:off x="2028825" y="1493839"/>
            <a:ext cx="4319588" cy="917576"/>
            <a:chOff x="0" y="1168"/>
            <a:chExt cx="2721" cy="578"/>
          </a:xfrm>
        </p:grpSpPr>
        <p:sp>
          <p:nvSpPr>
            <p:cNvPr id="3107" name="Rectangle 101"/>
            <p:cNvSpPr>
              <a:spLocks noChangeArrowheads="1"/>
            </p:cNvSpPr>
            <p:nvPr/>
          </p:nvSpPr>
          <p:spPr bwMode="auto">
            <a:xfrm>
              <a:off x="0" y="1342"/>
              <a:ext cx="2721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x =       , y =      ta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3108" name="Object 10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29415318"/>
                </p:ext>
              </p:extLst>
            </p:nvPr>
          </p:nvGraphicFramePr>
          <p:xfrm>
            <a:off x="817" y="1168"/>
            <a:ext cx="237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7" name="Equation" r:id="rId5" imgW="152280" imgH="419040" progId="Equation.DSMT4">
                    <p:embed/>
                  </p:oleObj>
                </mc:Choice>
                <mc:Fallback>
                  <p:oleObj name="Equation" r:id="rId5" imgW="15228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7" y="1168"/>
                          <a:ext cx="237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9" name="Object 10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2229650"/>
                </p:ext>
              </p:extLst>
            </p:nvPr>
          </p:nvGraphicFramePr>
          <p:xfrm>
            <a:off x="1474" y="1168"/>
            <a:ext cx="239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8" name="Equation" r:id="rId7" imgW="152280" imgH="419040" progId="Equation.DSMT4">
                    <p:embed/>
                  </p:oleObj>
                </mc:Choice>
                <mc:Fallback>
                  <p:oleObj name="Equation" r:id="rId7" imgW="15228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1168"/>
                          <a:ext cx="239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97" name="Rectangle 105"/>
          <p:cNvSpPr>
            <a:spLocks noChangeArrowheads="1"/>
          </p:cNvSpPr>
          <p:nvPr/>
        </p:nvSpPr>
        <p:spPr bwMode="auto">
          <a:xfrm>
            <a:off x="326699" y="3851928"/>
            <a:ext cx="158591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8298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723305"/>
              </p:ext>
            </p:extLst>
          </p:nvPr>
        </p:nvGraphicFramePr>
        <p:xfrm>
          <a:off x="2136775" y="4634350"/>
          <a:ext cx="15176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" name="Equation" r:id="rId9" imgW="596880" imgH="419040" progId="Equation.DSMT4">
                  <p:embed/>
                </p:oleObj>
              </mc:Choice>
              <mc:Fallback>
                <p:oleObj name="Equation" r:id="rId9" imgW="5968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4634350"/>
                        <a:ext cx="151765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9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246901"/>
              </p:ext>
            </p:extLst>
          </p:nvPr>
        </p:nvGraphicFramePr>
        <p:xfrm>
          <a:off x="3763090" y="4600573"/>
          <a:ext cx="13001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" name="Equation" r:id="rId11" imgW="507960" imgH="419040" progId="Equation.DSMT4">
                  <p:embed/>
                </p:oleObj>
              </mc:Choice>
              <mc:Fallback>
                <p:oleObj name="Equation" r:id="rId11" imgW="5079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090" y="4600573"/>
                        <a:ext cx="130016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00" name="Object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351618"/>
              </p:ext>
            </p:extLst>
          </p:nvPr>
        </p:nvGraphicFramePr>
        <p:xfrm>
          <a:off x="5018407" y="4589543"/>
          <a:ext cx="190817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" name="Equation" r:id="rId13" imgW="761760" imgH="419040" progId="Equation.DSMT4">
                  <p:embed/>
                </p:oleObj>
              </mc:Choice>
              <mc:Fallback>
                <p:oleObj name="Equation" r:id="rId13" imgW="7617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407" y="4589543"/>
                        <a:ext cx="1908175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11" name="Text Box 119"/>
          <p:cNvSpPr txBox="1">
            <a:spLocks noChangeArrowheads="1"/>
          </p:cNvSpPr>
          <p:nvPr/>
        </p:nvSpPr>
        <p:spPr bwMode="auto">
          <a:xfrm>
            <a:off x="1487487" y="1484313"/>
            <a:ext cx="574676" cy="677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</a:p>
        </p:txBody>
      </p:sp>
      <p:graphicFrame>
        <p:nvGraphicFramePr>
          <p:cNvPr id="8312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758020"/>
              </p:ext>
            </p:extLst>
          </p:nvPr>
        </p:nvGraphicFramePr>
        <p:xfrm>
          <a:off x="2136775" y="3582990"/>
          <a:ext cx="147637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" name="Equation" r:id="rId15" imgW="583920" imgH="419040" progId="Equation.DSMT4">
                  <p:embed/>
                </p:oleObj>
              </mc:Choice>
              <mc:Fallback>
                <p:oleObj name="Equation" r:id="rId15" imgW="5839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3582990"/>
                        <a:ext cx="1476375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3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306891"/>
              </p:ext>
            </p:extLst>
          </p:nvPr>
        </p:nvGraphicFramePr>
        <p:xfrm>
          <a:off x="3621881" y="3675500"/>
          <a:ext cx="187325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" name="Equation" r:id="rId17" imgW="749160" imgH="419040" progId="Equation.DSMT4">
                  <p:embed/>
                </p:oleObj>
              </mc:Choice>
              <mc:Fallback>
                <p:oleObj name="Equation" r:id="rId17" imgW="749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881" y="3675500"/>
                        <a:ext cx="1873250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4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69388"/>
              </p:ext>
            </p:extLst>
          </p:nvPr>
        </p:nvGraphicFramePr>
        <p:xfrm>
          <a:off x="2203926" y="5683524"/>
          <a:ext cx="190817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" name="Equation" r:id="rId19" imgW="761760" imgH="419040" progId="Equation.DSMT4">
                  <p:embed/>
                </p:oleObj>
              </mc:Choice>
              <mc:Fallback>
                <p:oleObj name="Equation" r:id="rId19" imgW="7617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926" y="5683524"/>
                        <a:ext cx="1908175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5" name="Object 1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459325"/>
              </p:ext>
            </p:extLst>
          </p:nvPr>
        </p:nvGraphicFramePr>
        <p:xfrm>
          <a:off x="4149725" y="5664032"/>
          <a:ext cx="481012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" name="Equation" r:id="rId21" imgW="1955520" imgH="419040" progId="Equation.DSMT4">
                  <p:embed/>
                </p:oleObj>
              </mc:Choice>
              <mc:Fallback>
                <p:oleObj name="Equation" r:id="rId21" imgW="19555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5664032"/>
                        <a:ext cx="4810125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68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750"/>
                                        <p:tgtEl>
                                          <p:spTgt spid="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500"/>
                                        <p:tgtEl>
                                          <p:spTgt spid="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500"/>
                                        <p:tgtEl>
                                          <p:spTgt spid="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75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75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75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750"/>
                                        <p:tgtEl>
                                          <p:spTgt spid="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74" grpId="0"/>
      <p:bldP spid="8282" grpId="0"/>
      <p:bldP spid="8285" grpId="0"/>
      <p:bldP spid="8297" grpId="0"/>
      <p:bldP spid="83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4" name="Rectangle 82"/>
          <p:cNvSpPr>
            <a:spLocks noChangeArrowheads="1"/>
          </p:cNvSpPr>
          <p:nvPr/>
        </p:nvSpPr>
        <p:spPr bwMode="auto">
          <a:xfrm>
            <a:off x="2942902" y="96045"/>
            <a:ext cx="627625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§</a:t>
            </a:r>
            <a:r>
              <a:rPr lang="en-US" altLang="ja-JP" sz="3600" b="1" dirty="0">
                <a:solidFill>
                  <a:srgbClr val="00206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3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NHÂN, CHIA SỐ HỮU TỈ</a:t>
            </a:r>
          </a:p>
        </p:txBody>
      </p:sp>
      <p:sp>
        <p:nvSpPr>
          <p:cNvPr id="8282" name="Text Box 90"/>
          <p:cNvSpPr txBox="1">
            <a:spLocks noChangeArrowheads="1"/>
          </p:cNvSpPr>
          <p:nvPr/>
        </p:nvSpPr>
        <p:spPr bwMode="auto">
          <a:xfrm>
            <a:off x="675483" y="874713"/>
            <a:ext cx="4756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8342" name="Group 150"/>
          <p:cNvGrpSpPr>
            <a:grpSpLocks/>
          </p:cNvGrpSpPr>
          <p:nvPr/>
        </p:nvGrpSpPr>
        <p:grpSpPr bwMode="auto">
          <a:xfrm>
            <a:off x="803276" y="1531939"/>
            <a:ext cx="6462713" cy="2970313"/>
            <a:chOff x="3990" y="867"/>
            <a:chExt cx="4071" cy="1987"/>
          </a:xfrm>
        </p:grpSpPr>
        <p:sp>
          <p:nvSpPr>
            <p:cNvPr id="3096" name="Rectangle 126"/>
            <p:cNvSpPr>
              <a:spLocks noChangeArrowheads="1"/>
            </p:cNvSpPr>
            <p:nvPr/>
          </p:nvSpPr>
          <p:spPr bwMode="auto">
            <a:xfrm>
              <a:off x="3990" y="867"/>
              <a:ext cx="2835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hữu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lang="en-US" alt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097" name="Rectangle 127"/>
            <p:cNvSpPr>
              <a:spLocks noChangeArrowheads="1"/>
            </p:cNvSpPr>
            <p:nvPr/>
          </p:nvSpPr>
          <p:spPr bwMode="auto">
            <a:xfrm>
              <a:off x="4001" y="1205"/>
              <a:ext cx="1293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hoán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098" name="Rectangle 128"/>
            <p:cNvSpPr>
              <a:spLocks noChangeArrowheads="1"/>
            </p:cNvSpPr>
            <p:nvPr/>
          </p:nvSpPr>
          <p:spPr bwMode="auto">
            <a:xfrm>
              <a:off x="4001" y="1633"/>
              <a:ext cx="1293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- Kết hợp:</a:t>
              </a:r>
              <a:endPara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099" name="Rectangle 129"/>
            <p:cNvSpPr>
              <a:spLocks noChangeArrowheads="1"/>
            </p:cNvSpPr>
            <p:nvPr/>
          </p:nvSpPr>
          <p:spPr bwMode="auto">
            <a:xfrm>
              <a:off x="3990" y="2092"/>
              <a:ext cx="1293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- Nhân với 1:</a:t>
              </a:r>
              <a:endPara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100" name="Rectangle 130"/>
            <p:cNvSpPr>
              <a:spLocks noChangeArrowheads="1"/>
            </p:cNvSpPr>
            <p:nvPr/>
          </p:nvSpPr>
          <p:spPr bwMode="auto">
            <a:xfrm>
              <a:off x="4001" y="2580"/>
              <a:ext cx="4060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8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phối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ối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sp>
        <p:nvSpPr>
          <p:cNvPr id="8335" name="Rectangle 143"/>
          <p:cNvSpPr>
            <a:spLocks noChangeArrowheads="1"/>
          </p:cNvSpPr>
          <p:nvPr/>
        </p:nvSpPr>
        <p:spPr bwMode="auto">
          <a:xfrm>
            <a:off x="5123657" y="1519248"/>
            <a:ext cx="2893001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y, z 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Q ta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</p:txBody>
      </p:sp>
      <p:sp>
        <p:nvSpPr>
          <p:cNvPr id="8336" name="Rectangle 144"/>
          <p:cNvSpPr>
            <a:spLocks noChangeArrowheads="1"/>
          </p:cNvSpPr>
          <p:nvPr/>
        </p:nvSpPr>
        <p:spPr bwMode="auto">
          <a:xfrm>
            <a:off x="2873377" y="2009583"/>
            <a:ext cx="172878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y.x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337" name="Rectangle 145"/>
          <p:cNvSpPr>
            <a:spLocks noChangeArrowheads="1"/>
          </p:cNvSpPr>
          <p:nvPr/>
        </p:nvSpPr>
        <p:spPr bwMode="auto">
          <a:xfrm>
            <a:off x="2693195" y="2639310"/>
            <a:ext cx="2484438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(x.y).z = x.(y.z)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338" name="Rectangle 146"/>
          <p:cNvSpPr>
            <a:spLocks noChangeArrowheads="1"/>
          </p:cNvSpPr>
          <p:nvPr/>
        </p:nvSpPr>
        <p:spPr bwMode="auto">
          <a:xfrm>
            <a:off x="2801146" y="3309936"/>
            <a:ext cx="237648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x.1 = 1.x = x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341" name="Rectangle 149"/>
          <p:cNvSpPr>
            <a:spLocks noChangeArrowheads="1"/>
          </p:cNvSpPr>
          <p:nvPr/>
        </p:nvSpPr>
        <p:spPr bwMode="auto">
          <a:xfrm>
            <a:off x="7265989" y="4067277"/>
            <a:ext cx="3313112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x.(y + z) = x.y + x.z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13" t="67934" r="59524" b="5019"/>
          <a:stretch/>
        </p:blipFill>
        <p:spPr>
          <a:xfrm>
            <a:off x="9031264" y="4778678"/>
            <a:ext cx="2655518" cy="12275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26" t="40801" r="8095" b="34163"/>
          <a:stretch/>
        </p:blipFill>
        <p:spPr>
          <a:xfrm>
            <a:off x="4213476" y="4860098"/>
            <a:ext cx="2436313" cy="106471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3" t="24012" r="69010" b="61850"/>
          <a:stretch/>
        </p:blipFill>
        <p:spPr>
          <a:xfrm>
            <a:off x="475457" y="4860098"/>
            <a:ext cx="2743201" cy="60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04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5" grpId="0"/>
      <p:bldP spid="8336" grpId="0"/>
      <p:bldP spid="8337" grpId="0"/>
      <p:bldP spid="8338" grpId="0"/>
      <p:bldP spid="83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34"/>
          <p:cNvSpPr txBox="1">
            <a:spLocks noChangeArrowheads="1"/>
          </p:cNvSpPr>
          <p:nvPr/>
        </p:nvSpPr>
        <p:spPr bwMode="auto">
          <a:xfrm>
            <a:off x="741680" y="413703"/>
            <a:ext cx="4756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Chia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31" name="Rectangle 36"/>
          <p:cNvSpPr>
            <a:spLocks noChangeArrowheads="1"/>
          </p:cNvSpPr>
          <p:nvPr/>
        </p:nvSpPr>
        <p:spPr bwMode="auto">
          <a:xfrm>
            <a:off x="1762759" y="1409384"/>
            <a:ext cx="5532121" cy="460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      , y =        (y ≠0) 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5132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721344"/>
              </p:ext>
            </p:extLst>
          </p:nvPr>
        </p:nvGraphicFramePr>
        <p:xfrm>
          <a:off x="3375977" y="1067564"/>
          <a:ext cx="4318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3" imgW="152280" imgH="419040" progId="Equation.DSMT4">
                  <p:embed/>
                </p:oleObj>
              </mc:Choice>
              <mc:Fallback>
                <p:oleObj name="Equation" r:id="rId3" imgW="152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977" y="1067564"/>
                        <a:ext cx="4318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815667"/>
              </p:ext>
            </p:extLst>
          </p:nvPr>
        </p:nvGraphicFramePr>
        <p:xfrm>
          <a:off x="4711858" y="1069150"/>
          <a:ext cx="43656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5" imgW="152280" imgH="419040" progId="Equation.DSMT4">
                  <p:embed/>
                </p:oleObj>
              </mc:Choice>
              <mc:Fallback>
                <p:oleObj name="Equation" r:id="rId5" imgW="152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858" y="1069150"/>
                        <a:ext cx="436563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823667"/>
              </p:ext>
            </p:extLst>
          </p:nvPr>
        </p:nvGraphicFramePr>
        <p:xfrm>
          <a:off x="1505431" y="2058396"/>
          <a:ext cx="41783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Equation" r:id="rId7" imgW="1536480" imgH="419040" progId="Equation.DSMT4">
                  <p:embed/>
                </p:oleObj>
              </mc:Choice>
              <mc:Fallback>
                <p:oleObj name="Equation" r:id="rId7" imgW="15364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5431" y="2058396"/>
                        <a:ext cx="4178300" cy="10144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40"/>
          <p:cNvSpPr>
            <a:spLocks noChangeArrowheads="1"/>
          </p:cNvSpPr>
          <p:nvPr/>
        </p:nvSpPr>
        <p:spPr bwMode="auto">
          <a:xfrm>
            <a:off x="5772150" y="2286118"/>
            <a:ext cx="4001770" cy="58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b, c, d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Z (b, c, d  0)</a:t>
            </a:r>
          </a:p>
        </p:txBody>
      </p:sp>
      <p:sp>
        <p:nvSpPr>
          <p:cNvPr id="78889" name="Text Box 41"/>
          <p:cNvSpPr txBox="1">
            <a:spLocks noChangeArrowheads="1"/>
          </p:cNvSpPr>
          <p:nvPr/>
        </p:nvSpPr>
        <p:spPr bwMode="auto">
          <a:xfrm>
            <a:off x="1257936" y="1087121"/>
            <a:ext cx="59087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</a:p>
        </p:txBody>
      </p:sp>
      <p:sp>
        <p:nvSpPr>
          <p:cNvPr id="5137" name="Rectangle 42"/>
          <p:cNvSpPr>
            <a:spLocks noChangeArrowheads="1"/>
          </p:cNvSpPr>
          <p:nvPr/>
        </p:nvSpPr>
        <p:spPr bwMode="auto">
          <a:xfrm>
            <a:off x="1233172" y="3940856"/>
            <a:ext cx="1630623" cy="568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7889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457114"/>
              </p:ext>
            </p:extLst>
          </p:nvPr>
        </p:nvGraphicFramePr>
        <p:xfrm>
          <a:off x="2685415" y="3730919"/>
          <a:ext cx="22447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9" imgW="850680" imgH="419040" progId="Equation.DSMT4">
                  <p:embed/>
                </p:oleObj>
              </mc:Choice>
              <mc:Fallback>
                <p:oleObj name="Equation" r:id="rId9" imgW="8506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5415" y="3730919"/>
                        <a:ext cx="2244725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92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46022"/>
              </p:ext>
            </p:extLst>
          </p:nvPr>
        </p:nvGraphicFramePr>
        <p:xfrm>
          <a:off x="4930140" y="3730919"/>
          <a:ext cx="350996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Equation" r:id="rId11" imgW="1346040" imgH="419040" progId="Equation.DSMT4">
                  <p:embed/>
                </p:oleObj>
              </mc:Choice>
              <mc:Fallback>
                <p:oleObj name="Equation" r:id="rId11" imgW="13460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140" y="3730919"/>
                        <a:ext cx="350996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773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75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75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75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78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75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75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/>
      <p:bldP spid="5135" grpId="0"/>
      <p:bldP spid="78889" grpId="0"/>
      <p:bldP spid="51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3113088" y="645009"/>
            <a:ext cx="6848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endParaRPr lang="en-US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7086601" y="4953001"/>
            <a:ext cx="511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83922"/>
              </p:ext>
            </p:extLst>
          </p:nvPr>
        </p:nvGraphicFramePr>
        <p:xfrm>
          <a:off x="2817312" y="3288082"/>
          <a:ext cx="1295400" cy="92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" name="Equation" r:id="rId5" imgW="457200" imgH="431800" progId="Equation.3">
                  <p:embed/>
                </p:oleObj>
              </mc:Choice>
              <mc:Fallback>
                <p:oleObj name="Equation" r:id="rId5" imgW="457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312" y="3288082"/>
                        <a:ext cx="1295400" cy="92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808819"/>
              </p:ext>
            </p:extLst>
          </p:nvPr>
        </p:nvGraphicFramePr>
        <p:xfrm>
          <a:off x="2719701" y="4457297"/>
          <a:ext cx="990600" cy="871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9" name="Equation" r:id="rId7" imgW="368140" imgH="431613" progId="Equation.3">
                  <p:embed/>
                </p:oleObj>
              </mc:Choice>
              <mc:Fallback>
                <p:oleObj name="Equation" r:id="rId7" imgW="36814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701" y="4457297"/>
                        <a:ext cx="990600" cy="8717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236788" y="5715001"/>
            <a:ext cx="46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7097953" y="566559"/>
            <a:ext cx="1041981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8238" name="Group 46"/>
          <p:cNvGrpSpPr>
            <a:grpSpLocks/>
          </p:cNvGrpSpPr>
          <p:nvPr/>
        </p:nvGrpSpPr>
        <p:grpSpPr bwMode="auto">
          <a:xfrm>
            <a:off x="7707553" y="579565"/>
            <a:ext cx="2091490" cy="885399"/>
            <a:chOff x="3792" y="134"/>
            <a:chExt cx="1389" cy="816"/>
          </a:xfrm>
        </p:grpSpPr>
        <p:sp>
          <p:nvSpPr>
            <p:cNvPr id="21538" name="Rectangle 16"/>
            <p:cNvSpPr>
              <a:spLocks noChangeArrowheads="1"/>
            </p:cNvSpPr>
            <p:nvPr/>
          </p:nvSpPr>
          <p:spPr bwMode="auto">
            <a:xfrm>
              <a:off x="4320" y="269"/>
              <a:ext cx="861" cy="6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3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000">
                  <a:latin typeface="Times New Roman" panose="02020603050405020304" pitchFamily="18" charset="0"/>
                  <a:cs typeface="Times New Roman" panose="02020603050405020304" pitchFamily="18" charset="0"/>
                </a:rPr>
                <a:t>: (-2)</a:t>
              </a:r>
              <a:endParaRPr lang="en-US" altLang="en-US" sz="40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39" name="Object 7"/>
            <p:cNvGraphicFramePr>
              <a:graphicFrameLocks noChangeAspect="1"/>
            </p:cNvGraphicFramePr>
            <p:nvPr/>
          </p:nvGraphicFramePr>
          <p:xfrm>
            <a:off x="3792" y="134"/>
            <a:ext cx="508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0" name="Equation" r:id="rId9" imgW="266469" imgH="431425" progId="Equation.3">
                    <p:embed/>
                  </p:oleObj>
                </mc:Choice>
                <mc:Fallback>
                  <p:oleObj name="Equation" r:id="rId9" imgW="266469" imgH="43142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134"/>
                          <a:ext cx="508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2209800" y="4627564"/>
            <a:ext cx="596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grpSp>
        <p:nvGrpSpPr>
          <p:cNvPr id="8243" name="Group 51"/>
          <p:cNvGrpSpPr>
            <a:grpSpLocks/>
          </p:cNvGrpSpPr>
          <p:nvPr/>
        </p:nvGrpSpPr>
        <p:grpSpPr bwMode="auto">
          <a:xfrm>
            <a:off x="7543801" y="3618673"/>
            <a:ext cx="1928813" cy="987932"/>
            <a:chOff x="3792" y="2098"/>
            <a:chExt cx="1215" cy="816"/>
          </a:xfrm>
        </p:grpSpPr>
        <p:graphicFrame>
          <p:nvGraphicFramePr>
            <p:cNvPr id="21535" name="Object 6"/>
            <p:cNvGraphicFramePr>
              <a:graphicFrameLocks noChangeAspect="1"/>
            </p:cNvGraphicFramePr>
            <p:nvPr/>
          </p:nvGraphicFramePr>
          <p:xfrm>
            <a:off x="3792" y="2098"/>
            <a:ext cx="508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1" name="Equation" r:id="rId11" imgW="266469" imgH="431425" progId="Equation.3">
                    <p:embed/>
                  </p:oleObj>
                </mc:Choice>
                <mc:Fallback>
                  <p:oleObj name="Equation" r:id="rId11" imgW="266469" imgH="43142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2098"/>
                          <a:ext cx="508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36" name="Rectangle 24"/>
            <p:cNvSpPr>
              <a:spLocks noChangeArrowheads="1"/>
            </p:cNvSpPr>
            <p:nvPr/>
          </p:nvSpPr>
          <p:spPr bwMode="auto">
            <a:xfrm>
              <a:off x="4194" y="2142"/>
              <a:ext cx="334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.</a:t>
              </a:r>
              <a:r>
                <a:rPr lang="en-US" altLang="en-US" sz="13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37" name="Object 5"/>
            <p:cNvGraphicFramePr>
              <a:graphicFrameLocks noChangeAspect="1"/>
            </p:cNvGraphicFramePr>
            <p:nvPr/>
          </p:nvGraphicFramePr>
          <p:xfrm>
            <a:off x="4513" y="2137"/>
            <a:ext cx="494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2" name="Equation" r:id="rId12" imgW="253890" imgH="393529" progId="Equation.3">
                    <p:embed/>
                  </p:oleObj>
                </mc:Choice>
                <mc:Fallback>
                  <p:oleObj name="Equation" r:id="rId12" imgW="253890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3" y="2137"/>
                          <a:ext cx="494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209800" y="3463926"/>
            <a:ext cx="596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702782"/>
              </p:ext>
            </p:extLst>
          </p:nvPr>
        </p:nvGraphicFramePr>
        <p:xfrm>
          <a:off x="7467601" y="4996622"/>
          <a:ext cx="2543175" cy="940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Equation" r:id="rId14" imgW="939800" imgH="457200" progId="Equation.3">
                  <p:embed/>
                </p:oleObj>
              </mc:Choice>
              <mc:Fallback>
                <p:oleObj name="Equation" r:id="rId14" imgW="939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1" y="4996622"/>
                        <a:ext cx="2543175" cy="9407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457200" y="1795542"/>
            <a:ext cx="1447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6858000" y="2270126"/>
            <a:ext cx="1098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grpSp>
        <p:nvGrpSpPr>
          <p:cNvPr id="8242" name="Group 50"/>
          <p:cNvGrpSpPr>
            <a:grpSpLocks/>
          </p:cNvGrpSpPr>
          <p:nvPr/>
        </p:nvGrpSpPr>
        <p:grpSpPr bwMode="auto">
          <a:xfrm>
            <a:off x="7467600" y="2253423"/>
            <a:ext cx="2171700" cy="1046047"/>
            <a:chOff x="3744" y="1238"/>
            <a:chExt cx="1368" cy="864"/>
          </a:xfrm>
        </p:grpSpPr>
        <p:sp>
          <p:nvSpPr>
            <p:cNvPr id="21533" name="Rectangle 38"/>
            <p:cNvSpPr>
              <a:spLocks noChangeArrowheads="1"/>
            </p:cNvSpPr>
            <p:nvPr/>
          </p:nvSpPr>
          <p:spPr bwMode="auto">
            <a:xfrm>
              <a:off x="4320" y="1461"/>
              <a:ext cx="7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3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000">
                  <a:latin typeface="Times New Roman" panose="02020603050405020304" pitchFamily="18" charset="0"/>
                  <a:cs typeface="Times New Roman" panose="02020603050405020304" pitchFamily="18" charset="0"/>
                </a:rPr>
                <a:t>: (-2)</a:t>
              </a:r>
              <a:endParaRPr lang="en-US" altLang="en-US" sz="40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34" name="Object 40"/>
            <p:cNvGraphicFramePr>
              <a:graphicFrameLocks noChangeAspect="1"/>
            </p:cNvGraphicFramePr>
            <p:nvPr/>
          </p:nvGraphicFramePr>
          <p:xfrm>
            <a:off x="3744" y="1238"/>
            <a:ext cx="538" cy="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4" name="Equation" r:id="rId16" imgW="266469" imgH="431425" progId="Equation.3">
                    <p:embed/>
                  </p:oleObj>
                </mc:Choice>
                <mc:Fallback>
                  <p:oleObj name="Equation" r:id="rId16" imgW="266469" imgH="43142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1238"/>
                          <a:ext cx="538" cy="8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7086601" y="3641726"/>
            <a:ext cx="511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grpSp>
        <p:nvGrpSpPr>
          <p:cNvPr id="8237" name="Group 45"/>
          <p:cNvGrpSpPr>
            <a:grpSpLocks/>
          </p:cNvGrpSpPr>
          <p:nvPr/>
        </p:nvGrpSpPr>
        <p:grpSpPr bwMode="auto">
          <a:xfrm>
            <a:off x="3907078" y="689004"/>
            <a:ext cx="2318358" cy="918090"/>
            <a:chOff x="720" y="252"/>
            <a:chExt cx="1584" cy="843"/>
          </a:xfrm>
        </p:grpSpPr>
        <p:graphicFrame>
          <p:nvGraphicFramePr>
            <p:cNvPr id="21531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45866543"/>
                </p:ext>
              </p:extLst>
            </p:nvPr>
          </p:nvGraphicFramePr>
          <p:xfrm>
            <a:off x="1392" y="252"/>
            <a:ext cx="912" cy="8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5" name="Equation" r:id="rId17" imgW="508000" imgH="469900" progId="Equation.3">
                    <p:embed/>
                  </p:oleObj>
                </mc:Choice>
                <mc:Fallback>
                  <p:oleObj name="Equation" r:id="rId17" imgW="508000" imgH="4699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252"/>
                          <a:ext cx="912" cy="8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32" name="Text Box 42"/>
            <p:cNvSpPr txBox="1">
              <a:spLocks noChangeArrowheads="1"/>
            </p:cNvSpPr>
            <p:nvPr/>
          </p:nvSpPr>
          <p:spPr bwMode="auto">
            <a:xfrm>
              <a:off x="720" y="257"/>
              <a:ext cx="720" cy="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4000" dirty="0" smtClean="0">
                  <a:latin typeface="Times New Roman" panose="02020603050405020304" pitchFamily="18" charset="0"/>
                </a:rPr>
                <a:t>3,5.</a:t>
              </a:r>
              <a:endParaRPr lang="en-US" altLang="en-US" sz="4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8235" name="Rectangle 43"/>
          <p:cNvSpPr>
            <a:spLocks noChangeArrowheads="1"/>
          </p:cNvSpPr>
          <p:nvPr/>
        </p:nvSpPr>
        <p:spPr bwMode="auto">
          <a:xfrm>
            <a:off x="2057401" y="2286001"/>
            <a:ext cx="620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grpSp>
        <p:nvGrpSpPr>
          <p:cNvPr id="8239" name="Group 47"/>
          <p:cNvGrpSpPr>
            <a:grpSpLocks/>
          </p:cNvGrpSpPr>
          <p:nvPr/>
        </p:nvGrpSpPr>
        <p:grpSpPr bwMode="auto">
          <a:xfrm>
            <a:off x="2590801" y="2142306"/>
            <a:ext cx="2609288" cy="1104061"/>
            <a:chOff x="672" y="1132"/>
            <a:chExt cx="1637" cy="922"/>
          </a:xfrm>
        </p:grpSpPr>
        <p:graphicFrame>
          <p:nvGraphicFramePr>
            <p:cNvPr id="21529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6694522"/>
                </p:ext>
              </p:extLst>
            </p:nvPr>
          </p:nvGraphicFramePr>
          <p:xfrm>
            <a:off x="1312" y="1132"/>
            <a:ext cx="997" cy="9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6" name="Equation" r:id="rId19" imgW="508000" imgH="469900" progId="Equation.3">
                    <p:embed/>
                  </p:oleObj>
                </mc:Choice>
                <mc:Fallback>
                  <p:oleObj name="Equation" r:id="rId19" imgW="508000" imgH="4699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2" y="1132"/>
                          <a:ext cx="997" cy="9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30" name="Text Box 44"/>
            <p:cNvSpPr txBox="1">
              <a:spLocks noChangeArrowheads="1"/>
            </p:cNvSpPr>
            <p:nvPr/>
          </p:nvSpPr>
          <p:spPr bwMode="auto">
            <a:xfrm>
              <a:off x="672" y="1320"/>
              <a:ext cx="720" cy="5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3,5 .</a:t>
              </a:r>
            </a:p>
          </p:txBody>
        </p:sp>
      </p:grpSp>
      <p:grpSp>
        <p:nvGrpSpPr>
          <p:cNvPr id="8241" name="Group 49"/>
          <p:cNvGrpSpPr>
            <a:grpSpLocks/>
          </p:cNvGrpSpPr>
          <p:nvPr/>
        </p:nvGrpSpPr>
        <p:grpSpPr bwMode="auto">
          <a:xfrm>
            <a:off x="2708275" y="5441409"/>
            <a:ext cx="1055688" cy="849912"/>
            <a:chOff x="746" y="3475"/>
            <a:chExt cx="665" cy="702"/>
          </a:xfrm>
        </p:grpSpPr>
        <p:graphicFrame>
          <p:nvGraphicFramePr>
            <p:cNvPr id="21527" name="Object 8"/>
            <p:cNvGraphicFramePr>
              <a:graphicFrameLocks noChangeAspect="1"/>
            </p:cNvGraphicFramePr>
            <p:nvPr/>
          </p:nvGraphicFramePr>
          <p:xfrm>
            <a:off x="1052" y="3475"/>
            <a:ext cx="359" cy="7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7" name="Equation" r:id="rId20" imgW="215806" imgH="431613" progId="Equation.3">
                    <p:embed/>
                  </p:oleObj>
                </mc:Choice>
                <mc:Fallback>
                  <p:oleObj name="Equation" r:id="rId20" imgW="215806" imgH="4316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2" y="3475"/>
                          <a:ext cx="359" cy="7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28" name="Text Box 48"/>
            <p:cNvSpPr txBox="1">
              <a:spLocks noChangeArrowheads="1"/>
            </p:cNvSpPr>
            <p:nvPr/>
          </p:nvSpPr>
          <p:spPr bwMode="auto">
            <a:xfrm>
              <a:off x="746" y="3639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-4</a:t>
              </a:r>
            </a:p>
          </p:txBody>
        </p:sp>
      </p:grp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1392720" y="466831"/>
            <a:ext cx="1676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245" name="Oval 53"/>
          <p:cNvSpPr>
            <a:spLocks noChangeArrowheads="1"/>
          </p:cNvSpPr>
          <p:nvPr/>
        </p:nvSpPr>
        <p:spPr bwMode="auto">
          <a:xfrm>
            <a:off x="729883" y="46355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98700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25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250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25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25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25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25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250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25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25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25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25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25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25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/>
      <p:bldP spid="8210" grpId="0"/>
      <p:bldP spid="8214" grpId="0"/>
      <p:bldP spid="8215" grpId="0"/>
      <p:bldP spid="8217" grpId="0"/>
      <p:bldP spid="8231" grpId="0"/>
      <p:bldP spid="8233" grpId="0"/>
      <p:bldP spid="8235" grpId="0"/>
      <p:bldP spid="8244" grpId="0"/>
      <p:bldP spid="82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320676"/>
            <a:ext cx="1752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Chú ý: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369477"/>
              </p:ext>
            </p:extLst>
          </p:nvPr>
        </p:nvGraphicFramePr>
        <p:xfrm>
          <a:off x="3235961" y="2449513"/>
          <a:ext cx="4857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4" imgW="165028" imgH="457002" progId="Equation.3">
                  <p:embed/>
                </p:oleObj>
              </mc:Choice>
              <mc:Fallback>
                <p:oleObj name="Equation" r:id="rId4" imgW="165028" imgH="4570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961" y="2449513"/>
                        <a:ext cx="4857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871697" y="1184097"/>
            <a:ext cx="1051591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(y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0),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y,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811464" y="2732140"/>
            <a:ext cx="19800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x : y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07450"/>
              </p:ext>
            </p:extLst>
          </p:nvPr>
        </p:nvGraphicFramePr>
        <p:xfrm>
          <a:off x="2857500" y="4845330"/>
          <a:ext cx="1276089" cy="1248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6" imgW="431613" imgH="418918" progId="Equation.3">
                  <p:embed/>
                </p:oleObj>
              </mc:Choice>
              <mc:Fallback>
                <p:oleObj name="Equation" r:id="rId6" imgW="431613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4845330"/>
                        <a:ext cx="1276089" cy="12481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315619" y="5110847"/>
            <a:ext cx="35189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-4,16 : 10,25</a:t>
            </a:r>
            <a:endParaRPr lang="en-US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517732" y="3911146"/>
            <a:ext cx="810433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dirty="0" err="1" smtClean="0">
                <a:latin typeface="Times New Roman" panose="02020603050405020304" pitchFamily="18" charset="0"/>
              </a:rPr>
              <a:t>Tỉ</a:t>
            </a:r>
            <a:r>
              <a:rPr lang="en-US" altLang="en-US" sz="36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hai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</a:rPr>
              <a:t> -4,16 </a:t>
            </a:r>
            <a:r>
              <a:rPr lang="en-US" altLang="en-US" sz="3600" dirty="0" err="1">
                <a:latin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smtClean="0">
                <a:latin typeface="Times New Roman" panose="02020603050405020304" pitchFamily="18" charset="0"/>
              </a:rPr>
              <a:t>8,25 </a:t>
            </a:r>
            <a:r>
              <a:rPr lang="en-US" altLang="en-US" sz="3600" dirty="0" err="1" smtClean="0">
                <a:latin typeface="Times New Roman" panose="02020603050405020304" pitchFamily="18" charset="0"/>
              </a:rPr>
              <a:t>được</a:t>
            </a:r>
            <a:r>
              <a:rPr lang="en-US" altLang="en-US" sz="36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09600" y="3886201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>
                <a:solidFill>
                  <a:srgbClr val="800080"/>
                </a:solidFill>
                <a:latin typeface="Times New Roman" panose="02020603050405020304" pitchFamily="18" charset="0"/>
              </a:rPr>
              <a:t>Ví dụ:</a:t>
            </a:r>
          </a:p>
        </p:txBody>
      </p:sp>
    </p:spTree>
    <p:extLst>
      <p:ext uri="{BB962C8B-B14F-4D97-AF65-F5344CB8AC3E}">
        <p14:creationId xmlns:p14="http://schemas.microsoft.com/office/powerpoint/2010/main" val="37880963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75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75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75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75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75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75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75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4" grpId="0"/>
      <p:bldP spid="9225" grpId="0"/>
      <p:bldP spid="9226" grpId="0"/>
      <p:bldP spid="9227" grpId="0"/>
      <p:bldP spid="92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53" y="710498"/>
            <a:ext cx="11362566" cy="423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9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58141" y="226061"/>
            <a:ext cx="29546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	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080761" y="1317626"/>
            <a:ext cx="735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en-US" altLang="en-US" sz="4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290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192671"/>
              </p:ext>
            </p:extLst>
          </p:nvPr>
        </p:nvGraphicFramePr>
        <p:xfrm>
          <a:off x="2479040" y="1290321"/>
          <a:ext cx="2971800" cy="701675"/>
        </p:xfrm>
        <a:graphic>
          <a:graphicData uri="http://schemas.openxmlformats.org/drawingml/2006/table">
            <a:tbl>
              <a:tblPr/>
              <a:tblGrid>
                <a:gridCol w="1485900"/>
                <a:gridCol w="1485900"/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 10,5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endParaRPr kumimoji="0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356834"/>
              </p:ext>
            </p:extLst>
          </p:nvPr>
        </p:nvGraphicFramePr>
        <p:xfrm>
          <a:off x="1821816" y="999809"/>
          <a:ext cx="823913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0" name="Equation" r:id="rId3" imgW="279279" imgH="431613" progId="Equation.3">
                  <p:embed/>
                </p:oleObj>
              </mc:Choice>
              <mc:Fallback>
                <p:oleObj name="Equation" r:id="rId3" imgW="27927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816" y="999809"/>
                        <a:ext cx="823913" cy="1277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1183640" y="1137921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00"/>
                </a:solidFill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10291" name="Group 51"/>
          <p:cNvGrpSpPr>
            <a:grpSpLocks/>
          </p:cNvGrpSpPr>
          <p:nvPr/>
        </p:nvGrpSpPr>
        <p:grpSpPr bwMode="auto">
          <a:xfrm>
            <a:off x="6617336" y="1104900"/>
            <a:ext cx="2968625" cy="1295400"/>
            <a:chOff x="1058" y="2744"/>
            <a:chExt cx="1870" cy="816"/>
          </a:xfrm>
        </p:grpSpPr>
        <p:graphicFrame>
          <p:nvGraphicFramePr>
            <p:cNvPr id="23563" name="Object 11"/>
            <p:cNvGraphicFramePr>
              <a:graphicFrameLocks noChangeAspect="1"/>
            </p:cNvGraphicFramePr>
            <p:nvPr/>
          </p:nvGraphicFramePr>
          <p:xfrm>
            <a:off x="1058" y="2744"/>
            <a:ext cx="749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1" name="Equation" r:id="rId5" imgW="431613" imgH="469696" progId="Equation.3">
                    <p:embed/>
                  </p:oleObj>
                </mc:Choice>
                <mc:Fallback>
                  <p:oleObj name="Equation" r:id="rId5" imgW="431613" imgH="46969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8" y="2744"/>
                          <a:ext cx="749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64" name="Text Box 45"/>
            <p:cNvSpPr txBox="1">
              <a:spLocks noChangeArrowheads="1"/>
            </p:cNvSpPr>
            <p:nvPr/>
          </p:nvSpPr>
          <p:spPr bwMode="auto">
            <a:xfrm>
              <a:off x="1824" y="2926"/>
              <a:ext cx="110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000000"/>
                  </a:solidFill>
                  <a:latin typeface="Times New Roman" panose="02020603050405020304" pitchFamily="18" charset="0"/>
                </a:rPr>
                <a:t>: 12</a:t>
              </a:r>
            </a:p>
          </p:txBody>
        </p:sp>
      </p:grp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73050" y="2382073"/>
            <a:ext cx="239899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altLang="en-US" b="1" dirty="0">
              <a:latin typeface="Times New Roman" panose="02020603050405020304" pitchFamily="18" charset="0"/>
            </a:endParaRPr>
          </a:p>
          <a:p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1552114" y="4634630"/>
            <a:ext cx="6518275" cy="1279786"/>
            <a:chOff x="982" y="816"/>
            <a:chExt cx="4106" cy="918"/>
          </a:xfrm>
        </p:grpSpPr>
        <p:graphicFrame>
          <p:nvGraphicFramePr>
            <p:cNvPr id="13" name="Object 8"/>
            <p:cNvGraphicFramePr>
              <a:graphicFrameLocks noChangeAspect="1"/>
            </p:cNvGraphicFramePr>
            <p:nvPr/>
          </p:nvGraphicFramePr>
          <p:xfrm>
            <a:off x="982" y="816"/>
            <a:ext cx="3504" cy="9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2" name="Equation" r:id="rId7" imgW="1778000" imgH="469900" progId="Equation.3">
                    <p:embed/>
                  </p:oleObj>
                </mc:Choice>
                <mc:Fallback>
                  <p:oleObj name="Equation" r:id="rId7" imgW="1778000" imgH="4699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" y="816"/>
                          <a:ext cx="3504" cy="9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486" y="1008"/>
              <a:ext cx="28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altLang="en-US" sz="40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5" name="Object 7"/>
            <p:cNvGraphicFramePr>
              <a:graphicFrameLocks noChangeAspect="1"/>
            </p:cNvGraphicFramePr>
            <p:nvPr/>
          </p:nvGraphicFramePr>
          <p:xfrm>
            <a:off x="4678" y="864"/>
            <a:ext cx="41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3" name="Equation" r:id="rId9" imgW="228501" imgH="431613" progId="Equation.3">
                    <p:embed/>
                  </p:oleObj>
                </mc:Choice>
                <mc:Fallback>
                  <p:oleObj name="Equation" r:id="rId9" imgW="228501" imgH="4316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8" y="864"/>
                          <a:ext cx="41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6072506" y="3214368"/>
            <a:ext cx="735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1564640" y="2980986"/>
            <a:ext cx="3044938" cy="1187449"/>
            <a:chOff x="1030" y="1824"/>
            <a:chExt cx="1930" cy="912"/>
          </a:xfrm>
        </p:grpSpPr>
        <p:graphicFrame>
          <p:nvGraphicFramePr>
            <p:cNvPr id="18" name="Object 6"/>
            <p:cNvGraphicFramePr>
              <a:graphicFrameLocks noChangeAspect="1"/>
            </p:cNvGraphicFramePr>
            <p:nvPr/>
          </p:nvGraphicFramePr>
          <p:xfrm>
            <a:off x="1030" y="1824"/>
            <a:ext cx="324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4" name="Equation" r:id="rId11" imgW="152334" imgH="431613" progId="Equation.3">
                    <p:embed/>
                  </p:oleObj>
                </mc:Choice>
                <mc:Fallback>
                  <p:oleObj name="Equation" r:id="rId11" imgW="152334" imgH="4316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0" y="1824"/>
                          <a:ext cx="324" cy="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1270" y="2062"/>
              <a:ext cx="62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altLang="en-US" sz="4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</a:t>
              </a:r>
              <a:endParaRPr lang="en-US" altLang="en-US" sz="40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1983637"/>
                </p:ext>
              </p:extLst>
            </p:nvPr>
          </p:nvGraphicFramePr>
          <p:xfrm>
            <a:off x="1787" y="1836"/>
            <a:ext cx="1173" cy="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5" name="Equation" r:id="rId13" imgW="596880" imgH="457200" progId="Equation.DSMT4">
                    <p:embed/>
                  </p:oleObj>
                </mc:Choice>
                <mc:Fallback>
                  <p:oleObj name="Equation" r:id="rId13" imgW="59688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7" y="1836"/>
                          <a:ext cx="1173" cy="8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858202" y="4907418"/>
            <a:ext cx="706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endParaRPr lang="en-US" altLang="en-US" sz="4000" dirty="0">
              <a:latin typeface="Times New Roman" panose="02020603050405020304" pitchFamily="18" charset="0"/>
            </a:endParaRPr>
          </a:p>
        </p:txBody>
      </p:sp>
      <p:grpSp>
        <p:nvGrpSpPr>
          <p:cNvPr id="22" name="Group 18"/>
          <p:cNvGrpSpPr>
            <a:grpSpLocks/>
          </p:cNvGrpSpPr>
          <p:nvPr/>
        </p:nvGrpSpPr>
        <p:grpSpPr bwMode="auto">
          <a:xfrm>
            <a:off x="6696863" y="3006038"/>
            <a:ext cx="3887630" cy="1300162"/>
            <a:chOff x="982" y="2928"/>
            <a:chExt cx="2570" cy="928"/>
          </a:xfrm>
        </p:grpSpPr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982" y="2928"/>
            <a:ext cx="1968" cy="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6" name="Equation" r:id="rId15" imgW="990170" imgH="469696" progId="Equation.3">
                    <p:embed/>
                  </p:oleObj>
                </mc:Choice>
                <mc:Fallback>
                  <p:oleObj name="Equation" r:id="rId15" imgW="990170" imgH="46969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" y="2928"/>
                          <a:ext cx="1968" cy="9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ctangle 14"/>
            <p:cNvSpPr>
              <a:spLocks noChangeArrowheads="1"/>
            </p:cNvSpPr>
            <p:nvPr/>
          </p:nvSpPr>
          <p:spPr bwMode="auto">
            <a:xfrm>
              <a:off x="2849" y="3168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I-Times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- 30</a:t>
              </a:r>
              <a:endParaRPr lang="en-US" altLang="en-US" sz="4000">
                <a:latin typeface="Times New Roman" panose="02020603050405020304" pitchFamily="18" charset="0"/>
              </a:endParaRPr>
            </a:p>
          </p:txBody>
        </p:sp>
      </p:grp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873125" y="309372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anose="02020603050405020304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38384349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6" grpId="0"/>
      <p:bldP spid="10284" grpId="0"/>
      <p:bldP spid="11" grpId="0"/>
      <p:bldP spid="16" grpId="0"/>
      <p:bldP spid="21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424</Words>
  <Application>Microsoft Office PowerPoint</Application>
  <PresentationFormat>Custom</PresentationFormat>
  <Paragraphs>69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Default Design</vt:lpstr>
      <vt:lpstr>Equation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Windows User</dc:creator>
  <cp:lastModifiedBy>DELL</cp:lastModifiedBy>
  <cp:revision>28</cp:revision>
  <dcterms:created xsi:type="dcterms:W3CDTF">2021-09-07T04:03:08Z</dcterms:created>
  <dcterms:modified xsi:type="dcterms:W3CDTF">2021-09-13T04:21:57Z</dcterms:modified>
</cp:coreProperties>
</file>