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2135-3668-4272-9C77-4E425F632AA2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5D44-9C8E-4D96-8C83-C6673BE38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4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2135-3668-4272-9C77-4E425F632AA2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5D44-9C8E-4D96-8C83-C6673BE38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604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2135-3668-4272-9C77-4E425F632AA2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5D44-9C8E-4D96-8C83-C6673BE38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69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2135-3668-4272-9C77-4E425F632AA2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5D44-9C8E-4D96-8C83-C6673BE38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291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2135-3668-4272-9C77-4E425F632AA2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5D44-9C8E-4D96-8C83-C6673BE38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049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2135-3668-4272-9C77-4E425F632AA2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5D44-9C8E-4D96-8C83-C6673BE38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48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2135-3668-4272-9C77-4E425F632AA2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5D44-9C8E-4D96-8C83-C6673BE38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281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2135-3668-4272-9C77-4E425F632AA2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5D44-9C8E-4D96-8C83-C6673BE38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11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2135-3668-4272-9C77-4E425F632AA2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5D44-9C8E-4D96-8C83-C6673BE38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470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2135-3668-4272-9C77-4E425F632AA2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5D44-9C8E-4D96-8C83-C6673BE38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4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E2135-3668-4272-9C77-4E425F632AA2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95D44-9C8E-4D96-8C83-C6673BE38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52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E2135-3668-4272-9C77-4E425F632AA2}" type="datetimeFigureOut">
              <a:rPr lang="en-US" smtClean="0"/>
              <a:t>05/09/2021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95D44-9C8E-4D96-8C83-C6673BE38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98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Relationship Id="rId22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606425" y="342900"/>
            <a:ext cx="762317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alt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HD </a:t>
            </a:r>
            <a:r>
              <a:rPr lang="en-US" altLang="en-US" sz="2800" b="1" dirty="0" smtClean="0">
                <a:solidFill>
                  <a:srgbClr val="C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LUYỆN </a:t>
            </a:r>
            <a:r>
              <a:rPr lang="en-US" altLang="en-US" sz="2800" b="1" dirty="0">
                <a:solidFill>
                  <a:srgbClr val="C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TẬP </a:t>
            </a:r>
            <a:r>
              <a:rPr lang="en-US" alt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NHÂN, CHIA SỐ HỮU TỈ</a:t>
            </a: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214746" y="1085850"/>
            <a:ext cx="3733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alt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alt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alt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9674" name="Rectangle 42"/>
          <p:cNvSpPr>
            <a:spLocks noChangeArrowheads="1"/>
          </p:cNvSpPr>
          <p:nvPr/>
        </p:nvSpPr>
        <p:spPr bwMode="auto">
          <a:xfrm>
            <a:off x="304800" y="3799285"/>
            <a:ext cx="7308850" cy="296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en-US" sz="2400" b="1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2400300"/>
            <a:ext cx="48752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, chia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Font typeface="Arial" charset="0"/>
              <a:buChar char="•"/>
            </a:pP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/>
          </a:p>
        </p:txBody>
      </p:sp>
      <p:sp>
        <p:nvSpPr>
          <p:cNvPr id="24" name="Rectangle 42"/>
          <p:cNvSpPr>
            <a:spLocks noChangeArrowheads="1"/>
          </p:cNvSpPr>
          <p:nvPr/>
        </p:nvSpPr>
        <p:spPr bwMode="auto">
          <a:xfrm>
            <a:off x="606425" y="1794868"/>
            <a:ext cx="3352800" cy="296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</a:pP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en-US" sz="2400" b="1" i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alt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en-US" sz="2400" b="1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74374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9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" dur="500"/>
                                        <p:tgtEl>
                                          <p:spTgt spid="696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74" grpId="0"/>
      <p:bldP spid="69674" grpId="1"/>
      <p:bldP spid="24" grpId="0"/>
      <p:bldP spid="2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71438" y="60722"/>
            <a:ext cx="81581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2.Vận </a:t>
            </a:r>
            <a:r>
              <a:rPr lang="en-US" alt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alt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alt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en-US" sz="28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142875" y="666751"/>
            <a:ext cx="20526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3076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525804"/>
              </p:ext>
            </p:extLst>
          </p:nvPr>
        </p:nvGraphicFramePr>
        <p:xfrm>
          <a:off x="2101850" y="423862"/>
          <a:ext cx="1677988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3" name="Equation" r:id="rId3" imgW="698400" imgH="393480" progId="Equation.DSMT4">
                  <p:embed/>
                </p:oleObj>
              </mc:Choice>
              <mc:Fallback>
                <p:oleObj name="Equation" r:id="rId3" imgW="698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-20000" contrast="44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423862"/>
                        <a:ext cx="1677988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4908320"/>
              </p:ext>
            </p:extLst>
          </p:nvPr>
        </p:nvGraphicFramePr>
        <p:xfrm>
          <a:off x="6110289" y="423862"/>
          <a:ext cx="2530475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4" name="Equation" r:id="rId5" imgW="1054080" imgH="393480" progId="Equation.DSMT4">
                  <p:embed/>
                </p:oleObj>
              </mc:Choice>
              <mc:Fallback>
                <p:oleObj name="Equation" r:id="rId5" imgW="1054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-20000" contrast="44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0289" y="423862"/>
                        <a:ext cx="2530475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076961"/>
              </p:ext>
            </p:extLst>
          </p:nvPr>
        </p:nvGraphicFramePr>
        <p:xfrm>
          <a:off x="539751" y="1263253"/>
          <a:ext cx="4511675" cy="851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5" name="Equation" r:id="rId7" imgW="1879560" imgH="431640" progId="Equation.DSMT4">
                  <p:embed/>
                </p:oleObj>
              </mc:Choice>
              <mc:Fallback>
                <p:oleObj name="Equation" r:id="rId7" imgW="18795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-20000" contrast="44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1" y="1263253"/>
                        <a:ext cx="4511675" cy="8512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0" name="Text Box 5"/>
          <p:cNvSpPr txBox="1">
            <a:spLocks noChangeArrowheads="1"/>
          </p:cNvSpPr>
          <p:nvPr/>
        </p:nvSpPr>
        <p:spPr bwMode="auto">
          <a:xfrm>
            <a:off x="179388" y="2333626"/>
            <a:ext cx="26638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Bài 2: Tìm x biết:</a:t>
            </a:r>
          </a:p>
        </p:txBody>
      </p:sp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5373636"/>
              </p:ext>
            </p:extLst>
          </p:nvPr>
        </p:nvGraphicFramePr>
        <p:xfrm>
          <a:off x="3181351" y="2119312"/>
          <a:ext cx="2074863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6" name="Equation" r:id="rId9" imgW="863280" imgH="393480" progId="Equation.DSMT4">
                  <p:embed/>
                </p:oleObj>
              </mc:Choice>
              <mc:Fallback>
                <p:oleObj name="Equation" r:id="rId9" imgW="863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-20000" contrast="44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351" y="2119312"/>
                        <a:ext cx="2074863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4060066"/>
              </p:ext>
            </p:extLst>
          </p:nvPr>
        </p:nvGraphicFramePr>
        <p:xfrm>
          <a:off x="6013450" y="2085975"/>
          <a:ext cx="1955800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7" name="Equation" r:id="rId11" imgW="812520" imgH="393480" progId="Equation.DSMT4">
                  <p:embed/>
                </p:oleObj>
              </mc:Choice>
              <mc:Fallback>
                <p:oleObj name="Equation" r:id="rId11" imgW="8125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lum bright="-20000" contrast="44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3450" y="2085975"/>
                        <a:ext cx="1955800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431102"/>
              </p:ext>
            </p:extLst>
          </p:nvPr>
        </p:nvGraphicFramePr>
        <p:xfrm>
          <a:off x="6327775" y="3190875"/>
          <a:ext cx="1555750" cy="3500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8" name="Equation" r:id="rId13" imgW="647640" imgH="177480" progId="Equation.DSMT4">
                  <p:embed/>
                </p:oleObj>
              </mc:Choice>
              <mc:Fallback>
                <p:oleObj name="Equation" r:id="rId13" imgW="647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lum bright="-20000" contrast="44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7775" y="3190875"/>
                        <a:ext cx="1555750" cy="3500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5" name="Text Box 5"/>
          <p:cNvSpPr txBox="1">
            <a:spLocks noChangeArrowheads="1"/>
          </p:cNvSpPr>
          <p:nvPr/>
        </p:nvSpPr>
        <p:spPr bwMode="auto">
          <a:xfrm>
            <a:off x="71438" y="3924300"/>
            <a:ext cx="899636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?         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344956"/>
              </p:ext>
            </p:extLst>
          </p:nvPr>
        </p:nvGraphicFramePr>
        <p:xfrm>
          <a:off x="1752600" y="3863578"/>
          <a:ext cx="2579688" cy="613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9" name="Equation" r:id="rId15" imgW="1358640" imgH="393480" progId="Equation.DSMT4">
                  <p:embed/>
                </p:oleObj>
              </mc:Choice>
              <mc:Fallback>
                <p:oleObj name="Equation" r:id="rId15" imgW="13586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lum bright="-20000" contrast="44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863578"/>
                        <a:ext cx="2579688" cy="6131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2040403"/>
              </p:ext>
            </p:extLst>
          </p:nvPr>
        </p:nvGraphicFramePr>
        <p:xfrm>
          <a:off x="1143001" y="4400550"/>
          <a:ext cx="352425" cy="7358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0" name="Equation" r:id="rId17" imgW="164880" imgH="419040" progId="Equation.DSMT4">
                  <p:embed/>
                </p:oleObj>
              </mc:Choice>
              <mc:Fallback>
                <p:oleObj name="Equation" r:id="rId17" imgW="1648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lum bright="-20000" contrast="44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1" y="4400550"/>
                        <a:ext cx="352425" cy="7358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3511056"/>
              </p:ext>
            </p:extLst>
          </p:nvPr>
        </p:nvGraphicFramePr>
        <p:xfrm>
          <a:off x="4052888" y="402431"/>
          <a:ext cx="1738312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1" name="Equation" r:id="rId19" imgW="723600" imgH="393480" progId="Equation.DSMT4">
                  <p:embed/>
                </p:oleObj>
              </mc:Choice>
              <mc:Fallback>
                <p:oleObj name="Equation" r:id="rId19" imgW="723600" imgH="393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lum bright="-20000" contrast="44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2888" y="402431"/>
                        <a:ext cx="1738312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054850"/>
              </p:ext>
            </p:extLst>
          </p:nvPr>
        </p:nvGraphicFramePr>
        <p:xfrm>
          <a:off x="3181351" y="3028950"/>
          <a:ext cx="2379663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2" name="Equation" r:id="rId21" imgW="990360" imgH="393480" progId="Equation.DSMT4">
                  <p:embed/>
                </p:oleObj>
              </mc:Choice>
              <mc:Fallback>
                <p:oleObj name="Equation" r:id="rId21" imgW="99036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lum bright="-20000" contrast="44000"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351" y="3028950"/>
                        <a:ext cx="2379663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4107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93</Words>
  <Application>Microsoft Office PowerPoint</Application>
  <PresentationFormat>On-screen Show (16:9)</PresentationFormat>
  <Paragraphs>12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MS PGothic</vt:lpstr>
      <vt:lpstr>Arial</vt:lpstr>
      <vt:lpstr>Calibri</vt:lpstr>
      <vt:lpstr>Symbol</vt:lpstr>
      <vt:lpstr>Times New Roman</vt:lpstr>
      <vt:lpstr>Office Theme</vt:lpstr>
      <vt:lpstr>Equation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gc</dc:creator>
  <cp:lastModifiedBy>Admin</cp:lastModifiedBy>
  <cp:revision>17</cp:revision>
  <dcterms:created xsi:type="dcterms:W3CDTF">2021-08-30T02:12:37Z</dcterms:created>
  <dcterms:modified xsi:type="dcterms:W3CDTF">2021-09-05T00:40:07Z</dcterms:modified>
</cp:coreProperties>
</file>