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821" y="-2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7E3E-E1F0-49F7-A32B-E10BB54ADF83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BBFA-EE5B-4570-B0D4-7648CFA0A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83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7E3E-E1F0-49F7-A32B-E10BB54ADF83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BBFA-EE5B-4570-B0D4-7648CFA0A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445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7E3E-E1F0-49F7-A32B-E10BB54ADF83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BBFA-EE5B-4570-B0D4-7648CFA0A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1313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5BD3D-5BED-474D-86B5-25CA12ECCB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6110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7E3E-E1F0-49F7-A32B-E10BB54ADF83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BBFA-EE5B-4570-B0D4-7648CFA0A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4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7E3E-E1F0-49F7-A32B-E10BB54ADF83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BBFA-EE5B-4570-B0D4-7648CFA0A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187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7E3E-E1F0-49F7-A32B-E10BB54ADF83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BBFA-EE5B-4570-B0D4-7648CFA0A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60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7E3E-E1F0-49F7-A32B-E10BB54ADF83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BBFA-EE5B-4570-B0D4-7648CFA0A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922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7E3E-E1F0-49F7-A32B-E10BB54ADF83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BBFA-EE5B-4570-B0D4-7648CFA0A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93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7E3E-E1F0-49F7-A32B-E10BB54ADF83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BBFA-EE5B-4570-B0D4-7648CFA0A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969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7E3E-E1F0-49F7-A32B-E10BB54ADF83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BBFA-EE5B-4570-B0D4-7648CFA0A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254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C7E3E-E1F0-49F7-A32B-E10BB54ADF83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BBFA-EE5B-4570-B0D4-7648CFA0A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59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C7E3E-E1F0-49F7-A32B-E10BB54ADF83}" type="datetimeFigureOut">
              <a:rPr lang="en-US" smtClean="0"/>
              <a:t>9/3/2021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BBBFA-EE5B-4570-B0D4-7648CFA0A0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986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3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Microsoft_Word_97_-_2003_Document1.doc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Word_97_-_2003_Document2.doc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Text Box 5"/>
          <p:cNvSpPr txBox="1">
            <a:spLocks noChangeArrowheads="1"/>
          </p:cNvSpPr>
          <p:nvPr/>
        </p:nvSpPr>
        <p:spPr bwMode="auto">
          <a:xfrm>
            <a:off x="114300" y="1142999"/>
            <a:ext cx="8915400" cy="216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5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altLang="en-US" sz="5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vi-VN" altLang="en-US" sz="5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5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HÌNH THANG </a:t>
            </a:r>
            <a:r>
              <a:rPr lang="en-US" altLang="en-US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CÂN</a:t>
            </a:r>
            <a:endParaRPr lang="vi-VN" altLang="en-US" sz="54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vi-VN" altLang="en-US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(Phần chuẩn bị của học sinh)</a:t>
            </a:r>
            <a:endParaRPr lang="en-US" altLang="en-US" sz="5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8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21248" y="-220169"/>
            <a:ext cx="9942513" cy="745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2" name="Object 10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5181600" y="2209800"/>
          <a:ext cx="3368675" cy="2185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Visio" r:id="rId4" imgW="3418713" imgH="2218563" progId="Visio.Drawing.11">
                  <p:embed/>
                </p:oleObj>
              </mc:Choice>
              <mc:Fallback>
                <p:oleObj name="Visio" r:id="rId4" imgW="3418713" imgH="2218563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209800"/>
                        <a:ext cx="3368675" cy="2185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152400" y="1066800"/>
            <a:ext cx="50387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vi-VN" alt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vi-VN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x, y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ABCD?</a:t>
            </a:r>
          </a:p>
        </p:txBody>
      </p:sp>
      <p:graphicFrame>
        <p:nvGraphicFramePr>
          <p:cNvPr id="3083" name="Object 5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6731000" y="5395913"/>
          <a:ext cx="3276600" cy="216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Document" r:id="rId6" imgW="6208166" imgH="4094683" progId="Word.Document.8">
                  <p:embed/>
                </p:oleObj>
              </mc:Choice>
              <mc:Fallback>
                <p:oleObj name="Document" r:id="rId6" imgW="6208166" imgH="409468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0" y="5395913"/>
                        <a:ext cx="3276600" cy="2160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174812" y="5190565"/>
            <a:ext cx="50387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vi-VN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alt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 thang trên có điểm gì đặc biệt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alt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1393825" y="187606"/>
            <a:ext cx="58991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vi-VN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HOÀN THÀNH BÀI TẬP</a:t>
            </a:r>
            <a:endParaRPr lang="en-US" alt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40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5148" y="-264713"/>
            <a:ext cx="9942513" cy="745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Text Box 12"/>
          <p:cNvSpPr txBox="1">
            <a:spLocks noChangeArrowheads="1"/>
          </p:cNvSpPr>
          <p:nvPr/>
        </p:nvSpPr>
        <p:spPr bwMode="auto">
          <a:xfrm>
            <a:off x="1393825" y="187606"/>
            <a:ext cx="58991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vi-VN" alt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Nghiên cứu bài mới</a:t>
            </a:r>
            <a:endParaRPr lang="en-US" alt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 Box 15"/>
          <p:cNvSpPr txBox="1">
            <a:spLocks noChangeArrowheads="1"/>
          </p:cNvSpPr>
          <p:nvPr/>
        </p:nvSpPr>
        <p:spPr bwMode="auto">
          <a:xfrm>
            <a:off x="35859" y="1219200"/>
            <a:ext cx="8382000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vi-VN" altLang="en-US" sz="2400" b="1" dirty="0" smtClean="0">
                <a:latin typeface="Times New Roman" pitchFamily="18" charset="0"/>
                <a:cs typeface="Times New Roman" pitchFamily="18" charset="0"/>
              </a:rPr>
              <a:t>TRẢ LỜI CÁC CÂU HỎI SAU:</a:t>
            </a:r>
          </a:p>
          <a:p>
            <a:pPr>
              <a:spcBef>
                <a:spcPct val="50000"/>
              </a:spcBef>
            </a:pPr>
            <a:r>
              <a:rPr lang="vi-VN" alt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Định nghĩa hình thang cân?</a:t>
            </a:r>
          </a:p>
          <a:p>
            <a:pPr>
              <a:spcBef>
                <a:spcPct val="50000"/>
              </a:spcBef>
            </a:pPr>
            <a:endParaRPr lang="vi-VN" alt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vi-VN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 vẽ hình thang cân</a:t>
            </a:r>
          </a:p>
          <a:p>
            <a:pPr>
              <a:spcBef>
                <a:spcPct val="50000"/>
              </a:spcBef>
            </a:pPr>
            <a:endParaRPr lang="vi-VN" alt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vi-VN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 thang cân</a:t>
            </a:r>
            <a:r>
              <a:rPr lang="vi-VN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 những đặc điểm gì?</a:t>
            </a:r>
          </a:p>
          <a:p>
            <a:pPr>
              <a:spcBef>
                <a:spcPct val="50000"/>
              </a:spcBef>
            </a:pPr>
            <a:endParaRPr lang="vi-VN" alt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vi-VN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 thế nào để chứng minh một </a:t>
            </a:r>
            <a:r>
              <a:rPr lang="vi-VN" alt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tứ giác </a:t>
            </a:r>
            <a:r>
              <a:rPr lang="vi-VN" altLang="en-US" sz="2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 hình thang cân?</a:t>
            </a:r>
          </a:p>
          <a:p>
            <a:pPr>
              <a:spcBef>
                <a:spcPct val="50000"/>
              </a:spcBef>
            </a:pPr>
            <a:endParaRPr lang="vi-VN" altLang="en-US" sz="24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alt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alt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83" name="Object 5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6731000" y="5395913"/>
          <a:ext cx="3276600" cy="2160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Document" r:id="rId4" imgW="6208166" imgH="4094683" progId="Word.Document.8">
                  <p:embed/>
                </p:oleObj>
              </mc:Choice>
              <mc:Fallback>
                <p:oleObj name="Document" r:id="rId4" imgW="6208166" imgH="4094683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0" y="5395913"/>
                        <a:ext cx="3276600" cy="2160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62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89</Words>
  <Application>Microsoft Office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Office Theme</vt:lpstr>
      <vt:lpstr>Visio</vt:lpstr>
      <vt:lpstr>Document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Moc</dc:creator>
  <cp:lastModifiedBy>Moc</cp:lastModifiedBy>
  <cp:revision>2</cp:revision>
  <dcterms:created xsi:type="dcterms:W3CDTF">2021-09-03T05:29:29Z</dcterms:created>
  <dcterms:modified xsi:type="dcterms:W3CDTF">2021-09-03T05:41:23Z</dcterms:modified>
</cp:coreProperties>
</file>