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notesMasterIdLst>
    <p:notesMasterId r:id="rId8"/>
  </p:notesMasterIdLst>
  <p:sldIdLst>
    <p:sldId id="292" r:id="rId2"/>
    <p:sldId id="294" r:id="rId3"/>
    <p:sldId id="273" r:id="rId4"/>
    <p:sldId id="295" r:id="rId5"/>
    <p:sldId id="296" r:id="rId6"/>
    <p:sldId id="28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B7ECFF"/>
    <a:srgbClr val="FFFF66"/>
    <a:srgbClr val="CC0099"/>
    <a:srgbClr val="8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9" autoAdjust="0"/>
    <p:restoredTop sz="93896" autoAdjust="0"/>
  </p:normalViewPr>
  <p:slideViewPr>
    <p:cSldViewPr>
      <p:cViewPr varScale="1">
        <p:scale>
          <a:sx n="70" d="100"/>
          <a:sy n="70" d="100"/>
        </p:scale>
        <p:origin x="101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gif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gif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gif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gif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gif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g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97D14F-B44A-4219-ADBC-A71C352AFDAA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4831CEC5-89DE-42AE-A263-C881B82CA272}">
      <dgm:prSet phldrT="[Text]" custT="1"/>
      <dgm:spPr/>
      <dgm:t>
        <a:bodyPr/>
        <a:lstStyle/>
        <a:p>
          <a:pPr algn="ctr"/>
          <a:r>
            <a:rPr lang="en-US" sz="3600" dirty="0" err="1" smtClean="0">
              <a:solidFill>
                <a:srgbClr val="0000FF"/>
              </a:solidFill>
              <a:latin typeface="BigApple" pitchFamily="2" charset="0"/>
              <a:cs typeface="Times New Roman" panose="02020603050405020304" pitchFamily="18" charset="0"/>
            </a:rPr>
            <a:t>Chuẩn</a:t>
          </a:r>
          <a:r>
            <a:rPr lang="en-US" sz="3600" dirty="0" smtClean="0">
              <a:solidFill>
                <a:srgbClr val="0000FF"/>
              </a:solidFill>
              <a:latin typeface="BigApple" pitchFamily="2" charset="0"/>
              <a:cs typeface="Times New Roman" panose="02020603050405020304" pitchFamily="18" charset="0"/>
            </a:rPr>
            <a:t> </a:t>
          </a:r>
        </a:p>
        <a:p>
          <a:pPr algn="ctr"/>
          <a:r>
            <a:rPr lang="en-US" sz="3600" dirty="0" err="1" smtClean="0">
              <a:solidFill>
                <a:srgbClr val="0000FF"/>
              </a:solidFill>
              <a:latin typeface="BigApple" pitchFamily="2" charset="0"/>
              <a:cs typeface="Times New Roman" panose="02020603050405020304" pitchFamily="18" charset="0"/>
            </a:rPr>
            <a:t>bị</a:t>
          </a:r>
          <a:endParaRPr lang="en-US" sz="3600" dirty="0" smtClean="0">
            <a:solidFill>
              <a:srgbClr val="0000FF"/>
            </a:solidFill>
            <a:latin typeface="BigApple" pitchFamily="2" charset="0"/>
            <a:cs typeface="Times New Roman" panose="02020603050405020304" pitchFamily="18" charset="0"/>
          </a:endParaRPr>
        </a:p>
        <a:p>
          <a:pPr algn="ctr"/>
          <a:r>
            <a:rPr lang="en-US" sz="3600" dirty="0" smtClean="0">
              <a:solidFill>
                <a:srgbClr val="0000FF"/>
              </a:solidFill>
              <a:latin typeface="BigApple" pitchFamily="2" charset="0"/>
              <a:cs typeface="Times New Roman" panose="02020603050405020304" pitchFamily="18" charset="0"/>
            </a:rPr>
            <a:t> </a:t>
          </a:r>
          <a:r>
            <a:rPr lang="en-US" sz="3600" dirty="0" err="1" smtClean="0">
              <a:solidFill>
                <a:srgbClr val="0000FF"/>
              </a:solidFill>
              <a:latin typeface="BigApple" pitchFamily="2" charset="0"/>
              <a:cs typeface="Times New Roman" panose="02020603050405020304" pitchFamily="18" charset="0"/>
            </a:rPr>
            <a:t>bài</a:t>
          </a:r>
          <a:r>
            <a:rPr lang="en-US" sz="3600" dirty="0" smtClean="0">
              <a:solidFill>
                <a:srgbClr val="0000FF"/>
              </a:solidFill>
              <a:latin typeface="BigApple" pitchFamily="2" charset="0"/>
              <a:cs typeface="Times New Roman" panose="02020603050405020304" pitchFamily="18" charset="0"/>
            </a:rPr>
            <a:t> </a:t>
          </a:r>
        </a:p>
        <a:p>
          <a:pPr algn="ctr"/>
          <a:r>
            <a:rPr lang="en-US" sz="3600" dirty="0" err="1" smtClean="0">
              <a:solidFill>
                <a:srgbClr val="0000FF"/>
              </a:solidFill>
              <a:latin typeface="BigApple" pitchFamily="2" charset="0"/>
              <a:cs typeface="Times New Roman" panose="02020603050405020304" pitchFamily="18" charset="0"/>
            </a:rPr>
            <a:t>cũ</a:t>
          </a:r>
          <a:endParaRPr lang="en-US" sz="3600" dirty="0">
            <a:solidFill>
              <a:srgbClr val="0000FF"/>
            </a:solidFill>
            <a:latin typeface="BigApple" pitchFamily="2" charset="0"/>
            <a:cs typeface="Times New Roman" panose="02020603050405020304" pitchFamily="18" charset="0"/>
          </a:endParaRPr>
        </a:p>
      </dgm:t>
    </dgm:pt>
    <dgm:pt modelId="{AB850DFA-A71A-4404-B297-51F47913841D}" type="parTrans" cxnId="{4CE2013B-E80C-452F-A35D-3D3D5507461E}">
      <dgm:prSet/>
      <dgm:spPr/>
      <dgm:t>
        <a:bodyPr/>
        <a:lstStyle/>
        <a:p>
          <a:endParaRPr lang="en-US"/>
        </a:p>
      </dgm:t>
    </dgm:pt>
    <dgm:pt modelId="{3CFA36B4-5333-4EB4-A965-B41700C61B24}" type="sibTrans" cxnId="{4CE2013B-E80C-452F-A35D-3D3D5507461E}">
      <dgm:prSet/>
      <dgm:spPr/>
      <dgm:t>
        <a:bodyPr/>
        <a:lstStyle/>
        <a:p>
          <a:endParaRPr lang="en-US"/>
        </a:p>
      </dgm:t>
    </dgm:pt>
    <dgm:pt modelId="{508B81C9-CAE4-462A-BEA8-74514A683465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Học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thuộc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các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hằng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đẳng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thức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đã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học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: 1; 2; 3; 4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và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5</a:t>
          </a:r>
          <a:endParaRPr lang="en-US" dirty="0"/>
        </a:p>
      </dgm:t>
    </dgm:pt>
    <dgm:pt modelId="{5A1511F3-9DB0-4F8B-B9E0-3C311C37F3C5}" type="parTrans" cxnId="{01A11FBD-B0ED-4AE1-B077-24FFB07B9AE5}">
      <dgm:prSet/>
      <dgm:spPr/>
      <dgm:t>
        <a:bodyPr/>
        <a:lstStyle/>
        <a:p>
          <a:endParaRPr lang="en-US"/>
        </a:p>
      </dgm:t>
    </dgm:pt>
    <dgm:pt modelId="{43871683-758C-447F-B886-40AD863C8F42}" type="sibTrans" cxnId="{01A11FBD-B0ED-4AE1-B077-24FFB07B9AE5}">
      <dgm:prSet/>
      <dgm:spPr/>
      <dgm:t>
        <a:bodyPr/>
        <a:lstStyle/>
        <a:p>
          <a:endParaRPr lang="en-US"/>
        </a:p>
      </dgm:t>
    </dgm:pt>
    <dgm:pt modelId="{585C9DB6-89A2-404B-8FB5-99332958F9F7}">
      <dgm:prSet phldrT="[Text]"/>
      <dgm:spPr/>
      <dgm:t>
        <a:bodyPr/>
        <a:lstStyle/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Thực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hiện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28/14 SGK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BBD09F-B902-4F5F-8EBA-BC8052A09C41}" type="parTrans" cxnId="{3AE79574-328A-4902-A0B7-508016BCB354}">
      <dgm:prSet/>
      <dgm:spPr/>
      <dgm:t>
        <a:bodyPr/>
        <a:lstStyle/>
        <a:p>
          <a:endParaRPr lang="en-US"/>
        </a:p>
      </dgm:t>
    </dgm:pt>
    <dgm:pt modelId="{16CD37A9-A5AA-43AA-8AC7-1209CCBF9600}" type="sibTrans" cxnId="{3AE79574-328A-4902-A0B7-508016BCB354}">
      <dgm:prSet/>
      <dgm:spPr/>
      <dgm:t>
        <a:bodyPr/>
        <a:lstStyle/>
        <a:p>
          <a:endParaRPr lang="en-US"/>
        </a:p>
      </dgm:t>
    </dgm:pt>
    <dgm:pt modelId="{1938CEE6-2C81-4C9F-B81A-D4B8CABFEF8D}" type="pres">
      <dgm:prSet presAssocID="{B597D14F-B44A-4219-ADBC-A71C352AFDA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58C521A-01B9-40E6-A67F-F0C692424B98}" type="pres">
      <dgm:prSet presAssocID="{4831CEC5-89DE-42AE-A263-C881B82CA272}" presName="thickLine" presStyleLbl="alignNode1" presStyleIdx="0" presStyleCnt="1"/>
      <dgm:spPr/>
    </dgm:pt>
    <dgm:pt modelId="{5956E057-68ED-41AE-BB47-A4A8B1CF9D41}" type="pres">
      <dgm:prSet presAssocID="{4831CEC5-89DE-42AE-A263-C881B82CA272}" presName="horz1" presStyleCnt="0"/>
      <dgm:spPr/>
    </dgm:pt>
    <dgm:pt modelId="{F0CA1A14-C28E-4732-BD03-D887972ABB65}" type="pres">
      <dgm:prSet presAssocID="{4831CEC5-89DE-42AE-A263-C881B82CA272}" presName="tx1" presStyleLbl="revTx" presStyleIdx="0" presStyleCnt="3"/>
      <dgm:spPr/>
      <dgm:t>
        <a:bodyPr/>
        <a:lstStyle/>
        <a:p>
          <a:endParaRPr lang="en-US"/>
        </a:p>
      </dgm:t>
    </dgm:pt>
    <dgm:pt modelId="{6226E71B-380C-48C5-A278-34A6E81B6542}" type="pres">
      <dgm:prSet presAssocID="{4831CEC5-89DE-42AE-A263-C881B82CA272}" presName="vert1" presStyleCnt="0"/>
      <dgm:spPr/>
    </dgm:pt>
    <dgm:pt modelId="{B35C7962-8EBF-4C13-9C78-FCEF345587D7}" type="pres">
      <dgm:prSet presAssocID="{508B81C9-CAE4-462A-BEA8-74514A683465}" presName="vertSpace2a" presStyleCnt="0"/>
      <dgm:spPr/>
    </dgm:pt>
    <dgm:pt modelId="{C221E149-BB02-4389-8C9B-174C9B86F145}" type="pres">
      <dgm:prSet presAssocID="{508B81C9-CAE4-462A-BEA8-74514A683465}" presName="horz2" presStyleCnt="0"/>
      <dgm:spPr/>
    </dgm:pt>
    <dgm:pt modelId="{E12030B5-4695-47C1-B7B2-ACFDBAC74286}" type="pres">
      <dgm:prSet presAssocID="{508B81C9-CAE4-462A-BEA8-74514A683465}" presName="horzSpace2" presStyleCnt="0"/>
      <dgm:spPr/>
    </dgm:pt>
    <dgm:pt modelId="{CC79DA25-57F2-42AB-8C78-2B90E97A168A}" type="pres">
      <dgm:prSet presAssocID="{508B81C9-CAE4-462A-BEA8-74514A683465}" presName="tx2" presStyleLbl="revTx" presStyleIdx="1" presStyleCnt="3"/>
      <dgm:spPr/>
      <dgm:t>
        <a:bodyPr/>
        <a:lstStyle/>
        <a:p>
          <a:endParaRPr lang="en-US"/>
        </a:p>
      </dgm:t>
    </dgm:pt>
    <dgm:pt modelId="{629D7BEE-0150-41F8-B567-17E55A6F489C}" type="pres">
      <dgm:prSet presAssocID="{508B81C9-CAE4-462A-BEA8-74514A683465}" presName="vert2" presStyleCnt="0"/>
      <dgm:spPr/>
    </dgm:pt>
    <dgm:pt modelId="{6F4BD79A-044F-42A2-9F9D-DEA0F5B282BA}" type="pres">
      <dgm:prSet presAssocID="{508B81C9-CAE4-462A-BEA8-74514A683465}" presName="thinLine2b" presStyleLbl="callout" presStyleIdx="0" presStyleCnt="2"/>
      <dgm:spPr/>
    </dgm:pt>
    <dgm:pt modelId="{412CB3B7-89D3-482C-AC31-25A956621705}" type="pres">
      <dgm:prSet presAssocID="{508B81C9-CAE4-462A-BEA8-74514A683465}" presName="vertSpace2b" presStyleCnt="0"/>
      <dgm:spPr/>
    </dgm:pt>
    <dgm:pt modelId="{99FA05F6-998C-4791-BD8B-11FBCBECFD12}" type="pres">
      <dgm:prSet presAssocID="{585C9DB6-89A2-404B-8FB5-99332958F9F7}" presName="horz2" presStyleCnt="0"/>
      <dgm:spPr/>
    </dgm:pt>
    <dgm:pt modelId="{09A1EACC-8656-4EE5-B9A1-66473E2FCFCF}" type="pres">
      <dgm:prSet presAssocID="{585C9DB6-89A2-404B-8FB5-99332958F9F7}" presName="horzSpace2" presStyleCnt="0"/>
      <dgm:spPr/>
    </dgm:pt>
    <dgm:pt modelId="{EBEBAD50-FF05-42E4-B4AD-863250DFFC42}" type="pres">
      <dgm:prSet presAssocID="{585C9DB6-89A2-404B-8FB5-99332958F9F7}" presName="tx2" presStyleLbl="revTx" presStyleIdx="2" presStyleCnt="3"/>
      <dgm:spPr/>
      <dgm:t>
        <a:bodyPr/>
        <a:lstStyle/>
        <a:p>
          <a:endParaRPr lang="en-US"/>
        </a:p>
      </dgm:t>
    </dgm:pt>
    <dgm:pt modelId="{3616668F-B0B1-4BA9-9D38-C38A488C89BD}" type="pres">
      <dgm:prSet presAssocID="{585C9DB6-89A2-404B-8FB5-99332958F9F7}" presName="vert2" presStyleCnt="0"/>
      <dgm:spPr/>
    </dgm:pt>
    <dgm:pt modelId="{FED2A7E9-5302-4B95-BDAE-6FCC0A7F8AF7}" type="pres">
      <dgm:prSet presAssocID="{585C9DB6-89A2-404B-8FB5-99332958F9F7}" presName="thinLine2b" presStyleLbl="callout" presStyleIdx="1" presStyleCnt="2"/>
      <dgm:spPr/>
    </dgm:pt>
    <dgm:pt modelId="{308B3503-A81C-4A4F-B0F2-5D08F57A1105}" type="pres">
      <dgm:prSet presAssocID="{585C9DB6-89A2-404B-8FB5-99332958F9F7}" presName="vertSpace2b" presStyleCnt="0"/>
      <dgm:spPr/>
    </dgm:pt>
  </dgm:ptLst>
  <dgm:cxnLst>
    <dgm:cxn modelId="{4CE2013B-E80C-452F-A35D-3D3D5507461E}" srcId="{B597D14F-B44A-4219-ADBC-A71C352AFDAA}" destId="{4831CEC5-89DE-42AE-A263-C881B82CA272}" srcOrd="0" destOrd="0" parTransId="{AB850DFA-A71A-4404-B297-51F47913841D}" sibTransId="{3CFA36B4-5333-4EB4-A965-B41700C61B24}"/>
    <dgm:cxn modelId="{FC444C12-A1C8-4519-A618-A95F5C5DF3A7}" type="presOf" srcId="{585C9DB6-89A2-404B-8FB5-99332958F9F7}" destId="{EBEBAD50-FF05-42E4-B4AD-863250DFFC42}" srcOrd="0" destOrd="0" presId="urn:microsoft.com/office/officeart/2008/layout/LinedList"/>
    <dgm:cxn modelId="{DCC953C2-8232-4DCE-8EE5-8061E5C03DB3}" type="presOf" srcId="{B597D14F-B44A-4219-ADBC-A71C352AFDAA}" destId="{1938CEE6-2C81-4C9F-B81A-D4B8CABFEF8D}" srcOrd="0" destOrd="0" presId="urn:microsoft.com/office/officeart/2008/layout/LinedList"/>
    <dgm:cxn modelId="{3AE79574-328A-4902-A0B7-508016BCB354}" srcId="{4831CEC5-89DE-42AE-A263-C881B82CA272}" destId="{585C9DB6-89A2-404B-8FB5-99332958F9F7}" srcOrd="1" destOrd="0" parTransId="{DABBD09F-B902-4F5F-8EBA-BC8052A09C41}" sibTransId="{16CD37A9-A5AA-43AA-8AC7-1209CCBF9600}"/>
    <dgm:cxn modelId="{30A77A21-F821-4FC3-9FFA-5B3D5CF89670}" type="presOf" srcId="{508B81C9-CAE4-462A-BEA8-74514A683465}" destId="{CC79DA25-57F2-42AB-8C78-2B90E97A168A}" srcOrd="0" destOrd="0" presId="urn:microsoft.com/office/officeart/2008/layout/LinedList"/>
    <dgm:cxn modelId="{01A11FBD-B0ED-4AE1-B077-24FFB07B9AE5}" srcId="{4831CEC5-89DE-42AE-A263-C881B82CA272}" destId="{508B81C9-CAE4-462A-BEA8-74514A683465}" srcOrd="0" destOrd="0" parTransId="{5A1511F3-9DB0-4F8B-B9E0-3C311C37F3C5}" sibTransId="{43871683-758C-447F-B886-40AD863C8F42}"/>
    <dgm:cxn modelId="{04BB3319-6458-4A7C-8500-E65028D46289}" type="presOf" srcId="{4831CEC5-89DE-42AE-A263-C881B82CA272}" destId="{F0CA1A14-C28E-4732-BD03-D887972ABB65}" srcOrd="0" destOrd="0" presId="urn:microsoft.com/office/officeart/2008/layout/LinedList"/>
    <dgm:cxn modelId="{3E433E41-2A45-454C-A0E9-6DC6B59B4B97}" type="presParOf" srcId="{1938CEE6-2C81-4C9F-B81A-D4B8CABFEF8D}" destId="{D58C521A-01B9-40E6-A67F-F0C692424B98}" srcOrd="0" destOrd="0" presId="urn:microsoft.com/office/officeart/2008/layout/LinedList"/>
    <dgm:cxn modelId="{A75E9670-97ED-4AFD-A0C9-EB59CF5A3899}" type="presParOf" srcId="{1938CEE6-2C81-4C9F-B81A-D4B8CABFEF8D}" destId="{5956E057-68ED-41AE-BB47-A4A8B1CF9D41}" srcOrd="1" destOrd="0" presId="urn:microsoft.com/office/officeart/2008/layout/LinedList"/>
    <dgm:cxn modelId="{880B0214-C8F1-4F81-B5F4-5825001FA4B6}" type="presParOf" srcId="{5956E057-68ED-41AE-BB47-A4A8B1CF9D41}" destId="{F0CA1A14-C28E-4732-BD03-D887972ABB65}" srcOrd="0" destOrd="0" presId="urn:microsoft.com/office/officeart/2008/layout/LinedList"/>
    <dgm:cxn modelId="{201EA3F3-7E45-4BE9-BBEA-AEA48763BCEC}" type="presParOf" srcId="{5956E057-68ED-41AE-BB47-A4A8B1CF9D41}" destId="{6226E71B-380C-48C5-A278-34A6E81B6542}" srcOrd="1" destOrd="0" presId="urn:microsoft.com/office/officeart/2008/layout/LinedList"/>
    <dgm:cxn modelId="{AEB7F751-0600-4B25-AFBF-57000EBD423C}" type="presParOf" srcId="{6226E71B-380C-48C5-A278-34A6E81B6542}" destId="{B35C7962-8EBF-4C13-9C78-FCEF345587D7}" srcOrd="0" destOrd="0" presId="urn:microsoft.com/office/officeart/2008/layout/LinedList"/>
    <dgm:cxn modelId="{CAF0EBDA-1C7F-4663-A8F6-D94126D39ED1}" type="presParOf" srcId="{6226E71B-380C-48C5-A278-34A6E81B6542}" destId="{C221E149-BB02-4389-8C9B-174C9B86F145}" srcOrd="1" destOrd="0" presId="urn:microsoft.com/office/officeart/2008/layout/LinedList"/>
    <dgm:cxn modelId="{967F71DE-425A-4C3F-A83E-1D6EC33FE232}" type="presParOf" srcId="{C221E149-BB02-4389-8C9B-174C9B86F145}" destId="{E12030B5-4695-47C1-B7B2-ACFDBAC74286}" srcOrd="0" destOrd="0" presId="urn:microsoft.com/office/officeart/2008/layout/LinedList"/>
    <dgm:cxn modelId="{ACF9AAC5-3151-48D0-B497-70654C0CC047}" type="presParOf" srcId="{C221E149-BB02-4389-8C9B-174C9B86F145}" destId="{CC79DA25-57F2-42AB-8C78-2B90E97A168A}" srcOrd="1" destOrd="0" presId="urn:microsoft.com/office/officeart/2008/layout/LinedList"/>
    <dgm:cxn modelId="{92FCEE58-56A7-421A-9107-71D1A0575448}" type="presParOf" srcId="{C221E149-BB02-4389-8C9B-174C9B86F145}" destId="{629D7BEE-0150-41F8-B567-17E55A6F489C}" srcOrd="2" destOrd="0" presId="urn:microsoft.com/office/officeart/2008/layout/LinedList"/>
    <dgm:cxn modelId="{71A49E5A-FCAF-494A-BF76-B22178A06D4D}" type="presParOf" srcId="{6226E71B-380C-48C5-A278-34A6E81B6542}" destId="{6F4BD79A-044F-42A2-9F9D-DEA0F5B282BA}" srcOrd="2" destOrd="0" presId="urn:microsoft.com/office/officeart/2008/layout/LinedList"/>
    <dgm:cxn modelId="{2F5D2FCC-3222-4037-9F3D-C1D1355FA055}" type="presParOf" srcId="{6226E71B-380C-48C5-A278-34A6E81B6542}" destId="{412CB3B7-89D3-482C-AC31-25A956621705}" srcOrd="3" destOrd="0" presId="urn:microsoft.com/office/officeart/2008/layout/LinedList"/>
    <dgm:cxn modelId="{E50E08CE-2342-4BC5-9764-88C3C0ECB564}" type="presParOf" srcId="{6226E71B-380C-48C5-A278-34A6E81B6542}" destId="{99FA05F6-998C-4791-BD8B-11FBCBECFD12}" srcOrd="4" destOrd="0" presId="urn:microsoft.com/office/officeart/2008/layout/LinedList"/>
    <dgm:cxn modelId="{C590324B-EB79-4ACF-9C11-9EBC27210399}" type="presParOf" srcId="{99FA05F6-998C-4791-BD8B-11FBCBECFD12}" destId="{09A1EACC-8656-4EE5-B9A1-66473E2FCFCF}" srcOrd="0" destOrd="0" presId="urn:microsoft.com/office/officeart/2008/layout/LinedList"/>
    <dgm:cxn modelId="{07B9E067-A364-4003-AC9C-4344D483D39B}" type="presParOf" srcId="{99FA05F6-998C-4791-BD8B-11FBCBECFD12}" destId="{EBEBAD50-FF05-42E4-B4AD-863250DFFC42}" srcOrd="1" destOrd="0" presId="urn:microsoft.com/office/officeart/2008/layout/LinedList"/>
    <dgm:cxn modelId="{CB44D566-48C1-4BD5-81FB-C6260CCAC4D6}" type="presParOf" srcId="{99FA05F6-998C-4791-BD8B-11FBCBECFD12}" destId="{3616668F-B0B1-4BA9-9D38-C38A488C89BD}" srcOrd="2" destOrd="0" presId="urn:microsoft.com/office/officeart/2008/layout/LinedList"/>
    <dgm:cxn modelId="{7500EA4B-34D6-489B-916A-BAC748E03A03}" type="presParOf" srcId="{6226E71B-380C-48C5-A278-34A6E81B6542}" destId="{FED2A7E9-5302-4B95-BDAE-6FCC0A7F8AF7}" srcOrd="5" destOrd="0" presId="urn:microsoft.com/office/officeart/2008/layout/LinedList"/>
    <dgm:cxn modelId="{56584E2E-B0EB-453D-9D7D-867347632868}" type="presParOf" srcId="{6226E71B-380C-48C5-A278-34A6E81B6542}" destId="{308B3503-A81C-4A4F-B0F2-5D08F57A1105}" srcOrd="6" destOrd="0" presId="urn:microsoft.com/office/officeart/2008/layout/LinedList"/>
  </dgm:cxnLst>
  <dgm:bg/>
  <dgm:whole>
    <a:ln w="6350"/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5F27F6-42D1-46F1-95C0-F47341D034E0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1E7189-F122-40C1-94FA-9832DF47717D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40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6. </a:t>
          </a:r>
          <a:r>
            <a:rPr lang="en-US" sz="4000" b="1" i="1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Tổng</a:t>
          </a:r>
          <a:r>
            <a:rPr lang="en-US" sz="40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40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40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lập</a:t>
          </a:r>
          <a:r>
            <a:rPr lang="en-US" sz="40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phương</a:t>
          </a:r>
          <a:endParaRPr lang="en-US" sz="4000" b="1" i="1" dirty="0">
            <a:solidFill>
              <a:srgbClr val="0000F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ABADB1-8B61-493F-8B28-3F6FC70F86A9}" type="parTrans" cxnId="{ADDA406E-0936-48DC-8268-703EB37D9046}">
      <dgm:prSet/>
      <dgm:spPr/>
      <dgm:t>
        <a:bodyPr/>
        <a:lstStyle/>
        <a:p>
          <a:endParaRPr lang="en-US" sz="1400"/>
        </a:p>
      </dgm:t>
    </dgm:pt>
    <dgm:pt modelId="{38913297-308C-4A15-9373-05F6510B66FF}" type="sibTrans" cxnId="{ADDA406E-0936-48DC-8268-703EB37D9046}">
      <dgm:prSet/>
      <dgm:spPr/>
      <dgm:t>
        <a:bodyPr/>
        <a:lstStyle/>
        <a:p>
          <a:endParaRPr lang="en-US" sz="1400"/>
        </a:p>
      </dgm:t>
    </dgm:pt>
    <dgm:pt modelId="{38EB1D7C-1D80-4432-B726-85E971C0CD48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hiện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?1/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trang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14 SGK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CA4E78-DBAD-4476-BD44-BB69E3499856}" type="parTrans" cxnId="{9C34625B-919E-441B-8392-45877CD0FB47}">
      <dgm:prSet/>
      <dgm:spPr/>
      <dgm:t>
        <a:bodyPr/>
        <a:lstStyle/>
        <a:p>
          <a:endParaRPr lang="en-US" sz="1400"/>
        </a:p>
      </dgm:t>
    </dgm:pt>
    <dgm:pt modelId="{7868FE2E-FC00-4100-8301-DF1AF4F94E6B}" type="sibTrans" cxnId="{9C34625B-919E-441B-8392-45877CD0FB47}">
      <dgm:prSet/>
      <dgm:spPr/>
      <dgm:t>
        <a:bodyPr/>
        <a:lstStyle/>
        <a:p>
          <a:endParaRPr lang="en-US" sz="1400"/>
        </a:p>
      </dgm:t>
    </dgm:pt>
    <dgm:pt modelId="{07824F57-D4EC-4F2C-AB1C-D675E8B0811E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Ghi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chép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hằng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đẳng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thức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6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và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phần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lưu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ý/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trang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15 SGK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362C3F-B2C6-47AA-B252-A290888D18F5}" type="parTrans" cxnId="{29CEF65B-2D7D-44C2-BE4E-41CAD1DAE2D6}">
      <dgm:prSet/>
      <dgm:spPr/>
      <dgm:t>
        <a:bodyPr/>
        <a:lstStyle/>
        <a:p>
          <a:endParaRPr lang="en-US" sz="1400"/>
        </a:p>
      </dgm:t>
    </dgm:pt>
    <dgm:pt modelId="{F1B1DCD4-B0D3-42EE-8547-B19A76EC0612}" type="sibTrans" cxnId="{29CEF65B-2D7D-44C2-BE4E-41CAD1DAE2D6}">
      <dgm:prSet/>
      <dgm:spPr/>
      <dgm:t>
        <a:bodyPr/>
        <a:lstStyle/>
        <a:p>
          <a:endParaRPr lang="en-US" sz="1400"/>
        </a:p>
      </dgm:t>
    </dgm:pt>
    <dgm:pt modelId="{40EC6646-00FC-495F-87DE-6A32B3E3B19D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hiện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?2/15 SGK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73ECF4-CE55-4EAA-9D22-90D0E21822F4}" type="parTrans" cxnId="{1DB47D91-4857-46E6-AD05-74E008D1B6EE}">
      <dgm:prSet/>
      <dgm:spPr/>
      <dgm:t>
        <a:bodyPr/>
        <a:lstStyle/>
        <a:p>
          <a:endParaRPr lang="en-US"/>
        </a:p>
      </dgm:t>
    </dgm:pt>
    <dgm:pt modelId="{CA102555-48D9-49F6-A0E8-8E88E572CAE7}" type="sibTrans" cxnId="{1DB47D91-4857-46E6-AD05-74E008D1B6EE}">
      <dgm:prSet/>
      <dgm:spPr/>
      <dgm:t>
        <a:bodyPr/>
        <a:lstStyle/>
        <a:p>
          <a:endParaRPr lang="en-US"/>
        </a:p>
      </dgm:t>
    </dgm:pt>
    <dgm:pt modelId="{185EB745-A651-4C36-9CA1-7A173DF6D671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hiện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Áp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dụng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/15 SGK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5EAAA3-BBB7-4C5C-BE7D-FFCAFDD1CAC3}" type="parTrans" cxnId="{9FCBA641-F2B4-4BFB-87C2-C1F878EA85C7}">
      <dgm:prSet/>
      <dgm:spPr/>
      <dgm:t>
        <a:bodyPr/>
        <a:lstStyle/>
        <a:p>
          <a:endParaRPr lang="en-US"/>
        </a:p>
      </dgm:t>
    </dgm:pt>
    <dgm:pt modelId="{120C9371-4616-476D-B7C3-D71A725E7969}" type="sibTrans" cxnId="{9FCBA641-F2B4-4BFB-87C2-C1F878EA85C7}">
      <dgm:prSet/>
      <dgm:spPr/>
      <dgm:t>
        <a:bodyPr/>
        <a:lstStyle/>
        <a:p>
          <a:endParaRPr lang="en-US"/>
        </a:p>
      </dgm:t>
    </dgm:pt>
    <dgm:pt modelId="{7DCA3FFE-A1C7-4098-BE58-1871BCA1CC2C}" type="pres">
      <dgm:prSet presAssocID="{715F27F6-42D1-46F1-95C0-F47341D034E0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2BCAC26-CBB2-4A5E-BB92-41455D9FE3FC}" type="pres">
      <dgm:prSet presAssocID="{971E7189-F122-40C1-94FA-9832DF47717D}" presName="root" presStyleCnt="0">
        <dgm:presLayoutVars>
          <dgm:chMax/>
          <dgm:chPref val="4"/>
        </dgm:presLayoutVars>
      </dgm:prSet>
      <dgm:spPr/>
    </dgm:pt>
    <dgm:pt modelId="{994AAE43-1B4F-4BE1-A227-0C1C0B7F1B24}" type="pres">
      <dgm:prSet presAssocID="{971E7189-F122-40C1-94FA-9832DF47717D}" presName="rootComposite" presStyleCnt="0">
        <dgm:presLayoutVars/>
      </dgm:prSet>
      <dgm:spPr/>
    </dgm:pt>
    <dgm:pt modelId="{5A47DCD9-2011-45FF-BF7C-A9C289610107}" type="pres">
      <dgm:prSet presAssocID="{971E7189-F122-40C1-94FA-9832DF47717D}" presName="rootText" presStyleLbl="node0" presStyleIdx="0" presStyleCnt="1" custLinFactNeighborX="-203" custLinFactNeighborY="-4004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482FC443-62F4-4BBC-AEE6-4835820D7C4B}" type="pres">
      <dgm:prSet presAssocID="{971E7189-F122-40C1-94FA-9832DF47717D}" presName="childShape" presStyleCnt="0">
        <dgm:presLayoutVars>
          <dgm:chMax val="0"/>
          <dgm:chPref val="0"/>
        </dgm:presLayoutVars>
      </dgm:prSet>
      <dgm:spPr/>
    </dgm:pt>
    <dgm:pt modelId="{FEBC574C-941B-4E62-8C4A-B53B7B5D2961}" type="pres">
      <dgm:prSet presAssocID="{38EB1D7C-1D80-4432-B726-85E971C0CD48}" presName="childComposite" presStyleCnt="0">
        <dgm:presLayoutVars>
          <dgm:chMax val="0"/>
          <dgm:chPref val="0"/>
        </dgm:presLayoutVars>
      </dgm:prSet>
      <dgm:spPr/>
    </dgm:pt>
    <dgm:pt modelId="{D315E180-C3D0-4B7A-B736-E2B525009A63}" type="pres">
      <dgm:prSet presAssocID="{38EB1D7C-1D80-4432-B726-85E971C0CD48}" presName="Imag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EE187844-4C89-4B0D-9FDD-CF98E667A4E7}" type="pres">
      <dgm:prSet presAssocID="{38EB1D7C-1D80-4432-B726-85E971C0CD48}" presName="childText" presStyleLbl="l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6F30A5-87D2-453C-8210-849F829DB00B}" type="pres">
      <dgm:prSet presAssocID="{07824F57-D4EC-4F2C-AB1C-D675E8B0811E}" presName="childComposite" presStyleCnt="0">
        <dgm:presLayoutVars>
          <dgm:chMax val="0"/>
          <dgm:chPref val="0"/>
        </dgm:presLayoutVars>
      </dgm:prSet>
      <dgm:spPr/>
    </dgm:pt>
    <dgm:pt modelId="{C88149E7-33FC-4B25-B7A7-1FC87A6BD4BC}" type="pres">
      <dgm:prSet presAssocID="{07824F57-D4EC-4F2C-AB1C-D675E8B0811E}" presName="Image" presStyleLbl="node1" presStyleIdx="1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3E959A98-865F-4C71-AE56-E9ABA240F408}" type="pres">
      <dgm:prSet presAssocID="{07824F57-D4EC-4F2C-AB1C-D675E8B0811E}" presName="childText" presStyleLbl="l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A6999-F33E-4901-A8F6-0E5D844B3F80}" type="pres">
      <dgm:prSet presAssocID="{40EC6646-00FC-495F-87DE-6A32B3E3B19D}" presName="childComposite" presStyleCnt="0">
        <dgm:presLayoutVars>
          <dgm:chMax val="0"/>
          <dgm:chPref val="0"/>
        </dgm:presLayoutVars>
      </dgm:prSet>
      <dgm:spPr/>
    </dgm:pt>
    <dgm:pt modelId="{F434CD35-B7B6-4285-BF1F-263B433595CB}" type="pres">
      <dgm:prSet presAssocID="{40EC6646-00FC-495F-87DE-6A32B3E3B19D}" presName="Image" presStyleLbl="node1" presStyleIdx="2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9AA39492-AFEC-4E36-93A5-4D17309FAE03}" type="pres">
      <dgm:prSet presAssocID="{40EC6646-00FC-495F-87DE-6A32B3E3B19D}" presName="childText" presStyleLbl="l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2DCA8D-BB28-4049-9E18-655F9374A8B8}" type="pres">
      <dgm:prSet presAssocID="{185EB745-A651-4C36-9CA1-7A173DF6D671}" presName="childComposite" presStyleCnt="0">
        <dgm:presLayoutVars>
          <dgm:chMax val="0"/>
          <dgm:chPref val="0"/>
        </dgm:presLayoutVars>
      </dgm:prSet>
      <dgm:spPr/>
    </dgm:pt>
    <dgm:pt modelId="{9698C791-D196-4FCE-895A-234CF0CF9E1D}" type="pres">
      <dgm:prSet presAssocID="{185EB745-A651-4C36-9CA1-7A173DF6D671}" presName="Image" presStyleLbl="node1" presStyleIdx="3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7D8B3666-8751-4F5C-A750-959962E7FBE5}" type="pres">
      <dgm:prSet presAssocID="{185EB745-A651-4C36-9CA1-7A173DF6D671}" presName="childText" presStyleLbl="l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FCBA641-F2B4-4BFB-87C2-C1F878EA85C7}" srcId="{971E7189-F122-40C1-94FA-9832DF47717D}" destId="{185EB745-A651-4C36-9CA1-7A173DF6D671}" srcOrd="3" destOrd="0" parTransId="{285EAAA3-BBB7-4C5C-BE7D-FFCAFDD1CAC3}" sibTransId="{120C9371-4616-476D-B7C3-D71A725E7969}"/>
    <dgm:cxn modelId="{29CEF65B-2D7D-44C2-BE4E-41CAD1DAE2D6}" srcId="{971E7189-F122-40C1-94FA-9832DF47717D}" destId="{07824F57-D4EC-4F2C-AB1C-D675E8B0811E}" srcOrd="1" destOrd="0" parTransId="{E3362C3F-B2C6-47AA-B252-A290888D18F5}" sibTransId="{F1B1DCD4-B0D3-42EE-8547-B19A76EC0612}"/>
    <dgm:cxn modelId="{9C34625B-919E-441B-8392-45877CD0FB47}" srcId="{971E7189-F122-40C1-94FA-9832DF47717D}" destId="{38EB1D7C-1D80-4432-B726-85E971C0CD48}" srcOrd="0" destOrd="0" parTransId="{47CA4E78-DBAD-4476-BD44-BB69E3499856}" sibTransId="{7868FE2E-FC00-4100-8301-DF1AF4F94E6B}"/>
    <dgm:cxn modelId="{8C1C54F7-2E2D-4144-B5DB-86EDDEED5B0A}" type="presOf" srcId="{07824F57-D4EC-4F2C-AB1C-D675E8B0811E}" destId="{3E959A98-865F-4C71-AE56-E9ABA240F408}" srcOrd="0" destOrd="0" presId="urn:microsoft.com/office/officeart/2008/layout/PictureAccentList"/>
    <dgm:cxn modelId="{46C76DAF-FE94-4BDF-AAC7-0DC22EA749DD}" type="presOf" srcId="{715F27F6-42D1-46F1-95C0-F47341D034E0}" destId="{7DCA3FFE-A1C7-4098-BE58-1871BCA1CC2C}" srcOrd="0" destOrd="0" presId="urn:microsoft.com/office/officeart/2008/layout/PictureAccentList"/>
    <dgm:cxn modelId="{ADDA406E-0936-48DC-8268-703EB37D9046}" srcId="{715F27F6-42D1-46F1-95C0-F47341D034E0}" destId="{971E7189-F122-40C1-94FA-9832DF47717D}" srcOrd="0" destOrd="0" parTransId="{1CABADB1-8B61-493F-8B28-3F6FC70F86A9}" sibTransId="{38913297-308C-4A15-9373-05F6510B66FF}"/>
    <dgm:cxn modelId="{FF24BCED-9FC7-436C-82EC-A5FC6857BEEB}" type="presOf" srcId="{971E7189-F122-40C1-94FA-9832DF47717D}" destId="{5A47DCD9-2011-45FF-BF7C-A9C289610107}" srcOrd="0" destOrd="0" presId="urn:microsoft.com/office/officeart/2008/layout/PictureAccentList"/>
    <dgm:cxn modelId="{20C96B02-E48F-461E-8B2A-EAED46D3C661}" type="presOf" srcId="{38EB1D7C-1D80-4432-B726-85E971C0CD48}" destId="{EE187844-4C89-4B0D-9FDD-CF98E667A4E7}" srcOrd="0" destOrd="0" presId="urn:microsoft.com/office/officeart/2008/layout/PictureAccentList"/>
    <dgm:cxn modelId="{E71C272C-DEC2-428E-8A51-72386E7F1827}" type="presOf" srcId="{40EC6646-00FC-495F-87DE-6A32B3E3B19D}" destId="{9AA39492-AFEC-4E36-93A5-4D17309FAE03}" srcOrd="0" destOrd="0" presId="urn:microsoft.com/office/officeart/2008/layout/PictureAccentList"/>
    <dgm:cxn modelId="{1DB47D91-4857-46E6-AD05-74E008D1B6EE}" srcId="{971E7189-F122-40C1-94FA-9832DF47717D}" destId="{40EC6646-00FC-495F-87DE-6A32B3E3B19D}" srcOrd="2" destOrd="0" parTransId="{D273ECF4-CE55-4EAA-9D22-90D0E21822F4}" sibTransId="{CA102555-48D9-49F6-A0E8-8E88E572CAE7}"/>
    <dgm:cxn modelId="{F3D0ECF7-DF14-4C0A-9826-2EBF5B0D81B1}" type="presOf" srcId="{185EB745-A651-4C36-9CA1-7A173DF6D671}" destId="{7D8B3666-8751-4F5C-A750-959962E7FBE5}" srcOrd="0" destOrd="0" presId="urn:microsoft.com/office/officeart/2008/layout/PictureAccentList"/>
    <dgm:cxn modelId="{1C7E6EF7-E6EF-4A0F-A556-0E24E57FA9D6}" type="presParOf" srcId="{7DCA3FFE-A1C7-4098-BE58-1871BCA1CC2C}" destId="{32BCAC26-CBB2-4A5E-BB92-41455D9FE3FC}" srcOrd="0" destOrd="0" presId="urn:microsoft.com/office/officeart/2008/layout/PictureAccentList"/>
    <dgm:cxn modelId="{394F777E-0198-4C38-A1E5-2C5ECB881783}" type="presParOf" srcId="{32BCAC26-CBB2-4A5E-BB92-41455D9FE3FC}" destId="{994AAE43-1B4F-4BE1-A227-0C1C0B7F1B24}" srcOrd="0" destOrd="0" presId="urn:microsoft.com/office/officeart/2008/layout/PictureAccentList"/>
    <dgm:cxn modelId="{D313122A-5AFB-4BA7-AA81-2871A4E54ECA}" type="presParOf" srcId="{994AAE43-1B4F-4BE1-A227-0C1C0B7F1B24}" destId="{5A47DCD9-2011-45FF-BF7C-A9C289610107}" srcOrd="0" destOrd="0" presId="urn:microsoft.com/office/officeart/2008/layout/PictureAccentList"/>
    <dgm:cxn modelId="{1C95E07D-DE89-432E-98CB-E76F15BCE131}" type="presParOf" srcId="{32BCAC26-CBB2-4A5E-BB92-41455D9FE3FC}" destId="{482FC443-62F4-4BBC-AEE6-4835820D7C4B}" srcOrd="1" destOrd="0" presId="urn:microsoft.com/office/officeart/2008/layout/PictureAccentList"/>
    <dgm:cxn modelId="{6E08AF07-765A-41CA-91CC-EC7346951278}" type="presParOf" srcId="{482FC443-62F4-4BBC-AEE6-4835820D7C4B}" destId="{FEBC574C-941B-4E62-8C4A-B53B7B5D2961}" srcOrd="0" destOrd="0" presId="urn:microsoft.com/office/officeart/2008/layout/PictureAccentList"/>
    <dgm:cxn modelId="{0C907D00-0A7A-4AF1-BA84-F181CF2CC3C9}" type="presParOf" srcId="{FEBC574C-941B-4E62-8C4A-B53B7B5D2961}" destId="{D315E180-C3D0-4B7A-B736-E2B525009A63}" srcOrd="0" destOrd="0" presId="urn:microsoft.com/office/officeart/2008/layout/PictureAccentList"/>
    <dgm:cxn modelId="{B3650E1D-A1DE-48D8-8EBE-AD8139D69A7D}" type="presParOf" srcId="{FEBC574C-941B-4E62-8C4A-B53B7B5D2961}" destId="{EE187844-4C89-4B0D-9FDD-CF98E667A4E7}" srcOrd="1" destOrd="0" presId="urn:microsoft.com/office/officeart/2008/layout/PictureAccentList"/>
    <dgm:cxn modelId="{18CA3F5E-3919-49C4-9CBA-CF92ED82774B}" type="presParOf" srcId="{482FC443-62F4-4BBC-AEE6-4835820D7C4B}" destId="{A26F30A5-87D2-453C-8210-849F829DB00B}" srcOrd="1" destOrd="0" presId="urn:microsoft.com/office/officeart/2008/layout/PictureAccentList"/>
    <dgm:cxn modelId="{1FBA7619-6C48-4C0F-AB32-5F06E9026A73}" type="presParOf" srcId="{A26F30A5-87D2-453C-8210-849F829DB00B}" destId="{C88149E7-33FC-4B25-B7A7-1FC87A6BD4BC}" srcOrd="0" destOrd="0" presId="urn:microsoft.com/office/officeart/2008/layout/PictureAccentList"/>
    <dgm:cxn modelId="{4CA57695-88A0-4907-81B8-534DF36169FC}" type="presParOf" srcId="{A26F30A5-87D2-453C-8210-849F829DB00B}" destId="{3E959A98-865F-4C71-AE56-E9ABA240F408}" srcOrd="1" destOrd="0" presId="urn:microsoft.com/office/officeart/2008/layout/PictureAccentList"/>
    <dgm:cxn modelId="{1E3488E2-F646-4000-9042-BAC9A1AC3C92}" type="presParOf" srcId="{482FC443-62F4-4BBC-AEE6-4835820D7C4B}" destId="{D31A6999-F33E-4901-A8F6-0E5D844B3F80}" srcOrd="2" destOrd="0" presId="urn:microsoft.com/office/officeart/2008/layout/PictureAccentList"/>
    <dgm:cxn modelId="{C17B651C-0C3A-43BF-980C-D40CFBBDA5F6}" type="presParOf" srcId="{D31A6999-F33E-4901-A8F6-0E5D844B3F80}" destId="{F434CD35-B7B6-4285-BF1F-263B433595CB}" srcOrd="0" destOrd="0" presId="urn:microsoft.com/office/officeart/2008/layout/PictureAccentList"/>
    <dgm:cxn modelId="{411C98A1-83F0-40ED-A7A5-449D0E8808E3}" type="presParOf" srcId="{D31A6999-F33E-4901-A8F6-0E5D844B3F80}" destId="{9AA39492-AFEC-4E36-93A5-4D17309FAE03}" srcOrd="1" destOrd="0" presId="urn:microsoft.com/office/officeart/2008/layout/PictureAccentList"/>
    <dgm:cxn modelId="{7832A6E5-FF59-43E0-8F57-209EFBE68D25}" type="presParOf" srcId="{482FC443-62F4-4BBC-AEE6-4835820D7C4B}" destId="{182DCA8D-BB28-4049-9E18-655F9374A8B8}" srcOrd="3" destOrd="0" presId="urn:microsoft.com/office/officeart/2008/layout/PictureAccentList"/>
    <dgm:cxn modelId="{10C1E152-49C9-44B1-9FAE-A400633048F5}" type="presParOf" srcId="{182DCA8D-BB28-4049-9E18-655F9374A8B8}" destId="{9698C791-D196-4FCE-895A-234CF0CF9E1D}" srcOrd="0" destOrd="0" presId="urn:microsoft.com/office/officeart/2008/layout/PictureAccentList"/>
    <dgm:cxn modelId="{BB63266D-B76E-4A5B-8D26-57442D2B37CB}" type="presParOf" srcId="{182DCA8D-BB28-4049-9E18-655F9374A8B8}" destId="{7D8B3666-8751-4F5C-A750-959962E7FBE5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5F27F6-42D1-46F1-95C0-F47341D034E0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1E7189-F122-40C1-94FA-9832DF47717D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40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7. </a:t>
          </a:r>
          <a:r>
            <a:rPr lang="en-US" sz="4000" b="1" i="1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Hiệu</a:t>
          </a:r>
          <a:r>
            <a:rPr lang="en-US" sz="40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40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40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lập</a:t>
          </a:r>
          <a:r>
            <a:rPr lang="en-US" sz="40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phương</a:t>
          </a:r>
          <a:endParaRPr lang="en-US" sz="4000" b="1" i="1" dirty="0">
            <a:solidFill>
              <a:srgbClr val="0000F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ABADB1-8B61-493F-8B28-3F6FC70F86A9}" type="parTrans" cxnId="{ADDA406E-0936-48DC-8268-703EB37D9046}">
      <dgm:prSet/>
      <dgm:spPr/>
      <dgm:t>
        <a:bodyPr/>
        <a:lstStyle/>
        <a:p>
          <a:endParaRPr lang="en-US" sz="1400"/>
        </a:p>
      </dgm:t>
    </dgm:pt>
    <dgm:pt modelId="{38913297-308C-4A15-9373-05F6510B66FF}" type="sibTrans" cxnId="{ADDA406E-0936-48DC-8268-703EB37D9046}">
      <dgm:prSet/>
      <dgm:spPr/>
      <dgm:t>
        <a:bodyPr/>
        <a:lstStyle/>
        <a:p>
          <a:endParaRPr lang="en-US" sz="1400"/>
        </a:p>
      </dgm:t>
    </dgm:pt>
    <dgm:pt modelId="{38EB1D7C-1D80-4432-B726-85E971C0CD48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hiện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?3/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trang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15 SGK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CA4E78-DBAD-4476-BD44-BB69E3499856}" type="parTrans" cxnId="{9C34625B-919E-441B-8392-45877CD0FB47}">
      <dgm:prSet/>
      <dgm:spPr/>
      <dgm:t>
        <a:bodyPr/>
        <a:lstStyle/>
        <a:p>
          <a:endParaRPr lang="en-US" sz="1400"/>
        </a:p>
      </dgm:t>
    </dgm:pt>
    <dgm:pt modelId="{7868FE2E-FC00-4100-8301-DF1AF4F94E6B}" type="sibTrans" cxnId="{9C34625B-919E-441B-8392-45877CD0FB47}">
      <dgm:prSet/>
      <dgm:spPr/>
      <dgm:t>
        <a:bodyPr/>
        <a:lstStyle/>
        <a:p>
          <a:endParaRPr lang="en-US" sz="1400"/>
        </a:p>
      </dgm:t>
    </dgm:pt>
    <dgm:pt modelId="{07824F57-D4EC-4F2C-AB1C-D675E8B0811E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Ghi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chép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hằng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đẳng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thức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7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và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phần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lưu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ý/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trang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15 SGK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362C3F-B2C6-47AA-B252-A290888D18F5}" type="parTrans" cxnId="{29CEF65B-2D7D-44C2-BE4E-41CAD1DAE2D6}">
      <dgm:prSet/>
      <dgm:spPr/>
      <dgm:t>
        <a:bodyPr/>
        <a:lstStyle/>
        <a:p>
          <a:endParaRPr lang="en-US" sz="1400"/>
        </a:p>
      </dgm:t>
    </dgm:pt>
    <dgm:pt modelId="{F1B1DCD4-B0D3-42EE-8547-B19A76EC0612}" type="sibTrans" cxnId="{29CEF65B-2D7D-44C2-BE4E-41CAD1DAE2D6}">
      <dgm:prSet/>
      <dgm:spPr/>
      <dgm:t>
        <a:bodyPr/>
        <a:lstStyle/>
        <a:p>
          <a:endParaRPr lang="en-US" sz="1400"/>
        </a:p>
      </dgm:t>
    </dgm:pt>
    <dgm:pt modelId="{40EC6646-00FC-495F-87DE-6A32B3E3B19D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hiện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?4/15 SGK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73ECF4-CE55-4EAA-9D22-90D0E21822F4}" type="parTrans" cxnId="{1DB47D91-4857-46E6-AD05-74E008D1B6EE}">
      <dgm:prSet/>
      <dgm:spPr/>
      <dgm:t>
        <a:bodyPr/>
        <a:lstStyle/>
        <a:p>
          <a:endParaRPr lang="en-US"/>
        </a:p>
      </dgm:t>
    </dgm:pt>
    <dgm:pt modelId="{CA102555-48D9-49F6-A0E8-8E88E572CAE7}" type="sibTrans" cxnId="{1DB47D91-4857-46E6-AD05-74E008D1B6EE}">
      <dgm:prSet/>
      <dgm:spPr/>
      <dgm:t>
        <a:bodyPr/>
        <a:lstStyle/>
        <a:p>
          <a:endParaRPr lang="en-US"/>
        </a:p>
      </dgm:t>
    </dgm:pt>
    <dgm:pt modelId="{185EB745-A651-4C36-9CA1-7A173DF6D671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hiện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Áp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dụng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/15 SGK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5EAAA3-BBB7-4C5C-BE7D-FFCAFDD1CAC3}" type="parTrans" cxnId="{9FCBA641-F2B4-4BFB-87C2-C1F878EA85C7}">
      <dgm:prSet/>
      <dgm:spPr/>
      <dgm:t>
        <a:bodyPr/>
        <a:lstStyle/>
        <a:p>
          <a:endParaRPr lang="en-US"/>
        </a:p>
      </dgm:t>
    </dgm:pt>
    <dgm:pt modelId="{120C9371-4616-476D-B7C3-D71A725E7969}" type="sibTrans" cxnId="{9FCBA641-F2B4-4BFB-87C2-C1F878EA85C7}">
      <dgm:prSet/>
      <dgm:spPr/>
      <dgm:t>
        <a:bodyPr/>
        <a:lstStyle/>
        <a:p>
          <a:endParaRPr lang="en-US"/>
        </a:p>
      </dgm:t>
    </dgm:pt>
    <dgm:pt modelId="{7DCA3FFE-A1C7-4098-BE58-1871BCA1CC2C}" type="pres">
      <dgm:prSet presAssocID="{715F27F6-42D1-46F1-95C0-F47341D034E0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2BCAC26-CBB2-4A5E-BB92-41455D9FE3FC}" type="pres">
      <dgm:prSet presAssocID="{971E7189-F122-40C1-94FA-9832DF47717D}" presName="root" presStyleCnt="0">
        <dgm:presLayoutVars>
          <dgm:chMax/>
          <dgm:chPref val="4"/>
        </dgm:presLayoutVars>
      </dgm:prSet>
      <dgm:spPr/>
    </dgm:pt>
    <dgm:pt modelId="{994AAE43-1B4F-4BE1-A227-0C1C0B7F1B24}" type="pres">
      <dgm:prSet presAssocID="{971E7189-F122-40C1-94FA-9832DF47717D}" presName="rootComposite" presStyleCnt="0">
        <dgm:presLayoutVars/>
      </dgm:prSet>
      <dgm:spPr/>
    </dgm:pt>
    <dgm:pt modelId="{5A47DCD9-2011-45FF-BF7C-A9C289610107}" type="pres">
      <dgm:prSet presAssocID="{971E7189-F122-40C1-94FA-9832DF47717D}" presName="rootText" presStyleLbl="node0" presStyleIdx="0" presStyleCnt="1" custLinFactNeighborX="-203" custLinFactNeighborY="-4004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482FC443-62F4-4BBC-AEE6-4835820D7C4B}" type="pres">
      <dgm:prSet presAssocID="{971E7189-F122-40C1-94FA-9832DF47717D}" presName="childShape" presStyleCnt="0">
        <dgm:presLayoutVars>
          <dgm:chMax val="0"/>
          <dgm:chPref val="0"/>
        </dgm:presLayoutVars>
      </dgm:prSet>
      <dgm:spPr/>
    </dgm:pt>
    <dgm:pt modelId="{FEBC574C-941B-4E62-8C4A-B53B7B5D2961}" type="pres">
      <dgm:prSet presAssocID="{38EB1D7C-1D80-4432-B726-85E971C0CD48}" presName="childComposite" presStyleCnt="0">
        <dgm:presLayoutVars>
          <dgm:chMax val="0"/>
          <dgm:chPref val="0"/>
        </dgm:presLayoutVars>
      </dgm:prSet>
      <dgm:spPr/>
    </dgm:pt>
    <dgm:pt modelId="{D315E180-C3D0-4B7A-B736-E2B525009A63}" type="pres">
      <dgm:prSet presAssocID="{38EB1D7C-1D80-4432-B726-85E971C0CD48}" presName="Imag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EE187844-4C89-4B0D-9FDD-CF98E667A4E7}" type="pres">
      <dgm:prSet presAssocID="{38EB1D7C-1D80-4432-B726-85E971C0CD48}" presName="childText" presStyleLbl="l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6F30A5-87D2-453C-8210-849F829DB00B}" type="pres">
      <dgm:prSet presAssocID="{07824F57-D4EC-4F2C-AB1C-D675E8B0811E}" presName="childComposite" presStyleCnt="0">
        <dgm:presLayoutVars>
          <dgm:chMax val="0"/>
          <dgm:chPref val="0"/>
        </dgm:presLayoutVars>
      </dgm:prSet>
      <dgm:spPr/>
    </dgm:pt>
    <dgm:pt modelId="{C88149E7-33FC-4B25-B7A7-1FC87A6BD4BC}" type="pres">
      <dgm:prSet presAssocID="{07824F57-D4EC-4F2C-AB1C-D675E8B0811E}" presName="Image" presStyleLbl="node1" presStyleIdx="1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3E959A98-865F-4C71-AE56-E9ABA240F408}" type="pres">
      <dgm:prSet presAssocID="{07824F57-D4EC-4F2C-AB1C-D675E8B0811E}" presName="childText" presStyleLbl="l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A6999-F33E-4901-A8F6-0E5D844B3F80}" type="pres">
      <dgm:prSet presAssocID="{40EC6646-00FC-495F-87DE-6A32B3E3B19D}" presName="childComposite" presStyleCnt="0">
        <dgm:presLayoutVars>
          <dgm:chMax val="0"/>
          <dgm:chPref val="0"/>
        </dgm:presLayoutVars>
      </dgm:prSet>
      <dgm:spPr/>
    </dgm:pt>
    <dgm:pt modelId="{F434CD35-B7B6-4285-BF1F-263B433595CB}" type="pres">
      <dgm:prSet presAssocID="{40EC6646-00FC-495F-87DE-6A32B3E3B19D}" presName="Image" presStyleLbl="node1" presStyleIdx="2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9AA39492-AFEC-4E36-93A5-4D17309FAE03}" type="pres">
      <dgm:prSet presAssocID="{40EC6646-00FC-495F-87DE-6A32B3E3B19D}" presName="childText" presStyleLbl="l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2DCA8D-BB28-4049-9E18-655F9374A8B8}" type="pres">
      <dgm:prSet presAssocID="{185EB745-A651-4C36-9CA1-7A173DF6D671}" presName="childComposite" presStyleCnt="0">
        <dgm:presLayoutVars>
          <dgm:chMax val="0"/>
          <dgm:chPref val="0"/>
        </dgm:presLayoutVars>
      </dgm:prSet>
      <dgm:spPr/>
    </dgm:pt>
    <dgm:pt modelId="{9698C791-D196-4FCE-895A-234CF0CF9E1D}" type="pres">
      <dgm:prSet presAssocID="{185EB745-A651-4C36-9CA1-7A173DF6D671}" presName="Image" presStyleLbl="node1" presStyleIdx="3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7D8B3666-8751-4F5C-A750-959962E7FBE5}" type="pres">
      <dgm:prSet presAssocID="{185EB745-A651-4C36-9CA1-7A173DF6D671}" presName="childText" presStyleLbl="l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D4B8D6-9838-453B-A31F-C3C6BED54623}" type="presOf" srcId="{40EC6646-00FC-495F-87DE-6A32B3E3B19D}" destId="{9AA39492-AFEC-4E36-93A5-4D17309FAE03}" srcOrd="0" destOrd="0" presId="urn:microsoft.com/office/officeart/2008/layout/PictureAccentList"/>
    <dgm:cxn modelId="{9FCBA641-F2B4-4BFB-87C2-C1F878EA85C7}" srcId="{971E7189-F122-40C1-94FA-9832DF47717D}" destId="{185EB745-A651-4C36-9CA1-7A173DF6D671}" srcOrd="3" destOrd="0" parTransId="{285EAAA3-BBB7-4C5C-BE7D-FFCAFDD1CAC3}" sibTransId="{120C9371-4616-476D-B7C3-D71A725E7969}"/>
    <dgm:cxn modelId="{29CEF65B-2D7D-44C2-BE4E-41CAD1DAE2D6}" srcId="{971E7189-F122-40C1-94FA-9832DF47717D}" destId="{07824F57-D4EC-4F2C-AB1C-D675E8B0811E}" srcOrd="1" destOrd="0" parTransId="{E3362C3F-B2C6-47AA-B252-A290888D18F5}" sibTransId="{F1B1DCD4-B0D3-42EE-8547-B19A76EC0612}"/>
    <dgm:cxn modelId="{D7CEB619-94AD-4165-AAAB-667F160CE22C}" type="presOf" srcId="{715F27F6-42D1-46F1-95C0-F47341D034E0}" destId="{7DCA3FFE-A1C7-4098-BE58-1871BCA1CC2C}" srcOrd="0" destOrd="0" presId="urn:microsoft.com/office/officeart/2008/layout/PictureAccentList"/>
    <dgm:cxn modelId="{9C34625B-919E-441B-8392-45877CD0FB47}" srcId="{971E7189-F122-40C1-94FA-9832DF47717D}" destId="{38EB1D7C-1D80-4432-B726-85E971C0CD48}" srcOrd="0" destOrd="0" parTransId="{47CA4E78-DBAD-4476-BD44-BB69E3499856}" sibTransId="{7868FE2E-FC00-4100-8301-DF1AF4F94E6B}"/>
    <dgm:cxn modelId="{838415F0-B026-47A2-B90B-47F080585A16}" type="presOf" srcId="{971E7189-F122-40C1-94FA-9832DF47717D}" destId="{5A47DCD9-2011-45FF-BF7C-A9C289610107}" srcOrd="0" destOrd="0" presId="urn:microsoft.com/office/officeart/2008/layout/PictureAccentList"/>
    <dgm:cxn modelId="{A88AAD2D-D386-4CDF-A9BA-64E3082BA654}" type="presOf" srcId="{07824F57-D4EC-4F2C-AB1C-D675E8B0811E}" destId="{3E959A98-865F-4C71-AE56-E9ABA240F408}" srcOrd="0" destOrd="0" presId="urn:microsoft.com/office/officeart/2008/layout/PictureAccentList"/>
    <dgm:cxn modelId="{ADDA406E-0936-48DC-8268-703EB37D9046}" srcId="{715F27F6-42D1-46F1-95C0-F47341D034E0}" destId="{971E7189-F122-40C1-94FA-9832DF47717D}" srcOrd="0" destOrd="0" parTransId="{1CABADB1-8B61-493F-8B28-3F6FC70F86A9}" sibTransId="{38913297-308C-4A15-9373-05F6510B66FF}"/>
    <dgm:cxn modelId="{7EAC0E78-12E5-426D-A6BB-39F3638B20D7}" type="presOf" srcId="{38EB1D7C-1D80-4432-B726-85E971C0CD48}" destId="{EE187844-4C89-4B0D-9FDD-CF98E667A4E7}" srcOrd="0" destOrd="0" presId="urn:microsoft.com/office/officeart/2008/layout/PictureAccentList"/>
    <dgm:cxn modelId="{1DB47D91-4857-46E6-AD05-74E008D1B6EE}" srcId="{971E7189-F122-40C1-94FA-9832DF47717D}" destId="{40EC6646-00FC-495F-87DE-6A32B3E3B19D}" srcOrd="2" destOrd="0" parTransId="{D273ECF4-CE55-4EAA-9D22-90D0E21822F4}" sibTransId="{CA102555-48D9-49F6-A0E8-8E88E572CAE7}"/>
    <dgm:cxn modelId="{2C494B7A-B86B-4E19-96CF-7C7EB4F39133}" type="presOf" srcId="{185EB745-A651-4C36-9CA1-7A173DF6D671}" destId="{7D8B3666-8751-4F5C-A750-959962E7FBE5}" srcOrd="0" destOrd="0" presId="urn:microsoft.com/office/officeart/2008/layout/PictureAccentList"/>
    <dgm:cxn modelId="{6EF067FC-ACBB-40E6-BC04-192587002ADE}" type="presParOf" srcId="{7DCA3FFE-A1C7-4098-BE58-1871BCA1CC2C}" destId="{32BCAC26-CBB2-4A5E-BB92-41455D9FE3FC}" srcOrd="0" destOrd="0" presId="urn:microsoft.com/office/officeart/2008/layout/PictureAccentList"/>
    <dgm:cxn modelId="{1673DFAC-5F5F-44FB-BD80-D6C5C0AE50A6}" type="presParOf" srcId="{32BCAC26-CBB2-4A5E-BB92-41455D9FE3FC}" destId="{994AAE43-1B4F-4BE1-A227-0C1C0B7F1B24}" srcOrd="0" destOrd="0" presId="urn:microsoft.com/office/officeart/2008/layout/PictureAccentList"/>
    <dgm:cxn modelId="{5EF7344B-AB23-4C42-9629-DCB0F419DCD6}" type="presParOf" srcId="{994AAE43-1B4F-4BE1-A227-0C1C0B7F1B24}" destId="{5A47DCD9-2011-45FF-BF7C-A9C289610107}" srcOrd="0" destOrd="0" presId="urn:microsoft.com/office/officeart/2008/layout/PictureAccentList"/>
    <dgm:cxn modelId="{EC13BC0C-598D-4FA9-A94D-DD893CBAE989}" type="presParOf" srcId="{32BCAC26-CBB2-4A5E-BB92-41455D9FE3FC}" destId="{482FC443-62F4-4BBC-AEE6-4835820D7C4B}" srcOrd="1" destOrd="0" presId="urn:microsoft.com/office/officeart/2008/layout/PictureAccentList"/>
    <dgm:cxn modelId="{7AAB5B49-F598-422B-997C-20A06CBF9A63}" type="presParOf" srcId="{482FC443-62F4-4BBC-AEE6-4835820D7C4B}" destId="{FEBC574C-941B-4E62-8C4A-B53B7B5D2961}" srcOrd="0" destOrd="0" presId="urn:microsoft.com/office/officeart/2008/layout/PictureAccentList"/>
    <dgm:cxn modelId="{29F496F9-BBA8-4908-B60C-A7964EA64D63}" type="presParOf" srcId="{FEBC574C-941B-4E62-8C4A-B53B7B5D2961}" destId="{D315E180-C3D0-4B7A-B736-E2B525009A63}" srcOrd="0" destOrd="0" presId="urn:microsoft.com/office/officeart/2008/layout/PictureAccentList"/>
    <dgm:cxn modelId="{4B258CB9-418E-450D-A056-E84EF2727DF9}" type="presParOf" srcId="{FEBC574C-941B-4E62-8C4A-B53B7B5D2961}" destId="{EE187844-4C89-4B0D-9FDD-CF98E667A4E7}" srcOrd="1" destOrd="0" presId="urn:microsoft.com/office/officeart/2008/layout/PictureAccentList"/>
    <dgm:cxn modelId="{A36173E7-38F9-4464-8DE7-83F05F369833}" type="presParOf" srcId="{482FC443-62F4-4BBC-AEE6-4835820D7C4B}" destId="{A26F30A5-87D2-453C-8210-849F829DB00B}" srcOrd="1" destOrd="0" presId="urn:microsoft.com/office/officeart/2008/layout/PictureAccentList"/>
    <dgm:cxn modelId="{669C901F-E93C-4D11-8A71-FEF1C7A9BAD6}" type="presParOf" srcId="{A26F30A5-87D2-453C-8210-849F829DB00B}" destId="{C88149E7-33FC-4B25-B7A7-1FC87A6BD4BC}" srcOrd="0" destOrd="0" presId="urn:microsoft.com/office/officeart/2008/layout/PictureAccentList"/>
    <dgm:cxn modelId="{34D8957B-F051-496A-A520-5213169EFF88}" type="presParOf" srcId="{A26F30A5-87D2-453C-8210-849F829DB00B}" destId="{3E959A98-865F-4C71-AE56-E9ABA240F408}" srcOrd="1" destOrd="0" presId="urn:microsoft.com/office/officeart/2008/layout/PictureAccentList"/>
    <dgm:cxn modelId="{31A6C2B5-49CF-42DF-8ABE-45F2913CD21C}" type="presParOf" srcId="{482FC443-62F4-4BBC-AEE6-4835820D7C4B}" destId="{D31A6999-F33E-4901-A8F6-0E5D844B3F80}" srcOrd="2" destOrd="0" presId="urn:microsoft.com/office/officeart/2008/layout/PictureAccentList"/>
    <dgm:cxn modelId="{A5F6B1C8-F9A1-4C35-B226-0CAB9B872349}" type="presParOf" srcId="{D31A6999-F33E-4901-A8F6-0E5D844B3F80}" destId="{F434CD35-B7B6-4285-BF1F-263B433595CB}" srcOrd="0" destOrd="0" presId="urn:microsoft.com/office/officeart/2008/layout/PictureAccentList"/>
    <dgm:cxn modelId="{F1B7A308-16F5-4D52-BDBC-C74A8BA6CBB0}" type="presParOf" srcId="{D31A6999-F33E-4901-A8F6-0E5D844B3F80}" destId="{9AA39492-AFEC-4E36-93A5-4D17309FAE03}" srcOrd="1" destOrd="0" presId="urn:microsoft.com/office/officeart/2008/layout/PictureAccentList"/>
    <dgm:cxn modelId="{1E540605-F112-4415-83E6-961DF3FC0644}" type="presParOf" srcId="{482FC443-62F4-4BBC-AEE6-4835820D7C4B}" destId="{182DCA8D-BB28-4049-9E18-655F9374A8B8}" srcOrd="3" destOrd="0" presId="urn:microsoft.com/office/officeart/2008/layout/PictureAccentList"/>
    <dgm:cxn modelId="{0FCDB9B0-A20D-4276-B123-594DC684C14F}" type="presParOf" srcId="{182DCA8D-BB28-4049-9E18-655F9374A8B8}" destId="{9698C791-D196-4FCE-895A-234CF0CF9E1D}" srcOrd="0" destOrd="0" presId="urn:microsoft.com/office/officeart/2008/layout/PictureAccentList"/>
    <dgm:cxn modelId="{916D784B-1950-422A-92DE-EC7F941D0980}" type="presParOf" srcId="{182DCA8D-BB28-4049-9E18-655F9374A8B8}" destId="{7D8B3666-8751-4F5C-A750-959962E7FBE5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15F27F6-42D1-46F1-95C0-F47341D034E0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1E7189-F122-40C1-94FA-9832DF47717D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40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Luyện</a:t>
          </a:r>
          <a:r>
            <a:rPr lang="en-US" sz="40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endParaRPr lang="en-US" sz="4000" b="1" i="1" dirty="0">
            <a:solidFill>
              <a:srgbClr val="0000F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ABADB1-8B61-493F-8B28-3F6FC70F86A9}" type="parTrans" cxnId="{ADDA406E-0936-48DC-8268-703EB37D9046}">
      <dgm:prSet/>
      <dgm:spPr/>
      <dgm:t>
        <a:bodyPr/>
        <a:lstStyle/>
        <a:p>
          <a:endParaRPr lang="en-US" sz="1400"/>
        </a:p>
      </dgm:t>
    </dgm:pt>
    <dgm:pt modelId="{38913297-308C-4A15-9373-05F6510B66FF}" type="sibTrans" cxnId="{ADDA406E-0936-48DC-8268-703EB37D9046}">
      <dgm:prSet/>
      <dgm:spPr/>
      <dgm:t>
        <a:bodyPr/>
        <a:lstStyle/>
        <a:p>
          <a:endParaRPr lang="en-US" sz="1400"/>
        </a:p>
      </dgm:t>
    </dgm:pt>
    <dgm:pt modelId="{38EB1D7C-1D80-4432-B726-85E971C0CD48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hiện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bài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31/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trang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16 SGK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CA4E78-DBAD-4476-BD44-BB69E3499856}" type="parTrans" cxnId="{9C34625B-919E-441B-8392-45877CD0FB47}">
      <dgm:prSet/>
      <dgm:spPr/>
      <dgm:t>
        <a:bodyPr/>
        <a:lstStyle/>
        <a:p>
          <a:endParaRPr lang="en-US" sz="1400"/>
        </a:p>
      </dgm:t>
    </dgm:pt>
    <dgm:pt modelId="{7868FE2E-FC00-4100-8301-DF1AF4F94E6B}" type="sibTrans" cxnId="{9C34625B-919E-441B-8392-45877CD0FB47}">
      <dgm:prSet/>
      <dgm:spPr/>
      <dgm:t>
        <a:bodyPr/>
        <a:lstStyle/>
        <a:p>
          <a:endParaRPr lang="en-US" sz="1400"/>
        </a:p>
      </dgm:t>
    </dgm:pt>
    <dgm:pt modelId="{07824F57-D4EC-4F2C-AB1C-D675E8B0811E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hiện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bài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32/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trang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16 SGK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362C3F-B2C6-47AA-B252-A290888D18F5}" type="parTrans" cxnId="{29CEF65B-2D7D-44C2-BE4E-41CAD1DAE2D6}">
      <dgm:prSet/>
      <dgm:spPr/>
      <dgm:t>
        <a:bodyPr/>
        <a:lstStyle/>
        <a:p>
          <a:endParaRPr lang="en-US" sz="1400"/>
        </a:p>
      </dgm:t>
    </dgm:pt>
    <dgm:pt modelId="{F1B1DCD4-B0D3-42EE-8547-B19A76EC0612}" type="sibTrans" cxnId="{29CEF65B-2D7D-44C2-BE4E-41CAD1DAE2D6}">
      <dgm:prSet/>
      <dgm:spPr/>
      <dgm:t>
        <a:bodyPr/>
        <a:lstStyle/>
        <a:p>
          <a:endParaRPr lang="en-US" sz="1400"/>
        </a:p>
      </dgm:t>
    </dgm:pt>
    <dgm:pt modelId="{7DCA3FFE-A1C7-4098-BE58-1871BCA1CC2C}" type="pres">
      <dgm:prSet presAssocID="{715F27F6-42D1-46F1-95C0-F47341D034E0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2BCAC26-CBB2-4A5E-BB92-41455D9FE3FC}" type="pres">
      <dgm:prSet presAssocID="{971E7189-F122-40C1-94FA-9832DF47717D}" presName="root" presStyleCnt="0">
        <dgm:presLayoutVars>
          <dgm:chMax/>
          <dgm:chPref val="4"/>
        </dgm:presLayoutVars>
      </dgm:prSet>
      <dgm:spPr/>
    </dgm:pt>
    <dgm:pt modelId="{994AAE43-1B4F-4BE1-A227-0C1C0B7F1B24}" type="pres">
      <dgm:prSet presAssocID="{971E7189-F122-40C1-94FA-9832DF47717D}" presName="rootComposite" presStyleCnt="0">
        <dgm:presLayoutVars/>
      </dgm:prSet>
      <dgm:spPr/>
    </dgm:pt>
    <dgm:pt modelId="{5A47DCD9-2011-45FF-BF7C-A9C289610107}" type="pres">
      <dgm:prSet presAssocID="{971E7189-F122-40C1-94FA-9832DF47717D}" presName="rootText" presStyleLbl="node0" presStyleIdx="0" presStyleCnt="1" custLinFactNeighborX="-203" custLinFactNeighborY="-4004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482FC443-62F4-4BBC-AEE6-4835820D7C4B}" type="pres">
      <dgm:prSet presAssocID="{971E7189-F122-40C1-94FA-9832DF47717D}" presName="childShape" presStyleCnt="0">
        <dgm:presLayoutVars>
          <dgm:chMax val="0"/>
          <dgm:chPref val="0"/>
        </dgm:presLayoutVars>
      </dgm:prSet>
      <dgm:spPr/>
    </dgm:pt>
    <dgm:pt modelId="{FEBC574C-941B-4E62-8C4A-B53B7B5D2961}" type="pres">
      <dgm:prSet presAssocID="{38EB1D7C-1D80-4432-B726-85E971C0CD48}" presName="childComposite" presStyleCnt="0">
        <dgm:presLayoutVars>
          <dgm:chMax val="0"/>
          <dgm:chPref val="0"/>
        </dgm:presLayoutVars>
      </dgm:prSet>
      <dgm:spPr/>
    </dgm:pt>
    <dgm:pt modelId="{D315E180-C3D0-4B7A-B736-E2B525009A63}" type="pres">
      <dgm:prSet presAssocID="{38EB1D7C-1D80-4432-B726-85E971C0CD48}" presName="Image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EE187844-4C89-4B0D-9FDD-CF98E667A4E7}" type="pres">
      <dgm:prSet presAssocID="{38EB1D7C-1D80-4432-B726-85E971C0CD48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6F30A5-87D2-453C-8210-849F829DB00B}" type="pres">
      <dgm:prSet presAssocID="{07824F57-D4EC-4F2C-AB1C-D675E8B0811E}" presName="childComposite" presStyleCnt="0">
        <dgm:presLayoutVars>
          <dgm:chMax val="0"/>
          <dgm:chPref val="0"/>
        </dgm:presLayoutVars>
      </dgm:prSet>
      <dgm:spPr/>
    </dgm:pt>
    <dgm:pt modelId="{C88149E7-33FC-4B25-B7A7-1FC87A6BD4BC}" type="pres">
      <dgm:prSet presAssocID="{07824F57-D4EC-4F2C-AB1C-D675E8B0811E}" presName="Image" presStyleLbl="node1" presStyleIdx="1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3E959A98-865F-4C71-AE56-E9ABA240F408}" type="pres">
      <dgm:prSet presAssocID="{07824F57-D4EC-4F2C-AB1C-D675E8B0811E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A677EB-4B00-46A7-BB31-086B5D8FBE22}" type="presOf" srcId="{971E7189-F122-40C1-94FA-9832DF47717D}" destId="{5A47DCD9-2011-45FF-BF7C-A9C289610107}" srcOrd="0" destOrd="0" presId="urn:microsoft.com/office/officeart/2008/layout/PictureAccentList"/>
    <dgm:cxn modelId="{ADDA406E-0936-48DC-8268-703EB37D9046}" srcId="{715F27F6-42D1-46F1-95C0-F47341D034E0}" destId="{971E7189-F122-40C1-94FA-9832DF47717D}" srcOrd="0" destOrd="0" parTransId="{1CABADB1-8B61-493F-8B28-3F6FC70F86A9}" sibTransId="{38913297-308C-4A15-9373-05F6510B66FF}"/>
    <dgm:cxn modelId="{18116920-E106-44C8-9354-D090F30D081A}" type="presOf" srcId="{07824F57-D4EC-4F2C-AB1C-D675E8B0811E}" destId="{3E959A98-865F-4C71-AE56-E9ABA240F408}" srcOrd="0" destOrd="0" presId="urn:microsoft.com/office/officeart/2008/layout/PictureAccentList"/>
    <dgm:cxn modelId="{EA9E128F-C4F9-44B6-9BDA-171CACD57EDD}" type="presOf" srcId="{38EB1D7C-1D80-4432-B726-85E971C0CD48}" destId="{EE187844-4C89-4B0D-9FDD-CF98E667A4E7}" srcOrd="0" destOrd="0" presId="urn:microsoft.com/office/officeart/2008/layout/PictureAccentList"/>
    <dgm:cxn modelId="{29CEF65B-2D7D-44C2-BE4E-41CAD1DAE2D6}" srcId="{971E7189-F122-40C1-94FA-9832DF47717D}" destId="{07824F57-D4EC-4F2C-AB1C-D675E8B0811E}" srcOrd="1" destOrd="0" parTransId="{E3362C3F-B2C6-47AA-B252-A290888D18F5}" sibTransId="{F1B1DCD4-B0D3-42EE-8547-B19A76EC0612}"/>
    <dgm:cxn modelId="{9C34625B-919E-441B-8392-45877CD0FB47}" srcId="{971E7189-F122-40C1-94FA-9832DF47717D}" destId="{38EB1D7C-1D80-4432-B726-85E971C0CD48}" srcOrd="0" destOrd="0" parTransId="{47CA4E78-DBAD-4476-BD44-BB69E3499856}" sibTransId="{7868FE2E-FC00-4100-8301-DF1AF4F94E6B}"/>
    <dgm:cxn modelId="{BFEA71C6-149B-4401-A493-9AFDE049BD8F}" type="presOf" srcId="{715F27F6-42D1-46F1-95C0-F47341D034E0}" destId="{7DCA3FFE-A1C7-4098-BE58-1871BCA1CC2C}" srcOrd="0" destOrd="0" presId="urn:microsoft.com/office/officeart/2008/layout/PictureAccentList"/>
    <dgm:cxn modelId="{D8A032F2-9420-4C3D-8018-D616141424FA}" type="presParOf" srcId="{7DCA3FFE-A1C7-4098-BE58-1871BCA1CC2C}" destId="{32BCAC26-CBB2-4A5E-BB92-41455D9FE3FC}" srcOrd="0" destOrd="0" presId="urn:microsoft.com/office/officeart/2008/layout/PictureAccentList"/>
    <dgm:cxn modelId="{01C233A4-E996-4C23-9AFD-92E451D09DAE}" type="presParOf" srcId="{32BCAC26-CBB2-4A5E-BB92-41455D9FE3FC}" destId="{994AAE43-1B4F-4BE1-A227-0C1C0B7F1B24}" srcOrd="0" destOrd="0" presId="urn:microsoft.com/office/officeart/2008/layout/PictureAccentList"/>
    <dgm:cxn modelId="{763D0B1B-20BD-4D29-85CE-80B4F73E0CFE}" type="presParOf" srcId="{994AAE43-1B4F-4BE1-A227-0C1C0B7F1B24}" destId="{5A47DCD9-2011-45FF-BF7C-A9C289610107}" srcOrd="0" destOrd="0" presId="urn:microsoft.com/office/officeart/2008/layout/PictureAccentList"/>
    <dgm:cxn modelId="{79B9722E-01A9-429A-8C79-007FA6D49654}" type="presParOf" srcId="{32BCAC26-CBB2-4A5E-BB92-41455D9FE3FC}" destId="{482FC443-62F4-4BBC-AEE6-4835820D7C4B}" srcOrd="1" destOrd="0" presId="urn:microsoft.com/office/officeart/2008/layout/PictureAccentList"/>
    <dgm:cxn modelId="{01DF6F23-ABF3-44B9-AC5E-44B7143B4FE6}" type="presParOf" srcId="{482FC443-62F4-4BBC-AEE6-4835820D7C4B}" destId="{FEBC574C-941B-4E62-8C4A-B53B7B5D2961}" srcOrd="0" destOrd="0" presId="urn:microsoft.com/office/officeart/2008/layout/PictureAccentList"/>
    <dgm:cxn modelId="{8FE91862-B241-468F-91F7-D3E8B73B6A4C}" type="presParOf" srcId="{FEBC574C-941B-4E62-8C4A-B53B7B5D2961}" destId="{D315E180-C3D0-4B7A-B736-E2B525009A63}" srcOrd="0" destOrd="0" presId="urn:microsoft.com/office/officeart/2008/layout/PictureAccentList"/>
    <dgm:cxn modelId="{2A1425CB-2F55-4CAD-AE33-EC9AB98AF588}" type="presParOf" srcId="{FEBC574C-941B-4E62-8C4A-B53B7B5D2961}" destId="{EE187844-4C89-4B0D-9FDD-CF98E667A4E7}" srcOrd="1" destOrd="0" presId="urn:microsoft.com/office/officeart/2008/layout/PictureAccentList"/>
    <dgm:cxn modelId="{34879E59-C775-432C-9715-874573D7C3BD}" type="presParOf" srcId="{482FC443-62F4-4BBC-AEE6-4835820D7C4B}" destId="{A26F30A5-87D2-453C-8210-849F829DB00B}" srcOrd="1" destOrd="0" presId="urn:microsoft.com/office/officeart/2008/layout/PictureAccentList"/>
    <dgm:cxn modelId="{79BFD73D-C9DF-4E53-9E68-8F2E01EF76F2}" type="presParOf" srcId="{A26F30A5-87D2-453C-8210-849F829DB00B}" destId="{C88149E7-33FC-4B25-B7A7-1FC87A6BD4BC}" srcOrd="0" destOrd="0" presId="urn:microsoft.com/office/officeart/2008/layout/PictureAccentList"/>
    <dgm:cxn modelId="{6A4B93B2-0D29-4F42-A69A-4A85CA1F1C9F}" type="presParOf" srcId="{A26F30A5-87D2-453C-8210-849F829DB00B}" destId="{3E959A98-865F-4C71-AE56-E9ABA240F408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8C521A-01B9-40E6-A67F-F0C692424B98}">
      <dsp:nvSpPr>
        <dsp:cNvPr id="0" name=""/>
        <dsp:cNvSpPr/>
      </dsp:nvSpPr>
      <dsp:spPr>
        <a:xfrm>
          <a:off x="0" y="0"/>
          <a:ext cx="11871959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CA1A14-C28E-4732-BD03-D887972ABB65}">
      <dsp:nvSpPr>
        <dsp:cNvPr id="0" name=""/>
        <dsp:cNvSpPr/>
      </dsp:nvSpPr>
      <dsp:spPr>
        <a:xfrm>
          <a:off x="0" y="0"/>
          <a:ext cx="2374392" cy="3646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 smtClean="0">
              <a:solidFill>
                <a:srgbClr val="0000FF"/>
              </a:solidFill>
              <a:latin typeface="BigApple" pitchFamily="2" charset="0"/>
              <a:cs typeface="Times New Roman" panose="02020603050405020304" pitchFamily="18" charset="0"/>
            </a:rPr>
            <a:t>Chuẩn</a:t>
          </a:r>
          <a:r>
            <a:rPr lang="en-US" sz="3600" kern="1200" dirty="0" smtClean="0">
              <a:solidFill>
                <a:srgbClr val="0000FF"/>
              </a:solidFill>
              <a:latin typeface="BigApple" pitchFamily="2" charset="0"/>
              <a:cs typeface="Times New Roman" panose="02020603050405020304" pitchFamily="18" charset="0"/>
            </a:rPr>
            <a:t> 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 smtClean="0">
              <a:solidFill>
                <a:srgbClr val="0000FF"/>
              </a:solidFill>
              <a:latin typeface="BigApple" pitchFamily="2" charset="0"/>
              <a:cs typeface="Times New Roman" panose="02020603050405020304" pitchFamily="18" charset="0"/>
            </a:rPr>
            <a:t>bị</a:t>
          </a:r>
          <a:endParaRPr lang="en-US" sz="3600" kern="1200" dirty="0" smtClean="0">
            <a:solidFill>
              <a:srgbClr val="0000FF"/>
            </a:solidFill>
            <a:latin typeface="BigApple" pitchFamily="2" charset="0"/>
            <a:cs typeface="Times New Roman" panose="02020603050405020304" pitchFamily="18" charset="0"/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rgbClr val="0000FF"/>
              </a:solidFill>
              <a:latin typeface="BigApple" pitchFamily="2" charset="0"/>
              <a:cs typeface="Times New Roman" panose="02020603050405020304" pitchFamily="18" charset="0"/>
            </a:rPr>
            <a:t> </a:t>
          </a:r>
          <a:r>
            <a:rPr lang="en-US" sz="3600" kern="1200" dirty="0" err="1" smtClean="0">
              <a:solidFill>
                <a:srgbClr val="0000FF"/>
              </a:solidFill>
              <a:latin typeface="BigApple" pitchFamily="2" charset="0"/>
              <a:cs typeface="Times New Roman" panose="02020603050405020304" pitchFamily="18" charset="0"/>
            </a:rPr>
            <a:t>bài</a:t>
          </a:r>
          <a:r>
            <a:rPr lang="en-US" sz="3600" kern="1200" dirty="0" smtClean="0">
              <a:solidFill>
                <a:srgbClr val="0000FF"/>
              </a:solidFill>
              <a:latin typeface="BigApple" pitchFamily="2" charset="0"/>
              <a:cs typeface="Times New Roman" panose="02020603050405020304" pitchFamily="18" charset="0"/>
            </a:rPr>
            <a:t> 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 smtClean="0">
              <a:solidFill>
                <a:srgbClr val="0000FF"/>
              </a:solidFill>
              <a:latin typeface="BigApple" pitchFamily="2" charset="0"/>
              <a:cs typeface="Times New Roman" panose="02020603050405020304" pitchFamily="18" charset="0"/>
            </a:rPr>
            <a:t>cũ</a:t>
          </a:r>
          <a:endParaRPr lang="en-US" sz="3600" kern="1200" dirty="0">
            <a:solidFill>
              <a:srgbClr val="0000FF"/>
            </a:solidFill>
            <a:latin typeface="BigApple" pitchFamily="2" charset="0"/>
            <a:cs typeface="Times New Roman" panose="02020603050405020304" pitchFamily="18" charset="0"/>
          </a:endParaRPr>
        </a:p>
      </dsp:txBody>
      <dsp:txXfrm>
        <a:off x="0" y="0"/>
        <a:ext cx="2374392" cy="3646883"/>
      </dsp:txXfrm>
    </dsp:sp>
    <dsp:sp modelId="{CC79DA25-57F2-42AB-8C78-2B90E97A168A}">
      <dsp:nvSpPr>
        <dsp:cNvPr id="0" name=""/>
        <dsp:cNvSpPr/>
      </dsp:nvSpPr>
      <dsp:spPr>
        <a:xfrm>
          <a:off x="2552471" y="84761"/>
          <a:ext cx="9319488" cy="169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en-US" sz="4800" kern="1200" dirty="0" err="1" smtClean="0">
              <a:latin typeface="Times New Roman" pitchFamily="18" charset="0"/>
              <a:cs typeface="Times New Roman" pitchFamily="18" charset="0"/>
            </a:rPr>
            <a:t>Học</a:t>
          </a:r>
          <a:r>
            <a:rPr lang="en-US" sz="4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4800" kern="1200" dirty="0" err="1" smtClean="0">
              <a:latin typeface="Times New Roman" pitchFamily="18" charset="0"/>
              <a:cs typeface="Times New Roman" pitchFamily="18" charset="0"/>
            </a:rPr>
            <a:t>thuộc</a:t>
          </a:r>
          <a:r>
            <a:rPr lang="en-US" sz="4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4800" kern="1200" dirty="0" err="1" smtClean="0">
              <a:latin typeface="Times New Roman" pitchFamily="18" charset="0"/>
              <a:cs typeface="Times New Roman" pitchFamily="18" charset="0"/>
            </a:rPr>
            <a:t>các</a:t>
          </a:r>
          <a:r>
            <a:rPr lang="en-US" sz="4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4800" kern="1200" dirty="0" err="1" smtClean="0">
              <a:latin typeface="Times New Roman" pitchFamily="18" charset="0"/>
              <a:cs typeface="Times New Roman" pitchFamily="18" charset="0"/>
            </a:rPr>
            <a:t>hằng</a:t>
          </a:r>
          <a:r>
            <a:rPr lang="en-US" sz="4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4800" kern="1200" dirty="0" err="1" smtClean="0">
              <a:latin typeface="Times New Roman" pitchFamily="18" charset="0"/>
              <a:cs typeface="Times New Roman" pitchFamily="18" charset="0"/>
            </a:rPr>
            <a:t>đẳng</a:t>
          </a:r>
          <a:r>
            <a:rPr lang="en-US" sz="4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4800" kern="1200" dirty="0" err="1" smtClean="0">
              <a:latin typeface="Times New Roman" pitchFamily="18" charset="0"/>
              <a:cs typeface="Times New Roman" pitchFamily="18" charset="0"/>
            </a:rPr>
            <a:t>thức</a:t>
          </a:r>
          <a:r>
            <a:rPr lang="en-US" sz="4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4800" kern="1200" dirty="0" err="1" smtClean="0">
              <a:latin typeface="Times New Roman" pitchFamily="18" charset="0"/>
              <a:cs typeface="Times New Roman" pitchFamily="18" charset="0"/>
            </a:rPr>
            <a:t>đã</a:t>
          </a:r>
          <a:r>
            <a:rPr lang="en-US" sz="4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4800" kern="1200" dirty="0" err="1" smtClean="0">
              <a:latin typeface="Times New Roman" pitchFamily="18" charset="0"/>
              <a:cs typeface="Times New Roman" pitchFamily="18" charset="0"/>
            </a:rPr>
            <a:t>học</a:t>
          </a:r>
          <a:r>
            <a:rPr lang="en-US" sz="4800" kern="1200" dirty="0" smtClean="0">
              <a:latin typeface="Times New Roman" pitchFamily="18" charset="0"/>
              <a:cs typeface="Times New Roman" pitchFamily="18" charset="0"/>
            </a:rPr>
            <a:t>: 1; 2; 3; 4 </a:t>
          </a:r>
          <a:r>
            <a:rPr lang="en-US" sz="4800" kern="1200" dirty="0" err="1" smtClean="0">
              <a:latin typeface="Times New Roman" pitchFamily="18" charset="0"/>
              <a:cs typeface="Times New Roman" pitchFamily="18" charset="0"/>
            </a:rPr>
            <a:t>và</a:t>
          </a:r>
          <a:r>
            <a:rPr lang="en-US" sz="4800" kern="1200" dirty="0" smtClean="0">
              <a:latin typeface="Times New Roman" pitchFamily="18" charset="0"/>
              <a:cs typeface="Times New Roman" pitchFamily="18" charset="0"/>
            </a:rPr>
            <a:t> 5</a:t>
          </a:r>
          <a:endParaRPr lang="en-US" sz="4800" kern="1200" dirty="0"/>
        </a:p>
      </dsp:txBody>
      <dsp:txXfrm>
        <a:off x="2552471" y="84761"/>
        <a:ext cx="9319488" cy="1695230"/>
      </dsp:txXfrm>
    </dsp:sp>
    <dsp:sp modelId="{6F4BD79A-044F-42A2-9F9D-DEA0F5B282BA}">
      <dsp:nvSpPr>
        <dsp:cNvPr id="0" name=""/>
        <dsp:cNvSpPr/>
      </dsp:nvSpPr>
      <dsp:spPr>
        <a:xfrm>
          <a:off x="2374392" y="1779992"/>
          <a:ext cx="949756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EBAD50-FF05-42E4-B4AD-863250DFFC42}">
      <dsp:nvSpPr>
        <dsp:cNvPr id="0" name=""/>
        <dsp:cNvSpPr/>
      </dsp:nvSpPr>
      <dsp:spPr>
        <a:xfrm>
          <a:off x="2552471" y="1864753"/>
          <a:ext cx="9319488" cy="169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4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Thực</a:t>
          </a:r>
          <a:r>
            <a:rPr lang="en-US" sz="4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hiện</a:t>
          </a:r>
          <a:r>
            <a:rPr lang="en-US" sz="4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4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28/14 SGK</a:t>
          </a:r>
          <a:endParaRPr lang="en-US" sz="4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52471" y="1864753"/>
        <a:ext cx="9319488" cy="1695230"/>
      </dsp:txXfrm>
    </dsp:sp>
    <dsp:sp modelId="{FED2A7E9-5302-4B95-BDAE-6FCC0A7F8AF7}">
      <dsp:nvSpPr>
        <dsp:cNvPr id="0" name=""/>
        <dsp:cNvSpPr/>
      </dsp:nvSpPr>
      <dsp:spPr>
        <a:xfrm>
          <a:off x="2374392" y="3559984"/>
          <a:ext cx="949756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47DCD9-2011-45FF-BF7C-A9C289610107}">
      <dsp:nvSpPr>
        <dsp:cNvPr id="0" name=""/>
        <dsp:cNvSpPr/>
      </dsp:nvSpPr>
      <dsp:spPr>
        <a:xfrm>
          <a:off x="2025027" y="0"/>
          <a:ext cx="10613454" cy="84518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i="1" kern="1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6. </a:t>
          </a:r>
          <a:r>
            <a:rPr lang="en-US" sz="4000" b="1" i="1" kern="1200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Tổng</a:t>
          </a:r>
          <a:r>
            <a:rPr lang="en-US" sz="4000" b="1" i="1" kern="1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kern="1200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4000" b="1" i="1" kern="1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kern="1200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4000" b="1" i="1" kern="1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kern="1200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lập</a:t>
          </a:r>
          <a:r>
            <a:rPr lang="en-US" sz="4000" b="1" i="1" kern="1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kern="1200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phương</a:t>
          </a:r>
          <a:endParaRPr lang="en-US" sz="4000" b="1" i="1" kern="1200" dirty="0">
            <a:solidFill>
              <a:srgbClr val="0000F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49782" y="24755"/>
        <a:ext cx="10563944" cy="795675"/>
      </dsp:txXfrm>
    </dsp:sp>
    <dsp:sp modelId="{D315E180-C3D0-4B7A-B736-E2B525009A63}">
      <dsp:nvSpPr>
        <dsp:cNvPr id="0" name=""/>
        <dsp:cNvSpPr/>
      </dsp:nvSpPr>
      <dsp:spPr>
        <a:xfrm>
          <a:off x="2046572" y="998427"/>
          <a:ext cx="845185" cy="84518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187844-4C89-4B0D-9FDD-CF98E667A4E7}">
      <dsp:nvSpPr>
        <dsp:cNvPr id="0" name=""/>
        <dsp:cNvSpPr/>
      </dsp:nvSpPr>
      <dsp:spPr>
        <a:xfrm>
          <a:off x="2942469" y="998427"/>
          <a:ext cx="9717558" cy="845185"/>
        </a:xfrm>
        <a:prstGeom prst="roundRect">
          <a:avLst>
            <a:gd name="adj" fmla="val 1667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hiện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?1/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trang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14 SGK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3735" y="1039693"/>
        <a:ext cx="9635026" cy="762653"/>
      </dsp:txXfrm>
    </dsp:sp>
    <dsp:sp modelId="{C88149E7-33FC-4B25-B7A7-1FC87A6BD4BC}">
      <dsp:nvSpPr>
        <dsp:cNvPr id="0" name=""/>
        <dsp:cNvSpPr/>
      </dsp:nvSpPr>
      <dsp:spPr>
        <a:xfrm>
          <a:off x="2046572" y="1945035"/>
          <a:ext cx="845185" cy="84518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959A98-865F-4C71-AE56-E9ABA240F408}">
      <dsp:nvSpPr>
        <dsp:cNvPr id="0" name=""/>
        <dsp:cNvSpPr/>
      </dsp:nvSpPr>
      <dsp:spPr>
        <a:xfrm>
          <a:off x="2942469" y="1945035"/>
          <a:ext cx="9717558" cy="845185"/>
        </a:xfrm>
        <a:prstGeom prst="roundRect">
          <a:avLst>
            <a:gd name="adj" fmla="val 1667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Ghi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chép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hằng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đẳng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thức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6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và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phần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lưu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ý/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trang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15 SGK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3735" y="1986301"/>
        <a:ext cx="9635026" cy="762653"/>
      </dsp:txXfrm>
    </dsp:sp>
    <dsp:sp modelId="{F434CD35-B7B6-4285-BF1F-263B433595CB}">
      <dsp:nvSpPr>
        <dsp:cNvPr id="0" name=""/>
        <dsp:cNvSpPr/>
      </dsp:nvSpPr>
      <dsp:spPr>
        <a:xfrm>
          <a:off x="2046572" y="2891642"/>
          <a:ext cx="845185" cy="84518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A39492-AFEC-4E36-93A5-4D17309FAE03}">
      <dsp:nvSpPr>
        <dsp:cNvPr id="0" name=""/>
        <dsp:cNvSpPr/>
      </dsp:nvSpPr>
      <dsp:spPr>
        <a:xfrm>
          <a:off x="2942469" y="2891642"/>
          <a:ext cx="9717558" cy="845185"/>
        </a:xfrm>
        <a:prstGeom prst="roundRect">
          <a:avLst>
            <a:gd name="adj" fmla="val 1667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hiện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?2/15 SGK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3735" y="2932908"/>
        <a:ext cx="9635026" cy="762653"/>
      </dsp:txXfrm>
    </dsp:sp>
    <dsp:sp modelId="{9698C791-D196-4FCE-895A-234CF0CF9E1D}">
      <dsp:nvSpPr>
        <dsp:cNvPr id="0" name=""/>
        <dsp:cNvSpPr/>
      </dsp:nvSpPr>
      <dsp:spPr>
        <a:xfrm>
          <a:off x="2046572" y="3838250"/>
          <a:ext cx="845185" cy="84518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8B3666-8751-4F5C-A750-959962E7FBE5}">
      <dsp:nvSpPr>
        <dsp:cNvPr id="0" name=""/>
        <dsp:cNvSpPr/>
      </dsp:nvSpPr>
      <dsp:spPr>
        <a:xfrm>
          <a:off x="2942469" y="3838250"/>
          <a:ext cx="9717558" cy="845185"/>
        </a:xfrm>
        <a:prstGeom prst="roundRect">
          <a:avLst>
            <a:gd name="adj" fmla="val 1667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hiện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Áp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dụng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/15 SGK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3735" y="3879516"/>
        <a:ext cx="9635026" cy="7626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47DCD9-2011-45FF-BF7C-A9C289610107}">
      <dsp:nvSpPr>
        <dsp:cNvPr id="0" name=""/>
        <dsp:cNvSpPr/>
      </dsp:nvSpPr>
      <dsp:spPr>
        <a:xfrm>
          <a:off x="2025027" y="0"/>
          <a:ext cx="10613454" cy="845185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i="1" kern="1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7. </a:t>
          </a:r>
          <a:r>
            <a:rPr lang="en-US" sz="4000" b="1" i="1" kern="1200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Hiệu</a:t>
          </a:r>
          <a:r>
            <a:rPr lang="en-US" sz="4000" b="1" i="1" kern="1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kern="1200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4000" b="1" i="1" kern="1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kern="1200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4000" b="1" i="1" kern="1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kern="1200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lập</a:t>
          </a:r>
          <a:r>
            <a:rPr lang="en-US" sz="4000" b="1" i="1" kern="1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kern="1200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phương</a:t>
          </a:r>
          <a:endParaRPr lang="en-US" sz="4000" b="1" i="1" kern="1200" dirty="0">
            <a:solidFill>
              <a:srgbClr val="0000F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49782" y="24755"/>
        <a:ext cx="10563944" cy="795675"/>
      </dsp:txXfrm>
    </dsp:sp>
    <dsp:sp modelId="{D315E180-C3D0-4B7A-B736-E2B525009A63}">
      <dsp:nvSpPr>
        <dsp:cNvPr id="0" name=""/>
        <dsp:cNvSpPr/>
      </dsp:nvSpPr>
      <dsp:spPr>
        <a:xfrm>
          <a:off x="2046572" y="998427"/>
          <a:ext cx="845185" cy="84518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187844-4C89-4B0D-9FDD-CF98E667A4E7}">
      <dsp:nvSpPr>
        <dsp:cNvPr id="0" name=""/>
        <dsp:cNvSpPr/>
      </dsp:nvSpPr>
      <dsp:spPr>
        <a:xfrm>
          <a:off x="2942469" y="998427"/>
          <a:ext cx="9717558" cy="845185"/>
        </a:xfrm>
        <a:prstGeom prst="roundRect">
          <a:avLst>
            <a:gd name="adj" fmla="val 1667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hiện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?3/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trang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15 SGK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3735" y="1039693"/>
        <a:ext cx="9635026" cy="762653"/>
      </dsp:txXfrm>
    </dsp:sp>
    <dsp:sp modelId="{C88149E7-33FC-4B25-B7A7-1FC87A6BD4BC}">
      <dsp:nvSpPr>
        <dsp:cNvPr id="0" name=""/>
        <dsp:cNvSpPr/>
      </dsp:nvSpPr>
      <dsp:spPr>
        <a:xfrm>
          <a:off x="2046572" y="1945035"/>
          <a:ext cx="845185" cy="84518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959A98-865F-4C71-AE56-E9ABA240F408}">
      <dsp:nvSpPr>
        <dsp:cNvPr id="0" name=""/>
        <dsp:cNvSpPr/>
      </dsp:nvSpPr>
      <dsp:spPr>
        <a:xfrm>
          <a:off x="2942469" y="1945035"/>
          <a:ext cx="9717558" cy="845185"/>
        </a:xfrm>
        <a:prstGeom prst="roundRect">
          <a:avLst>
            <a:gd name="adj" fmla="val 1667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Ghi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chép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hằng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đẳng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thức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7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và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phần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lưu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ý/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trang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15 SGK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3735" y="1986301"/>
        <a:ext cx="9635026" cy="762653"/>
      </dsp:txXfrm>
    </dsp:sp>
    <dsp:sp modelId="{F434CD35-B7B6-4285-BF1F-263B433595CB}">
      <dsp:nvSpPr>
        <dsp:cNvPr id="0" name=""/>
        <dsp:cNvSpPr/>
      </dsp:nvSpPr>
      <dsp:spPr>
        <a:xfrm>
          <a:off x="2046572" y="2891642"/>
          <a:ext cx="845185" cy="84518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A39492-AFEC-4E36-93A5-4D17309FAE03}">
      <dsp:nvSpPr>
        <dsp:cNvPr id="0" name=""/>
        <dsp:cNvSpPr/>
      </dsp:nvSpPr>
      <dsp:spPr>
        <a:xfrm>
          <a:off x="2942469" y="2891642"/>
          <a:ext cx="9717558" cy="845185"/>
        </a:xfrm>
        <a:prstGeom prst="roundRect">
          <a:avLst>
            <a:gd name="adj" fmla="val 1667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hiện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?4/15 SGK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3735" y="2932908"/>
        <a:ext cx="9635026" cy="762653"/>
      </dsp:txXfrm>
    </dsp:sp>
    <dsp:sp modelId="{9698C791-D196-4FCE-895A-234CF0CF9E1D}">
      <dsp:nvSpPr>
        <dsp:cNvPr id="0" name=""/>
        <dsp:cNvSpPr/>
      </dsp:nvSpPr>
      <dsp:spPr>
        <a:xfrm>
          <a:off x="2046572" y="3838250"/>
          <a:ext cx="845185" cy="84518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8B3666-8751-4F5C-A750-959962E7FBE5}">
      <dsp:nvSpPr>
        <dsp:cNvPr id="0" name=""/>
        <dsp:cNvSpPr/>
      </dsp:nvSpPr>
      <dsp:spPr>
        <a:xfrm>
          <a:off x="2942469" y="3838250"/>
          <a:ext cx="9717558" cy="845185"/>
        </a:xfrm>
        <a:prstGeom prst="roundRect">
          <a:avLst>
            <a:gd name="adj" fmla="val 1667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hiện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Áp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dụng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/15 SGK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3735" y="3879516"/>
        <a:ext cx="9635026" cy="7626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47DCD9-2011-45FF-BF7C-A9C289610107}">
      <dsp:nvSpPr>
        <dsp:cNvPr id="0" name=""/>
        <dsp:cNvSpPr/>
      </dsp:nvSpPr>
      <dsp:spPr>
        <a:xfrm>
          <a:off x="0" y="363005"/>
          <a:ext cx="9296399" cy="1171136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i="1" kern="1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kern="1200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Luyện</a:t>
          </a:r>
          <a:r>
            <a:rPr lang="en-US" sz="4000" b="1" i="1" kern="1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000" b="1" i="1" kern="1200" dirty="0" err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endParaRPr lang="en-US" sz="4000" b="1" i="1" kern="1200" dirty="0">
            <a:solidFill>
              <a:srgbClr val="0000F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301" y="397306"/>
        <a:ext cx="9227797" cy="1102534"/>
      </dsp:txXfrm>
    </dsp:sp>
    <dsp:sp modelId="{D315E180-C3D0-4B7A-B736-E2B525009A63}">
      <dsp:nvSpPr>
        <dsp:cNvPr id="0" name=""/>
        <dsp:cNvSpPr/>
      </dsp:nvSpPr>
      <dsp:spPr>
        <a:xfrm>
          <a:off x="0" y="1791838"/>
          <a:ext cx="1171136" cy="1171136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187844-4C89-4B0D-9FDD-CF98E667A4E7}">
      <dsp:nvSpPr>
        <dsp:cNvPr id="0" name=""/>
        <dsp:cNvSpPr/>
      </dsp:nvSpPr>
      <dsp:spPr>
        <a:xfrm>
          <a:off x="1241404" y="1791838"/>
          <a:ext cx="8054995" cy="1171136"/>
        </a:xfrm>
        <a:prstGeom prst="roundRect">
          <a:avLst>
            <a:gd name="adj" fmla="val 1667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hiện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bài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31/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trang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16 SGK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98584" y="1849018"/>
        <a:ext cx="7940635" cy="1056776"/>
      </dsp:txXfrm>
    </dsp:sp>
    <dsp:sp modelId="{C88149E7-33FC-4B25-B7A7-1FC87A6BD4BC}">
      <dsp:nvSpPr>
        <dsp:cNvPr id="0" name=""/>
        <dsp:cNvSpPr/>
      </dsp:nvSpPr>
      <dsp:spPr>
        <a:xfrm>
          <a:off x="0" y="3103511"/>
          <a:ext cx="1171136" cy="1171136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959A98-865F-4C71-AE56-E9ABA240F408}">
      <dsp:nvSpPr>
        <dsp:cNvPr id="0" name=""/>
        <dsp:cNvSpPr/>
      </dsp:nvSpPr>
      <dsp:spPr>
        <a:xfrm>
          <a:off x="1241404" y="3103511"/>
          <a:ext cx="8054995" cy="1171136"/>
        </a:xfrm>
        <a:prstGeom prst="roundRect">
          <a:avLst>
            <a:gd name="adj" fmla="val 1667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Thực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hiện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bài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32/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trang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16 SGK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98584" y="3160691"/>
        <a:ext cx="7940635" cy="1056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0AC82-2159-4A60-ABDB-7D84C3A27155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E5B6E-A1E2-4506-B965-4B9B2884F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41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3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97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05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64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75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05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974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887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98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299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115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10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6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533400"/>
            <a:ext cx="12192000" cy="4267200"/>
          </a:xfrm>
          <a:noFill/>
          <a:ln>
            <a:noFill/>
          </a:ln>
        </p:spPr>
        <p:txBody>
          <a:bodyPr>
            <a:noAutofit/>
          </a:bodyPr>
          <a:lstStyle/>
          <a:p>
            <a:pPr marL="182880">
              <a:lnSpc>
                <a:spcPct val="250000"/>
              </a:lnSpc>
            </a:pPr>
            <a:r>
              <a:rPr lang="en-US" sz="4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/>
            </a:r>
            <a:br>
              <a:rPr lang="en-US" sz="4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</a:br>
            <a:r>
              <a:rPr lang="en-US" sz="4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/>
            </a:r>
            <a:br>
              <a:rPr lang="en-US" sz="4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</a:br>
            <a:r>
              <a:rPr lang="en-US" sz="4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/>
            </a:r>
            <a:br>
              <a:rPr lang="en-US" sz="4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</a:br>
            <a:r>
              <a:rPr lang="en-US" sz="4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/>
            </a:r>
            <a:br>
              <a:rPr lang="en-US" sz="4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</a:br>
            <a:r>
              <a:rPr lang="en-US" sz="4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/>
            </a:r>
            <a:br>
              <a:rPr lang="en-US" sz="4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</a:br>
            <a:r>
              <a:rPr lang="en-US" sz="4000" b="1" dirty="0">
                <a:ln w="22225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CHUẨN BỊ BÀI HỌC</a:t>
            </a:r>
            <a:r>
              <a:rPr lang="en-US" sz="40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/>
            </a:r>
            <a:br>
              <a:rPr lang="en-US" sz="40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</a:br>
            <a:r>
              <a:rPr lang="en-US" sz="4000" b="1" u="sng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>BÀI 5:</a:t>
            </a:r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/>
            </a:r>
            <a:b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</a:br>
            <a:r>
              <a:rPr lang="en-US" sz="4000" b="1" i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>NHỮNG HẰNG ĐẲNG THỨC ĐÁNG NHỚ (TIẾP)</a:t>
            </a:r>
          </a:p>
        </p:txBody>
      </p:sp>
    </p:spTree>
    <p:extLst>
      <p:ext uri="{BB962C8B-B14F-4D97-AF65-F5344CB8AC3E}">
        <p14:creationId xmlns:p14="http://schemas.microsoft.com/office/powerpoint/2010/main" val="220418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86000"/>
          </a:blip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êu đề phụ 2">
            <a:extLst>
              <a:ext uri="{FF2B5EF4-FFF2-40B4-BE49-F238E27FC236}">
                <a16:creationId xmlns="" xmlns:a16="http://schemas.microsoft.com/office/drawing/2014/main" id="{CFDB707C-C919-4B34-9014-74DA764F3413}"/>
              </a:ext>
            </a:extLst>
          </p:cNvPr>
          <p:cNvSpPr txBox="1">
            <a:spLocks/>
          </p:cNvSpPr>
          <p:nvPr/>
        </p:nvSpPr>
        <p:spPr>
          <a:xfrm>
            <a:off x="0" y="381000"/>
            <a:ext cx="11932920" cy="609600"/>
          </a:xfrm>
          <a:prstGeom prst="rect">
            <a:avLst/>
          </a:prstGeom>
          <a:solidFill>
            <a:srgbClr val="FFFFFF"/>
          </a:solidFill>
          <a:ln>
            <a:prstDash val="dashDot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 SINH CẦN THỰC HIỆN CÁC YÊU CẦU SAU 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36362901"/>
              </p:ext>
            </p:extLst>
          </p:nvPr>
        </p:nvGraphicFramePr>
        <p:xfrm>
          <a:off x="30480" y="1828800"/>
          <a:ext cx="11871960" cy="364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715809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6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Diagram 26"/>
          <p:cNvGraphicFramePr/>
          <p:nvPr>
            <p:extLst>
              <p:ext uri="{D42A27DB-BD31-4B8C-83A1-F6EECF244321}">
                <p14:modId xmlns:p14="http://schemas.microsoft.com/office/powerpoint/2010/main" val="2248921673"/>
              </p:ext>
            </p:extLst>
          </p:nvPr>
        </p:nvGraphicFramePr>
        <p:xfrm>
          <a:off x="-1600200" y="1447800"/>
          <a:ext cx="14706600" cy="4684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9" name="Tiêu đề phụ 2">
            <a:extLst>
              <a:ext uri="{FF2B5EF4-FFF2-40B4-BE49-F238E27FC236}">
                <a16:creationId xmlns="" xmlns:a16="http://schemas.microsoft.com/office/drawing/2014/main" id="{CFDB707C-C919-4B34-9014-74DA764F3413}"/>
              </a:ext>
            </a:extLst>
          </p:cNvPr>
          <p:cNvSpPr txBox="1">
            <a:spLocks/>
          </p:cNvSpPr>
          <p:nvPr/>
        </p:nvSpPr>
        <p:spPr>
          <a:xfrm>
            <a:off x="0" y="381000"/>
            <a:ext cx="11932920" cy="609600"/>
          </a:xfrm>
          <a:prstGeom prst="rect">
            <a:avLst/>
          </a:prstGeom>
          <a:solidFill>
            <a:srgbClr val="FFFFFF"/>
          </a:solidFill>
          <a:ln>
            <a:prstDash val="dashDot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 SINH CẦN THỰC HIỆN CÁC YÊU CẦU SAU </a:t>
            </a:r>
          </a:p>
        </p:txBody>
      </p:sp>
    </p:spTree>
    <p:extLst>
      <p:ext uri="{BB962C8B-B14F-4D97-AF65-F5344CB8AC3E}">
        <p14:creationId xmlns:p14="http://schemas.microsoft.com/office/powerpoint/2010/main" val="35429400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86000"/>
          </a:blip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Diagram 26"/>
          <p:cNvGraphicFramePr/>
          <p:nvPr>
            <p:extLst>
              <p:ext uri="{D42A27DB-BD31-4B8C-83A1-F6EECF244321}">
                <p14:modId xmlns:p14="http://schemas.microsoft.com/office/powerpoint/2010/main" val="1845830370"/>
              </p:ext>
            </p:extLst>
          </p:nvPr>
        </p:nvGraphicFramePr>
        <p:xfrm>
          <a:off x="-1600200" y="1447800"/>
          <a:ext cx="14706600" cy="4684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9" name="Tiêu đề phụ 2">
            <a:extLst>
              <a:ext uri="{FF2B5EF4-FFF2-40B4-BE49-F238E27FC236}">
                <a16:creationId xmlns="" xmlns:a16="http://schemas.microsoft.com/office/drawing/2014/main" id="{CFDB707C-C919-4B34-9014-74DA764F3413}"/>
              </a:ext>
            </a:extLst>
          </p:cNvPr>
          <p:cNvSpPr txBox="1">
            <a:spLocks/>
          </p:cNvSpPr>
          <p:nvPr/>
        </p:nvSpPr>
        <p:spPr>
          <a:xfrm>
            <a:off x="0" y="381000"/>
            <a:ext cx="11932920" cy="609600"/>
          </a:xfrm>
          <a:prstGeom prst="rect">
            <a:avLst/>
          </a:prstGeom>
          <a:solidFill>
            <a:srgbClr val="FFFFFF"/>
          </a:solidFill>
          <a:ln>
            <a:prstDash val="dashDot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 SINH CẦN THỰC HIỆN CÁC YÊU CẦU SAU </a:t>
            </a:r>
          </a:p>
        </p:txBody>
      </p:sp>
    </p:spTree>
    <p:extLst>
      <p:ext uri="{BB962C8B-B14F-4D97-AF65-F5344CB8AC3E}">
        <p14:creationId xmlns:p14="http://schemas.microsoft.com/office/powerpoint/2010/main" val="36231986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86000"/>
          </a:blip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Diagram 26"/>
          <p:cNvGraphicFramePr/>
          <p:nvPr>
            <p:extLst>
              <p:ext uri="{D42A27DB-BD31-4B8C-83A1-F6EECF244321}">
                <p14:modId xmlns:p14="http://schemas.microsoft.com/office/powerpoint/2010/main" val="3730978013"/>
              </p:ext>
            </p:extLst>
          </p:nvPr>
        </p:nvGraphicFramePr>
        <p:xfrm>
          <a:off x="1219200" y="1524000"/>
          <a:ext cx="9296400" cy="4684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9" name="Tiêu đề phụ 2">
            <a:extLst>
              <a:ext uri="{FF2B5EF4-FFF2-40B4-BE49-F238E27FC236}">
                <a16:creationId xmlns="" xmlns:a16="http://schemas.microsoft.com/office/drawing/2014/main" id="{CFDB707C-C919-4B34-9014-74DA764F3413}"/>
              </a:ext>
            </a:extLst>
          </p:cNvPr>
          <p:cNvSpPr txBox="1">
            <a:spLocks/>
          </p:cNvSpPr>
          <p:nvPr/>
        </p:nvSpPr>
        <p:spPr>
          <a:xfrm>
            <a:off x="0" y="381000"/>
            <a:ext cx="11932920" cy="609600"/>
          </a:xfrm>
          <a:prstGeom prst="rect">
            <a:avLst/>
          </a:prstGeom>
          <a:solidFill>
            <a:srgbClr val="FFFFFF"/>
          </a:solidFill>
          <a:ln>
            <a:prstDash val="dashDot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 SINH CẦN THỰC HIỆN CÁC YÊU CẦU SAU </a:t>
            </a:r>
          </a:p>
        </p:txBody>
      </p:sp>
    </p:spTree>
    <p:extLst>
      <p:ext uri="{BB962C8B-B14F-4D97-AF65-F5344CB8AC3E}">
        <p14:creationId xmlns:p14="http://schemas.microsoft.com/office/powerpoint/2010/main" val="8296605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914400" y="152400"/>
            <a:ext cx="7162800" cy="5867400"/>
          </a:xfrm>
          <a:prstGeom prst="rect">
            <a:avLst/>
          </a:prstGeom>
          <a:noFill/>
        </p:spPr>
        <p:txBody>
          <a:bodyPr wrap="square" rtlCol="0">
            <a:prstTxWarp prst="textCanUp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>
                <a:ln w="6600">
                  <a:solidFill>
                    <a:schemeClr val="accent2"/>
                  </a:solidFill>
                  <a:prstDash val="solid"/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dist="38100" dir="2700000" algn="tl" rotWithShape="0">
                    <a:schemeClr val="accent2"/>
                  </a:outerShdw>
                </a:effectLst>
                <a:latin typeface="Antique" panose="00000400000000000000" pitchFamily="2" charset="0"/>
                <a:cs typeface="Times New Roman" panose="02020603050405020304" pitchFamily="18" charset="0"/>
              </a:rPr>
              <a:t>CHÚC CÁC EM HỌC TỐT.</a:t>
            </a:r>
          </a:p>
        </p:txBody>
      </p:sp>
    </p:spTree>
    <p:extLst>
      <p:ext uri="{BB962C8B-B14F-4D97-AF65-F5344CB8AC3E}">
        <p14:creationId xmlns:p14="http://schemas.microsoft.com/office/powerpoint/2010/main" val="144531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0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2792</TotalTime>
  <Words>157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Antique</vt:lpstr>
      <vt:lpstr>Arial</vt:lpstr>
      <vt:lpstr>BigApple</vt:lpstr>
      <vt:lpstr>Calibri</vt:lpstr>
      <vt:lpstr>Calibri Light</vt:lpstr>
      <vt:lpstr>Rockstone</vt:lpstr>
      <vt:lpstr>Times New Roman</vt:lpstr>
      <vt:lpstr>Wingdings 3</vt:lpstr>
      <vt:lpstr>Office Theme</vt:lpstr>
      <vt:lpstr>     HƯỚNG DẪN CHUẨN BỊ BÀI HỌC BÀI 5: NHỮNG HẰNG ĐẲNG THỨC ĐÁNG NHỚ (TIẾP)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nh</dc:creator>
  <cp:lastModifiedBy>Admin</cp:lastModifiedBy>
  <cp:revision>174</cp:revision>
  <dcterms:created xsi:type="dcterms:W3CDTF">2019-09-19T10:35:10Z</dcterms:created>
  <dcterms:modified xsi:type="dcterms:W3CDTF">2021-09-01T01:45:48Z</dcterms:modified>
</cp:coreProperties>
</file>