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  <p:sldMasterId id="2147483804" r:id="rId12"/>
    <p:sldMasterId id="2147483818" r:id="rId13"/>
  </p:sldMasterIdLst>
  <p:sldIdLst>
    <p:sldId id="274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73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351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526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701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854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026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200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397" algn="l" defTabSz="910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6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7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74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29" indent="0">
              <a:buNone/>
              <a:defRPr sz="1600" b="1"/>
            </a:lvl4pPr>
            <a:lvl5pPr marL="1824705" indent="0">
              <a:buNone/>
              <a:defRPr sz="1600" b="1"/>
            </a:lvl5pPr>
            <a:lvl6pPr marL="2280868" indent="0">
              <a:buNone/>
              <a:defRPr sz="1600" b="1"/>
            </a:lvl6pPr>
            <a:lvl7pPr marL="2737035" indent="0">
              <a:buNone/>
              <a:defRPr sz="1600" b="1"/>
            </a:lvl7pPr>
            <a:lvl8pPr marL="3193206" indent="0">
              <a:buNone/>
              <a:defRPr sz="1600" b="1"/>
            </a:lvl8pPr>
            <a:lvl9pPr marL="36494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74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29" indent="0">
              <a:buNone/>
              <a:defRPr sz="1600" b="1"/>
            </a:lvl4pPr>
            <a:lvl5pPr marL="1824705" indent="0">
              <a:buNone/>
              <a:defRPr sz="1600" b="1"/>
            </a:lvl5pPr>
            <a:lvl6pPr marL="2280868" indent="0">
              <a:buNone/>
              <a:defRPr sz="1600" b="1"/>
            </a:lvl6pPr>
            <a:lvl7pPr marL="2737035" indent="0">
              <a:buNone/>
              <a:defRPr sz="1600" b="1"/>
            </a:lvl7pPr>
            <a:lvl8pPr marL="3193206" indent="0">
              <a:buNone/>
              <a:defRPr sz="1600" b="1"/>
            </a:lvl8pPr>
            <a:lvl9pPr marL="36494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04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3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485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74" indent="0">
              <a:buNone/>
              <a:defRPr sz="1200"/>
            </a:lvl2pPr>
            <a:lvl3pPr marL="912353" indent="0">
              <a:buNone/>
              <a:defRPr sz="1000"/>
            </a:lvl3pPr>
            <a:lvl4pPr marL="1368529" indent="0">
              <a:buNone/>
              <a:defRPr sz="900"/>
            </a:lvl4pPr>
            <a:lvl5pPr marL="1824705" indent="0">
              <a:buNone/>
              <a:defRPr sz="900"/>
            </a:lvl5pPr>
            <a:lvl6pPr marL="2280868" indent="0">
              <a:buNone/>
              <a:defRPr sz="900"/>
            </a:lvl6pPr>
            <a:lvl7pPr marL="2737035" indent="0">
              <a:buNone/>
              <a:defRPr sz="900"/>
            </a:lvl7pPr>
            <a:lvl8pPr marL="3193206" indent="0">
              <a:buNone/>
              <a:defRPr sz="900"/>
            </a:lvl8pPr>
            <a:lvl9pPr marL="36494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752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74" indent="0">
              <a:buNone/>
              <a:defRPr sz="2800"/>
            </a:lvl2pPr>
            <a:lvl3pPr marL="912353" indent="0">
              <a:buNone/>
              <a:defRPr sz="2400"/>
            </a:lvl3pPr>
            <a:lvl4pPr marL="1368529" indent="0">
              <a:buNone/>
              <a:defRPr sz="2000"/>
            </a:lvl4pPr>
            <a:lvl5pPr marL="1824705" indent="0">
              <a:buNone/>
              <a:defRPr sz="2000"/>
            </a:lvl5pPr>
            <a:lvl6pPr marL="2280868" indent="0">
              <a:buNone/>
              <a:defRPr sz="2000"/>
            </a:lvl6pPr>
            <a:lvl7pPr marL="2737035" indent="0">
              <a:buNone/>
              <a:defRPr sz="2000"/>
            </a:lvl7pPr>
            <a:lvl8pPr marL="3193206" indent="0">
              <a:buNone/>
              <a:defRPr sz="2000"/>
            </a:lvl8pPr>
            <a:lvl9pPr marL="36494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74" indent="0">
              <a:buNone/>
              <a:defRPr sz="1200"/>
            </a:lvl2pPr>
            <a:lvl3pPr marL="912353" indent="0">
              <a:buNone/>
              <a:defRPr sz="1000"/>
            </a:lvl3pPr>
            <a:lvl4pPr marL="1368529" indent="0">
              <a:buNone/>
              <a:defRPr sz="900"/>
            </a:lvl4pPr>
            <a:lvl5pPr marL="1824705" indent="0">
              <a:buNone/>
              <a:defRPr sz="900"/>
            </a:lvl5pPr>
            <a:lvl6pPr marL="2280868" indent="0">
              <a:buNone/>
              <a:defRPr sz="900"/>
            </a:lvl6pPr>
            <a:lvl7pPr marL="2737035" indent="0">
              <a:buNone/>
              <a:defRPr sz="900"/>
            </a:lvl7pPr>
            <a:lvl8pPr marL="3193206" indent="0">
              <a:buNone/>
              <a:defRPr sz="900"/>
            </a:lvl8pPr>
            <a:lvl9pPr marL="36494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073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03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5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82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7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95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783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484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48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66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2" indent="0">
              <a:buNone/>
              <a:defRPr sz="2000" b="1"/>
            </a:lvl2pPr>
            <a:lvl3pPr marL="912808" indent="0">
              <a:buNone/>
              <a:defRPr sz="1800" b="1"/>
            </a:lvl3pPr>
            <a:lvl4pPr marL="1369211" indent="0">
              <a:buNone/>
              <a:defRPr sz="1600" b="1"/>
            </a:lvl4pPr>
            <a:lvl5pPr marL="1825615" indent="0">
              <a:buNone/>
              <a:defRPr sz="1600" b="1"/>
            </a:lvl5pPr>
            <a:lvl6pPr marL="2282008" indent="0">
              <a:buNone/>
              <a:defRPr sz="1600" b="1"/>
            </a:lvl6pPr>
            <a:lvl7pPr marL="2738405" indent="0">
              <a:buNone/>
              <a:defRPr sz="1600" b="1"/>
            </a:lvl7pPr>
            <a:lvl8pPr marL="3194802" indent="0">
              <a:buNone/>
              <a:defRPr sz="1600" b="1"/>
            </a:lvl8pPr>
            <a:lvl9pPr marL="36512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2" indent="0">
              <a:buNone/>
              <a:defRPr sz="2000" b="1"/>
            </a:lvl2pPr>
            <a:lvl3pPr marL="912808" indent="0">
              <a:buNone/>
              <a:defRPr sz="1800" b="1"/>
            </a:lvl3pPr>
            <a:lvl4pPr marL="1369211" indent="0">
              <a:buNone/>
              <a:defRPr sz="1600" b="1"/>
            </a:lvl4pPr>
            <a:lvl5pPr marL="1825615" indent="0">
              <a:buNone/>
              <a:defRPr sz="1600" b="1"/>
            </a:lvl5pPr>
            <a:lvl6pPr marL="2282008" indent="0">
              <a:buNone/>
              <a:defRPr sz="1600" b="1"/>
            </a:lvl6pPr>
            <a:lvl7pPr marL="2738405" indent="0">
              <a:buNone/>
              <a:defRPr sz="1600" b="1"/>
            </a:lvl7pPr>
            <a:lvl8pPr marL="3194802" indent="0">
              <a:buNone/>
              <a:defRPr sz="1600" b="1"/>
            </a:lvl8pPr>
            <a:lvl9pPr marL="36512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79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2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1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02" indent="0">
              <a:buNone/>
              <a:defRPr sz="1200"/>
            </a:lvl2pPr>
            <a:lvl3pPr marL="912808" indent="0">
              <a:buNone/>
              <a:defRPr sz="1000"/>
            </a:lvl3pPr>
            <a:lvl4pPr marL="1369211" indent="0">
              <a:buNone/>
              <a:defRPr sz="900"/>
            </a:lvl4pPr>
            <a:lvl5pPr marL="1825615" indent="0">
              <a:buNone/>
              <a:defRPr sz="900"/>
            </a:lvl5pPr>
            <a:lvl6pPr marL="2282008" indent="0">
              <a:buNone/>
              <a:defRPr sz="900"/>
            </a:lvl6pPr>
            <a:lvl7pPr marL="2738405" indent="0">
              <a:buNone/>
              <a:defRPr sz="900"/>
            </a:lvl7pPr>
            <a:lvl8pPr marL="3194802" indent="0">
              <a:buNone/>
              <a:defRPr sz="900"/>
            </a:lvl8pPr>
            <a:lvl9pPr marL="36512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472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02" indent="0">
              <a:buNone/>
              <a:defRPr sz="2800"/>
            </a:lvl2pPr>
            <a:lvl3pPr marL="912808" indent="0">
              <a:buNone/>
              <a:defRPr sz="2400"/>
            </a:lvl3pPr>
            <a:lvl4pPr marL="1369211" indent="0">
              <a:buNone/>
              <a:defRPr sz="2000"/>
            </a:lvl4pPr>
            <a:lvl5pPr marL="1825615" indent="0">
              <a:buNone/>
              <a:defRPr sz="2000"/>
            </a:lvl5pPr>
            <a:lvl6pPr marL="2282008" indent="0">
              <a:buNone/>
              <a:defRPr sz="2000"/>
            </a:lvl6pPr>
            <a:lvl7pPr marL="2738405" indent="0">
              <a:buNone/>
              <a:defRPr sz="2000"/>
            </a:lvl7pPr>
            <a:lvl8pPr marL="3194802" indent="0">
              <a:buNone/>
              <a:defRPr sz="2000"/>
            </a:lvl8pPr>
            <a:lvl9pPr marL="36512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02" indent="0">
              <a:buNone/>
              <a:defRPr sz="1200"/>
            </a:lvl2pPr>
            <a:lvl3pPr marL="912808" indent="0">
              <a:buNone/>
              <a:defRPr sz="1000"/>
            </a:lvl3pPr>
            <a:lvl4pPr marL="1369211" indent="0">
              <a:buNone/>
              <a:defRPr sz="900"/>
            </a:lvl4pPr>
            <a:lvl5pPr marL="1825615" indent="0">
              <a:buNone/>
              <a:defRPr sz="900"/>
            </a:lvl5pPr>
            <a:lvl6pPr marL="2282008" indent="0">
              <a:buNone/>
              <a:defRPr sz="900"/>
            </a:lvl6pPr>
            <a:lvl7pPr marL="2738405" indent="0">
              <a:buNone/>
              <a:defRPr sz="900"/>
            </a:lvl7pPr>
            <a:lvl8pPr marL="3194802" indent="0">
              <a:buNone/>
              <a:defRPr sz="900"/>
            </a:lvl8pPr>
            <a:lvl9pPr marL="36512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7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845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4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22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308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46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141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783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18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08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05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956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442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8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024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1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1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783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39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16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8" indent="0" algn="ctr">
              <a:buNone/>
              <a:defRPr/>
            </a:lvl2pPr>
            <a:lvl3pPr marL="913899" indent="0" algn="ctr">
              <a:buNone/>
              <a:defRPr/>
            </a:lvl3pPr>
            <a:lvl4pPr marL="1370849" indent="0" algn="ctr">
              <a:buNone/>
              <a:defRPr/>
            </a:lvl4pPr>
            <a:lvl5pPr marL="1827799" indent="0" algn="ctr">
              <a:buNone/>
              <a:defRPr/>
            </a:lvl5pPr>
            <a:lvl6pPr marL="2284744" indent="0" algn="ctr">
              <a:buNone/>
              <a:defRPr/>
            </a:lvl6pPr>
            <a:lvl7pPr marL="2741693" indent="0" algn="ctr">
              <a:buNone/>
              <a:defRPr/>
            </a:lvl7pPr>
            <a:lvl8pPr marL="3198640" indent="0" algn="ctr">
              <a:buNone/>
              <a:defRPr/>
            </a:lvl8pPr>
            <a:lvl9pPr marL="36555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8524-73DF-4CC2-80D4-A9FAE8847E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7754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F011-534F-4D7A-AEDE-F09070E85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7252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8" indent="0">
              <a:buNone/>
              <a:defRPr sz="1800"/>
            </a:lvl2pPr>
            <a:lvl3pPr marL="913899" indent="0">
              <a:buNone/>
              <a:defRPr sz="1600"/>
            </a:lvl3pPr>
            <a:lvl4pPr marL="1370849" indent="0">
              <a:buNone/>
              <a:defRPr sz="1400"/>
            </a:lvl4pPr>
            <a:lvl5pPr marL="1827799" indent="0">
              <a:buNone/>
              <a:defRPr sz="1400"/>
            </a:lvl5pPr>
            <a:lvl6pPr marL="2284744" indent="0">
              <a:buNone/>
              <a:defRPr sz="1400"/>
            </a:lvl6pPr>
            <a:lvl7pPr marL="2741693" indent="0">
              <a:buNone/>
              <a:defRPr sz="1400"/>
            </a:lvl7pPr>
            <a:lvl8pPr marL="3198640" indent="0">
              <a:buNone/>
              <a:defRPr sz="1400"/>
            </a:lvl8pPr>
            <a:lvl9pPr marL="365559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EC31-6E63-4F1E-B946-4758944F8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020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8777-6CAE-40F8-A5A0-24A8A572F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2066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8" indent="0">
              <a:buNone/>
              <a:defRPr sz="2000" b="1"/>
            </a:lvl2pPr>
            <a:lvl3pPr marL="913899" indent="0">
              <a:buNone/>
              <a:defRPr sz="1800" b="1"/>
            </a:lvl3pPr>
            <a:lvl4pPr marL="1370849" indent="0">
              <a:buNone/>
              <a:defRPr sz="1600" b="1"/>
            </a:lvl4pPr>
            <a:lvl5pPr marL="1827799" indent="0">
              <a:buNone/>
              <a:defRPr sz="1600" b="1"/>
            </a:lvl5pPr>
            <a:lvl6pPr marL="2284744" indent="0">
              <a:buNone/>
              <a:defRPr sz="1600" b="1"/>
            </a:lvl6pPr>
            <a:lvl7pPr marL="2741693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8" indent="0">
              <a:buNone/>
              <a:defRPr sz="2000" b="1"/>
            </a:lvl2pPr>
            <a:lvl3pPr marL="913899" indent="0">
              <a:buNone/>
              <a:defRPr sz="1800" b="1"/>
            </a:lvl3pPr>
            <a:lvl4pPr marL="1370849" indent="0">
              <a:buNone/>
              <a:defRPr sz="1600" b="1"/>
            </a:lvl4pPr>
            <a:lvl5pPr marL="1827799" indent="0">
              <a:buNone/>
              <a:defRPr sz="1600" b="1"/>
            </a:lvl5pPr>
            <a:lvl6pPr marL="2284744" indent="0">
              <a:buNone/>
              <a:defRPr sz="1600" b="1"/>
            </a:lvl6pPr>
            <a:lvl7pPr marL="2741693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9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01F7-733D-4534-90EB-CAE912FFB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50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FF0D-40B6-438F-B387-D5C7BEE493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739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8CA5-4566-44D2-8C4E-64B3D5965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17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420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8" indent="0">
              <a:buNone/>
              <a:defRPr sz="1200"/>
            </a:lvl2pPr>
            <a:lvl3pPr marL="913899" indent="0">
              <a:buNone/>
              <a:defRPr sz="1000"/>
            </a:lvl3pPr>
            <a:lvl4pPr marL="1370849" indent="0">
              <a:buNone/>
              <a:defRPr sz="900"/>
            </a:lvl4pPr>
            <a:lvl5pPr marL="1827799" indent="0">
              <a:buNone/>
              <a:defRPr sz="900"/>
            </a:lvl5pPr>
            <a:lvl6pPr marL="2284744" indent="0">
              <a:buNone/>
              <a:defRPr sz="900"/>
            </a:lvl6pPr>
            <a:lvl7pPr marL="2741693" indent="0">
              <a:buNone/>
              <a:defRPr sz="900"/>
            </a:lvl7pPr>
            <a:lvl8pPr marL="3198640" indent="0">
              <a:buNone/>
              <a:defRPr sz="900"/>
            </a:lvl8pPr>
            <a:lvl9pPr marL="36555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308E-5A74-4812-BF04-48901795F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2324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8" indent="0">
              <a:buNone/>
              <a:defRPr sz="2800"/>
            </a:lvl2pPr>
            <a:lvl3pPr marL="913899" indent="0">
              <a:buNone/>
              <a:defRPr sz="2400"/>
            </a:lvl3pPr>
            <a:lvl4pPr marL="1370849" indent="0">
              <a:buNone/>
              <a:defRPr sz="2000"/>
            </a:lvl4pPr>
            <a:lvl5pPr marL="1827799" indent="0">
              <a:buNone/>
              <a:defRPr sz="2000"/>
            </a:lvl5pPr>
            <a:lvl6pPr marL="2284744" indent="0">
              <a:buNone/>
              <a:defRPr sz="2000"/>
            </a:lvl6pPr>
            <a:lvl7pPr marL="2741693" indent="0">
              <a:buNone/>
              <a:defRPr sz="2000"/>
            </a:lvl7pPr>
            <a:lvl8pPr marL="3198640" indent="0">
              <a:buNone/>
              <a:defRPr sz="2000"/>
            </a:lvl8pPr>
            <a:lvl9pPr marL="3655593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8" indent="0">
              <a:buNone/>
              <a:defRPr sz="1200"/>
            </a:lvl2pPr>
            <a:lvl3pPr marL="913899" indent="0">
              <a:buNone/>
              <a:defRPr sz="1000"/>
            </a:lvl3pPr>
            <a:lvl4pPr marL="1370849" indent="0">
              <a:buNone/>
              <a:defRPr sz="900"/>
            </a:lvl4pPr>
            <a:lvl5pPr marL="1827799" indent="0">
              <a:buNone/>
              <a:defRPr sz="900"/>
            </a:lvl5pPr>
            <a:lvl6pPr marL="2284744" indent="0">
              <a:buNone/>
              <a:defRPr sz="900"/>
            </a:lvl6pPr>
            <a:lvl7pPr marL="2741693" indent="0">
              <a:buNone/>
              <a:defRPr sz="900"/>
            </a:lvl7pPr>
            <a:lvl8pPr marL="3198640" indent="0">
              <a:buNone/>
              <a:defRPr sz="900"/>
            </a:lvl8pPr>
            <a:lvl9pPr marL="36555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AF88-7ACB-4E88-933E-91888B541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537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F114-26DA-4A37-87D8-ED553EE814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888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86A5-A809-4054-9BDF-2F974810D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0928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63EF5-F2F2-41A4-BDAC-6539B71708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1648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77C47-D6E2-4D11-8FC7-9B071540F8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7136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37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83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28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3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9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2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4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69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90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058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08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8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251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559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7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407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3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5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19" indent="0">
              <a:buNone/>
              <a:defRPr sz="2000" b="1"/>
            </a:lvl2pPr>
            <a:lvl3pPr marL="910442" indent="0">
              <a:buNone/>
              <a:defRPr sz="1800" b="1"/>
            </a:lvl3pPr>
            <a:lvl4pPr marL="1365663" indent="0">
              <a:buNone/>
              <a:defRPr sz="1600" b="1"/>
            </a:lvl4pPr>
            <a:lvl5pPr marL="1820883" indent="0">
              <a:buNone/>
              <a:defRPr sz="1600" b="1"/>
            </a:lvl5pPr>
            <a:lvl6pPr marL="2276082" indent="0">
              <a:buNone/>
              <a:defRPr sz="1600" b="1"/>
            </a:lvl6pPr>
            <a:lvl7pPr marL="2731299" indent="0">
              <a:buNone/>
              <a:defRPr sz="1600" b="1"/>
            </a:lvl7pPr>
            <a:lvl8pPr marL="3186519" indent="0">
              <a:buNone/>
              <a:defRPr sz="1600" b="1"/>
            </a:lvl8pPr>
            <a:lvl9pPr marL="36417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19" indent="0">
              <a:buNone/>
              <a:defRPr sz="2000" b="1"/>
            </a:lvl2pPr>
            <a:lvl3pPr marL="910442" indent="0">
              <a:buNone/>
              <a:defRPr sz="1800" b="1"/>
            </a:lvl3pPr>
            <a:lvl4pPr marL="1365663" indent="0">
              <a:buNone/>
              <a:defRPr sz="1600" b="1"/>
            </a:lvl4pPr>
            <a:lvl5pPr marL="1820883" indent="0">
              <a:buNone/>
              <a:defRPr sz="1600" b="1"/>
            </a:lvl5pPr>
            <a:lvl6pPr marL="2276082" indent="0">
              <a:buNone/>
              <a:defRPr sz="1600" b="1"/>
            </a:lvl6pPr>
            <a:lvl7pPr marL="2731299" indent="0">
              <a:buNone/>
              <a:defRPr sz="1600" b="1"/>
            </a:lvl7pPr>
            <a:lvl8pPr marL="3186519" indent="0">
              <a:buNone/>
              <a:defRPr sz="1600" b="1"/>
            </a:lvl8pPr>
            <a:lvl9pPr marL="36417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57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1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6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1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19" indent="0">
              <a:buNone/>
              <a:defRPr sz="1200"/>
            </a:lvl2pPr>
            <a:lvl3pPr marL="910442" indent="0">
              <a:buNone/>
              <a:defRPr sz="1000"/>
            </a:lvl3pPr>
            <a:lvl4pPr marL="1365663" indent="0">
              <a:buNone/>
              <a:defRPr sz="900"/>
            </a:lvl4pPr>
            <a:lvl5pPr marL="1820883" indent="0">
              <a:buNone/>
              <a:defRPr sz="900"/>
            </a:lvl5pPr>
            <a:lvl6pPr marL="2276082" indent="0">
              <a:buNone/>
              <a:defRPr sz="900"/>
            </a:lvl6pPr>
            <a:lvl7pPr marL="2731299" indent="0">
              <a:buNone/>
              <a:defRPr sz="900"/>
            </a:lvl7pPr>
            <a:lvl8pPr marL="3186519" indent="0">
              <a:buNone/>
              <a:defRPr sz="900"/>
            </a:lvl8pPr>
            <a:lvl9pPr marL="36417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34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19" indent="0">
              <a:buNone/>
              <a:defRPr sz="2800"/>
            </a:lvl2pPr>
            <a:lvl3pPr marL="910442" indent="0">
              <a:buNone/>
              <a:defRPr sz="2400"/>
            </a:lvl3pPr>
            <a:lvl4pPr marL="1365663" indent="0">
              <a:buNone/>
              <a:defRPr sz="2000"/>
            </a:lvl4pPr>
            <a:lvl5pPr marL="1820883" indent="0">
              <a:buNone/>
              <a:defRPr sz="2000"/>
            </a:lvl5pPr>
            <a:lvl6pPr marL="2276082" indent="0">
              <a:buNone/>
              <a:defRPr sz="2000"/>
            </a:lvl6pPr>
            <a:lvl7pPr marL="2731299" indent="0">
              <a:buNone/>
              <a:defRPr sz="2000"/>
            </a:lvl7pPr>
            <a:lvl8pPr marL="3186519" indent="0">
              <a:buNone/>
              <a:defRPr sz="2000"/>
            </a:lvl8pPr>
            <a:lvl9pPr marL="36417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19" indent="0">
              <a:buNone/>
              <a:defRPr sz="1200"/>
            </a:lvl2pPr>
            <a:lvl3pPr marL="910442" indent="0">
              <a:buNone/>
              <a:defRPr sz="1000"/>
            </a:lvl3pPr>
            <a:lvl4pPr marL="1365663" indent="0">
              <a:buNone/>
              <a:defRPr sz="900"/>
            </a:lvl4pPr>
            <a:lvl5pPr marL="1820883" indent="0">
              <a:buNone/>
              <a:defRPr sz="900"/>
            </a:lvl5pPr>
            <a:lvl6pPr marL="2276082" indent="0">
              <a:buNone/>
              <a:defRPr sz="900"/>
            </a:lvl6pPr>
            <a:lvl7pPr marL="2731299" indent="0">
              <a:buNone/>
              <a:defRPr sz="900"/>
            </a:lvl7pPr>
            <a:lvl8pPr marL="3186519" indent="0">
              <a:buNone/>
              <a:defRPr sz="900"/>
            </a:lvl8pPr>
            <a:lvl9pPr marL="36417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61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28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4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07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6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5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1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58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87" indent="0">
              <a:buNone/>
              <a:defRPr sz="2000" b="1"/>
            </a:lvl2pPr>
            <a:lvl3pPr marL="910578" indent="0">
              <a:buNone/>
              <a:defRPr sz="1800" b="1"/>
            </a:lvl3pPr>
            <a:lvl4pPr marL="1365868" indent="0">
              <a:buNone/>
              <a:defRPr sz="1600" b="1"/>
            </a:lvl4pPr>
            <a:lvl5pPr marL="1821156" indent="0">
              <a:buNone/>
              <a:defRPr sz="1600" b="1"/>
            </a:lvl5pPr>
            <a:lvl6pPr marL="2276423" indent="0">
              <a:buNone/>
              <a:defRPr sz="1600" b="1"/>
            </a:lvl6pPr>
            <a:lvl7pPr marL="2731709" indent="0">
              <a:buNone/>
              <a:defRPr sz="1600" b="1"/>
            </a:lvl7pPr>
            <a:lvl8pPr marL="3186996" indent="0">
              <a:buNone/>
              <a:defRPr sz="1600" b="1"/>
            </a:lvl8pPr>
            <a:lvl9pPr marL="36423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87" indent="0">
              <a:buNone/>
              <a:defRPr sz="2000" b="1"/>
            </a:lvl2pPr>
            <a:lvl3pPr marL="910578" indent="0">
              <a:buNone/>
              <a:defRPr sz="1800" b="1"/>
            </a:lvl3pPr>
            <a:lvl4pPr marL="1365868" indent="0">
              <a:buNone/>
              <a:defRPr sz="1600" b="1"/>
            </a:lvl4pPr>
            <a:lvl5pPr marL="1821156" indent="0">
              <a:buNone/>
              <a:defRPr sz="1600" b="1"/>
            </a:lvl5pPr>
            <a:lvl6pPr marL="2276423" indent="0">
              <a:buNone/>
              <a:defRPr sz="1600" b="1"/>
            </a:lvl6pPr>
            <a:lvl7pPr marL="2731709" indent="0">
              <a:buNone/>
              <a:defRPr sz="1600" b="1"/>
            </a:lvl7pPr>
            <a:lvl8pPr marL="3186996" indent="0">
              <a:buNone/>
              <a:defRPr sz="1600" b="1"/>
            </a:lvl8pPr>
            <a:lvl9pPr marL="36423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7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38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68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7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87" indent="0">
              <a:buNone/>
              <a:defRPr sz="1200"/>
            </a:lvl2pPr>
            <a:lvl3pPr marL="910578" indent="0">
              <a:buNone/>
              <a:defRPr sz="1000"/>
            </a:lvl3pPr>
            <a:lvl4pPr marL="1365868" indent="0">
              <a:buNone/>
              <a:defRPr sz="900"/>
            </a:lvl4pPr>
            <a:lvl5pPr marL="1821156" indent="0">
              <a:buNone/>
              <a:defRPr sz="900"/>
            </a:lvl5pPr>
            <a:lvl6pPr marL="2276423" indent="0">
              <a:buNone/>
              <a:defRPr sz="900"/>
            </a:lvl6pPr>
            <a:lvl7pPr marL="2731709" indent="0">
              <a:buNone/>
              <a:defRPr sz="900"/>
            </a:lvl7pPr>
            <a:lvl8pPr marL="3186996" indent="0">
              <a:buNone/>
              <a:defRPr sz="900"/>
            </a:lvl8pPr>
            <a:lvl9pPr marL="36423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27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87" indent="0">
              <a:buNone/>
              <a:defRPr sz="2800"/>
            </a:lvl2pPr>
            <a:lvl3pPr marL="910578" indent="0">
              <a:buNone/>
              <a:defRPr sz="2400"/>
            </a:lvl3pPr>
            <a:lvl4pPr marL="1365868" indent="0">
              <a:buNone/>
              <a:defRPr sz="2000"/>
            </a:lvl4pPr>
            <a:lvl5pPr marL="1821156" indent="0">
              <a:buNone/>
              <a:defRPr sz="2000"/>
            </a:lvl5pPr>
            <a:lvl6pPr marL="2276423" indent="0">
              <a:buNone/>
              <a:defRPr sz="2000"/>
            </a:lvl6pPr>
            <a:lvl7pPr marL="2731709" indent="0">
              <a:buNone/>
              <a:defRPr sz="2000"/>
            </a:lvl7pPr>
            <a:lvl8pPr marL="3186996" indent="0">
              <a:buNone/>
              <a:defRPr sz="2000"/>
            </a:lvl8pPr>
            <a:lvl9pPr marL="36423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87" indent="0">
              <a:buNone/>
              <a:defRPr sz="1200"/>
            </a:lvl2pPr>
            <a:lvl3pPr marL="910578" indent="0">
              <a:buNone/>
              <a:defRPr sz="1000"/>
            </a:lvl3pPr>
            <a:lvl4pPr marL="1365868" indent="0">
              <a:buNone/>
              <a:defRPr sz="900"/>
            </a:lvl4pPr>
            <a:lvl5pPr marL="1821156" indent="0">
              <a:buNone/>
              <a:defRPr sz="900"/>
            </a:lvl5pPr>
            <a:lvl6pPr marL="2276423" indent="0">
              <a:buNone/>
              <a:defRPr sz="900"/>
            </a:lvl6pPr>
            <a:lvl7pPr marL="2731709" indent="0">
              <a:buNone/>
              <a:defRPr sz="900"/>
            </a:lvl7pPr>
            <a:lvl8pPr marL="3186996" indent="0">
              <a:buNone/>
              <a:defRPr sz="900"/>
            </a:lvl8pPr>
            <a:lvl9pPr marL="36423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69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60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20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55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92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72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59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2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78" indent="0">
              <a:buNone/>
              <a:defRPr sz="2000" b="1"/>
            </a:lvl2pPr>
            <a:lvl3pPr marL="910760" indent="0">
              <a:buNone/>
              <a:defRPr sz="1800" b="1"/>
            </a:lvl3pPr>
            <a:lvl4pPr marL="1366141" indent="0">
              <a:buNone/>
              <a:defRPr sz="1600" b="1"/>
            </a:lvl4pPr>
            <a:lvl5pPr marL="1821520" indent="0">
              <a:buNone/>
              <a:defRPr sz="1600" b="1"/>
            </a:lvl5pPr>
            <a:lvl6pPr marL="2276878" indent="0">
              <a:buNone/>
              <a:defRPr sz="1600" b="1"/>
            </a:lvl6pPr>
            <a:lvl7pPr marL="2732255" indent="0">
              <a:buNone/>
              <a:defRPr sz="1600" b="1"/>
            </a:lvl7pPr>
            <a:lvl8pPr marL="3187633" indent="0">
              <a:buNone/>
              <a:defRPr sz="1600" b="1"/>
            </a:lvl8pPr>
            <a:lvl9pPr marL="36430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78" indent="0">
              <a:buNone/>
              <a:defRPr sz="2000" b="1"/>
            </a:lvl2pPr>
            <a:lvl3pPr marL="910760" indent="0">
              <a:buNone/>
              <a:defRPr sz="1800" b="1"/>
            </a:lvl3pPr>
            <a:lvl4pPr marL="1366141" indent="0">
              <a:buNone/>
              <a:defRPr sz="1600" b="1"/>
            </a:lvl4pPr>
            <a:lvl5pPr marL="1821520" indent="0">
              <a:buNone/>
              <a:defRPr sz="1600" b="1"/>
            </a:lvl5pPr>
            <a:lvl6pPr marL="2276878" indent="0">
              <a:buNone/>
              <a:defRPr sz="1600" b="1"/>
            </a:lvl6pPr>
            <a:lvl7pPr marL="2732255" indent="0">
              <a:buNone/>
              <a:defRPr sz="1600" b="1"/>
            </a:lvl7pPr>
            <a:lvl8pPr marL="3187633" indent="0">
              <a:buNone/>
              <a:defRPr sz="1600" b="1"/>
            </a:lvl8pPr>
            <a:lvl9pPr marL="36430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66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63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35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78" indent="0">
              <a:buNone/>
              <a:defRPr sz="1200"/>
            </a:lvl2pPr>
            <a:lvl3pPr marL="910760" indent="0">
              <a:buNone/>
              <a:defRPr sz="1000"/>
            </a:lvl3pPr>
            <a:lvl4pPr marL="1366141" indent="0">
              <a:buNone/>
              <a:defRPr sz="900"/>
            </a:lvl4pPr>
            <a:lvl5pPr marL="1821520" indent="0">
              <a:buNone/>
              <a:defRPr sz="900"/>
            </a:lvl5pPr>
            <a:lvl6pPr marL="2276878" indent="0">
              <a:buNone/>
              <a:defRPr sz="900"/>
            </a:lvl6pPr>
            <a:lvl7pPr marL="2732255" indent="0">
              <a:buNone/>
              <a:defRPr sz="900"/>
            </a:lvl7pPr>
            <a:lvl8pPr marL="3187633" indent="0">
              <a:buNone/>
              <a:defRPr sz="900"/>
            </a:lvl8pPr>
            <a:lvl9pPr marL="36430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4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378" indent="0">
              <a:buNone/>
              <a:defRPr sz="2800"/>
            </a:lvl2pPr>
            <a:lvl3pPr marL="910760" indent="0">
              <a:buNone/>
              <a:defRPr sz="2400"/>
            </a:lvl3pPr>
            <a:lvl4pPr marL="1366141" indent="0">
              <a:buNone/>
              <a:defRPr sz="2000"/>
            </a:lvl4pPr>
            <a:lvl5pPr marL="1821520" indent="0">
              <a:buNone/>
              <a:defRPr sz="2000"/>
            </a:lvl5pPr>
            <a:lvl6pPr marL="2276878" indent="0">
              <a:buNone/>
              <a:defRPr sz="2000"/>
            </a:lvl6pPr>
            <a:lvl7pPr marL="2732255" indent="0">
              <a:buNone/>
              <a:defRPr sz="2000"/>
            </a:lvl7pPr>
            <a:lvl8pPr marL="3187633" indent="0">
              <a:buNone/>
              <a:defRPr sz="2000"/>
            </a:lvl8pPr>
            <a:lvl9pPr marL="36430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378" indent="0">
              <a:buNone/>
              <a:defRPr sz="1200"/>
            </a:lvl2pPr>
            <a:lvl3pPr marL="910760" indent="0">
              <a:buNone/>
              <a:defRPr sz="1000"/>
            </a:lvl3pPr>
            <a:lvl4pPr marL="1366141" indent="0">
              <a:buNone/>
              <a:defRPr sz="900"/>
            </a:lvl4pPr>
            <a:lvl5pPr marL="1821520" indent="0">
              <a:buNone/>
              <a:defRPr sz="900"/>
            </a:lvl5pPr>
            <a:lvl6pPr marL="2276878" indent="0">
              <a:buNone/>
              <a:defRPr sz="900"/>
            </a:lvl6pPr>
            <a:lvl7pPr marL="2732255" indent="0">
              <a:buNone/>
              <a:defRPr sz="900"/>
            </a:lvl7pPr>
            <a:lvl8pPr marL="3187633" indent="0">
              <a:buNone/>
              <a:defRPr sz="900"/>
            </a:lvl8pPr>
            <a:lvl9pPr marL="36430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3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04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55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54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6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73" indent="0">
              <a:buNone/>
              <a:defRPr sz="2000" b="1"/>
            </a:lvl2pPr>
            <a:lvl3pPr marL="910351" indent="0">
              <a:buNone/>
              <a:defRPr sz="1800" b="1"/>
            </a:lvl3pPr>
            <a:lvl4pPr marL="1365526" indent="0">
              <a:buNone/>
              <a:defRPr sz="1600" b="1"/>
            </a:lvl4pPr>
            <a:lvl5pPr marL="1820701" indent="0">
              <a:buNone/>
              <a:defRPr sz="1600" b="1"/>
            </a:lvl5pPr>
            <a:lvl6pPr marL="2275854" indent="0">
              <a:buNone/>
              <a:defRPr sz="1600" b="1"/>
            </a:lvl6pPr>
            <a:lvl7pPr marL="2731026" indent="0">
              <a:buNone/>
              <a:defRPr sz="1600" b="1"/>
            </a:lvl7pPr>
            <a:lvl8pPr marL="3186200" indent="0">
              <a:buNone/>
              <a:defRPr sz="1600" b="1"/>
            </a:lvl8pPr>
            <a:lvl9pPr marL="36413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73" indent="0">
              <a:buNone/>
              <a:defRPr sz="2000" b="1"/>
            </a:lvl2pPr>
            <a:lvl3pPr marL="910351" indent="0">
              <a:buNone/>
              <a:defRPr sz="1800" b="1"/>
            </a:lvl3pPr>
            <a:lvl4pPr marL="1365526" indent="0">
              <a:buNone/>
              <a:defRPr sz="1600" b="1"/>
            </a:lvl4pPr>
            <a:lvl5pPr marL="1820701" indent="0">
              <a:buNone/>
              <a:defRPr sz="1600" b="1"/>
            </a:lvl5pPr>
            <a:lvl6pPr marL="2275854" indent="0">
              <a:buNone/>
              <a:defRPr sz="1600" b="1"/>
            </a:lvl6pPr>
            <a:lvl7pPr marL="2731026" indent="0">
              <a:buNone/>
              <a:defRPr sz="1600" b="1"/>
            </a:lvl7pPr>
            <a:lvl8pPr marL="3186200" indent="0">
              <a:buNone/>
              <a:defRPr sz="1600" b="1"/>
            </a:lvl8pPr>
            <a:lvl9pPr marL="36413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4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26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93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2" indent="0">
              <a:buNone/>
              <a:defRPr sz="2000" b="1"/>
            </a:lvl2pPr>
            <a:lvl3pPr marL="910988" indent="0">
              <a:buNone/>
              <a:defRPr sz="1800" b="1"/>
            </a:lvl3pPr>
            <a:lvl4pPr marL="1366482" indent="0">
              <a:buNone/>
              <a:defRPr sz="1600" b="1"/>
            </a:lvl4pPr>
            <a:lvl5pPr marL="1821975" indent="0">
              <a:buNone/>
              <a:defRPr sz="1600" b="1"/>
            </a:lvl5pPr>
            <a:lvl6pPr marL="2277448" indent="0">
              <a:buNone/>
              <a:defRPr sz="1600" b="1"/>
            </a:lvl6pPr>
            <a:lvl7pPr marL="2732937" indent="0">
              <a:buNone/>
              <a:defRPr sz="1600" b="1"/>
            </a:lvl7pPr>
            <a:lvl8pPr marL="3188429" indent="0">
              <a:buNone/>
              <a:defRPr sz="1600" b="1"/>
            </a:lvl8pPr>
            <a:lvl9pPr marL="364394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2" indent="0">
              <a:buNone/>
              <a:defRPr sz="2000" b="1"/>
            </a:lvl2pPr>
            <a:lvl3pPr marL="910988" indent="0">
              <a:buNone/>
              <a:defRPr sz="1800" b="1"/>
            </a:lvl3pPr>
            <a:lvl4pPr marL="1366482" indent="0">
              <a:buNone/>
              <a:defRPr sz="1600" b="1"/>
            </a:lvl4pPr>
            <a:lvl5pPr marL="1821975" indent="0">
              <a:buNone/>
              <a:defRPr sz="1600" b="1"/>
            </a:lvl5pPr>
            <a:lvl6pPr marL="2277448" indent="0">
              <a:buNone/>
              <a:defRPr sz="1600" b="1"/>
            </a:lvl6pPr>
            <a:lvl7pPr marL="2732937" indent="0">
              <a:buNone/>
              <a:defRPr sz="1600" b="1"/>
            </a:lvl7pPr>
            <a:lvl8pPr marL="3188429" indent="0">
              <a:buNone/>
              <a:defRPr sz="1600" b="1"/>
            </a:lvl8pPr>
            <a:lvl9pPr marL="364394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83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02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43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92" indent="0">
              <a:buNone/>
              <a:defRPr sz="1200"/>
            </a:lvl2pPr>
            <a:lvl3pPr marL="910988" indent="0">
              <a:buNone/>
              <a:defRPr sz="1000"/>
            </a:lvl3pPr>
            <a:lvl4pPr marL="1366482" indent="0">
              <a:buNone/>
              <a:defRPr sz="900"/>
            </a:lvl4pPr>
            <a:lvl5pPr marL="1821975" indent="0">
              <a:buNone/>
              <a:defRPr sz="900"/>
            </a:lvl5pPr>
            <a:lvl6pPr marL="2277448" indent="0">
              <a:buNone/>
              <a:defRPr sz="900"/>
            </a:lvl6pPr>
            <a:lvl7pPr marL="2732937" indent="0">
              <a:buNone/>
              <a:defRPr sz="900"/>
            </a:lvl7pPr>
            <a:lvl8pPr marL="3188429" indent="0">
              <a:buNone/>
              <a:defRPr sz="900"/>
            </a:lvl8pPr>
            <a:lvl9pPr marL="36439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891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92" indent="0">
              <a:buNone/>
              <a:defRPr sz="2800"/>
            </a:lvl2pPr>
            <a:lvl3pPr marL="910988" indent="0">
              <a:buNone/>
              <a:defRPr sz="2400"/>
            </a:lvl3pPr>
            <a:lvl4pPr marL="1366482" indent="0">
              <a:buNone/>
              <a:defRPr sz="2000"/>
            </a:lvl4pPr>
            <a:lvl5pPr marL="1821975" indent="0">
              <a:buNone/>
              <a:defRPr sz="2000"/>
            </a:lvl5pPr>
            <a:lvl6pPr marL="2277448" indent="0">
              <a:buNone/>
              <a:defRPr sz="2000"/>
            </a:lvl6pPr>
            <a:lvl7pPr marL="2732937" indent="0">
              <a:buNone/>
              <a:defRPr sz="2000"/>
            </a:lvl7pPr>
            <a:lvl8pPr marL="3188429" indent="0">
              <a:buNone/>
              <a:defRPr sz="2000"/>
            </a:lvl8pPr>
            <a:lvl9pPr marL="36439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92" indent="0">
              <a:buNone/>
              <a:defRPr sz="1200"/>
            </a:lvl2pPr>
            <a:lvl3pPr marL="910988" indent="0">
              <a:buNone/>
              <a:defRPr sz="1000"/>
            </a:lvl3pPr>
            <a:lvl4pPr marL="1366482" indent="0">
              <a:buNone/>
              <a:defRPr sz="900"/>
            </a:lvl4pPr>
            <a:lvl5pPr marL="1821975" indent="0">
              <a:buNone/>
              <a:defRPr sz="900"/>
            </a:lvl5pPr>
            <a:lvl6pPr marL="2277448" indent="0">
              <a:buNone/>
              <a:defRPr sz="900"/>
            </a:lvl6pPr>
            <a:lvl7pPr marL="2732937" indent="0">
              <a:buNone/>
              <a:defRPr sz="900"/>
            </a:lvl7pPr>
            <a:lvl8pPr marL="3188429" indent="0">
              <a:buNone/>
              <a:defRPr sz="900"/>
            </a:lvl8pPr>
            <a:lvl9pPr marL="36439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85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23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3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7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8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1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3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89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28" indent="0">
              <a:buNone/>
              <a:defRPr sz="2000" b="1"/>
            </a:lvl2pPr>
            <a:lvl3pPr marL="911261" indent="0">
              <a:buNone/>
              <a:defRPr sz="1800" b="1"/>
            </a:lvl3pPr>
            <a:lvl4pPr marL="1366891" indent="0">
              <a:buNone/>
              <a:defRPr sz="1600" b="1"/>
            </a:lvl4pPr>
            <a:lvl5pPr marL="1822521" indent="0">
              <a:buNone/>
              <a:defRPr sz="1600" b="1"/>
            </a:lvl5pPr>
            <a:lvl6pPr marL="2278132" indent="0">
              <a:buNone/>
              <a:defRPr sz="1600" b="1"/>
            </a:lvl6pPr>
            <a:lvl7pPr marL="2733756" indent="0">
              <a:buNone/>
              <a:defRPr sz="1600" b="1"/>
            </a:lvl7pPr>
            <a:lvl8pPr marL="3189385" indent="0">
              <a:buNone/>
              <a:defRPr sz="1600" b="1"/>
            </a:lvl8pPr>
            <a:lvl9pPr marL="3645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28" indent="0">
              <a:buNone/>
              <a:defRPr sz="2000" b="1"/>
            </a:lvl2pPr>
            <a:lvl3pPr marL="911261" indent="0">
              <a:buNone/>
              <a:defRPr sz="1800" b="1"/>
            </a:lvl3pPr>
            <a:lvl4pPr marL="1366891" indent="0">
              <a:buNone/>
              <a:defRPr sz="1600" b="1"/>
            </a:lvl4pPr>
            <a:lvl5pPr marL="1822521" indent="0">
              <a:buNone/>
              <a:defRPr sz="1600" b="1"/>
            </a:lvl5pPr>
            <a:lvl6pPr marL="2278132" indent="0">
              <a:buNone/>
              <a:defRPr sz="1600" b="1"/>
            </a:lvl6pPr>
            <a:lvl7pPr marL="2733756" indent="0">
              <a:buNone/>
              <a:defRPr sz="1600" b="1"/>
            </a:lvl7pPr>
            <a:lvl8pPr marL="3189385" indent="0">
              <a:buNone/>
              <a:defRPr sz="1600" b="1"/>
            </a:lvl8pPr>
            <a:lvl9pPr marL="3645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5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74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3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28" indent="0">
              <a:buNone/>
              <a:defRPr sz="1200"/>
            </a:lvl2pPr>
            <a:lvl3pPr marL="911261" indent="0">
              <a:buNone/>
              <a:defRPr sz="1000"/>
            </a:lvl3pPr>
            <a:lvl4pPr marL="1366891" indent="0">
              <a:buNone/>
              <a:defRPr sz="900"/>
            </a:lvl4pPr>
            <a:lvl5pPr marL="1822521" indent="0">
              <a:buNone/>
              <a:defRPr sz="900"/>
            </a:lvl5pPr>
            <a:lvl6pPr marL="2278132" indent="0">
              <a:buNone/>
              <a:defRPr sz="900"/>
            </a:lvl6pPr>
            <a:lvl7pPr marL="2733756" indent="0">
              <a:buNone/>
              <a:defRPr sz="900"/>
            </a:lvl7pPr>
            <a:lvl8pPr marL="3189385" indent="0">
              <a:buNone/>
              <a:defRPr sz="900"/>
            </a:lvl8pPr>
            <a:lvl9pPr marL="36450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16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28" indent="0">
              <a:buNone/>
              <a:defRPr sz="2800"/>
            </a:lvl2pPr>
            <a:lvl3pPr marL="911261" indent="0">
              <a:buNone/>
              <a:defRPr sz="2400"/>
            </a:lvl3pPr>
            <a:lvl4pPr marL="1366891" indent="0">
              <a:buNone/>
              <a:defRPr sz="2000"/>
            </a:lvl4pPr>
            <a:lvl5pPr marL="1822521" indent="0">
              <a:buNone/>
              <a:defRPr sz="2000"/>
            </a:lvl5pPr>
            <a:lvl6pPr marL="2278132" indent="0">
              <a:buNone/>
              <a:defRPr sz="2000"/>
            </a:lvl6pPr>
            <a:lvl7pPr marL="2733756" indent="0">
              <a:buNone/>
              <a:defRPr sz="2000"/>
            </a:lvl7pPr>
            <a:lvl8pPr marL="3189385" indent="0">
              <a:buNone/>
              <a:defRPr sz="2000"/>
            </a:lvl8pPr>
            <a:lvl9pPr marL="364503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628" indent="0">
              <a:buNone/>
              <a:defRPr sz="1200"/>
            </a:lvl2pPr>
            <a:lvl3pPr marL="911261" indent="0">
              <a:buNone/>
              <a:defRPr sz="1000"/>
            </a:lvl3pPr>
            <a:lvl4pPr marL="1366891" indent="0">
              <a:buNone/>
              <a:defRPr sz="900"/>
            </a:lvl4pPr>
            <a:lvl5pPr marL="1822521" indent="0">
              <a:buNone/>
              <a:defRPr sz="900"/>
            </a:lvl5pPr>
            <a:lvl6pPr marL="2278132" indent="0">
              <a:buNone/>
              <a:defRPr sz="900"/>
            </a:lvl6pPr>
            <a:lvl7pPr marL="2733756" indent="0">
              <a:buNone/>
              <a:defRPr sz="900"/>
            </a:lvl7pPr>
            <a:lvl8pPr marL="3189385" indent="0">
              <a:buNone/>
              <a:defRPr sz="900"/>
            </a:lvl8pPr>
            <a:lvl9pPr marL="36450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8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60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0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6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3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71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7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7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9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59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88" indent="0">
              <a:buNone/>
              <a:defRPr sz="2000" b="1"/>
            </a:lvl2pPr>
            <a:lvl3pPr marL="911579" indent="0">
              <a:buNone/>
              <a:defRPr sz="1800" b="1"/>
            </a:lvl3pPr>
            <a:lvl4pPr marL="1367369" indent="0">
              <a:buNone/>
              <a:defRPr sz="1600" b="1"/>
            </a:lvl4pPr>
            <a:lvl5pPr marL="1823158" indent="0">
              <a:buNone/>
              <a:defRPr sz="1600" b="1"/>
            </a:lvl5pPr>
            <a:lvl6pPr marL="2278930" indent="0">
              <a:buNone/>
              <a:defRPr sz="1600" b="1"/>
            </a:lvl6pPr>
            <a:lvl7pPr marL="2734711" indent="0">
              <a:buNone/>
              <a:defRPr sz="1600" b="1"/>
            </a:lvl7pPr>
            <a:lvl8pPr marL="3190499" indent="0">
              <a:buNone/>
              <a:defRPr sz="1600" b="1"/>
            </a:lvl8pPr>
            <a:lvl9pPr marL="36463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88" indent="0">
              <a:buNone/>
              <a:defRPr sz="2000" b="1"/>
            </a:lvl2pPr>
            <a:lvl3pPr marL="911579" indent="0">
              <a:buNone/>
              <a:defRPr sz="1800" b="1"/>
            </a:lvl3pPr>
            <a:lvl4pPr marL="1367369" indent="0">
              <a:buNone/>
              <a:defRPr sz="1600" b="1"/>
            </a:lvl4pPr>
            <a:lvl5pPr marL="1823158" indent="0">
              <a:buNone/>
              <a:defRPr sz="1600" b="1"/>
            </a:lvl5pPr>
            <a:lvl6pPr marL="2278930" indent="0">
              <a:buNone/>
              <a:defRPr sz="1600" b="1"/>
            </a:lvl6pPr>
            <a:lvl7pPr marL="2734711" indent="0">
              <a:buNone/>
              <a:defRPr sz="1600" b="1"/>
            </a:lvl7pPr>
            <a:lvl8pPr marL="3190499" indent="0">
              <a:buNone/>
              <a:defRPr sz="1600" b="1"/>
            </a:lvl8pPr>
            <a:lvl9pPr marL="36463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122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72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73" indent="0">
              <a:buNone/>
              <a:defRPr sz="1200"/>
            </a:lvl2pPr>
            <a:lvl3pPr marL="910351" indent="0">
              <a:buNone/>
              <a:defRPr sz="1000"/>
            </a:lvl3pPr>
            <a:lvl4pPr marL="1365526" indent="0">
              <a:buNone/>
              <a:defRPr sz="900"/>
            </a:lvl4pPr>
            <a:lvl5pPr marL="1820701" indent="0">
              <a:buNone/>
              <a:defRPr sz="900"/>
            </a:lvl5pPr>
            <a:lvl6pPr marL="2275854" indent="0">
              <a:buNone/>
              <a:defRPr sz="900"/>
            </a:lvl6pPr>
            <a:lvl7pPr marL="2731026" indent="0">
              <a:buNone/>
              <a:defRPr sz="900"/>
            </a:lvl7pPr>
            <a:lvl8pPr marL="3186200" indent="0">
              <a:buNone/>
              <a:defRPr sz="900"/>
            </a:lvl8pPr>
            <a:lvl9pPr marL="36413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1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88" indent="0">
              <a:buNone/>
              <a:defRPr sz="1200"/>
            </a:lvl2pPr>
            <a:lvl3pPr marL="911579" indent="0">
              <a:buNone/>
              <a:defRPr sz="1000"/>
            </a:lvl3pPr>
            <a:lvl4pPr marL="1367369" indent="0">
              <a:buNone/>
              <a:defRPr sz="900"/>
            </a:lvl4pPr>
            <a:lvl5pPr marL="1823158" indent="0">
              <a:buNone/>
              <a:defRPr sz="900"/>
            </a:lvl5pPr>
            <a:lvl6pPr marL="2278930" indent="0">
              <a:buNone/>
              <a:defRPr sz="900"/>
            </a:lvl6pPr>
            <a:lvl7pPr marL="2734711" indent="0">
              <a:buNone/>
              <a:defRPr sz="900"/>
            </a:lvl7pPr>
            <a:lvl8pPr marL="3190499" indent="0">
              <a:buNone/>
              <a:defRPr sz="900"/>
            </a:lvl8pPr>
            <a:lvl9pPr marL="36463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3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88" indent="0">
              <a:buNone/>
              <a:defRPr sz="2800"/>
            </a:lvl2pPr>
            <a:lvl3pPr marL="911579" indent="0">
              <a:buNone/>
              <a:defRPr sz="2400"/>
            </a:lvl3pPr>
            <a:lvl4pPr marL="1367369" indent="0">
              <a:buNone/>
              <a:defRPr sz="2000"/>
            </a:lvl4pPr>
            <a:lvl5pPr marL="1823158" indent="0">
              <a:buNone/>
              <a:defRPr sz="2000"/>
            </a:lvl5pPr>
            <a:lvl6pPr marL="2278930" indent="0">
              <a:buNone/>
              <a:defRPr sz="2000"/>
            </a:lvl6pPr>
            <a:lvl7pPr marL="2734711" indent="0">
              <a:buNone/>
              <a:defRPr sz="2000"/>
            </a:lvl7pPr>
            <a:lvl8pPr marL="3190499" indent="0">
              <a:buNone/>
              <a:defRPr sz="2000"/>
            </a:lvl8pPr>
            <a:lvl9pPr marL="364631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88" indent="0">
              <a:buNone/>
              <a:defRPr sz="1200"/>
            </a:lvl2pPr>
            <a:lvl3pPr marL="911579" indent="0">
              <a:buNone/>
              <a:defRPr sz="1000"/>
            </a:lvl3pPr>
            <a:lvl4pPr marL="1367369" indent="0">
              <a:buNone/>
              <a:defRPr sz="900"/>
            </a:lvl4pPr>
            <a:lvl5pPr marL="1823158" indent="0">
              <a:buNone/>
              <a:defRPr sz="900"/>
            </a:lvl5pPr>
            <a:lvl6pPr marL="2278930" indent="0">
              <a:buNone/>
              <a:defRPr sz="900"/>
            </a:lvl6pPr>
            <a:lvl7pPr marL="2734711" indent="0">
              <a:buNone/>
              <a:defRPr sz="900"/>
            </a:lvl7pPr>
            <a:lvl8pPr marL="3190499" indent="0">
              <a:buNone/>
              <a:defRPr sz="900"/>
            </a:lvl8pPr>
            <a:lvl9pPr marL="36463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31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87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07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1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00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45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5"/>
            <a:ext cx="8676216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45" y="1920875"/>
            <a:ext cx="8676217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7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0" indent="0">
              <a:buNone/>
              <a:defRPr sz="2000" b="1"/>
            </a:lvl2pPr>
            <a:lvl3pPr marL="911943" indent="0">
              <a:buNone/>
              <a:defRPr sz="1800" b="1"/>
            </a:lvl3pPr>
            <a:lvl4pPr marL="1367915" indent="0">
              <a:buNone/>
              <a:defRPr sz="1600" b="1"/>
            </a:lvl4pPr>
            <a:lvl5pPr marL="1823886" indent="0">
              <a:buNone/>
              <a:defRPr sz="1600" b="1"/>
            </a:lvl5pPr>
            <a:lvl6pPr marL="2279842" indent="0">
              <a:buNone/>
              <a:defRPr sz="1600" b="1"/>
            </a:lvl6pPr>
            <a:lvl7pPr marL="2735803" indent="0">
              <a:buNone/>
              <a:defRPr sz="1600" b="1"/>
            </a:lvl7pPr>
            <a:lvl8pPr marL="3191773" indent="0">
              <a:buNone/>
              <a:defRPr sz="1600" b="1"/>
            </a:lvl8pPr>
            <a:lvl9pPr marL="36477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0" indent="0">
              <a:buNone/>
              <a:defRPr sz="2000" b="1"/>
            </a:lvl2pPr>
            <a:lvl3pPr marL="911943" indent="0">
              <a:buNone/>
              <a:defRPr sz="1800" b="1"/>
            </a:lvl3pPr>
            <a:lvl4pPr marL="1367915" indent="0">
              <a:buNone/>
              <a:defRPr sz="1600" b="1"/>
            </a:lvl4pPr>
            <a:lvl5pPr marL="1823886" indent="0">
              <a:buNone/>
              <a:defRPr sz="1600" b="1"/>
            </a:lvl5pPr>
            <a:lvl6pPr marL="2279842" indent="0">
              <a:buNone/>
              <a:defRPr sz="1600" b="1"/>
            </a:lvl6pPr>
            <a:lvl7pPr marL="2735803" indent="0">
              <a:buNone/>
              <a:defRPr sz="1600" b="1"/>
            </a:lvl7pPr>
            <a:lvl8pPr marL="3191773" indent="0">
              <a:buNone/>
              <a:defRPr sz="1600" b="1"/>
            </a:lvl8pPr>
            <a:lvl9pPr marL="36477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9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173" indent="0">
              <a:buNone/>
              <a:defRPr sz="2800"/>
            </a:lvl2pPr>
            <a:lvl3pPr marL="910351" indent="0">
              <a:buNone/>
              <a:defRPr sz="2400"/>
            </a:lvl3pPr>
            <a:lvl4pPr marL="1365526" indent="0">
              <a:buNone/>
              <a:defRPr sz="2000"/>
            </a:lvl4pPr>
            <a:lvl5pPr marL="1820701" indent="0">
              <a:buNone/>
              <a:defRPr sz="2000"/>
            </a:lvl5pPr>
            <a:lvl6pPr marL="2275854" indent="0">
              <a:buNone/>
              <a:defRPr sz="2000"/>
            </a:lvl6pPr>
            <a:lvl7pPr marL="2731026" indent="0">
              <a:buNone/>
              <a:defRPr sz="2000"/>
            </a:lvl7pPr>
            <a:lvl8pPr marL="3186200" indent="0">
              <a:buNone/>
              <a:defRPr sz="2000"/>
            </a:lvl8pPr>
            <a:lvl9pPr marL="36413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173" indent="0">
              <a:buNone/>
              <a:defRPr sz="1200"/>
            </a:lvl2pPr>
            <a:lvl3pPr marL="910351" indent="0">
              <a:buNone/>
              <a:defRPr sz="1000"/>
            </a:lvl3pPr>
            <a:lvl4pPr marL="1365526" indent="0">
              <a:buNone/>
              <a:defRPr sz="900"/>
            </a:lvl4pPr>
            <a:lvl5pPr marL="1820701" indent="0">
              <a:buNone/>
              <a:defRPr sz="900"/>
            </a:lvl5pPr>
            <a:lvl6pPr marL="2275854" indent="0">
              <a:buNone/>
              <a:defRPr sz="900"/>
            </a:lvl6pPr>
            <a:lvl7pPr marL="2731026" indent="0">
              <a:buNone/>
              <a:defRPr sz="900"/>
            </a:lvl7pPr>
            <a:lvl8pPr marL="3186200" indent="0">
              <a:buNone/>
              <a:defRPr sz="900"/>
            </a:lvl8pPr>
            <a:lvl9pPr marL="36413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13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4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949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70" indent="0">
              <a:buNone/>
              <a:defRPr sz="1200"/>
            </a:lvl2pPr>
            <a:lvl3pPr marL="911943" indent="0">
              <a:buNone/>
              <a:defRPr sz="1000"/>
            </a:lvl3pPr>
            <a:lvl4pPr marL="1367915" indent="0">
              <a:buNone/>
              <a:defRPr sz="900"/>
            </a:lvl4pPr>
            <a:lvl5pPr marL="1823886" indent="0">
              <a:buNone/>
              <a:defRPr sz="900"/>
            </a:lvl5pPr>
            <a:lvl6pPr marL="2279842" indent="0">
              <a:buNone/>
              <a:defRPr sz="900"/>
            </a:lvl6pPr>
            <a:lvl7pPr marL="2735803" indent="0">
              <a:buNone/>
              <a:defRPr sz="900"/>
            </a:lvl7pPr>
            <a:lvl8pPr marL="3191773" indent="0">
              <a:buNone/>
              <a:defRPr sz="900"/>
            </a:lvl8pPr>
            <a:lvl9pPr marL="36477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519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70" indent="0">
              <a:buNone/>
              <a:defRPr sz="2800"/>
            </a:lvl2pPr>
            <a:lvl3pPr marL="911943" indent="0">
              <a:buNone/>
              <a:defRPr sz="2400"/>
            </a:lvl3pPr>
            <a:lvl4pPr marL="1367915" indent="0">
              <a:buNone/>
              <a:defRPr sz="2000"/>
            </a:lvl4pPr>
            <a:lvl5pPr marL="1823886" indent="0">
              <a:buNone/>
              <a:defRPr sz="2000"/>
            </a:lvl5pPr>
            <a:lvl6pPr marL="2279842" indent="0">
              <a:buNone/>
              <a:defRPr sz="2000"/>
            </a:lvl6pPr>
            <a:lvl7pPr marL="2735803" indent="0">
              <a:buNone/>
              <a:defRPr sz="2000"/>
            </a:lvl7pPr>
            <a:lvl8pPr marL="3191773" indent="0">
              <a:buNone/>
              <a:defRPr sz="2000"/>
            </a:lvl8pPr>
            <a:lvl9pPr marL="36477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70" indent="0">
              <a:buNone/>
              <a:defRPr sz="1200"/>
            </a:lvl2pPr>
            <a:lvl3pPr marL="911943" indent="0">
              <a:buNone/>
              <a:defRPr sz="1000"/>
            </a:lvl3pPr>
            <a:lvl4pPr marL="1367915" indent="0">
              <a:buNone/>
              <a:defRPr sz="900"/>
            </a:lvl4pPr>
            <a:lvl5pPr marL="1823886" indent="0">
              <a:buNone/>
              <a:defRPr sz="900"/>
            </a:lvl5pPr>
            <a:lvl6pPr marL="2279842" indent="0">
              <a:buNone/>
              <a:defRPr sz="900"/>
            </a:lvl6pPr>
            <a:lvl7pPr marL="2735803" indent="0">
              <a:buNone/>
              <a:defRPr sz="900"/>
            </a:lvl7pPr>
            <a:lvl8pPr marL="3191773" indent="0">
              <a:buNone/>
              <a:defRPr sz="900"/>
            </a:lvl8pPr>
            <a:lvl9pPr marL="36477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25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36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1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1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56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649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3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14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25" tIns="45513" rIns="91025" bIns="455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025" tIns="45513" rIns="91025" bIns="455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025" tIns="45513" rIns="91025" bIns="455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025" tIns="45513" rIns="91025" bIns="455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4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025" tIns="45513" rIns="91025" bIns="455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42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04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03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87" indent="-341387" algn="l" defTabSz="9103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57" indent="-284504" algn="l" defTabSz="9103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27" indent="-227562" algn="l" defTabSz="9103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101" indent="-227562" algn="l" defTabSz="9103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60" indent="-227562" algn="l" defTabSz="9103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402" indent="-227562" algn="l" defTabSz="910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606" indent="-227562" algn="l" defTabSz="910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75" indent="-227562" algn="l" defTabSz="910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946" indent="-227562" algn="l" defTabSz="910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73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51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26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01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54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026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200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397" algn="l" defTabSz="910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277" tIns="45639" rIns="91277" bIns="456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277" tIns="45639" rIns="91277" bIns="456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277" tIns="45639" rIns="91277" bIns="4563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277" tIns="45639" rIns="91277" bIns="4563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277" tIns="45639" rIns="91277" bIns="4563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99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28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28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05" indent="-342305" algn="l" defTabSz="9128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55" indent="-285260" algn="l" defTabSz="9128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05" indent="-228192" algn="l" defTabSz="9128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0" indent="-228192" algn="l" defTabSz="9128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04" indent="-228192" algn="l" defTabSz="9128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90" indent="-228192" algn="l" defTabSz="912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00" indent="-228192" algn="l" defTabSz="912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03" indent="-228192" algn="l" defTabSz="912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08" indent="-228192" algn="l" defTabSz="912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2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08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11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15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08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05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02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25" algn="l" defTabSz="912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79" tIns="45690" rIns="91379" bIns="456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9" tIns="45690" rIns="91379" bIns="45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9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38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38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9" indent="-342679" algn="l" defTabSz="9138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69" indent="-285568" algn="l" defTabSz="9138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59" indent="-228449" algn="l" defTabSz="9138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60" indent="-228449" algn="l" defTabSz="9138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62" indent="-228449" algn="l" defTabSz="9138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62" indent="-228449" algn="l" defTabSz="913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66" indent="-228449" algn="l" defTabSz="913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1" indent="-228449" algn="l" defTabSz="913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6" indent="-228449" algn="l" defTabSz="9138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8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8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899" fontAlgn="base">
              <a:spcBef>
                <a:spcPct val="0"/>
              </a:spcBef>
              <a:spcAft>
                <a:spcPct val="0"/>
              </a:spcAft>
              <a:defRPr/>
            </a:pPr>
            <a:fld id="{A7B99063-3303-478C-A0E2-4B59D0525544}" type="slidenum">
              <a:rPr lang="en-US" smtClean="0">
                <a:solidFill>
                  <a:srgbClr val="000000"/>
                </a:solidFill>
              </a:rPr>
              <a:pPr defTabSz="9138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8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13" indent="-3427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43" indent="-28559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73" indent="-22847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20" indent="-22847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268" indent="-22847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14" indent="-2284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64" indent="-2284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14" indent="-2284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64" indent="-22847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8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9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9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99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4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3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93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34" tIns="45518" rIns="91034" bIns="455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034" tIns="45518" rIns="91034" bIns="455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034" tIns="45518" rIns="91034" bIns="455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53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034" tIns="45518" rIns="91034" bIns="455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53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034" tIns="45518" rIns="91034" bIns="455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533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053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04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421" indent="-341421" algn="l" defTabSz="9104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31" indent="-284532" algn="l" defTabSz="9104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041" indent="-227585" algn="l" defTabSz="9104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260" indent="-227585" algn="l" defTabSz="9104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465" indent="-227585" algn="l" defTabSz="9104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652" indent="-227585" algn="l" defTabSz="910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902" indent="-227585" algn="l" defTabSz="910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16" indent="-227585" algn="l" defTabSz="910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333" indent="-227585" algn="l" defTabSz="910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9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42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63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83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82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99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19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61" algn="l" defTabSz="910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48" tIns="45525" rIns="91048" bIns="4552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048" tIns="45525" rIns="91048" bIns="455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048" tIns="45525" rIns="91048" bIns="455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6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048" tIns="45525" rIns="91048" bIns="455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6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048" tIns="45525" rIns="91048" bIns="455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669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066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05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472" indent="-341472" algn="l" defTabSz="9105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842" indent="-284574" algn="l" defTabSz="9105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12" indent="-227620" algn="l" defTabSz="9105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498" indent="-227620" algn="l" defTabSz="9105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773" indent="-227620" algn="l" defTabSz="9105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027" indent="-227620" algn="l" defTabSz="9105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346" indent="-227620" algn="l" defTabSz="9105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627" indent="-227620" algn="l" defTabSz="9105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914" indent="-227620" algn="l" defTabSz="9105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87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78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868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156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423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709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996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307" algn="l" defTabSz="9105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67" tIns="45534" rIns="91067" bIns="455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067" tIns="45534" rIns="91067" bIns="455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067" tIns="45534" rIns="91067" bIns="455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8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067" tIns="45534" rIns="91067" bIns="455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8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067" tIns="45534" rIns="91067" bIns="455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851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085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07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40" indent="-341540" algn="l" defTabSz="9107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990" indent="-284630" algn="l" defTabSz="9107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440" indent="-227667" algn="l" defTabSz="9107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15" indent="-227667" algn="l" defTabSz="9107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184" indent="-227667" algn="l" defTabSz="9107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527" indent="-227667" algn="l" defTabSz="910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938" indent="-227667" algn="l" defTabSz="910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309" indent="-227667" algn="l" defTabSz="910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689" indent="-227667" algn="l" defTabSz="9107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78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60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141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520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878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255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633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035" algn="l" defTabSz="9107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6" rIns="91090" bIns="455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090" tIns="45546" rIns="91090" bIns="455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090" tIns="45546" rIns="91090" bIns="455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090" tIns="45546" rIns="91090" bIns="455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090" tIns="45546" rIns="91090" bIns="455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79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10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09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25" indent="-341625" algn="l" defTabSz="9109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75" indent="-284700" algn="l" defTabSz="9109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25" indent="-227725" algn="l" defTabSz="9109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12" indent="-227725" algn="l" defTabSz="9109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697" indent="-227725" algn="l" defTabSz="9109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154" indent="-227725" algn="l" defTabSz="9109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678" indent="-227725" algn="l" defTabSz="9109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163" indent="-227725" algn="l" defTabSz="9109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657" indent="-227725" algn="l" defTabSz="9109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2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88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82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75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48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37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29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45" algn="l" defTabSz="9109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18" tIns="45560" rIns="91118" bIns="455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118" tIns="45560" rIns="91118" bIns="455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118" tIns="45560" rIns="91118" bIns="455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3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118" tIns="45560" rIns="91118" bIns="455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3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118" tIns="45560" rIns="91118" bIns="455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352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135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12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27" indent="-341727" algn="l" defTabSz="9112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397" indent="-284784" algn="l" defTabSz="9112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067" indent="-227795" algn="l" defTabSz="91126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688" indent="-227795" algn="l" defTabSz="91126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313" indent="-227795" algn="l" defTabSz="91126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910" indent="-227795" algn="l" defTabSz="911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566" indent="-227795" algn="l" defTabSz="911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189" indent="-227795" algn="l" defTabSz="911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819" indent="-227795" algn="l" defTabSz="9112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28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61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891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21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132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756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385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037" algn="l" defTabSz="9112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51" tIns="45576" rIns="91151" bIns="45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151" tIns="45576" rIns="91151" bIns="45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151" tIns="45576" rIns="91151" bIns="455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151" tIns="45576" rIns="91151" bIns="455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151" tIns="45576" rIns="91151" bIns="455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70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16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15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46" indent="-341846" algn="l" defTabSz="9115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6" indent="-284882" algn="l" defTabSz="9115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66" indent="-227877" algn="l" defTabSz="9115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45" indent="-227877" algn="l" defTabSz="9115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32" indent="-227877" algn="l" defTabSz="9115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91" indent="-227877" algn="l" defTabSz="911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02" indent="-227877" algn="l" defTabSz="911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386" indent="-227877" algn="l" defTabSz="911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75" indent="-227877" algn="l" defTabSz="911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88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79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69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158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30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711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499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311" algn="l" defTabSz="911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88" tIns="45595" rIns="91188" bIns="455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188" tIns="45595" rIns="91188" bIns="455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188" tIns="45595" rIns="91188" bIns="455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3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188" tIns="45595" rIns="91188" bIns="455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3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188" tIns="45595" rIns="91188" bIns="455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34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203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19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2" indent="-341982" algn="l" defTabSz="9119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52" indent="-284994" algn="l" defTabSz="9119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22" indent="-227970" algn="l" defTabSz="9119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83" indent="-227970" algn="l" defTabSz="9119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53" indent="-227970" algn="l" defTabSz="9119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798" indent="-227970" algn="l" defTabSz="911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86" indent="-227970" algn="l" defTabSz="911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54" indent="-227970" algn="l" defTabSz="911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24" indent="-227970" algn="l" defTabSz="911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0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4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15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86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2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0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73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67" algn="l" defTabSz="9119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230" tIns="45616" rIns="91230" bIns="456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230" tIns="45616" rIns="91230" bIns="456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230" tIns="45616" rIns="91230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230" tIns="45616" rIns="91230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230" tIns="45616" rIns="91230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44" fontAlgn="base">
              <a:spcBef>
                <a:spcPct val="0"/>
              </a:spcBef>
              <a:spcAft>
                <a:spcPct val="0"/>
              </a:spcAft>
              <a:defRPr/>
            </a:pPr>
            <a:fld id="{4BEDB446-39E2-4358-886F-0B1662CC17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9124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8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2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5" indent="-342135" algn="l" defTabSz="912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85" indent="-285120" algn="l" defTabSz="912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35" indent="-228075" algn="l" defTabSz="912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01" indent="-228075" algn="l" defTabSz="912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777" indent="-228075" algn="l" defTabSz="912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930" indent="-228075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19" indent="-228075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93" indent="-228075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468" indent="-228075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74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29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05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68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035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06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05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7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86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32.wm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9.w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slideLayout" Target="../slideLayouts/slideLayout110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6.wmf"/><Relationship Id="rId2" Type="http://schemas.openxmlformats.org/officeDocument/2006/relationships/image" Target="../media/image31.png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1.png"/><Relationship Id="rId10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0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2361" y="685801"/>
            <a:ext cx="7227278" cy="114621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3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371" y="2881745"/>
            <a:ext cx="3897997" cy="71846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HỌC 8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209800" y="53478"/>
            <a:ext cx="7924800" cy="95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ABCD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tuỳ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ý.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18603"/>
              </p:ext>
            </p:extLst>
          </p:nvPr>
        </p:nvGraphicFramePr>
        <p:xfrm>
          <a:off x="7522224" y="486550"/>
          <a:ext cx="1892300" cy="47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215806" progId="Equation.DSMT4">
                  <p:embed/>
                </p:oleObj>
              </mc:Choice>
              <mc:Fallback>
                <p:oleObj name="Equation" r:id="rId2" imgW="87592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224" y="486550"/>
                        <a:ext cx="1892300" cy="474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7010400" y="1352550"/>
            <a:ext cx="2133600" cy="167640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1188" tIns="45595" rIns="91188" bIns="45595"/>
          <a:lstStyle/>
          <a:p>
            <a:pPr defTabSz="638416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657977" y="976314"/>
            <a:ext cx="2943225" cy="2414588"/>
            <a:chOff x="3186" y="1239"/>
            <a:chExt cx="1854" cy="1521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41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672" y="1239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41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41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41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7024688" y="1947863"/>
            <a:ext cx="2133600" cy="214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1188" tIns="45595" rIns="91188" bIns="45595"/>
          <a:lstStyle/>
          <a:p>
            <a:pPr defTabSz="638416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600200" y="3429028"/>
            <a:ext cx="434340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sym typeface="Lamsymbol" pitchFamily="2" charset="2"/>
              </a:rPr>
              <a:t>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ABC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3505200" y="3421063"/>
          <a:ext cx="25908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241195" progId="Equation.3">
                  <p:embed/>
                </p:oleObj>
              </mc:Choice>
              <mc:Fallback>
                <p:oleObj name="Equation" r:id="rId4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1063"/>
                        <a:ext cx="25908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600209" y="3898928"/>
            <a:ext cx="3224213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sym typeface="Lamsymbol" pitchFamily="2" charset="2"/>
              </a:rPr>
              <a:t>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ADC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/>
        </p:nvGraphicFramePr>
        <p:xfrm>
          <a:off x="3529013" y="3890964"/>
          <a:ext cx="2514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241300" progId="Equation.3">
                  <p:embed/>
                </p:oleObj>
              </mc:Choice>
              <mc:Fallback>
                <p:oleObj name="Equation" r:id="rId6" imgW="124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890964"/>
                        <a:ext cx="25146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83675"/>
              </p:ext>
            </p:extLst>
          </p:nvPr>
        </p:nvGraphicFramePr>
        <p:xfrm>
          <a:off x="4127500" y="4324350"/>
          <a:ext cx="26130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228600" progId="Equation.DSMT4">
                  <p:embed/>
                </p:oleObj>
              </mc:Choice>
              <mc:Fallback>
                <p:oleObj name="Equation" r:id="rId8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4324350"/>
                        <a:ext cx="261302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3643313" y="4837114"/>
          <a:ext cx="3505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27200" imgH="241300" progId="Equation.3">
                  <p:embed/>
                </p:oleObj>
              </mc:Choice>
              <mc:Fallback>
                <p:oleObj name="Equation" r:id="rId10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837114"/>
                        <a:ext cx="35052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3657600" y="5410200"/>
            <a:ext cx="3734254" cy="470392"/>
            <a:chOff x="2983" y="3610"/>
            <a:chExt cx="2465" cy="34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38125"/>
                </p:ext>
              </p:extLst>
            </p:nvPr>
          </p:nvGraphicFramePr>
          <p:xfrm>
            <a:off x="2983" y="3610"/>
            <a:ext cx="1277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52087" imgH="253890" progId="Equation.DSMT4">
                    <p:embed/>
                  </p:oleObj>
                </mc:Choice>
                <mc:Fallback>
                  <p:oleObj name="Equation" r:id="rId12" imgW="952087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3" y="3610"/>
                          <a:ext cx="1277" cy="3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965200" imgH="254000" progId="Equation.DSMT4">
                    <p:embed/>
                  </p:oleObj>
                </mc:Choice>
                <mc:Fallback>
                  <p:oleObj name="Equation" r:id="rId14" imgW="9652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8446"/>
              </p:ext>
            </p:extLst>
          </p:nvPr>
        </p:nvGraphicFramePr>
        <p:xfrm>
          <a:off x="4473575" y="5870575"/>
          <a:ext cx="1873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00" imgH="228600" progId="Equation.DSMT4">
                  <p:embed/>
                </p:oleObj>
              </mc:Choice>
              <mc:Fallback>
                <p:oleObj name="Equation" r:id="rId16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870575"/>
                        <a:ext cx="18732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45421"/>
              </p:ext>
            </p:extLst>
          </p:nvPr>
        </p:nvGraphicFramePr>
        <p:xfrm>
          <a:off x="4491038" y="6248400"/>
          <a:ext cx="974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228600" progId="Equation.DSMT4">
                  <p:embed/>
                </p:oleObj>
              </mc:Choice>
              <mc:Fallback>
                <p:oleObj name="Equation" r:id="rId18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6248400"/>
                        <a:ext cx="9747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6086475" y="3430613"/>
            <a:ext cx="5038725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93442" y="1368318"/>
            <a:ext cx="2167516" cy="1668874"/>
            <a:chOff x="7423944" y="1670795"/>
            <a:chExt cx="2167516" cy="1668874"/>
          </a:xfrm>
        </p:grpSpPr>
        <p:grpSp>
          <p:nvGrpSpPr>
            <p:cNvPr id="3" name="Group 2"/>
            <p:cNvGrpSpPr/>
            <p:nvPr/>
          </p:nvGrpSpPr>
          <p:grpSpPr>
            <a:xfrm>
              <a:off x="7423944" y="1670795"/>
              <a:ext cx="2122488" cy="782637"/>
              <a:chOff x="6710364" y="2438400"/>
              <a:chExt cx="2122488" cy="782637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6710364" y="2438400"/>
                <a:ext cx="2122488" cy="782637"/>
              </a:xfrm>
              <a:custGeom>
                <a:avLst/>
                <a:gdLst>
                  <a:gd name="T0" fmla="*/ 0 w 1392"/>
                  <a:gd name="T1" fmla="*/ 2147483647 h 528"/>
                  <a:gd name="T2" fmla="*/ 2147483647 w 1392"/>
                  <a:gd name="T3" fmla="*/ 0 h 528"/>
                  <a:gd name="T4" fmla="*/ 2147483647 w 1392"/>
                  <a:gd name="T5" fmla="*/ 2147483647 h 528"/>
                  <a:gd name="T6" fmla="*/ 0 w 1392"/>
                  <a:gd name="T7" fmla="*/ 2147483647 h 5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2" h="528">
                    <a:moveTo>
                      <a:pt x="0" y="528"/>
                    </a:moveTo>
                    <a:lnTo>
                      <a:pt x="432" y="0"/>
                    </a:lnTo>
                    <a:lnTo>
                      <a:pt x="1392" y="384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1188" tIns="45595" rIns="91188" bIns="45595"/>
              <a:lstStyle/>
              <a:p>
                <a:pPr defTabSz="63841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6895308" y="2770902"/>
                <a:ext cx="1752600" cy="446088"/>
                <a:chOff x="3504" y="972"/>
                <a:chExt cx="1104" cy="281"/>
              </a:xfrm>
            </p:grpSpPr>
            <p:sp>
              <p:nvSpPr>
                <p:cNvPr id="1129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04" y="1020"/>
                  <a:ext cx="240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638416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129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68" y="972"/>
                  <a:ext cx="240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638416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</p:grpSp>
        </p:grpSp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7438810" y="2237944"/>
              <a:ext cx="2152650" cy="1101725"/>
              <a:chOff x="5453061" y="1938133"/>
              <a:chExt cx="2152651" cy="1101726"/>
            </a:xfrm>
          </p:grpSpPr>
          <p:grpSp>
            <p:nvGrpSpPr>
              <p:cNvPr id="11288" name="Group 45"/>
              <p:cNvGrpSpPr>
                <a:grpSpLocks/>
              </p:cNvGrpSpPr>
              <p:nvPr/>
            </p:nvGrpSpPr>
            <p:grpSpPr bwMode="auto">
              <a:xfrm>
                <a:off x="5681663" y="1962150"/>
                <a:ext cx="1752600" cy="522288"/>
                <a:chOff x="3552" y="1116"/>
                <a:chExt cx="1104" cy="329"/>
              </a:xfrm>
            </p:grpSpPr>
            <p:sp>
              <p:nvSpPr>
                <p:cNvPr id="1129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52" y="1212"/>
                  <a:ext cx="240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638416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129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416" y="1116"/>
                  <a:ext cx="240" cy="23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638416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11289" name="Group 54"/>
              <p:cNvGrpSpPr>
                <a:grpSpLocks/>
              </p:cNvGrpSpPr>
              <p:nvPr/>
            </p:nvGrpSpPr>
            <p:grpSpPr bwMode="auto">
              <a:xfrm>
                <a:off x="5453061" y="1938133"/>
                <a:ext cx="2152651" cy="1101726"/>
                <a:chOff x="3408" y="1073"/>
                <a:chExt cx="1356" cy="694"/>
              </a:xfrm>
            </p:grpSpPr>
            <p:sp>
              <p:nvSpPr>
                <p:cNvPr id="11290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409" y="1073"/>
                  <a:ext cx="1355" cy="14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6384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91" name="Line 50"/>
                <p:cNvSpPr>
                  <a:spLocks noChangeShapeType="1"/>
                </p:cNvSpPr>
                <p:nvPr/>
              </p:nvSpPr>
              <p:spPr bwMode="auto">
                <a:xfrm>
                  <a:off x="3408" y="1213"/>
                  <a:ext cx="599" cy="545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6384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9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996" y="1095"/>
                  <a:ext cx="768" cy="6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6384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2019300" y="2755578"/>
            <a:ext cx="352425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Kẻ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chéo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5929368" y="3875110"/>
            <a:ext cx="4967287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(Định lí tổng ba góc của một tam giác)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600200" y="4356128"/>
            <a:ext cx="352425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ABCD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1696039" y="286388"/>
            <a:ext cx="533400" cy="52296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188" tIns="45595" rIns="91188" bIns="45595">
            <a:spAutoFit/>
          </a:bodyPr>
          <a:lstStyle/>
          <a:p>
            <a:pPr defTabSz="638416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?3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524000" y="1905002"/>
            <a:ext cx="1371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28247880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3" grpId="0"/>
      <p:bldP spid="32" grpId="0"/>
      <p:bldP spid="12310" grpId="0"/>
      <p:bldP spid="38" grpId="0"/>
      <p:bldP spid="12312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7772400" y="1352550"/>
            <a:ext cx="2133600" cy="167640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1230" tIns="45616" rIns="91230" bIns="45616"/>
          <a:lstStyle/>
          <a:p>
            <a:pPr defTabSz="638704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7462838" y="976316"/>
            <a:ext cx="2900362" cy="2428874"/>
            <a:chOff x="3213" y="1239"/>
            <a:chExt cx="1827" cy="1530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70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70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70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70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705100" y="3171825"/>
            <a:ext cx="3657600" cy="1411288"/>
            <a:chOff x="1028085" y="4651375"/>
            <a:chExt cx="3657600" cy="141128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70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70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70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82700" imgH="241300" progId="Equation.DSMT4">
                    <p:embed/>
                  </p:oleObj>
                </mc:Choice>
                <mc:Fallback>
                  <p:oleObj name="Equation" r:id="rId2" imgW="12827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289970" y="609619"/>
            <a:ext cx="5172869" cy="5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30" tIns="45616" rIns="91230" bIns="45616">
            <a:spAutoFit/>
          </a:bodyPr>
          <a:lstStyle/>
          <a:p>
            <a:pPr defTabSz="63870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2/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752602" y="1381810"/>
            <a:ext cx="6353175" cy="9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30" tIns="45616" rIns="91230" bIns="45616">
            <a:spAutoFit/>
          </a:bodyPr>
          <a:lstStyle/>
          <a:p>
            <a:pPr defTabSz="63870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*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360</a:t>
            </a:r>
            <a:r>
              <a:rPr lang="en-US" sz="2800" b="1" i="1" baseline="30000" dirty="0">
                <a:solidFill>
                  <a:srgbClr val="0070C0"/>
                </a:solidFill>
                <a:latin typeface="Times New Roman" pitchFamily="18" charset="0"/>
              </a:rPr>
              <a:t>0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245" y="3381475"/>
            <a:ext cx="1218515" cy="247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160712" y="2127399"/>
            <a:ext cx="3536950" cy="1971675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870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0"/>
              <a:ext cx="2937022" cy="138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70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Dựa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vào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quả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phát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biểu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thành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định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lí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75568" y="376545"/>
            <a:ext cx="1371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4171466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52609" y="238142"/>
            <a:ext cx="3624263" cy="5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029200" y="228618"/>
            <a:ext cx="3276600" cy="5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x ở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2634829" y="952835"/>
            <a:ext cx="2209800" cy="2214563"/>
            <a:chOff x="96" y="720"/>
            <a:chExt cx="1392" cy="1395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110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120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80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39" y="1632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05700" y="914410"/>
            <a:ext cx="2514600" cy="2061865"/>
            <a:chOff x="6583680" y="1097280"/>
            <a:chExt cx="4023360" cy="2474238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6949440" y="1554480"/>
              <a:ext cx="2926080" cy="1554480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7071360" y="2651760"/>
              <a:ext cx="1097280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65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9265920" y="1920240"/>
              <a:ext cx="67818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6583680" y="292608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7802880" y="109728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9753600" y="164592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9509760" y="301752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9509760" y="2926080"/>
              <a:ext cx="0" cy="18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9509760" y="2926080"/>
              <a:ext cx="24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8077200" y="1659255"/>
              <a:ext cx="18288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8260080" y="1609725"/>
              <a:ext cx="76200" cy="116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4681103" y="1991408"/>
            <a:ext cx="1391529" cy="5230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277" tIns="45639" rIns="91277" bIns="45639">
            <a:spAutoFit/>
          </a:bodyPr>
          <a:lstStyle/>
          <a:p>
            <a:pPr algn="ctr"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H5a)</a:t>
            </a: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9394031" y="2905808"/>
            <a:ext cx="1200980" cy="5230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277" tIns="45639" rIns="91277" bIns="45639">
            <a:spAutoFit/>
          </a:bodyPr>
          <a:lstStyle/>
          <a:p>
            <a:pPr algn="ctr"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H5c)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40" y="3181283"/>
            <a:ext cx="4748529" cy="27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 Box 57"/>
          <p:cNvSpPr txBox="1">
            <a:spLocks noChangeArrowheads="1"/>
          </p:cNvSpPr>
          <p:nvPr/>
        </p:nvSpPr>
        <p:spPr bwMode="auto">
          <a:xfrm>
            <a:off x="7133810" y="5181618"/>
            <a:ext cx="1200980" cy="5230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277" tIns="45639" rIns="91277" bIns="45639">
            <a:spAutoFit/>
          </a:bodyPr>
          <a:lstStyle/>
          <a:p>
            <a:pPr algn="ctr"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H6a)</a:t>
            </a:r>
          </a:p>
        </p:txBody>
      </p:sp>
    </p:spTree>
    <p:extLst>
      <p:ext uri="{BB962C8B-B14F-4D97-AF65-F5344CB8AC3E}">
        <p14:creationId xmlns:p14="http://schemas.microsoft.com/office/powerpoint/2010/main" val="1220975743"/>
      </p:ext>
    </p:extLst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52609" y="238142"/>
            <a:ext cx="3624263" cy="5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029200" y="228618"/>
            <a:ext cx="3276600" cy="5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x ở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2360986" y="604840"/>
            <a:ext cx="2209800" cy="2214563"/>
            <a:chOff x="96" y="720"/>
            <a:chExt cx="1392" cy="1395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110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120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80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39" y="1632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30836" y="683602"/>
            <a:ext cx="2514600" cy="2061865"/>
            <a:chOff x="6583680" y="1097280"/>
            <a:chExt cx="4023360" cy="2474238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6949440" y="1554480"/>
              <a:ext cx="2926080" cy="1554480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7071360" y="2651760"/>
              <a:ext cx="1097280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65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  <a:endParaRPr lang="en-US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9265920" y="1920240"/>
              <a:ext cx="67818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6583680" y="292608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7802880" y="109728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9753600" y="164592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9509760" y="3017520"/>
              <a:ext cx="85344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902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9509760" y="2926080"/>
              <a:ext cx="0" cy="18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9509760" y="2926080"/>
              <a:ext cx="24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8077200" y="1659255"/>
              <a:ext cx="18288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8260080" y="1609725"/>
              <a:ext cx="76200" cy="116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902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943600" y="966790"/>
            <a:ext cx="0" cy="5205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51067" y="2819412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ABCD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08132"/>
              </p:ext>
            </p:extLst>
          </p:nvPr>
        </p:nvGraphicFramePr>
        <p:xfrm>
          <a:off x="904866" y="3254379"/>
          <a:ext cx="27955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241200" progId="Equation.DSMT4">
                  <p:embed/>
                </p:oleObj>
              </mc:Choice>
              <mc:Fallback>
                <p:oleObj name="Equation" r:id="rId2" imgW="12952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66" y="3254379"/>
                        <a:ext cx="27955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657600" y="3276600"/>
            <a:ext cx="2018264" cy="8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4041"/>
              </p:ext>
            </p:extLst>
          </p:nvPr>
        </p:nvGraphicFramePr>
        <p:xfrm>
          <a:off x="647700" y="4100513"/>
          <a:ext cx="4083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28600" progId="Equation.DSMT4">
                  <p:embed/>
                </p:oleObj>
              </mc:Choice>
              <mc:Fallback>
                <p:oleObj name="Equation" r:id="rId4" imgW="1892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100513"/>
                        <a:ext cx="4083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07705"/>
              </p:ext>
            </p:extLst>
          </p:nvPr>
        </p:nvGraphicFramePr>
        <p:xfrm>
          <a:off x="752475" y="4719638"/>
          <a:ext cx="436086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279360" progId="Equation.DSMT4">
                  <p:embed/>
                </p:oleObj>
              </mc:Choice>
              <mc:Fallback>
                <p:oleObj name="Equation" r:id="rId6" imgW="201924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4719638"/>
                        <a:ext cx="4360863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76609"/>
              </p:ext>
            </p:extLst>
          </p:nvPr>
        </p:nvGraphicFramePr>
        <p:xfrm>
          <a:off x="765175" y="5346700"/>
          <a:ext cx="13985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28600" progId="Equation.DSMT4">
                  <p:embed/>
                </p:oleObj>
              </mc:Choice>
              <mc:Fallback>
                <p:oleObj name="Equation" r:id="rId8" imgW="647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5346700"/>
                        <a:ext cx="13985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74867" y="5941382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Vậy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x =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52426"/>
              </p:ext>
            </p:extLst>
          </p:nvPr>
        </p:nvGraphicFramePr>
        <p:xfrm>
          <a:off x="1954210" y="5897564"/>
          <a:ext cx="5762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0" y="5897564"/>
                        <a:ext cx="57626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4364183" y="1541057"/>
            <a:ext cx="1098989" cy="461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277" tIns="45639" rIns="91277" bIns="45639">
            <a:spAutoFit/>
          </a:bodyPr>
          <a:lstStyle/>
          <a:p>
            <a:pPr algn="ctr"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H5a)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709102" y="2814952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ABDE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6605154" y="1510282"/>
            <a:ext cx="1200980" cy="461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277" tIns="45639" rIns="91277" bIns="45639">
            <a:spAutoFit/>
          </a:bodyPr>
          <a:lstStyle/>
          <a:p>
            <a:pPr algn="ctr"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H5c)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22832"/>
              </p:ext>
            </p:extLst>
          </p:nvPr>
        </p:nvGraphicFramePr>
        <p:xfrm>
          <a:off x="6700287" y="3246441"/>
          <a:ext cx="2787650" cy="53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253800" progId="Equation.DSMT4">
                  <p:embed/>
                </p:oleObj>
              </mc:Choice>
              <mc:Fallback>
                <p:oleObj name="Equation" r:id="rId12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287" y="3246441"/>
                        <a:ext cx="2787650" cy="536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9411736" y="3282510"/>
            <a:ext cx="2018264" cy="8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61093"/>
              </p:ext>
            </p:extLst>
          </p:nvPr>
        </p:nvGraphicFramePr>
        <p:xfrm>
          <a:off x="6702425" y="4267200"/>
          <a:ext cx="38893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03240" imgH="228600" progId="Equation.DSMT4">
                  <p:embed/>
                </p:oleObj>
              </mc:Choice>
              <mc:Fallback>
                <p:oleObj name="Equation" r:id="rId14" imgW="18032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4267200"/>
                        <a:ext cx="38893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09126"/>
              </p:ext>
            </p:extLst>
          </p:nvPr>
        </p:nvGraphicFramePr>
        <p:xfrm>
          <a:off x="6683375" y="4724400"/>
          <a:ext cx="4084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160" imgH="279360" progId="Equation.DSMT4">
                  <p:embed/>
                </p:oleObj>
              </mc:Choice>
              <mc:Fallback>
                <p:oleObj name="Equation" r:id="rId16" imgW="189216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4724400"/>
                        <a:ext cx="4084638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823402" y="5941382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Vậy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x =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50224"/>
              </p:ext>
            </p:extLst>
          </p:nvPr>
        </p:nvGraphicFramePr>
        <p:xfrm>
          <a:off x="6692900" y="5346700"/>
          <a:ext cx="15367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228600" progId="Equation.DSMT4">
                  <p:embed/>
                </p:oleObj>
              </mc:Choice>
              <mc:Fallback>
                <p:oleObj name="Equation" r:id="rId18" imgW="711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346700"/>
                        <a:ext cx="15367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17714"/>
              </p:ext>
            </p:extLst>
          </p:nvPr>
        </p:nvGraphicFramePr>
        <p:xfrm>
          <a:off x="7963970" y="5884864"/>
          <a:ext cx="7127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228600" progId="Equation.DSMT4">
                  <p:embed/>
                </p:oleObj>
              </mc:Choice>
              <mc:Fallback>
                <p:oleObj name="Equation" r:id="rId20" imgW="3301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3970" y="5884864"/>
                        <a:ext cx="7127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0286" y="212229"/>
            <a:ext cx="1371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11356143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8" grpId="0"/>
      <p:bldP spid="41" grpId="0"/>
      <p:bldP spid="42" grpId="0" animBg="1"/>
      <p:bldP spid="44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52609" y="238142"/>
            <a:ext cx="3624263" cy="5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029200" y="228618"/>
            <a:ext cx="3276600" cy="52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x ở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71" y="666683"/>
            <a:ext cx="4748529" cy="27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 Box 57"/>
          <p:cNvSpPr txBox="1">
            <a:spLocks noChangeArrowheads="1"/>
          </p:cNvSpPr>
          <p:nvPr/>
        </p:nvSpPr>
        <p:spPr bwMode="auto">
          <a:xfrm>
            <a:off x="9372600" y="2919652"/>
            <a:ext cx="1200980" cy="461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277" tIns="45639" rIns="91277" bIns="45639">
            <a:spAutoFit/>
          </a:bodyPr>
          <a:lstStyle/>
          <a:p>
            <a:pPr algn="ctr"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H6a)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681748" y="1295412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PQRS ta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413147"/>
              </p:ext>
            </p:extLst>
          </p:nvPr>
        </p:nvGraphicFramePr>
        <p:xfrm>
          <a:off x="1752609" y="1752600"/>
          <a:ext cx="27670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9" y="1752600"/>
                        <a:ext cx="27670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354947" y="1786904"/>
            <a:ext cx="2018264" cy="8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4735"/>
              </p:ext>
            </p:extLst>
          </p:nvPr>
        </p:nvGraphicFramePr>
        <p:xfrm>
          <a:off x="1828800" y="2698750"/>
          <a:ext cx="35893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560" imgH="228600" progId="Equation.DSMT4">
                  <p:embed/>
                </p:oleObj>
              </mc:Choice>
              <mc:Fallback>
                <p:oleObj name="Equation" r:id="rId5" imgW="16635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98750"/>
                        <a:ext cx="35893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64505"/>
              </p:ext>
            </p:extLst>
          </p:nvPr>
        </p:nvGraphicFramePr>
        <p:xfrm>
          <a:off x="1906588" y="3200400"/>
          <a:ext cx="33162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480" imgH="228600" progId="Equation.DSMT4">
                  <p:embed/>
                </p:oleObj>
              </mc:Choice>
              <mc:Fallback>
                <p:oleObj name="Equation" r:id="rId7" imgW="15364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3200400"/>
                        <a:ext cx="33162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30255"/>
              </p:ext>
            </p:extLst>
          </p:nvPr>
        </p:nvGraphicFramePr>
        <p:xfrm>
          <a:off x="1905000" y="3657600"/>
          <a:ext cx="183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28600" progId="Equation.DSMT4">
                  <p:embed/>
                </p:oleObj>
              </mc:Choice>
              <mc:Fallback>
                <p:oleObj name="Equation" r:id="rId9" imgW="8506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18351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7216"/>
              </p:ext>
            </p:extLst>
          </p:nvPr>
        </p:nvGraphicFramePr>
        <p:xfrm>
          <a:off x="1905000" y="3962400"/>
          <a:ext cx="18097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419040" progId="Equation.DSMT4">
                  <p:embed/>
                </p:oleObj>
              </mc:Choice>
              <mc:Fallback>
                <p:oleObj name="Equation" r:id="rId11" imgW="8380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18097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03864"/>
              </p:ext>
            </p:extLst>
          </p:nvPr>
        </p:nvGraphicFramePr>
        <p:xfrm>
          <a:off x="1981200" y="4876800"/>
          <a:ext cx="1673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16732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136066" y="5410200"/>
            <a:ext cx="3765970" cy="4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77" tIns="45639" rIns="91277" bIns="45639">
            <a:spAutoFit/>
          </a:bodyPr>
          <a:lstStyle/>
          <a:p>
            <a:pPr defTabSz="63902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Vậy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x = 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3789"/>
              </p:ext>
            </p:extLst>
          </p:nvPr>
        </p:nvGraphicFramePr>
        <p:xfrm>
          <a:off x="3262313" y="5410200"/>
          <a:ext cx="741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5410200"/>
                        <a:ext cx="741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524000" y="666682"/>
            <a:ext cx="1371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80021610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602" y="5645150"/>
            <a:ext cx="37607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92" y="3862388"/>
            <a:ext cx="30368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5600" y="3462338"/>
            <a:ext cx="35861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3" y="2789238"/>
            <a:ext cx="244633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4808645" y="1594746"/>
            <a:ext cx="2263570" cy="19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4990" y="769938"/>
            <a:ext cx="33623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117479"/>
            <a:ext cx="352583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7602" y="509589"/>
            <a:ext cx="2136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74938" y="1162050"/>
            <a:ext cx="27098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7"/>
          <p:cNvSpPr>
            <a:spLocks/>
          </p:cNvSpPr>
          <p:nvPr/>
        </p:nvSpPr>
        <p:spPr bwMode="auto">
          <a:xfrm rot="1213187">
            <a:off x="4567238" y="2719388"/>
            <a:ext cx="1460500" cy="1116012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91379" tIns="45690" rIns="91379" bIns="45690"/>
          <a:lstStyle/>
          <a:p>
            <a:pPr defTabSz="63972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1692275" y="-1825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/>
          <a:lstStyle/>
          <a:p>
            <a:pPr defTabSz="63972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1844675" y="-30156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/>
          <a:lstStyle/>
          <a:p>
            <a:pPr defTabSz="63972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2322" y="4381501"/>
            <a:ext cx="1716215" cy="162116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2536031" y="1270004"/>
            <a:ext cx="952500" cy="809625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972" tIns="31984" rIns="63972" bIns="31984" rtlCol="0" anchor="ctr"/>
          <a:lstStyle/>
          <a:p>
            <a:pPr algn="ctr" defTabSz="63972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101181" y="5397500"/>
            <a:ext cx="952500" cy="1201738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972" tIns="31984" rIns="63972" bIns="31984" rtlCol="0" anchor="ctr"/>
          <a:lstStyle/>
          <a:p>
            <a:pPr algn="ctr" defTabSz="63972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53087" y="4039394"/>
            <a:ext cx="1035844" cy="177800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1905000"/>
              <a:gd name="connsiteX1" fmla="*/ 495300 w 1524000"/>
              <a:gd name="connsiteY1" fmla="*/ 0 h 1905000"/>
              <a:gd name="connsiteX2" fmla="*/ 1524000 w 1524000"/>
              <a:gd name="connsiteY2" fmla="*/ 495300 h 1905000"/>
              <a:gd name="connsiteX3" fmla="*/ 1028700 w 1524000"/>
              <a:gd name="connsiteY3" fmla="*/ 1905000 h 1905000"/>
              <a:gd name="connsiteX4" fmla="*/ 38100 w 1524000"/>
              <a:gd name="connsiteY4" fmla="*/ 876300 h 1905000"/>
              <a:gd name="connsiteX0" fmla="*/ 0 w 2095500"/>
              <a:gd name="connsiteY0" fmla="*/ 895350 h 1905000"/>
              <a:gd name="connsiteX1" fmla="*/ 495300 w 2095500"/>
              <a:gd name="connsiteY1" fmla="*/ 0 h 1905000"/>
              <a:gd name="connsiteX2" fmla="*/ 2095500 w 2095500"/>
              <a:gd name="connsiteY2" fmla="*/ 190500 h 1905000"/>
              <a:gd name="connsiteX3" fmla="*/ 1028700 w 2095500"/>
              <a:gd name="connsiteY3" fmla="*/ 1905000 h 1905000"/>
              <a:gd name="connsiteX4" fmla="*/ 38100 w 2095500"/>
              <a:gd name="connsiteY4" fmla="*/ 876300 h 1905000"/>
              <a:gd name="connsiteX0" fmla="*/ 0 w 1657350"/>
              <a:gd name="connsiteY0" fmla="*/ 1123950 h 2133600"/>
              <a:gd name="connsiteX1" fmla="*/ 495300 w 1657350"/>
              <a:gd name="connsiteY1" fmla="*/ 228600 h 2133600"/>
              <a:gd name="connsiteX2" fmla="*/ 1657350 w 1657350"/>
              <a:gd name="connsiteY2" fmla="*/ 0 h 2133600"/>
              <a:gd name="connsiteX3" fmla="*/ 1028700 w 1657350"/>
              <a:gd name="connsiteY3" fmla="*/ 2133600 h 2133600"/>
              <a:gd name="connsiteX4" fmla="*/ 38100 w 1657350"/>
              <a:gd name="connsiteY4" fmla="*/ 11049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2133600">
                <a:moveTo>
                  <a:pt x="0" y="1123950"/>
                </a:moveTo>
                <a:lnTo>
                  <a:pt x="495300" y="228600"/>
                </a:lnTo>
                <a:lnTo>
                  <a:pt x="1657350" y="0"/>
                </a:lnTo>
                <a:lnTo>
                  <a:pt x="1028700" y="2133600"/>
                </a:lnTo>
                <a:lnTo>
                  <a:pt x="38100" y="1104900"/>
                </a:lnTo>
              </a:path>
            </a:pathLst>
          </a:custGeom>
          <a:solidFill>
            <a:srgbClr val="FEA0A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972" tIns="31984" rIns="63972" bIns="31984" rtlCol="0" anchor="ctr"/>
          <a:lstStyle/>
          <a:p>
            <a:pPr algn="ctr" defTabSz="639728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9482" y="3033382"/>
            <a:ext cx="2075657" cy="1633995"/>
          </a:xfrm>
          <a:prstGeom prst="rect">
            <a:avLst/>
          </a:prstGeom>
          <a:solidFill>
            <a:srgbClr val="FFFF00"/>
          </a:solidFill>
        </p:spPr>
        <p:txBody>
          <a:bodyPr wrap="square" lIns="63753" tIns="31856" rIns="63753" bIns="31856" rtlCol="0">
            <a:spAutoFit/>
          </a:bodyPr>
          <a:lstStyle/>
          <a:p>
            <a:pPr algn="ctr"/>
            <a:endParaRPr lang="en-US" sz="3400" dirty="0">
              <a:latin typeface="VNI-Revue" pitchFamily="2" charset="0"/>
            </a:endParaRPr>
          </a:p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381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1752600" y="3239641"/>
            <a:ext cx="8686800" cy="224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9" tIns="45695" rIns="91389" bIns="4569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713" indent="-342713" defTabSz="913899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Xem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l¹i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v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2800" b="1" dirty="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  <a:p>
            <a:pPr marL="342713" indent="-342713" defTabSz="913899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BTVN: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B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(H5b,d); (H6b);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trang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66 – 67/ SGK</a:t>
            </a:r>
          </a:p>
          <a:p>
            <a:pPr marL="342713" indent="-342713" defTabSz="91389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3.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ChuÈn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b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ị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sau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“ </a:t>
            </a:r>
            <a:r>
              <a:rPr lang="en-US" altLang="en-US" sz="2800" b="1" dirty="0" err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H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800" b="1" dirty="0">
                <a:solidFill>
                  <a:srgbClr val="000000"/>
                </a:solidFill>
                <a:latin typeface=".VnTime" pitchFamily="34" charset="0"/>
                <a:cs typeface="Arial" charset="0"/>
              </a:rPr>
              <a:t>.</a:t>
            </a:r>
            <a:endParaRPr lang="en-US" altLang="en-US" sz="1800" b="1" dirty="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8675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6553200" y="104775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7"/>
          <p:cNvSpPr>
            <a:spLocks noChangeArrowheads="1" noChangeShapeType="1" noTextEdit="1"/>
          </p:cNvSpPr>
          <p:nvPr/>
        </p:nvSpPr>
        <p:spPr bwMode="auto">
          <a:xfrm>
            <a:off x="3873500" y="304800"/>
            <a:ext cx="510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9" tIns="45695" rIns="91389" bIns="45695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899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2445848"/>
            <a:ext cx="1371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1840500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6934200" y="190500"/>
            <a:ext cx="2711450" cy="2668588"/>
            <a:chOff x="-503904" y="3777595"/>
            <a:chExt cx="3234816" cy="312710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60" cy="5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5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5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5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3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120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3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75</a:t>
              </a:r>
              <a:r>
                <a:rPr lang="en-US" baseline="30000" dirty="0">
                  <a:solidFill>
                    <a:prstClr val="black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3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</a:t>
              </a:r>
              <a:endParaRPr lang="en-US" baseline="30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3" y="5690032"/>
              <a:ext cx="381000" cy="43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</a:t>
              </a:r>
              <a:endParaRPr lang="en-US" baseline="30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1012804" y="3777595"/>
              <a:ext cx="381000" cy="43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</a:t>
              </a:r>
              <a:endParaRPr lang="en-US" baseline="30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2035521" y="4481052"/>
              <a:ext cx="381000" cy="432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</a:rPr>
                <a:t>1</a:t>
              </a:r>
              <a:endParaRPr lang="en-US" baseline="30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014538" y="161926"/>
            <a:ext cx="3624262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defTabSz="64008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7813678" y="2667002"/>
            <a:ext cx="1458913" cy="461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 defTabSz="64008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054225" y="781051"/>
            <a:ext cx="4273550" cy="8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defTabSz="64008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kề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bù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6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55803" y="4000501"/>
            <a:ext cx="1192322" cy="242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197352" y="4308478"/>
            <a:ext cx="5422901" cy="2092325"/>
            <a:chOff x="3056084" y="-304800"/>
            <a:chExt cx="3616347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0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454908" y="-56554"/>
              <a:ext cx="3217523" cy="130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Với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tứ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giác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bất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kì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tổng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đo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góc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ngoài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tứ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giác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bằng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360</a:t>
              </a:r>
              <a:r>
                <a:rPr lang="en-US" sz="2800" baseline="30000" dirty="0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không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?</a:t>
              </a:r>
              <a:endParaRPr lang="en-US" sz="2800" baseline="300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514392"/>
              </p:ext>
            </p:extLst>
          </p:nvPr>
        </p:nvGraphicFramePr>
        <p:xfrm>
          <a:off x="2097487" y="1779325"/>
          <a:ext cx="1295797" cy="47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487" y="1779325"/>
                        <a:ext cx="1295797" cy="478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00250"/>
              </p:ext>
            </p:extLst>
          </p:nvPr>
        </p:nvGraphicFramePr>
        <p:xfrm>
          <a:off x="2084390" y="2241950"/>
          <a:ext cx="11604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90" y="2241950"/>
                        <a:ext cx="116046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19301"/>
              </p:ext>
            </p:extLst>
          </p:nvPr>
        </p:nvGraphicFramePr>
        <p:xfrm>
          <a:off x="2084390" y="2678908"/>
          <a:ext cx="11604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90" y="2678908"/>
                        <a:ext cx="116046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44632"/>
              </p:ext>
            </p:extLst>
          </p:nvPr>
        </p:nvGraphicFramePr>
        <p:xfrm>
          <a:off x="2095501" y="3115469"/>
          <a:ext cx="4344789" cy="48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44440" imgH="228600" progId="Equation.DSMT4">
                  <p:embed/>
                </p:oleObj>
              </mc:Choice>
              <mc:Fallback>
                <p:oleObj name="Equation" r:id="rId9" imgW="2044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115469"/>
                        <a:ext cx="4344789" cy="481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01201"/>
              </p:ext>
            </p:extLst>
          </p:nvPr>
        </p:nvGraphicFramePr>
        <p:xfrm>
          <a:off x="2084389" y="3552828"/>
          <a:ext cx="13223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66400" progId="Equation.DSMT4">
                  <p:embed/>
                </p:oleObj>
              </mc:Choice>
              <mc:Fallback>
                <p:oleObj name="Equation" r:id="rId11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9" y="3552828"/>
                        <a:ext cx="13223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463927" y="3525839"/>
          <a:ext cx="6746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74840" imgH="266400" progId="Equation.DSMT4">
                  <p:embed/>
                </p:oleObj>
              </mc:Choice>
              <mc:Fallback>
                <p:oleObj name="Equation" r:id="rId13" imgW="3174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7" y="3525839"/>
                        <a:ext cx="6746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089400" y="3200400"/>
            <a:ext cx="3530600" cy="1501775"/>
            <a:chOff x="3085994" y="-1685779"/>
            <a:chExt cx="2664041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9"/>
              <a:ext cx="2617325" cy="14145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0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284684" y="-1507855"/>
              <a:ext cx="2465351" cy="898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400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Tính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góc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ngoài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tứ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giác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ở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</a:rPr>
                <a:t> 7a.</a:t>
              </a:r>
              <a:endParaRPr lang="en-US" sz="2800" baseline="300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680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0755" y="538401"/>
            <a:ext cx="10006445" cy="2246351"/>
          </a:xfrm>
          <a:prstGeom prst="rect">
            <a:avLst/>
          </a:prstGeom>
          <a:noFill/>
        </p:spPr>
        <p:txBody>
          <a:bodyPr wrap="square" lIns="91025" tIns="45513" rIns="91025" bIns="45513">
            <a:spAutoFit/>
          </a:bodyPr>
          <a:lstStyle/>
          <a:p>
            <a:pPr defTabSz="637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7,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 marL="341387" indent="-341387" defTabSz="637296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I: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song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341387" indent="-341387" defTabSz="637296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II: Tam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341387" indent="-341387" defTabSz="637296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III: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yếu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tam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quy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065635-48D3-44C3-9491-915A86AD1D36}"/>
              </a:ext>
            </a:extLst>
          </p:cNvPr>
          <p:cNvGrpSpPr/>
          <p:nvPr/>
        </p:nvGrpSpPr>
        <p:grpSpPr>
          <a:xfrm>
            <a:off x="2085109" y="2877832"/>
            <a:ext cx="8001000" cy="3141968"/>
            <a:chOff x="2085109" y="2638680"/>
            <a:chExt cx="8001000" cy="3141968"/>
          </a:xfrm>
        </p:grpSpPr>
        <p:sp>
          <p:nvSpPr>
            <p:cNvPr id="11" name="TextBox 10"/>
            <p:cNvSpPr txBox="1"/>
            <p:nvPr/>
          </p:nvSpPr>
          <p:spPr>
            <a:xfrm>
              <a:off x="2085109" y="2638680"/>
              <a:ext cx="8001000" cy="953689"/>
            </a:xfrm>
            <a:prstGeom prst="rect">
              <a:avLst/>
            </a:prstGeom>
            <a:noFill/>
          </p:spPr>
          <p:txBody>
            <a:bodyPr lIns="91025" tIns="45513" rIns="91025" bIns="45513">
              <a:spAutoFit/>
            </a:bodyPr>
            <a:lstStyle/>
            <a:p>
              <a:pPr defTabSz="6372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học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lớp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8,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được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học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tiếp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về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38400" y="3606631"/>
              <a:ext cx="4191000" cy="522812"/>
            </a:xfrm>
            <a:prstGeom prst="rect">
              <a:avLst/>
            </a:prstGeom>
            <a:noFill/>
          </p:spPr>
          <p:txBody>
            <a:bodyPr wrap="square" lIns="91034" tIns="45518" rIns="91034" bIns="45518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I: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giác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4129851"/>
              <a:ext cx="5981700" cy="522812"/>
            </a:xfrm>
            <a:prstGeom prst="rect">
              <a:avLst/>
            </a:prstGeom>
            <a:noFill/>
          </p:spPr>
          <p:txBody>
            <a:bodyPr wrap="square" lIns="91034" tIns="45518" rIns="91034" bIns="45518" rtlCol="0">
              <a:spAutoFit/>
            </a:bodyPr>
            <a:lstStyle/>
            <a:p>
              <a:pPr defTabSz="6372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II: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Đa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giác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Diện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tích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đa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giác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4729316"/>
              <a:ext cx="6324600" cy="522812"/>
            </a:xfrm>
            <a:prstGeom prst="rect">
              <a:avLst/>
            </a:prstGeom>
            <a:noFill/>
          </p:spPr>
          <p:txBody>
            <a:bodyPr wrap="square" lIns="91034" tIns="45518" rIns="91034" bIns="45518" rtlCol="0">
              <a:spAutoFit/>
            </a:bodyPr>
            <a:lstStyle/>
            <a:p>
              <a:pPr defTabSz="6372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III: Tam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giác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đồng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dạng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5257836"/>
              <a:ext cx="7315200" cy="522812"/>
            </a:xfrm>
            <a:prstGeom prst="rect">
              <a:avLst/>
            </a:prstGeom>
            <a:noFill/>
          </p:spPr>
          <p:txBody>
            <a:bodyPr wrap="square" lIns="91034" tIns="45518" rIns="91034" bIns="45518" rtlCol="0">
              <a:spAutoFit/>
            </a:bodyPr>
            <a:lstStyle/>
            <a:p>
              <a:pPr defTabSz="63729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-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Chương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IV: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lăng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trụ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đứng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chóp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đều</a:t>
              </a:r>
              <a:endParaRPr lang="en-US" sz="28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195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Administrator\AppData\Local\Microsoft\Windows\Temporary Internet Files\Content.IE5\HTPK51U7\-1441601922V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9" y="1933575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1774104" y="2209800"/>
            <a:ext cx="2514600" cy="243840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91034" tIns="45518" rIns="91034" bIns="45518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6875958" y="1719693"/>
            <a:ext cx="3200400" cy="1524000"/>
          </a:xfrm>
          <a:prstGeom prst="rect">
            <a:avLst/>
          </a:prstGeom>
          <a:solidFill>
            <a:srgbClr val="B0A6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034" tIns="45518" rIns="91034" bIns="45518" anchor="ctr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4368953" y="1607127"/>
            <a:ext cx="1676400" cy="1524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034" tIns="45518" rIns="91034" bIns="45518" anchor="ctr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3325815" y="3990975"/>
            <a:ext cx="1508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692275" y="-1825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34" tIns="45518" rIns="91034" bIns="45518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844675" y="-30156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34" tIns="45518" rIns="91034" bIns="45518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34" tIns="45518" rIns="91034" bIns="45518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34" tIns="45518" rIns="91034" bIns="45518"/>
          <a:lstStyle/>
          <a:p>
            <a:pPr defTabSz="6373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5246" y="750031"/>
            <a:ext cx="5551936" cy="584368"/>
          </a:xfrm>
          <a:prstGeom prst="rect">
            <a:avLst/>
          </a:prstGeom>
          <a:noFill/>
        </p:spPr>
        <p:txBody>
          <a:bodyPr wrap="square" lIns="91034" tIns="45518" rIns="91034" bIns="455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373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1: TỨ GIÁC</a:t>
            </a:r>
          </a:p>
        </p:txBody>
      </p:sp>
      <p:pic>
        <p:nvPicPr>
          <p:cNvPr id="27650" name="Picture 2" descr="C:\Users\Administrator\AppData\Local\Microsoft\Windows\Temporary Internet Files\Content.IE5\HTPK51U7\ruler_PNG7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916">
            <a:off x="5458623" y="4406390"/>
            <a:ext cx="3083978" cy="29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35246" y="122256"/>
            <a:ext cx="5551936" cy="645923"/>
          </a:xfrm>
          <a:prstGeom prst="rect">
            <a:avLst/>
          </a:prstGeom>
          <a:noFill/>
        </p:spPr>
        <p:txBody>
          <a:bodyPr wrap="square" lIns="91034" tIns="45518" rIns="91034" bIns="4551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373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Chương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1: TỨ GIÁC</a:t>
            </a:r>
          </a:p>
        </p:txBody>
      </p:sp>
    </p:spTree>
    <p:extLst>
      <p:ext uri="{BB962C8B-B14F-4D97-AF65-F5344CB8AC3E}">
        <p14:creationId xmlns:p14="http://schemas.microsoft.com/office/powerpoint/2010/main" val="1905374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473" y="3862388"/>
            <a:ext cx="30368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0618">
            <a:off x="5619309" y="1596759"/>
            <a:ext cx="2283139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6383" y="509589"/>
            <a:ext cx="2136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3719" y="1162050"/>
            <a:ext cx="27098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7"/>
          <p:cNvSpPr>
            <a:spLocks/>
          </p:cNvSpPr>
          <p:nvPr/>
        </p:nvSpPr>
        <p:spPr bwMode="auto">
          <a:xfrm rot="1213187">
            <a:off x="5152519" y="2746621"/>
            <a:ext cx="1460500" cy="1116012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91039" tIns="45520" rIns="91039" bIns="45520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1692275" y="-182561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39" tIns="45520" rIns="91039" bIns="45520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1844675" y="-30156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39" tIns="45520" rIns="91039" bIns="45520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58263" y="3033382"/>
            <a:ext cx="2075657" cy="1633995"/>
          </a:xfrm>
          <a:prstGeom prst="rect">
            <a:avLst/>
          </a:prstGeom>
          <a:solidFill>
            <a:srgbClr val="FFFF00"/>
          </a:solidFill>
        </p:spPr>
        <p:txBody>
          <a:bodyPr wrap="square" lIns="63753" tIns="31856" rIns="63753" bIns="31856" rtlCol="0">
            <a:spAutoFit/>
          </a:bodyPr>
          <a:lstStyle/>
          <a:p>
            <a:pPr algn="ctr"/>
            <a:endParaRPr lang="en-US" sz="3400" dirty="0">
              <a:latin typeface="VNI-Revue" pitchFamily="2" charset="0"/>
            </a:endParaRPr>
          </a:p>
          <a:p>
            <a:pPr algn="ctr"/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1103" y="4381501"/>
            <a:ext cx="1716215" cy="162116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3344812" y="1270004"/>
            <a:ext cx="952500" cy="809625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753" tIns="31856" rIns="63753" bIns="31856"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61868" y="4039394"/>
            <a:ext cx="1035844" cy="177800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1905000"/>
              <a:gd name="connsiteX1" fmla="*/ 495300 w 1524000"/>
              <a:gd name="connsiteY1" fmla="*/ 0 h 1905000"/>
              <a:gd name="connsiteX2" fmla="*/ 1524000 w 1524000"/>
              <a:gd name="connsiteY2" fmla="*/ 495300 h 1905000"/>
              <a:gd name="connsiteX3" fmla="*/ 1028700 w 1524000"/>
              <a:gd name="connsiteY3" fmla="*/ 1905000 h 1905000"/>
              <a:gd name="connsiteX4" fmla="*/ 38100 w 1524000"/>
              <a:gd name="connsiteY4" fmla="*/ 876300 h 1905000"/>
              <a:gd name="connsiteX0" fmla="*/ 0 w 2095500"/>
              <a:gd name="connsiteY0" fmla="*/ 895350 h 1905000"/>
              <a:gd name="connsiteX1" fmla="*/ 495300 w 2095500"/>
              <a:gd name="connsiteY1" fmla="*/ 0 h 1905000"/>
              <a:gd name="connsiteX2" fmla="*/ 2095500 w 2095500"/>
              <a:gd name="connsiteY2" fmla="*/ 190500 h 1905000"/>
              <a:gd name="connsiteX3" fmla="*/ 1028700 w 2095500"/>
              <a:gd name="connsiteY3" fmla="*/ 1905000 h 1905000"/>
              <a:gd name="connsiteX4" fmla="*/ 38100 w 2095500"/>
              <a:gd name="connsiteY4" fmla="*/ 876300 h 1905000"/>
              <a:gd name="connsiteX0" fmla="*/ 0 w 1657350"/>
              <a:gd name="connsiteY0" fmla="*/ 1123950 h 2133600"/>
              <a:gd name="connsiteX1" fmla="*/ 495300 w 1657350"/>
              <a:gd name="connsiteY1" fmla="*/ 228600 h 2133600"/>
              <a:gd name="connsiteX2" fmla="*/ 1657350 w 1657350"/>
              <a:gd name="connsiteY2" fmla="*/ 0 h 2133600"/>
              <a:gd name="connsiteX3" fmla="*/ 1028700 w 1657350"/>
              <a:gd name="connsiteY3" fmla="*/ 2133600 h 2133600"/>
              <a:gd name="connsiteX4" fmla="*/ 38100 w 1657350"/>
              <a:gd name="connsiteY4" fmla="*/ 11049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2133600">
                <a:moveTo>
                  <a:pt x="0" y="1123950"/>
                </a:moveTo>
                <a:lnTo>
                  <a:pt x="495300" y="228600"/>
                </a:lnTo>
                <a:lnTo>
                  <a:pt x="1657350" y="0"/>
                </a:lnTo>
                <a:lnTo>
                  <a:pt x="1028700" y="2133600"/>
                </a:lnTo>
                <a:lnTo>
                  <a:pt x="38100" y="1104900"/>
                </a:lnTo>
              </a:path>
            </a:pathLst>
          </a:custGeom>
          <a:solidFill>
            <a:srgbClr val="FEA0A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753" tIns="31856" rIns="63753" bIns="31856" rtlCol="0" anchor="ctr"/>
          <a:lstStyle/>
          <a:p>
            <a:pPr algn="ctr"/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B5016DA4-6DE7-41CA-A72E-477BDEC86303}"/>
              </a:ext>
            </a:extLst>
          </p:cNvPr>
          <p:cNvSpPr/>
          <p:nvPr/>
        </p:nvSpPr>
        <p:spPr>
          <a:xfrm>
            <a:off x="7467600" y="1447800"/>
            <a:ext cx="952500" cy="1201738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753" tIns="31856" rIns="63753" bIns="3185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1524000" y="609601"/>
            <a:ext cx="2286000" cy="2214563"/>
            <a:chOff x="0" y="960"/>
            <a:chExt cx="1440" cy="1395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03"/>
              <a:chOff x="240" y="912"/>
              <a:chExt cx="1440" cy="1203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45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45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810000" y="533401"/>
            <a:ext cx="1600200" cy="2290763"/>
            <a:chOff x="1440" y="912"/>
            <a:chExt cx="1008" cy="1443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395"/>
              <a:chOff x="1536" y="864"/>
              <a:chExt cx="1008" cy="1395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45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45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5943600" y="228601"/>
            <a:ext cx="2057400" cy="2519363"/>
            <a:chOff x="2784" y="720"/>
            <a:chExt cx="1296" cy="1587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491"/>
              <a:chOff x="2784" y="816"/>
              <a:chExt cx="1296" cy="1491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45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45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8382000" y="381004"/>
            <a:ext cx="2286000" cy="3108325"/>
            <a:chOff x="4320" y="912"/>
            <a:chExt cx="1440" cy="1958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299"/>
              <a:chOff x="4272" y="960"/>
              <a:chExt cx="1440" cy="1299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45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456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3745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40"/>
              <a:ext cx="744" cy="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63745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1828800" y="990600"/>
            <a:ext cx="1600200" cy="11430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048" tIns="45525" rIns="91048" bIns="45525"/>
          <a:lstStyle/>
          <a:p>
            <a:pPr defTabSz="637456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14800" y="914400"/>
            <a:ext cx="1066800" cy="137160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048" tIns="45525" rIns="91048" bIns="45525"/>
          <a:lstStyle/>
          <a:p>
            <a:pPr defTabSz="637456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6248400" y="681038"/>
            <a:ext cx="1447800" cy="144780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048" tIns="45525" rIns="91048" bIns="45525"/>
          <a:lstStyle/>
          <a:p>
            <a:pPr defTabSz="637456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76700" y="2981360"/>
            <a:ext cx="1181100" cy="52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048" tIns="45525" rIns="91048" bIns="45525">
            <a:spAutoFit/>
          </a:bodyPr>
          <a:lstStyle/>
          <a:p>
            <a:pPr algn="ctr" defTabSz="637456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</a:p>
        </p:txBody>
      </p:sp>
      <p:sp>
        <p:nvSpPr>
          <p:cNvPr id="9" name="Up Arrow 8"/>
          <p:cNvSpPr/>
          <p:nvPr/>
        </p:nvSpPr>
        <p:spPr>
          <a:xfrm>
            <a:off x="3449518" y="3682358"/>
            <a:ext cx="2549764" cy="28134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8" tIns="45525" rIns="91048" bIns="45525" anchor="ctr"/>
          <a:lstStyle/>
          <a:p>
            <a:pPr algn="ctr" defTabSz="6374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  <p:sp>
        <p:nvSpPr>
          <p:cNvPr id="2" name="Multiply 1"/>
          <p:cNvSpPr/>
          <p:nvPr/>
        </p:nvSpPr>
        <p:spPr>
          <a:xfrm>
            <a:off x="8162926" y="6928"/>
            <a:ext cx="2200275" cy="2940845"/>
          </a:xfrm>
          <a:prstGeom prst="mathMultiply">
            <a:avLst>
              <a:gd name="adj1" fmla="val 78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759" tIns="31859" rIns="63759" bIns="31859" rtlCol="0" anchor="ctr"/>
          <a:lstStyle/>
          <a:p>
            <a:pPr algn="ctr" defTabSz="637456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79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54238" y="356470"/>
            <a:ext cx="4170362" cy="5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67" tIns="45534" rIns="91067" bIns="45534">
            <a:spAutoFit/>
          </a:bodyPr>
          <a:lstStyle/>
          <a:p>
            <a:pPr defTabSz="63758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1/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46892" y="307548"/>
            <a:ext cx="4040187" cy="2782016"/>
            <a:chOff x="277" y="912"/>
            <a:chExt cx="1401" cy="1026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7584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58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58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58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58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1781891" y="905845"/>
            <a:ext cx="4635572" cy="26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67" tIns="45534" rIns="91067" bIns="45534">
            <a:spAutoFit/>
          </a:bodyPr>
          <a:lstStyle/>
          <a:p>
            <a:pPr defTabSz="63758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b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AB, BC, CD, DA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2050297" y="3765466"/>
            <a:ext cx="7857238" cy="5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67" tIns="45534" rIns="91067" bIns="45534">
            <a:spAutoFit/>
          </a:bodyPr>
          <a:lstStyle/>
          <a:p>
            <a:pPr defTabSz="63758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ABCD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2057400" y="4364511"/>
            <a:ext cx="6900904" cy="5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67" tIns="45534" rIns="91067" bIns="45534">
            <a:spAutoFit/>
          </a:bodyPr>
          <a:lstStyle/>
          <a:p>
            <a:pPr defTabSz="63758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A,B,C,D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2054190" y="4998521"/>
            <a:ext cx="7470811" cy="52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67" tIns="45534" rIns="91067" bIns="45534">
            <a:spAutoFit/>
          </a:bodyPr>
          <a:lstStyle/>
          <a:p>
            <a:pPr defTabSz="63758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AB,BC,CD,DA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8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85052" y="3781212"/>
            <a:ext cx="1338371" cy="27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19704" y="2597288"/>
            <a:ext cx="3536950" cy="1971675"/>
            <a:chOff x="3056084" y="-304800"/>
            <a:chExt cx="3536948" cy="19710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758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9537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75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Tứ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giác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ABCD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như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thế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600122" y="159848"/>
            <a:ext cx="685878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9525458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/>
      <p:bldP spid="32849" grpId="0"/>
      <p:bldP spid="32850" grpId="0"/>
      <p:bldP spid="3285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64949" y="4315436"/>
            <a:ext cx="1153671" cy="234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676400" y="152432"/>
            <a:ext cx="609600" cy="5228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090" tIns="45546" rIns="91090" bIns="45546">
            <a:spAutoFit/>
          </a:bodyPr>
          <a:lstStyle/>
          <a:p>
            <a:pPr defTabSz="63774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02994" y="125108"/>
            <a:ext cx="7287356" cy="119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90" tIns="45546" rIns="91090" bIns="45546">
            <a:spAutoFit/>
          </a:bodyPr>
          <a:lstStyle/>
          <a:p>
            <a:pPr defTabSz="63774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1,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luôn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nằm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nửa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CC"/>
                </a:solidFill>
                <a:latin typeface="Times New Roman" pitchFamily="18" charset="0"/>
              </a:rPr>
              <a:t>phẳng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bờ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thẳng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chứa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kì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2438400" y="1550991"/>
            <a:ext cx="2362200" cy="2371724"/>
            <a:chOff x="-48" y="929"/>
            <a:chExt cx="1488" cy="1494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48"/>
              <a:chOff x="192" y="881"/>
              <a:chExt cx="1488" cy="1248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74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74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508625" y="1543051"/>
            <a:ext cx="1752600" cy="2424113"/>
            <a:chOff x="1454" y="924"/>
            <a:chExt cx="1104" cy="1527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39"/>
              <a:chOff x="1550" y="876"/>
              <a:chExt cx="1104" cy="1239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74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74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7978777" y="1333501"/>
            <a:ext cx="2155825" cy="2557463"/>
            <a:chOff x="2784" y="792"/>
            <a:chExt cx="1358" cy="1611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23"/>
              <a:chOff x="2784" y="888"/>
              <a:chExt cx="1358" cy="1323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3774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637744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74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819400" y="1981200"/>
            <a:ext cx="1600200" cy="11430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090" tIns="45546" rIns="91090" bIns="45546"/>
          <a:lstStyle/>
          <a:p>
            <a:pPr defTabSz="637744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5791200" y="1905000"/>
            <a:ext cx="1066800" cy="137160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090" tIns="45546" rIns="91090" bIns="45546"/>
          <a:lstStyle/>
          <a:p>
            <a:pPr defTabSz="637744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8283575" y="1671638"/>
            <a:ext cx="1447800" cy="144780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090" tIns="45546" rIns="91090" bIns="45546"/>
          <a:lstStyle/>
          <a:p>
            <a:pPr defTabSz="637744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37046">
            <a:off x="1461751" y="2378075"/>
            <a:ext cx="301783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5874">
            <a:off x="1528767" y="2862264"/>
            <a:ext cx="3017837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33627">
            <a:off x="2163777" y="2876678"/>
            <a:ext cx="3017837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5548">
            <a:off x="2148680" y="2044629"/>
            <a:ext cx="30178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74392">
            <a:off x="4881563" y="2590876"/>
            <a:ext cx="30178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04096">
            <a:off x="7759088" y="2362825"/>
            <a:ext cx="2263379" cy="1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648203" y="3846845"/>
            <a:ext cx="5737225" cy="138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0" tIns="45546" rIns="91090" bIns="45546">
            <a:spAutoFit/>
          </a:bodyPr>
          <a:lstStyle/>
          <a:p>
            <a:pPr defTabSz="63774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giác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760913" y="5675644"/>
            <a:ext cx="4992688" cy="953756"/>
          </a:xfrm>
          <a:prstGeom prst="rect">
            <a:avLst/>
          </a:prstGeom>
          <a:noFill/>
          <a:ln>
            <a:noFill/>
          </a:ln>
          <a:effectLst/>
        </p:spPr>
        <p:txBody>
          <a:bodyPr lIns="91090" tIns="45546" rIns="91090" bIns="4554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37744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ta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lồi</a:t>
            </a:r>
            <a:endParaRPr lang="en-US" sz="2800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495802" y="3389645"/>
            <a:ext cx="4403725" cy="5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90" tIns="45546" rIns="91090" bIns="45546">
            <a:spAutoFit/>
          </a:bodyPr>
          <a:lstStyle/>
          <a:p>
            <a:pPr defTabSz="63774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*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lồi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648201" y="5218445"/>
            <a:ext cx="1668462" cy="5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90" tIns="45546" rIns="91090" bIns="45546">
            <a:spAutoFit/>
          </a:bodyPr>
          <a:lstStyle/>
          <a:p>
            <a:pPr defTabSz="637744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*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270074" y="1924571"/>
            <a:ext cx="2722563" cy="1447800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77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1" y="4645699"/>
              <a:ext cx="2663406" cy="56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774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</a:rPr>
                <a:t>TỨ GIÁC LỒI</a:t>
              </a: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733800" y="3208527"/>
            <a:ext cx="1371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93799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/>
      <p:bldP spid="33833" grpId="0"/>
      <p:bldP spid="39" grpId="0"/>
      <p:bldP spid="40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00200" y="467703"/>
            <a:ext cx="533400" cy="5228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57400" y="381973"/>
            <a:ext cx="8382000" cy="52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ABCD ở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chỗ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1657350" y="2133601"/>
            <a:ext cx="3181350" cy="2519363"/>
            <a:chOff x="108" y="384"/>
            <a:chExt cx="2004" cy="1587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37936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37936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37936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37936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37936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108" y="102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79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L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991098" y="1215058"/>
            <a:ext cx="41910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a) Hai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đỉnh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kề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105400" y="1748458"/>
            <a:ext cx="4724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Hai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đỉnh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953000" y="2286000"/>
            <a:ext cx="32385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b)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chéo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4991100" y="2819400"/>
            <a:ext cx="4724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c)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kề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AB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BC,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4953000" y="3771900"/>
            <a:ext cx="4724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AB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4991100" y="5253658"/>
            <a:ext cx="4724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e)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nằm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…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219700" y="5715000"/>
            <a:ext cx="4724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nằm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ngoài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tứ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…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8658225" y="1176962"/>
            <a:ext cx="3381375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C, 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D, 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8572500" y="1743698"/>
            <a:ext cx="11811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7620000" y="2286000"/>
            <a:ext cx="6096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257800" y="3348658"/>
            <a:ext cx="17145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6743700" y="3348658"/>
            <a:ext cx="3581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DA, DA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8810625" y="3733800"/>
            <a:ext cx="1676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AD</a:t>
            </a:r>
          </a:p>
        </p:txBody>
      </p:sp>
      <p:sp>
        <p:nvSpPr>
          <p:cNvPr id="9267" name="Text Box 25"/>
          <p:cNvSpPr txBox="1">
            <a:spLocks noChangeArrowheads="1"/>
          </p:cNvSpPr>
          <p:nvPr/>
        </p:nvSpPr>
        <p:spPr bwMode="auto">
          <a:xfrm>
            <a:off x="4991101" y="4260211"/>
            <a:ext cx="4724400" cy="4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27" tIns="45564" rIns="91127" bIns="45564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d)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      , ….</a:t>
            </a:r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4953000" y="4787932"/>
            <a:ext cx="47244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: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    ,…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8458200" y="5253658"/>
            <a:ext cx="609600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I, J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8491538" y="5715000"/>
            <a:ext cx="957262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K, 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38700" y="1828800"/>
            <a:ext cx="0" cy="464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2667000" y="4714905"/>
            <a:ext cx="1143000" cy="461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118" tIns="45560" rIns="91118" bIns="45560">
            <a:spAutoFit/>
          </a:bodyPr>
          <a:lstStyle/>
          <a:p>
            <a:pPr defTabSz="637936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Hình 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79606"/>
              </p:ext>
            </p:extLst>
          </p:nvPr>
        </p:nvGraphicFramePr>
        <p:xfrm>
          <a:off x="6108571" y="4114800"/>
          <a:ext cx="385892" cy="50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15640" progId="Equation.DSMT4">
                  <p:embed/>
                </p:oleObj>
              </mc:Choice>
              <mc:Fallback>
                <p:oleObj name="Equation" r:id="rId2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08571" y="4114800"/>
                        <a:ext cx="385892" cy="505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56353"/>
              </p:ext>
            </p:extLst>
          </p:nvPr>
        </p:nvGraphicFramePr>
        <p:xfrm>
          <a:off x="6896100" y="4191000"/>
          <a:ext cx="927100" cy="53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53800" progId="Equation.DSMT4">
                  <p:embed/>
                </p:oleObj>
              </mc:Choice>
              <mc:Fallback>
                <p:oleObj name="Equation" r:id="rId4" imgW="4442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191000"/>
                        <a:ext cx="927100" cy="530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1751"/>
              </p:ext>
            </p:extLst>
          </p:nvPr>
        </p:nvGraphicFramePr>
        <p:xfrm>
          <a:off x="7353540" y="4862566"/>
          <a:ext cx="360123" cy="47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15640" progId="Equation.DSMT4">
                  <p:embed/>
                </p:oleObj>
              </mc:Choice>
              <mc:Fallback>
                <p:oleObj name="Equation" r:id="rId6" imgW="1648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540" y="4862566"/>
                        <a:ext cx="360123" cy="471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8222"/>
              </p:ext>
            </p:extLst>
          </p:nvPr>
        </p:nvGraphicFramePr>
        <p:xfrm>
          <a:off x="8218462" y="4876829"/>
          <a:ext cx="316006" cy="47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462" y="4876829"/>
                        <a:ext cx="316006" cy="47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753372" y="4724400"/>
            <a:ext cx="987528" cy="482603"/>
            <a:chOff x="7213287" y="4882076"/>
            <a:chExt cx="1078637" cy="490023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747719"/>
                </p:ext>
              </p:extLst>
            </p:nvPr>
          </p:nvGraphicFramePr>
          <p:xfrm>
            <a:off x="7213287" y="4903655"/>
            <a:ext cx="330513" cy="468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215640" progId="Equation.DSMT4">
                    <p:embed/>
                  </p:oleObj>
                </mc:Choice>
                <mc:Fallback>
                  <p:oleObj name="Equation" r:id="rId10" imgW="152280" imgH="215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287" y="4903655"/>
                          <a:ext cx="330513" cy="468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405968"/>
                </p:ext>
              </p:extLst>
            </p:nvPr>
          </p:nvGraphicFramePr>
          <p:xfrm>
            <a:off x="7974609" y="4882076"/>
            <a:ext cx="317315" cy="45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80" imgH="215640" progId="Equation.DSMT4">
                    <p:embed/>
                  </p:oleObj>
                </mc:Choice>
                <mc:Fallback>
                  <p:oleObj name="Equation" r:id="rId12" imgW="152280" imgH="215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4609" y="4882076"/>
                          <a:ext cx="317315" cy="451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990600" cy="8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7" tIns="45599" rIns="91197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.VnCentury Schoolbook" pitchFamily="34" charset="0"/>
                <a:cs typeface="Arial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89007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304825"/>
            <a:ext cx="7543800" cy="52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1" tIns="45576" rIns="91151" bIns="45576">
            <a:spAutoFit/>
          </a:bodyPr>
          <a:lstStyle/>
          <a:p>
            <a:pPr defTabSz="63816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Nhắc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giác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2238375" y="1565275"/>
            <a:ext cx="3733800" cy="2209800"/>
            <a:chOff x="1219200" y="1981200"/>
            <a:chExt cx="3733800" cy="2209800"/>
          </a:xfrm>
          <a:noFill/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733800" cy="22098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81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3816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Tổng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ba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góc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một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tam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giác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180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6019800" y="1066846"/>
            <a:ext cx="3657600" cy="2747913"/>
            <a:chOff x="5334000" y="1143000"/>
            <a:chExt cx="3657600" cy="274761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46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46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46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381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715000" y="4129115"/>
            <a:ext cx="4343400" cy="52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1" tIns="45576" rIns="91151" bIns="45576">
            <a:spAutoFit/>
          </a:bodyPr>
          <a:lstStyle/>
          <a:p>
            <a:pPr defTabSz="63816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sym typeface="Lamsymbol" pitchFamily="2" charset="2"/>
              </a:rPr>
              <a:t>Δ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ABC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7286625" y="4160840"/>
          <a:ext cx="21542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215806" progId="Equation.DSMT4">
                  <p:embed/>
                </p:oleObj>
              </mc:Choice>
              <mc:Fallback>
                <p:oleObj name="Equation" r:id="rId2" imgW="99017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4160840"/>
                        <a:ext cx="215423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304825"/>
            <a:ext cx="533400" cy="5229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151" tIns="45576" rIns="91151" bIns="45576">
            <a:spAutoFit/>
          </a:bodyPr>
          <a:lstStyle/>
          <a:p>
            <a:pPr defTabSz="63816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?3</a:t>
            </a:r>
          </a:p>
        </p:txBody>
      </p:sp>
      <p:sp>
        <p:nvSpPr>
          <p:cNvPr id="2" name="Arc 1"/>
          <p:cNvSpPr/>
          <p:nvPr/>
        </p:nvSpPr>
        <p:spPr>
          <a:xfrm>
            <a:off x="6191252" y="3020649"/>
            <a:ext cx="238125" cy="662355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825" tIns="31898" rIns="63825" bIns="31898" rtlCol="0" anchor="ctr"/>
          <a:lstStyle/>
          <a:p>
            <a:pPr algn="ctr" defTabSz="6381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14063865">
            <a:off x="8823987" y="2882464"/>
            <a:ext cx="401905" cy="545638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825" tIns="31898" rIns="63825" bIns="31898" rtlCol="0" anchor="ctr"/>
          <a:lstStyle/>
          <a:p>
            <a:pPr algn="ctr" defTabSz="6381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>
            <a:off x="6172202" y="3048004"/>
            <a:ext cx="238125" cy="662355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825" tIns="31898" rIns="63825" bIns="31898" rtlCol="0" anchor="ctr"/>
          <a:lstStyle/>
          <a:p>
            <a:pPr algn="ctr" defTabSz="6381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6441610">
            <a:off x="6657610" y="1292459"/>
            <a:ext cx="401905" cy="545638"/>
          </a:xfrm>
          <a:prstGeom prst="arc">
            <a:avLst>
              <a:gd name="adj1" fmla="val 15814397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3825" tIns="31898" rIns="63825" bIns="31898" rtlCol="0" anchor="ctr"/>
          <a:lstStyle/>
          <a:p>
            <a:pPr algn="ctr" defTabSz="63816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88970" y="1728390"/>
            <a:ext cx="47625" cy="87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559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914</Words>
  <Application>Microsoft Office PowerPoint</Application>
  <PresentationFormat>Widescreen</PresentationFormat>
  <Paragraphs>208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.VnCentury Schoolbook</vt:lpstr>
      <vt:lpstr>.VnTime</vt:lpstr>
      <vt:lpstr>Arial</vt:lpstr>
      <vt:lpstr>Calibri</vt:lpstr>
      <vt:lpstr>Times New Roman</vt:lpstr>
      <vt:lpstr>VNI-Revue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Default Design</vt:lpstr>
      <vt:lpstr>11_Office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H2</cp:lastModifiedBy>
  <cp:revision>27</cp:revision>
  <dcterms:created xsi:type="dcterms:W3CDTF">2021-08-24T07:20:18Z</dcterms:created>
  <dcterms:modified xsi:type="dcterms:W3CDTF">2021-09-04T13:12:04Z</dcterms:modified>
</cp:coreProperties>
</file>