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</p:sldMasterIdLst>
  <p:notesMasterIdLst>
    <p:notesMasterId r:id="rId29"/>
  </p:notesMasterIdLst>
  <p:sldIdLst>
    <p:sldId id="288" r:id="rId4"/>
    <p:sldId id="390" r:id="rId5"/>
    <p:sldId id="399" r:id="rId6"/>
    <p:sldId id="290" r:id="rId7"/>
    <p:sldId id="400" r:id="rId8"/>
    <p:sldId id="389" r:id="rId9"/>
    <p:sldId id="401" r:id="rId10"/>
    <p:sldId id="391" r:id="rId11"/>
    <p:sldId id="392" r:id="rId12"/>
    <p:sldId id="402" r:id="rId13"/>
    <p:sldId id="296" r:id="rId14"/>
    <p:sldId id="297" r:id="rId15"/>
    <p:sldId id="298" r:id="rId16"/>
    <p:sldId id="395" r:id="rId17"/>
    <p:sldId id="262" r:id="rId18"/>
    <p:sldId id="396" r:id="rId19"/>
    <p:sldId id="264" r:id="rId20"/>
    <p:sldId id="291" r:id="rId21"/>
    <p:sldId id="398" r:id="rId22"/>
    <p:sldId id="394" r:id="rId23"/>
    <p:sldId id="406" r:id="rId24"/>
    <p:sldId id="293" r:id="rId25"/>
    <p:sldId id="408" r:id="rId26"/>
    <p:sldId id="409" r:id="rId27"/>
    <p:sldId id="403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68" y="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EFF58-369D-4616-88BE-6BFC651D4D2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862D0-C898-4F79-8F90-A2D70EDA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38EFE-4C6D-4578-9246-410CF94BF7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37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38EFE-4C6D-4578-9246-410CF94BF7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8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38EFE-4C6D-4578-9246-410CF94BF7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89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38EFE-4C6D-4578-9246-410CF94BF7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29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38EFE-4C6D-4578-9246-410CF94BF7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447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38EFE-4C6D-4578-9246-410CF94BF7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34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38EFE-4C6D-4578-9246-410CF94BF7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9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38EFE-4C6D-4578-9246-410CF94BF7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65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38EFE-4C6D-4578-9246-410CF94BF7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56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2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4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3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7C20B15E-D91D-4BFA-8C01-67B834E7BF13}"/>
              </a:ext>
            </a:extLst>
          </p:cNvPr>
          <p:cNvGrpSpPr>
            <a:grpSpLocks/>
          </p:cNvGrpSpPr>
          <p:nvPr/>
        </p:nvGrpSpPr>
        <p:grpSpPr bwMode="auto">
          <a:xfrm>
            <a:off x="-1035050" y="1164432"/>
            <a:ext cx="10179050" cy="3979069"/>
            <a:chOff x="-652" y="978"/>
            <a:chExt cx="6412" cy="334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2E4DD06B-D249-4BA8-9FBF-F34BBC0D2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350"/>
            </a:p>
          </p:txBody>
        </p:sp>
        <p:sp>
          <p:nvSpPr>
            <p:cNvPr id="6" name="Arc 4">
              <a:extLst>
                <a:ext uri="{FF2B5EF4-FFF2-40B4-BE49-F238E27FC236}">
                  <a16:creationId xmlns:a16="http://schemas.microsoft.com/office/drawing/2014/main" id="{6C6B6A61-29C3-4445-8104-F232C5FB6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571500"/>
            <a:ext cx="7772400" cy="8572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571750"/>
            <a:ext cx="6400800" cy="131445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083B866-ACD3-4C90-95E1-55277349F46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F8E4324-86F7-4962-85A4-AC3693628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FE6C68F-447C-4218-8DE8-8ED6CBCF8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2AE55-06A7-45E8-8D33-E3B4DD8B8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733427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0EB3B2D-D238-46F5-889A-2BA10CD79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EC4B38A-8B7B-419D-A4CA-CF8654FA1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3224BC9-0C0D-450B-B025-7F656D007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ED16D-88B2-48DD-AA4F-61ED99C54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545840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18FAEB-1D63-4F8F-BE5D-9FA4D4005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64B195-0AAC-42AC-95A9-E74C5E37F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76C4D1D-352D-42CD-AE4E-41574F5F3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2917-6F30-4E73-8982-A9A6EDCC6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45900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B4BAA8D-C575-466B-93B6-2831D3218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DBF6646-7637-47FD-8A19-F0F804B08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768435C-4930-45D4-92A9-71954C9C2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E8668-C02A-4805-A316-D7799FB4E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29621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8CFB988-B3B2-4E4E-A82A-3564F871E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009B8A9-0AF0-4E62-BF7B-B15E76634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29D2693-DE1A-4C3C-900E-003ECC848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4441A-D943-4779-B48D-B40E475AC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00645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470"/>
            <a:ext cx="1537921" cy="11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5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EE68573-18E3-41DC-B3DD-C39EA73D4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5B7A62B-A760-40DA-989B-78EDD1685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3D9957A-E3BB-467C-959F-609EFBB699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E9D9C-874C-4A97-AD35-8D9AAAE09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03462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045EE9D-409B-4351-B476-9C6E4A887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F6A9CA5-CBF4-4FB0-892B-BC0276DB6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888CE35-AA64-4E9B-BE75-5779DA0D6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72C26-4946-4E1A-88C6-9077A3EF0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2580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81255D-4908-48B0-8CF8-85C60D3AF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A55DBC2-A531-48D9-A41E-8392B1DD3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E71C89-8CD7-4BAF-B703-ADAE8AD17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3F48-3A71-40E4-95DD-6C69D17B7D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75992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DE904BE-B14E-4D7F-BEB3-99E2CD17E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B6A9481-FEAE-4BB4-8049-6949B9E3C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38EAD22-D425-4AE1-87B2-6B621D5B31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BFDDC-73F5-4314-83F0-482F4A3A0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330682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B7A5701-EB11-4E68-BE6B-4580ED034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E54F94E-DF57-438A-97ED-F76464E3E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F8281BD-EAEE-4A77-BBA0-4D1FD5FD5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9DCC0-3266-42D6-A18E-A3CC1C8E5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19379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EFAF80B-DBDD-47C8-8090-AA4A98579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06EB3BD-1F0C-4636-90D1-515264BFE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B1AF6BD-5512-4493-BE4E-FA29F3C77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25544-35F8-4B35-A583-F6A065EF1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34269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861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3BF42D8-D2C3-4D53-B784-E21450862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E8F5AF2-87F4-4C2B-B9D4-963EB9B61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BEAD73A-1E2B-4735-B0B7-28E59F47A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5B25D-5C9A-4ACA-ACDC-315D4E5E6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880173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" y="3310"/>
            <a:ext cx="9153480" cy="51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77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269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08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20" y="-13929"/>
            <a:ext cx="1728192" cy="1318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"/>
            <a:ext cx="1691680" cy="129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4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988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83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74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61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865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742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598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06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A8D8CF-8E91-45EE-B77A-DD4DFAEC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131370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7020"/>
            <a:ext cx="1160438" cy="885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2061"/>
            <a:ext cx="1160438" cy="885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7021"/>
            <a:ext cx="1160438" cy="8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5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9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F6F2-FFE9-4282-8F36-F26598A4241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145D-085F-4A6F-ADE0-23479A2391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0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>
            <a:extLst>
              <a:ext uri="{FF2B5EF4-FFF2-40B4-BE49-F238E27FC236}">
                <a16:creationId xmlns:a16="http://schemas.microsoft.com/office/drawing/2014/main" id="{90A0663C-EC80-4147-9D24-D9AD07AFA727}"/>
              </a:ext>
            </a:extLst>
          </p:cNvPr>
          <p:cNvGrpSpPr>
            <a:grpSpLocks/>
          </p:cNvGrpSpPr>
          <p:nvPr/>
        </p:nvGrpSpPr>
        <p:grpSpPr bwMode="auto">
          <a:xfrm>
            <a:off x="0" y="1191"/>
            <a:ext cx="9132888" cy="5133975"/>
            <a:chOff x="0" y="1"/>
            <a:chExt cx="5753" cy="4312"/>
          </a:xfrm>
        </p:grpSpPr>
        <p:sp>
          <p:nvSpPr>
            <p:cNvPr id="2051" name="Freeform 3">
              <a:extLst>
                <a:ext uri="{FF2B5EF4-FFF2-40B4-BE49-F238E27FC236}">
                  <a16:creationId xmlns:a16="http://schemas.microsoft.com/office/drawing/2014/main" id="{CB5F6249-C5E3-4215-A288-90757441A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350"/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B3C8D505-D488-41F7-96B5-166013CF4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053" name="Rectangle 5">
            <a:extLst>
              <a:ext uri="{FF2B5EF4-FFF2-40B4-BE49-F238E27FC236}">
                <a16:creationId xmlns:a16="http://schemas.microsoft.com/office/drawing/2014/main" id="{43AD0E73-5367-4694-99C8-0FE41CF46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8AF3CEF-238B-4B80-8213-E0ABCD99AC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B45E943B-F05A-44E8-B874-0BFAC6C83C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078C4BBD-CC5D-49E3-9996-3088CA7119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+mn-lt"/>
              </a:defRPr>
            </a:lvl1pPr>
          </a:lstStyle>
          <a:p>
            <a:pPr>
              <a:defRPr/>
            </a:pPr>
            <a:fld id="{91BE0608-A902-477D-A964-13E25EA0D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1">
            <a:extLst>
              <a:ext uri="{FF2B5EF4-FFF2-40B4-BE49-F238E27FC236}">
                <a16:creationId xmlns:a16="http://schemas.microsoft.com/office/drawing/2014/main" id="{62583982-2D5A-492D-A02F-942C74E17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79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02"/>
            <a:ext cx="9143999" cy="51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" y="3310"/>
            <a:ext cx="9153480" cy="5130259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395536" y="596651"/>
            <a:ext cx="8352928" cy="185195"/>
            <a:chOff x="-448804" y="948449"/>
            <a:chExt cx="10024912" cy="222265"/>
          </a:xfrm>
          <a:solidFill>
            <a:srgbClr val="AED30B"/>
          </a:solidFill>
        </p:grpSpPr>
        <p:cxnSp>
          <p:nvCxnSpPr>
            <p:cNvPr id="18" name="直接连接符 17"/>
            <p:cNvCxnSpPr/>
            <p:nvPr/>
          </p:nvCxnSpPr>
          <p:spPr>
            <a:xfrm>
              <a:off x="-448804" y="1052311"/>
              <a:ext cx="10024912" cy="3635"/>
            </a:xfrm>
            <a:prstGeom prst="line">
              <a:avLst/>
            </a:prstGeom>
            <a:grpFill/>
            <a:ln>
              <a:solidFill>
                <a:srgbClr val="AED3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269749" y="948449"/>
              <a:ext cx="604501" cy="222265"/>
              <a:chOff x="4398820" y="4019428"/>
              <a:chExt cx="380593" cy="191371"/>
            </a:xfrm>
            <a:grpFill/>
          </p:grpSpPr>
          <p:sp>
            <p:nvSpPr>
              <p:cNvPr id="20" name="椭圆 19"/>
              <p:cNvSpPr/>
              <p:nvPr/>
            </p:nvSpPr>
            <p:spPr>
              <a:xfrm>
                <a:off x="4515144" y="4019428"/>
                <a:ext cx="143528" cy="1913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398820" y="4051345"/>
                <a:ext cx="86266" cy="115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693147" y="4051344"/>
                <a:ext cx="86266" cy="115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9E5B25D-4BB0-4AC5-B2F9-D85B49CD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EB160C-1E27-40EB-AC2E-94E68172A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06477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" Type="http://schemas.openxmlformats.org/officeDocument/2006/relationships/image" Target="../media/image44.emf"/><Relationship Id="rId21" Type="http://schemas.openxmlformats.org/officeDocument/2006/relationships/image" Target="../media/image53.emf"/><Relationship Id="rId34" Type="http://schemas.openxmlformats.org/officeDocument/2006/relationships/oleObject" Target="../embeddings/oleObject26.bin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51.emf"/><Relationship Id="rId25" Type="http://schemas.openxmlformats.org/officeDocument/2006/relationships/image" Target="../media/image55.emf"/><Relationship Id="rId33" Type="http://schemas.openxmlformats.org/officeDocument/2006/relationships/image" Target="../media/image59.emf"/><Relationship Id="rId38" Type="http://schemas.openxmlformats.org/officeDocument/2006/relationships/image" Target="../media/image62.jpeg"/><Relationship Id="rId2" Type="http://schemas.openxmlformats.org/officeDocument/2006/relationships/oleObject" Target="../embeddings/oleObject10.bin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57.emf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8.emf"/><Relationship Id="rId24" Type="http://schemas.openxmlformats.org/officeDocument/2006/relationships/oleObject" Target="../embeddings/oleObject21.bin"/><Relationship Id="rId32" Type="http://schemas.openxmlformats.org/officeDocument/2006/relationships/oleObject" Target="../embeddings/oleObject25.bin"/><Relationship Id="rId37" Type="http://schemas.openxmlformats.org/officeDocument/2006/relationships/image" Target="../media/image61.emf"/><Relationship Id="rId5" Type="http://schemas.openxmlformats.org/officeDocument/2006/relationships/image" Target="../media/image45.emf"/><Relationship Id="rId15" Type="http://schemas.openxmlformats.org/officeDocument/2006/relationships/image" Target="../media/image50.emf"/><Relationship Id="rId23" Type="http://schemas.openxmlformats.org/officeDocument/2006/relationships/image" Target="../media/image54.emf"/><Relationship Id="rId28" Type="http://schemas.openxmlformats.org/officeDocument/2006/relationships/oleObject" Target="../embeddings/oleObject23.bin"/><Relationship Id="rId36" Type="http://schemas.openxmlformats.org/officeDocument/2006/relationships/oleObject" Target="../embeddings/oleObject27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52.emf"/><Relationship Id="rId31" Type="http://schemas.openxmlformats.org/officeDocument/2006/relationships/image" Target="../media/image58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7.e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56.emf"/><Relationship Id="rId30" Type="http://schemas.openxmlformats.org/officeDocument/2006/relationships/oleObject" Target="../embeddings/oleObject24.bin"/><Relationship Id="rId35" Type="http://schemas.openxmlformats.org/officeDocument/2006/relationships/image" Target="../media/image6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70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67.emf"/><Relationship Id="rId17" Type="http://schemas.openxmlformats.org/officeDocument/2006/relationships/oleObject" Target="../embeddings/oleObject35.bin"/><Relationship Id="rId2" Type="http://schemas.openxmlformats.org/officeDocument/2006/relationships/image" Target="../media/image62.jpeg"/><Relationship Id="rId16" Type="http://schemas.openxmlformats.org/officeDocument/2006/relationships/image" Target="../media/image69.emf"/><Relationship Id="rId20" Type="http://schemas.openxmlformats.org/officeDocument/2006/relationships/image" Target="../media/image7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e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49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66.e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63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68.emf"/><Relationship Id="rId22" Type="http://schemas.openxmlformats.org/officeDocument/2006/relationships/image" Target="../media/image7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e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80.emf"/><Relationship Id="rId26" Type="http://schemas.openxmlformats.org/officeDocument/2006/relationships/image" Target="../media/image84.e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7.e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2" Type="http://schemas.openxmlformats.org/officeDocument/2006/relationships/image" Target="../media/image62.jpeg"/><Relationship Id="rId16" Type="http://schemas.openxmlformats.org/officeDocument/2006/relationships/image" Target="../media/image79.emf"/><Relationship Id="rId20" Type="http://schemas.openxmlformats.org/officeDocument/2006/relationships/image" Target="../media/image8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4.e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83.e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10" Type="http://schemas.openxmlformats.org/officeDocument/2006/relationships/image" Target="../media/image76.e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73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78.emf"/><Relationship Id="rId22" Type="http://schemas.openxmlformats.org/officeDocument/2006/relationships/image" Target="../media/image8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7.wmf"/><Relationship Id="rId7" Type="http://schemas.openxmlformats.org/officeDocument/2006/relationships/image" Target="../media/image87.png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6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emf"/><Relationship Id="rId7" Type="http://schemas.openxmlformats.org/officeDocument/2006/relationships/image" Target="../media/image15.jpe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00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2">
            <a:extLst>
              <a:ext uri="{FF2B5EF4-FFF2-40B4-BE49-F238E27FC236}">
                <a16:creationId xmlns:a16="http://schemas.microsoft.com/office/drawing/2014/main" id="{5DE8BF7D-59E8-49A0-B4DD-0A21A2EF6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3610"/>
            <a:ext cx="53732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VNtimes new roman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3">
            <a:extLst>
              <a:ext uri="{FF2B5EF4-FFF2-40B4-BE49-F238E27FC236}">
                <a16:creationId xmlns:a16="http://schemas.microsoft.com/office/drawing/2014/main" id="{9C4E6617-8869-4E8B-99A8-A0864DCE48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8750" y="4887516"/>
            <a:ext cx="6343650" cy="8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4" name="WordArt 34">
            <a:extLst>
              <a:ext uri="{FF2B5EF4-FFF2-40B4-BE49-F238E27FC236}">
                <a16:creationId xmlns:a16="http://schemas.microsoft.com/office/drawing/2014/main" id="{01434E11-B641-4601-B21D-7AE040016C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39466" y="1437085"/>
            <a:ext cx="611505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-27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ea typeface="+mn-lt"/>
                <a:cs typeface="Times New Roman"/>
              </a:rPr>
              <a:t>CĂN THỨC BẬC HAI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-27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ea typeface="+mn-lt"/>
                <a:cs typeface="Times New Roman"/>
              </a:rPr>
              <a:t>HẰNG ĐẲNG THỨC</a:t>
            </a:r>
          </a:p>
        </p:txBody>
      </p:sp>
      <p:sp>
        <p:nvSpPr>
          <p:cNvPr id="81955" name="WordArt 35">
            <a:extLst>
              <a:ext uri="{FF2B5EF4-FFF2-40B4-BE49-F238E27FC236}">
                <a16:creationId xmlns:a16="http://schemas.microsoft.com/office/drawing/2014/main" id="{07D27A35-A214-4A99-9DCB-C14933E669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09737" y="951310"/>
            <a:ext cx="1091804" cy="3059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n-lt"/>
                <a:cs typeface="Times New Roman"/>
              </a:rPr>
              <a:t>Tiết</a:t>
            </a:r>
            <a:r>
              <a:rPr lang="en-US" sz="2700" b="1" kern="10" dirty="0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n-lt"/>
                <a:cs typeface="Times New Roman"/>
              </a:rPr>
              <a:t> 2:</a:t>
            </a:r>
          </a:p>
        </p:txBody>
      </p:sp>
      <p:sp>
        <p:nvSpPr>
          <p:cNvPr id="81956" name="WordArt 36">
            <a:extLst>
              <a:ext uri="{FF2B5EF4-FFF2-40B4-BE49-F238E27FC236}">
                <a16:creationId xmlns:a16="http://schemas.microsoft.com/office/drawing/2014/main" id="{A5C5B125-00F7-442C-B449-AD87A7AA1D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85888" y="357187"/>
            <a:ext cx="2378869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n-lt"/>
                <a:cs typeface="Times New Roman"/>
              </a:rPr>
              <a:t>Đại số lớp 9</a:t>
            </a:r>
          </a:p>
        </p:txBody>
      </p:sp>
      <p:graphicFrame>
        <p:nvGraphicFramePr>
          <p:cNvPr id="81958" name="Object 38">
            <a:extLst>
              <a:ext uri="{FF2B5EF4-FFF2-40B4-BE49-F238E27FC236}">
                <a16:creationId xmlns:a16="http://schemas.microsoft.com/office/drawing/2014/main" id="{5697CBA8-87BF-4B5C-892B-A390900B86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2895600"/>
          <a:ext cx="2988469" cy="126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57267" imgH="276319" progId="Equation.3">
                  <p:embed/>
                </p:oleObj>
              </mc:Choice>
              <mc:Fallback>
                <p:oleObj name="Equation" r:id="rId3" imgW="657267" imgH="276319" progId="Equation.3">
                  <p:embed/>
                  <p:pic>
                    <p:nvPicPr>
                      <p:cNvPr id="81958" name="Object 38">
                        <a:extLst>
                          <a:ext uri="{FF2B5EF4-FFF2-40B4-BE49-F238E27FC236}">
                            <a16:creationId xmlns:a16="http://schemas.microsoft.com/office/drawing/2014/main" id="{5697CBA8-87BF-4B5C-892B-A390900B8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895600"/>
                        <a:ext cx="2988469" cy="126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0" name="Rectangle 40">
            <a:extLst>
              <a:ext uri="{FF2B5EF4-FFF2-40B4-BE49-F238E27FC236}">
                <a16:creationId xmlns:a16="http://schemas.microsoft.com/office/drawing/2014/main" id="{D8A0A2DC-6A51-428F-B5CD-27F2D8AE0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242" y="4030266"/>
            <a:ext cx="5183981" cy="70127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en-US" altLang="en-US" sz="21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TRƯỜNG THCS NGUYỄN DU</a:t>
            </a:r>
            <a:endParaRPr lang="en-US" altLang="en-US" sz="1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30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1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819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7" name="组合 11986"/>
          <p:cNvGrpSpPr/>
          <p:nvPr/>
        </p:nvGrpSpPr>
        <p:grpSpPr>
          <a:xfrm>
            <a:off x="64851" y="1563638"/>
            <a:ext cx="1777999" cy="3370262"/>
            <a:chOff x="388938" y="1597026"/>
            <a:chExt cx="1777999" cy="3370262"/>
          </a:xfrm>
        </p:grpSpPr>
        <p:sp>
          <p:nvSpPr>
            <p:cNvPr id="11959" name="Freeform 3868"/>
            <p:cNvSpPr>
              <a:spLocks/>
            </p:cNvSpPr>
            <p:nvPr/>
          </p:nvSpPr>
          <p:spPr bwMode="auto">
            <a:xfrm>
              <a:off x="679450" y="3529013"/>
              <a:ext cx="788987" cy="1263650"/>
            </a:xfrm>
            <a:custGeom>
              <a:avLst/>
              <a:gdLst>
                <a:gd name="T0" fmla="*/ 3 w 446"/>
                <a:gd name="T1" fmla="*/ 9 h 715"/>
                <a:gd name="T2" fmla="*/ 9 w 446"/>
                <a:gd name="T3" fmla="*/ 354 h 715"/>
                <a:gd name="T4" fmla="*/ 14 w 446"/>
                <a:gd name="T5" fmla="*/ 547 h 715"/>
                <a:gd name="T6" fmla="*/ 15 w 446"/>
                <a:gd name="T7" fmla="*/ 712 h 715"/>
                <a:gd name="T8" fmla="*/ 97 w 446"/>
                <a:gd name="T9" fmla="*/ 713 h 715"/>
                <a:gd name="T10" fmla="*/ 106 w 446"/>
                <a:gd name="T11" fmla="*/ 641 h 715"/>
                <a:gd name="T12" fmla="*/ 122 w 446"/>
                <a:gd name="T13" fmla="*/ 442 h 715"/>
                <a:gd name="T14" fmla="*/ 128 w 446"/>
                <a:gd name="T15" fmla="*/ 320 h 715"/>
                <a:gd name="T16" fmla="*/ 152 w 446"/>
                <a:gd name="T17" fmla="*/ 226 h 715"/>
                <a:gd name="T18" fmla="*/ 271 w 446"/>
                <a:gd name="T19" fmla="*/ 223 h 715"/>
                <a:gd name="T20" fmla="*/ 297 w 446"/>
                <a:gd name="T21" fmla="*/ 321 h 715"/>
                <a:gd name="T22" fmla="*/ 311 w 446"/>
                <a:gd name="T23" fmla="*/ 487 h 715"/>
                <a:gd name="T24" fmla="*/ 326 w 446"/>
                <a:gd name="T25" fmla="*/ 709 h 715"/>
                <a:gd name="T26" fmla="*/ 409 w 446"/>
                <a:gd name="T27" fmla="*/ 709 h 715"/>
                <a:gd name="T28" fmla="*/ 416 w 446"/>
                <a:gd name="T29" fmla="*/ 533 h 715"/>
                <a:gd name="T30" fmla="*/ 433 w 446"/>
                <a:gd name="T31" fmla="*/ 293 h 715"/>
                <a:gd name="T32" fmla="*/ 444 w 446"/>
                <a:gd name="T33" fmla="*/ 126 h 715"/>
                <a:gd name="T34" fmla="*/ 444 w 446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6" h="715">
                  <a:moveTo>
                    <a:pt x="3" y="9"/>
                  </a:moveTo>
                  <a:cubicBezTo>
                    <a:pt x="0" y="146"/>
                    <a:pt x="6" y="240"/>
                    <a:pt x="9" y="354"/>
                  </a:cubicBezTo>
                  <a:cubicBezTo>
                    <a:pt x="12" y="420"/>
                    <a:pt x="14" y="466"/>
                    <a:pt x="14" y="547"/>
                  </a:cubicBezTo>
                  <a:cubicBezTo>
                    <a:pt x="14" y="622"/>
                    <a:pt x="14" y="666"/>
                    <a:pt x="15" y="712"/>
                  </a:cubicBezTo>
                  <a:cubicBezTo>
                    <a:pt x="33" y="712"/>
                    <a:pt x="97" y="713"/>
                    <a:pt x="97" y="713"/>
                  </a:cubicBezTo>
                  <a:cubicBezTo>
                    <a:pt x="97" y="713"/>
                    <a:pt x="103" y="666"/>
                    <a:pt x="106" y="641"/>
                  </a:cubicBezTo>
                  <a:cubicBezTo>
                    <a:pt x="109" y="566"/>
                    <a:pt x="113" y="517"/>
                    <a:pt x="122" y="442"/>
                  </a:cubicBezTo>
                  <a:cubicBezTo>
                    <a:pt x="125" y="408"/>
                    <a:pt x="128" y="354"/>
                    <a:pt x="128" y="320"/>
                  </a:cubicBezTo>
                  <a:cubicBezTo>
                    <a:pt x="128" y="291"/>
                    <a:pt x="138" y="227"/>
                    <a:pt x="152" y="226"/>
                  </a:cubicBezTo>
                  <a:cubicBezTo>
                    <a:pt x="203" y="221"/>
                    <a:pt x="221" y="218"/>
                    <a:pt x="271" y="223"/>
                  </a:cubicBezTo>
                  <a:cubicBezTo>
                    <a:pt x="288" y="224"/>
                    <a:pt x="293" y="285"/>
                    <a:pt x="297" y="321"/>
                  </a:cubicBezTo>
                  <a:cubicBezTo>
                    <a:pt x="304" y="375"/>
                    <a:pt x="308" y="422"/>
                    <a:pt x="311" y="487"/>
                  </a:cubicBezTo>
                  <a:cubicBezTo>
                    <a:pt x="315" y="564"/>
                    <a:pt x="328" y="616"/>
                    <a:pt x="326" y="709"/>
                  </a:cubicBezTo>
                  <a:cubicBezTo>
                    <a:pt x="357" y="715"/>
                    <a:pt x="375" y="712"/>
                    <a:pt x="409" y="709"/>
                  </a:cubicBezTo>
                  <a:cubicBezTo>
                    <a:pt x="409" y="595"/>
                    <a:pt x="411" y="592"/>
                    <a:pt x="416" y="533"/>
                  </a:cubicBezTo>
                  <a:cubicBezTo>
                    <a:pt x="420" y="466"/>
                    <a:pt x="423" y="395"/>
                    <a:pt x="433" y="293"/>
                  </a:cubicBezTo>
                  <a:cubicBezTo>
                    <a:pt x="439" y="230"/>
                    <a:pt x="446" y="186"/>
                    <a:pt x="444" y="126"/>
                  </a:cubicBezTo>
                  <a:cubicBezTo>
                    <a:pt x="442" y="77"/>
                    <a:pt x="445" y="63"/>
                    <a:pt x="444" y="0"/>
                  </a:cubicBezTo>
                </a:path>
              </a:pathLst>
            </a:custGeom>
            <a:solidFill>
              <a:srgbClr val="22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0" name="Freeform 3869"/>
            <p:cNvSpPr>
              <a:spLocks/>
            </p:cNvSpPr>
            <p:nvPr/>
          </p:nvSpPr>
          <p:spPr bwMode="auto">
            <a:xfrm>
              <a:off x="573088" y="4783138"/>
              <a:ext cx="288925" cy="184150"/>
            </a:xfrm>
            <a:custGeom>
              <a:avLst/>
              <a:gdLst>
                <a:gd name="T0" fmla="*/ 74 w 163"/>
                <a:gd name="T1" fmla="*/ 0 h 104"/>
                <a:gd name="T2" fmla="*/ 3 w 163"/>
                <a:gd name="T3" fmla="*/ 70 h 104"/>
                <a:gd name="T4" fmla="*/ 102 w 163"/>
                <a:gd name="T5" fmla="*/ 70 h 104"/>
                <a:gd name="T6" fmla="*/ 102 w 163"/>
                <a:gd name="T7" fmla="*/ 76 h 104"/>
                <a:gd name="T8" fmla="*/ 160 w 163"/>
                <a:gd name="T9" fmla="*/ 68 h 104"/>
                <a:gd name="T10" fmla="*/ 157 w 163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04">
                  <a:moveTo>
                    <a:pt x="74" y="0"/>
                  </a:moveTo>
                  <a:cubicBezTo>
                    <a:pt x="55" y="18"/>
                    <a:pt x="0" y="55"/>
                    <a:pt x="3" y="70"/>
                  </a:cubicBezTo>
                  <a:cubicBezTo>
                    <a:pt x="10" y="104"/>
                    <a:pt x="82" y="83"/>
                    <a:pt x="102" y="70"/>
                  </a:cubicBezTo>
                  <a:cubicBezTo>
                    <a:pt x="102" y="73"/>
                    <a:pt x="102" y="73"/>
                    <a:pt x="102" y="76"/>
                  </a:cubicBezTo>
                  <a:cubicBezTo>
                    <a:pt x="132" y="73"/>
                    <a:pt x="143" y="73"/>
                    <a:pt x="160" y="68"/>
                  </a:cubicBezTo>
                  <a:cubicBezTo>
                    <a:pt x="163" y="50"/>
                    <a:pt x="163" y="13"/>
                    <a:pt x="15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1" name="Freeform 3870"/>
            <p:cNvSpPr>
              <a:spLocks/>
            </p:cNvSpPr>
            <p:nvPr/>
          </p:nvSpPr>
          <p:spPr bwMode="auto">
            <a:xfrm>
              <a:off x="1244600" y="4776788"/>
              <a:ext cx="290512" cy="182563"/>
            </a:xfrm>
            <a:custGeom>
              <a:avLst/>
              <a:gdLst>
                <a:gd name="T0" fmla="*/ 90 w 164"/>
                <a:gd name="T1" fmla="*/ 0 h 104"/>
                <a:gd name="T2" fmla="*/ 161 w 164"/>
                <a:gd name="T3" fmla="*/ 70 h 104"/>
                <a:gd name="T4" fmla="*/ 62 w 164"/>
                <a:gd name="T5" fmla="*/ 70 h 104"/>
                <a:gd name="T6" fmla="*/ 62 w 164"/>
                <a:gd name="T7" fmla="*/ 76 h 104"/>
                <a:gd name="T8" fmla="*/ 4 w 164"/>
                <a:gd name="T9" fmla="*/ 68 h 104"/>
                <a:gd name="T10" fmla="*/ 7 w 164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04">
                  <a:moveTo>
                    <a:pt x="90" y="0"/>
                  </a:moveTo>
                  <a:cubicBezTo>
                    <a:pt x="109" y="18"/>
                    <a:pt x="164" y="55"/>
                    <a:pt x="161" y="70"/>
                  </a:cubicBezTo>
                  <a:cubicBezTo>
                    <a:pt x="153" y="104"/>
                    <a:pt x="82" y="83"/>
                    <a:pt x="62" y="70"/>
                  </a:cubicBezTo>
                  <a:cubicBezTo>
                    <a:pt x="62" y="73"/>
                    <a:pt x="62" y="73"/>
                    <a:pt x="62" y="76"/>
                  </a:cubicBezTo>
                  <a:cubicBezTo>
                    <a:pt x="32" y="73"/>
                    <a:pt x="21" y="73"/>
                    <a:pt x="4" y="68"/>
                  </a:cubicBezTo>
                  <a:cubicBezTo>
                    <a:pt x="0" y="50"/>
                    <a:pt x="0" y="13"/>
                    <a:pt x="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2" name="Freeform 3871"/>
            <p:cNvSpPr>
              <a:spLocks/>
            </p:cNvSpPr>
            <p:nvPr/>
          </p:nvSpPr>
          <p:spPr bwMode="auto">
            <a:xfrm>
              <a:off x="685800" y="3589338"/>
              <a:ext cx="115887" cy="150813"/>
            </a:xfrm>
            <a:custGeom>
              <a:avLst/>
              <a:gdLst>
                <a:gd name="T0" fmla="*/ 63 w 66"/>
                <a:gd name="T1" fmla="*/ 0 h 86"/>
                <a:gd name="T2" fmla="*/ 64 w 66"/>
                <a:gd name="T3" fmla="*/ 5 h 86"/>
                <a:gd name="T4" fmla="*/ 66 w 66"/>
                <a:gd name="T5" fmla="*/ 19 h 86"/>
                <a:gd name="T6" fmla="*/ 65 w 66"/>
                <a:gd name="T7" fmla="*/ 28 h 86"/>
                <a:gd name="T8" fmla="*/ 63 w 66"/>
                <a:gd name="T9" fmla="*/ 38 h 86"/>
                <a:gd name="T10" fmla="*/ 60 w 66"/>
                <a:gd name="T11" fmla="*/ 49 h 86"/>
                <a:gd name="T12" fmla="*/ 54 w 66"/>
                <a:gd name="T13" fmla="*/ 60 h 86"/>
                <a:gd name="T14" fmla="*/ 47 w 66"/>
                <a:gd name="T15" fmla="*/ 69 h 86"/>
                <a:gd name="T16" fmla="*/ 37 w 66"/>
                <a:gd name="T17" fmla="*/ 76 h 86"/>
                <a:gd name="T18" fmla="*/ 28 w 66"/>
                <a:gd name="T19" fmla="*/ 82 h 86"/>
                <a:gd name="T20" fmla="*/ 19 w 66"/>
                <a:gd name="T21" fmla="*/ 85 h 86"/>
                <a:gd name="T22" fmla="*/ 11 w 66"/>
                <a:gd name="T23" fmla="*/ 86 h 86"/>
                <a:gd name="T24" fmla="*/ 5 w 66"/>
                <a:gd name="T25" fmla="*/ 86 h 86"/>
                <a:gd name="T26" fmla="*/ 0 w 66"/>
                <a:gd name="T27" fmla="*/ 86 h 86"/>
                <a:gd name="T28" fmla="*/ 0 w 66"/>
                <a:gd name="T29" fmla="*/ 85 h 86"/>
                <a:gd name="T30" fmla="*/ 4 w 66"/>
                <a:gd name="T31" fmla="*/ 84 h 86"/>
                <a:gd name="T32" fmla="*/ 10 w 66"/>
                <a:gd name="T33" fmla="*/ 82 h 86"/>
                <a:gd name="T34" fmla="*/ 17 w 66"/>
                <a:gd name="T35" fmla="*/ 80 h 86"/>
                <a:gd name="T36" fmla="*/ 25 w 66"/>
                <a:gd name="T37" fmla="*/ 76 h 86"/>
                <a:gd name="T38" fmla="*/ 33 w 66"/>
                <a:gd name="T39" fmla="*/ 71 h 86"/>
                <a:gd name="T40" fmla="*/ 41 w 66"/>
                <a:gd name="T41" fmla="*/ 64 h 86"/>
                <a:gd name="T42" fmla="*/ 48 w 66"/>
                <a:gd name="T43" fmla="*/ 55 h 86"/>
                <a:gd name="T44" fmla="*/ 61 w 66"/>
                <a:gd name="T45" fmla="*/ 18 h 86"/>
                <a:gd name="T46" fmla="*/ 62 w 66"/>
                <a:gd name="T47" fmla="*/ 0 h 86"/>
                <a:gd name="T48" fmla="*/ 63 w 66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86">
                  <a:moveTo>
                    <a:pt x="63" y="0"/>
                  </a:moveTo>
                  <a:cubicBezTo>
                    <a:pt x="63" y="0"/>
                    <a:pt x="63" y="2"/>
                    <a:pt x="64" y="5"/>
                  </a:cubicBezTo>
                  <a:cubicBezTo>
                    <a:pt x="65" y="8"/>
                    <a:pt x="66" y="13"/>
                    <a:pt x="66" y="19"/>
                  </a:cubicBezTo>
                  <a:cubicBezTo>
                    <a:pt x="66" y="21"/>
                    <a:pt x="66" y="25"/>
                    <a:pt x="65" y="28"/>
                  </a:cubicBezTo>
                  <a:cubicBezTo>
                    <a:pt x="65" y="31"/>
                    <a:pt x="64" y="35"/>
                    <a:pt x="63" y="38"/>
                  </a:cubicBezTo>
                  <a:cubicBezTo>
                    <a:pt x="63" y="42"/>
                    <a:pt x="61" y="46"/>
                    <a:pt x="60" y="49"/>
                  </a:cubicBezTo>
                  <a:cubicBezTo>
                    <a:pt x="58" y="53"/>
                    <a:pt x="56" y="56"/>
                    <a:pt x="54" y="60"/>
                  </a:cubicBezTo>
                  <a:cubicBezTo>
                    <a:pt x="52" y="63"/>
                    <a:pt x="49" y="66"/>
                    <a:pt x="47" y="69"/>
                  </a:cubicBezTo>
                  <a:cubicBezTo>
                    <a:pt x="44" y="72"/>
                    <a:pt x="41" y="74"/>
                    <a:pt x="37" y="76"/>
                  </a:cubicBezTo>
                  <a:cubicBezTo>
                    <a:pt x="34" y="79"/>
                    <a:pt x="31" y="80"/>
                    <a:pt x="28" y="82"/>
                  </a:cubicBezTo>
                  <a:cubicBezTo>
                    <a:pt x="25" y="83"/>
                    <a:pt x="22" y="84"/>
                    <a:pt x="19" y="85"/>
                  </a:cubicBezTo>
                  <a:cubicBezTo>
                    <a:pt x="16" y="85"/>
                    <a:pt x="13" y="86"/>
                    <a:pt x="11" y="86"/>
                  </a:cubicBezTo>
                  <a:cubicBezTo>
                    <a:pt x="9" y="86"/>
                    <a:pt x="7" y="86"/>
                    <a:pt x="5" y="86"/>
                  </a:cubicBezTo>
                  <a:cubicBezTo>
                    <a:pt x="2" y="86"/>
                    <a:pt x="0" y="86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" y="84"/>
                    <a:pt x="4" y="84"/>
                  </a:cubicBezTo>
                  <a:cubicBezTo>
                    <a:pt x="6" y="84"/>
                    <a:pt x="8" y="83"/>
                    <a:pt x="10" y="82"/>
                  </a:cubicBezTo>
                  <a:cubicBezTo>
                    <a:pt x="12" y="82"/>
                    <a:pt x="15" y="81"/>
                    <a:pt x="17" y="80"/>
                  </a:cubicBezTo>
                  <a:cubicBezTo>
                    <a:pt x="20" y="79"/>
                    <a:pt x="22" y="78"/>
                    <a:pt x="25" y="76"/>
                  </a:cubicBezTo>
                  <a:cubicBezTo>
                    <a:pt x="28" y="75"/>
                    <a:pt x="31" y="73"/>
                    <a:pt x="33" y="71"/>
                  </a:cubicBezTo>
                  <a:cubicBezTo>
                    <a:pt x="36" y="69"/>
                    <a:pt x="38" y="66"/>
                    <a:pt x="41" y="64"/>
                  </a:cubicBezTo>
                  <a:cubicBezTo>
                    <a:pt x="43" y="61"/>
                    <a:pt x="46" y="58"/>
                    <a:pt x="48" y="55"/>
                  </a:cubicBezTo>
                  <a:cubicBezTo>
                    <a:pt x="56" y="43"/>
                    <a:pt x="59" y="29"/>
                    <a:pt x="61" y="18"/>
                  </a:cubicBezTo>
                  <a:cubicBezTo>
                    <a:pt x="62" y="7"/>
                    <a:pt x="62" y="0"/>
                    <a:pt x="62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3" name="Freeform 3872"/>
            <p:cNvSpPr>
              <a:spLocks/>
            </p:cNvSpPr>
            <p:nvPr/>
          </p:nvSpPr>
          <p:spPr bwMode="auto">
            <a:xfrm>
              <a:off x="1349375" y="3589338"/>
              <a:ext cx="111125" cy="150813"/>
            </a:xfrm>
            <a:custGeom>
              <a:avLst/>
              <a:gdLst>
                <a:gd name="T0" fmla="*/ 1 w 63"/>
                <a:gd name="T1" fmla="*/ 0 h 86"/>
                <a:gd name="T2" fmla="*/ 2 w 63"/>
                <a:gd name="T3" fmla="*/ 5 h 86"/>
                <a:gd name="T4" fmla="*/ 6 w 63"/>
                <a:gd name="T5" fmla="*/ 17 h 86"/>
                <a:gd name="T6" fmla="*/ 8 w 63"/>
                <a:gd name="T7" fmla="*/ 26 h 86"/>
                <a:gd name="T8" fmla="*/ 12 w 63"/>
                <a:gd name="T9" fmla="*/ 34 h 86"/>
                <a:gd name="T10" fmla="*/ 16 w 63"/>
                <a:gd name="T11" fmla="*/ 43 h 86"/>
                <a:gd name="T12" fmla="*/ 21 w 63"/>
                <a:gd name="T13" fmla="*/ 52 h 86"/>
                <a:gd name="T14" fmla="*/ 27 w 63"/>
                <a:gd name="T15" fmla="*/ 60 h 86"/>
                <a:gd name="T16" fmla="*/ 33 w 63"/>
                <a:gd name="T17" fmla="*/ 66 h 86"/>
                <a:gd name="T18" fmla="*/ 40 w 63"/>
                <a:gd name="T19" fmla="*/ 72 h 86"/>
                <a:gd name="T20" fmla="*/ 47 w 63"/>
                <a:gd name="T21" fmla="*/ 77 h 86"/>
                <a:gd name="T22" fmla="*/ 54 w 63"/>
                <a:gd name="T23" fmla="*/ 80 h 86"/>
                <a:gd name="T24" fmla="*/ 59 w 63"/>
                <a:gd name="T25" fmla="*/ 83 h 86"/>
                <a:gd name="T26" fmla="*/ 63 w 63"/>
                <a:gd name="T27" fmla="*/ 85 h 86"/>
                <a:gd name="T28" fmla="*/ 63 w 63"/>
                <a:gd name="T29" fmla="*/ 86 h 86"/>
                <a:gd name="T30" fmla="*/ 58 w 63"/>
                <a:gd name="T31" fmla="*/ 85 h 86"/>
                <a:gd name="T32" fmla="*/ 53 w 63"/>
                <a:gd name="T33" fmla="*/ 83 h 86"/>
                <a:gd name="T34" fmla="*/ 46 w 63"/>
                <a:gd name="T35" fmla="*/ 81 h 86"/>
                <a:gd name="T36" fmla="*/ 37 w 63"/>
                <a:gd name="T37" fmla="*/ 77 h 86"/>
                <a:gd name="T38" fmla="*/ 29 w 63"/>
                <a:gd name="T39" fmla="*/ 72 h 86"/>
                <a:gd name="T40" fmla="*/ 21 w 63"/>
                <a:gd name="T41" fmla="*/ 65 h 86"/>
                <a:gd name="T42" fmla="*/ 14 w 63"/>
                <a:gd name="T43" fmla="*/ 56 h 86"/>
                <a:gd name="T44" fmla="*/ 1 w 63"/>
                <a:gd name="T45" fmla="*/ 18 h 86"/>
                <a:gd name="T46" fmla="*/ 0 w 63"/>
                <a:gd name="T47" fmla="*/ 0 h 86"/>
                <a:gd name="T48" fmla="*/ 1 w 63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86">
                  <a:moveTo>
                    <a:pt x="1" y="0"/>
                  </a:moveTo>
                  <a:cubicBezTo>
                    <a:pt x="1" y="0"/>
                    <a:pt x="2" y="2"/>
                    <a:pt x="2" y="5"/>
                  </a:cubicBezTo>
                  <a:cubicBezTo>
                    <a:pt x="3" y="8"/>
                    <a:pt x="4" y="12"/>
                    <a:pt x="6" y="17"/>
                  </a:cubicBezTo>
                  <a:cubicBezTo>
                    <a:pt x="7" y="20"/>
                    <a:pt x="8" y="23"/>
                    <a:pt x="8" y="26"/>
                  </a:cubicBezTo>
                  <a:cubicBezTo>
                    <a:pt x="9" y="28"/>
                    <a:pt x="11" y="31"/>
                    <a:pt x="12" y="34"/>
                  </a:cubicBezTo>
                  <a:cubicBezTo>
                    <a:pt x="13" y="37"/>
                    <a:pt x="14" y="40"/>
                    <a:pt x="16" y="43"/>
                  </a:cubicBezTo>
                  <a:cubicBezTo>
                    <a:pt x="17" y="46"/>
                    <a:pt x="19" y="49"/>
                    <a:pt x="21" y="52"/>
                  </a:cubicBezTo>
                  <a:cubicBezTo>
                    <a:pt x="23" y="55"/>
                    <a:pt x="25" y="57"/>
                    <a:pt x="27" y="60"/>
                  </a:cubicBezTo>
                  <a:cubicBezTo>
                    <a:pt x="29" y="62"/>
                    <a:pt x="31" y="64"/>
                    <a:pt x="33" y="66"/>
                  </a:cubicBezTo>
                  <a:cubicBezTo>
                    <a:pt x="36" y="68"/>
                    <a:pt x="38" y="70"/>
                    <a:pt x="40" y="72"/>
                  </a:cubicBezTo>
                  <a:cubicBezTo>
                    <a:pt x="43" y="74"/>
                    <a:pt x="45" y="75"/>
                    <a:pt x="47" y="77"/>
                  </a:cubicBezTo>
                  <a:cubicBezTo>
                    <a:pt x="50" y="78"/>
                    <a:pt x="52" y="79"/>
                    <a:pt x="54" y="80"/>
                  </a:cubicBezTo>
                  <a:cubicBezTo>
                    <a:pt x="56" y="81"/>
                    <a:pt x="57" y="82"/>
                    <a:pt x="59" y="83"/>
                  </a:cubicBezTo>
                  <a:cubicBezTo>
                    <a:pt x="62" y="84"/>
                    <a:pt x="63" y="85"/>
                    <a:pt x="63" y="85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2" y="85"/>
                    <a:pt x="58" y="85"/>
                  </a:cubicBezTo>
                  <a:cubicBezTo>
                    <a:pt x="57" y="84"/>
                    <a:pt x="55" y="84"/>
                    <a:pt x="53" y="83"/>
                  </a:cubicBezTo>
                  <a:cubicBezTo>
                    <a:pt x="51" y="83"/>
                    <a:pt x="48" y="82"/>
                    <a:pt x="46" y="81"/>
                  </a:cubicBezTo>
                  <a:cubicBezTo>
                    <a:pt x="43" y="80"/>
                    <a:pt x="40" y="79"/>
                    <a:pt x="37" y="77"/>
                  </a:cubicBezTo>
                  <a:cubicBezTo>
                    <a:pt x="35" y="76"/>
                    <a:pt x="32" y="74"/>
                    <a:pt x="29" y="72"/>
                  </a:cubicBezTo>
                  <a:cubicBezTo>
                    <a:pt x="26" y="70"/>
                    <a:pt x="24" y="67"/>
                    <a:pt x="21" y="65"/>
                  </a:cubicBezTo>
                  <a:cubicBezTo>
                    <a:pt x="19" y="62"/>
                    <a:pt x="16" y="59"/>
                    <a:pt x="14" y="56"/>
                  </a:cubicBezTo>
                  <a:cubicBezTo>
                    <a:pt x="6" y="44"/>
                    <a:pt x="2" y="29"/>
                    <a:pt x="1" y="18"/>
                  </a:cubicBezTo>
                  <a:cubicBezTo>
                    <a:pt x="0" y="7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4" name="Freeform 3873"/>
            <p:cNvSpPr>
              <a:spLocks/>
            </p:cNvSpPr>
            <p:nvPr/>
          </p:nvSpPr>
          <p:spPr bwMode="auto">
            <a:xfrm>
              <a:off x="2000250" y="2273301"/>
              <a:ext cx="166687" cy="266700"/>
            </a:xfrm>
            <a:custGeom>
              <a:avLst/>
              <a:gdLst>
                <a:gd name="T0" fmla="*/ 2 w 95"/>
                <a:gd name="T1" fmla="*/ 117 h 151"/>
                <a:gd name="T2" fmla="*/ 20 w 95"/>
                <a:gd name="T3" fmla="*/ 20 h 151"/>
                <a:gd name="T4" fmla="*/ 36 w 95"/>
                <a:gd name="T5" fmla="*/ 39 h 151"/>
                <a:gd name="T6" fmla="*/ 30 w 95"/>
                <a:gd name="T7" fmla="*/ 81 h 151"/>
                <a:gd name="T8" fmla="*/ 51 w 95"/>
                <a:gd name="T9" fmla="*/ 80 h 151"/>
                <a:gd name="T10" fmla="*/ 66 w 95"/>
                <a:gd name="T11" fmla="*/ 84 h 151"/>
                <a:gd name="T12" fmla="*/ 67 w 95"/>
                <a:gd name="T13" fmla="*/ 142 h 151"/>
                <a:gd name="T14" fmla="*/ 0 w 95"/>
                <a:gd name="T15" fmla="*/ 141 h 151"/>
                <a:gd name="T16" fmla="*/ 2 w 95"/>
                <a:gd name="T17" fmla="*/ 1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51">
                  <a:moveTo>
                    <a:pt x="2" y="117"/>
                  </a:moveTo>
                  <a:cubicBezTo>
                    <a:pt x="2" y="98"/>
                    <a:pt x="10" y="43"/>
                    <a:pt x="20" y="20"/>
                  </a:cubicBezTo>
                  <a:cubicBezTo>
                    <a:pt x="29" y="0"/>
                    <a:pt x="41" y="10"/>
                    <a:pt x="36" y="39"/>
                  </a:cubicBezTo>
                  <a:cubicBezTo>
                    <a:pt x="34" y="53"/>
                    <a:pt x="33" y="62"/>
                    <a:pt x="30" y="81"/>
                  </a:cubicBezTo>
                  <a:cubicBezTo>
                    <a:pt x="36" y="72"/>
                    <a:pt x="46" y="68"/>
                    <a:pt x="51" y="80"/>
                  </a:cubicBezTo>
                  <a:cubicBezTo>
                    <a:pt x="57" y="76"/>
                    <a:pt x="63" y="75"/>
                    <a:pt x="66" y="84"/>
                  </a:cubicBezTo>
                  <a:cubicBezTo>
                    <a:pt x="95" y="66"/>
                    <a:pt x="79" y="133"/>
                    <a:pt x="67" y="142"/>
                  </a:cubicBezTo>
                  <a:cubicBezTo>
                    <a:pt x="57" y="151"/>
                    <a:pt x="0" y="141"/>
                    <a:pt x="0" y="141"/>
                  </a:cubicBezTo>
                  <a:cubicBezTo>
                    <a:pt x="2" y="119"/>
                    <a:pt x="2" y="119"/>
                    <a:pt x="2" y="119"/>
                  </a:cubicBezTo>
                </a:path>
              </a:pathLst>
            </a:custGeom>
            <a:solidFill>
              <a:srgbClr val="F1D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5" name="Freeform 3874"/>
            <p:cNvSpPr>
              <a:spLocks/>
            </p:cNvSpPr>
            <p:nvPr/>
          </p:nvSpPr>
          <p:spPr bwMode="auto">
            <a:xfrm>
              <a:off x="388938" y="2500313"/>
              <a:ext cx="1735137" cy="1192213"/>
            </a:xfrm>
            <a:custGeom>
              <a:avLst/>
              <a:gdLst>
                <a:gd name="T0" fmla="*/ 455 w 982"/>
                <a:gd name="T1" fmla="*/ 45 h 675"/>
                <a:gd name="T2" fmla="*/ 590 w 982"/>
                <a:gd name="T3" fmla="*/ 68 h 675"/>
                <a:gd name="T4" fmla="*/ 781 w 982"/>
                <a:gd name="T5" fmla="*/ 165 h 675"/>
                <a:gd name="T6" fmla="*/ 913 w 982"/>
                <a:gd name="T7" fmla="*/ 0 h 675"/>
                <a:gd name="T8" fmla="*/ 982 w 982"/>
                <a:gd name="T9" fmla="*/ 13 h 675"/>
                <a:gd name="T10" fmla="*/ 954 w 982"/>
                <a:gd name="T11" fmla="*/ 128 h 675"/>
                <a:gd name="T12" fmla="*/ 869 w 982"/>
                <a:gd name="T13" fmla="*/ 242 h 675"/>
                <a:gd name="T14" fmla="*/ 601 w 982"/>
                <a:gd name="T15" fmla="*/ 182 h 675"/>
                <a:gd name="T16" fmla="*/ 610 w 982"/>
                <a:gd name="T17" fmla="*/ 581 h 675"/>
                <a:gd name="T18" fmla="*/ 610 w 982"/>
                <a:gd name="T19" fmla="*/ 583 h 675"/>
                <a:gd name="T20" fmla="*/ 166 w 982"/>
                <a:gd name="T21" fmla="*/ 596 h 675"/>
                <a:gd name="T22" fmla="*/ 149 w 982"/>
                <a:gd name="T23" fmla="*/ 277 h 675"/>
                <a:gd name="T24" fmla="*/ 146 w 982"/>
                <a:gd name="T25" fmla="*/ 219 h 675"/>
                <a:gd name="T26" fmla="*/ 184 w 982"/>
                <a:gd name="T27" fmla="*/ 619 h 675"/>
                <a:gd name="T28" fmla="*/ 145 w 982"/>
                <a:gd name="T29" fmla="*/ 675 h 675"/>
                <a:gd name="T30" fmla="*/ 6 w 982"/>
                <a:gd name="T31" fmla="*/ 408 h 675"/>
                <a:gd name="T32" fmla="*/ 93 w 982"/>
                <a:gd name="T33" fmla="*/ 123 h 675"/>
                <a:gd name="T34" fmla="*/ 267 w 982"/>
                <a:gd name="T35" fmla="*/ 52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2" h="675">
                  <a:moveTo>
                    <a:pt x="455" y="45"/>
                  </a:moveTo>
                  <a:cubicBezTo>
                    <a:pt x="533" y="53"/>
                    <a:pt x="548" y="58"/>
                    <a:pt x="590" y="68"/>
                  </a:cubicBezTo>
                  <a:cubicBezTo>
                    <a:pt x="666" y="85"/>
                    <a:pt x="696" y="156"/>
                    <a:pt x="781" y="165"/>
                  </a:cubicBezTo>
                  <a:cubicBezTo>
                    <a:pt x="883" y="175"/>
                    <a:pt x="871" y="119"/>
                    <a:pt x="913" y="0"/>
                  </a:cubicBezTo>
                  <a:cubicBezTo>
                    <a:pt x="955" y="8"/>
                    <a:pt x="982" y="13"/>
                    <a:pt x="982" y="13"/>
                  </a:cubicBezTo>
                  <a:cubicBezTo>
                    <a:pt x="982" y="13"/>
                    <a:pt x="975" y="57"/>
                    <a:pt x="954" y="128"/>
                  </a:cubicBezTo>
                  <a:cubicBezTo>
                    <a:pt x="938" y="182"/>
                    <a:pt x="920" y="220"/>
                    <a:pt x="869" y="242"/>
                  </a:cubicBezTo>
                  <a:cubicBezTo>
                    <a:pt x="777" y="281"/>
                    <a:pt x="706" y="239"/>
                    <a:pt x="601" y="182"/>
                  </a:cubicBezTo>
                  <a:cubicBezTo>
                    <a:pt x="603" y="333"/>
                    <a:pt x="612" y="465"/>
                    <a:pt x="610" y="581"/>
                  </a:cubicBezTo>
                  <a:cubicBezTo>
                    <a:pt x="610" y="583"/>
                    <a:pt x="610" y="583"/>
                    <a:pt x="610" y="583"/>
                  </a:cubicBezTo>
                  <a:cubicBezTo>
                    <a:pt x="496" y="606"/>
                    <a:pt x="281" y="610"/>
                    <a:pt x="166" y="596"/>
                  </a:cubicBezTo>
                  <a:cubicBezTo>
                    <a:pt x="157" y="422"/>
                    <a:pt x="149" y="387"/>
                    <a:pt x="149" y="277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8" y="310"/>
                    <a:pt x="87" y="549"/>
                    <a:pt x="184" y="619"/>
                  </a:cubicBezTo>
                  <a:cubicBezTo>
                    <a:pt x="160" y="665"/>
                    <a:pt x="145" y="675"/>
                    <a:pt x="145" y="675"/>
                  </a:cubicBezTo>
                  <a:cubicBezTo>
                    <a:pt x="145" y="675"/>
                    <a:pt x="17" y="612"/>
                    <a:pt x="6" y="408"/>
                  </a:cubicBezTo>
                  <a:cubicBezTo>
                    <a:pt x="0" y="303"/>
                    <a:pt x="29" y="181"/>
                    <a:pt x="93" y="123"/>
                  </a:cubicBezTo>
                  <a:cubicBezTo>
                    <a:pt x="143" y="77"/>
                    <a:pt x="214" y="63"/>
                    <a:pt x="267" y="52"/>
                  </a:cubicBezTo>
                </a:path>
              </a:pathLst>
            </a:custGeom>
            <a:solidFill>
              <a:srgbClr val="AED3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6" name="Freeform 3875"/>
            <p:cNvSpPr>
              <a:spLocks/>
            </p:cNvSpPr>
            <p:nvPr/>
          </p:nvSpPr>
          <p:spPr bwMode="auto">
            <a:xfrm>
              <a:off x="642938" y="3594101"/>
              <a:ext cx="146050" cy="141288"/>
            </a:xfrm>
            <a:custGeom>
              <a:avLst/>
              <a:gdLst>
                <a:gd name="T0" fmla="*/ 0 w 83"/>
                <a:gd name="T1" fmla="*/ 56 h 80"/>
                <a:gd name="T2" fmla="*/ 34 w 83"/>
                <a:gd name="T3" fmla="*/ 80 h 80"/>
                <a:gd name="T4" fmla="*/ 80 w 83"/>
                <a:gd name="T5" fmla="*/ 39 h 80"/>
                <a:gd name="T6" fmla="*/ 83 w 83"/>
                <a:gd name="T7" fmla="*/ 28 h 80"/>
                <a:gd name="T8" fmla="*/ 68 w 83"/>
                <a:gd name="T9" fmla="*/ 14 h 80"/>
                <a:gd name="T10" fmla="*/ 39 w 83"/>
                <a:gd name="T11" fmla="*/ 0 h 80"/>
                <a:gd name="T12" fmla="*/ 11 w 83"/>
                <a:gd name="T13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0" y="56"/>
                  </a:moveTo>
                  <a:cubicBezTo>
                    <a:pt x="11" y="70"/>
                    <a:pt x="34" y="80"/>
                    <a:pt x="34" y="80"/>
                  </a:cubicBezTo>
                  <a:cubicBezTo>
                    <a:pt x="34" y="80"/>
                    <a:pt x="69" y="74"/>
                    <a:pt x="80" y="39"/>
                  </a:cubicBezTo>
                  <a:cubicBezTo>
                    <a:pt x="82" y="33"/>
                    <a:pt x="83" y="28"/>
                    <a:pt x="83" y="28"/>
                  </a:cubicBezTo>
                  <a:cubicBezTo>
                    <a:pt x="83" y="28"/>
                    <a:pt x="81" y="23"/>
                    <a:pt x="68" y="14"/>
                  </a:cubicBezTo>
                  <a:cubicBezTo>
                    <a:pt x="56" y="6"/>
                    <a:pt x="39" y="0"/>
                    <a:pt x="39" y="0"/>
                  </a:cubicBezTo>
                  <a:cubicBezTo>
                    <a:pt x="39" y="0"/>
                    <a:pt x="32" y="17"/>
                    <a:pt x="11" y="43"/>
                  </a:cubicBezTo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7" name="Freeform 3876"/>
            <p:cNvSpPr>
              <a:spLocks/>
            </p:cNvSpPr>
            <p:nvPr/>
          </p:nvSpPr>
          <p:spPr bwMode="auto">
            <a:xfrm>
              <a:off x="955675" y="2659063"/>
              <a:ext cx="136525" cy="671513"/>
            </a:xfrm>
            <a:custGeom>
              <a:avLst/>
              <a:gdLst>
                <a:gd name="T0" fmla="*/ 0 w 77"/>
                <a:gd name="T1" fmla="*/ 31 h 380"/>
                <a:gd name="T2" fmla="*/ 39 w 77"/>
                <a:gd name="T3" fmla="*/ 0 h 380"/>
                <a:gd name="T4" fmla="*/ 77 w 77"/>
                <a:gd name="T5" fmla="*/ 31 h 380"/>
                <a:gd name="T6" fmla="*/ 49 w 77"/>
                <a:gd name="T7" fmla="*/ 62 h 380"/>
                <a:gd name="T8" fmla="*/ 71 w 77"/>
                <a:gd name="T9" fmla="*/ 330 h 380"/>
                <a:gd name="T10" fmla="*/ 41 w 77"/>
                <a:gd name="T11" fmla="*/ 380 h 380"/>
                <a:gd name="T12" fmla="*/ 9 w 77"/>
                <a:gd name="T13" fmla="*/ 332 h 380"/>
                <a:gd name="T14" fmla="*/ 27 w 77"/>
                <a:gd name="T15" fmla="*/ 62 h 380"/>
                <a:gd name="T16" fmla="*/ 0 w 77"/>
                <a:gd name="T17" fmla="*/ 3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380">
                  <a:moveTo>
                    <a:pt x="0" y="31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65" y="61"/>
                    <a:pt x="49" y="62"/>
                  </a:cubicBezTo>
                  <a:cubicBezTo>
                    <a:pt x="49" y="62"/>
                    <a:pt x="73" y="303"/>
                    <a:pt x="71" y="33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9" y="332"/>
                    <a:pt x="9" y="332"/>
                    <a:pt x="9" y="332"/>
                  </a:cubicBezTo>
                  <a:cubicBezTo>
                    <a:pt x="9" y="332"/>
                    <a:pt x="13" y="106"/>
                    <a:pt x="27" y="62"/>
                  </a:cubicBezTo>
                  <a:cubicBezTo>
                    <a:pt x="27" y="62"/>
                    <a:pt x="2" y="55"/>
                    <a:pt x="0" y="31"/>
                  </a:cubicBezTo>
                  <a:close/>
                </a:path>
              </a:pathLst>
            </a:custGeom>
            <a:solidFill>
              <a:srgbClr val="CC6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8" name="Freeform 3877"/>
            <p:cNvSpPr>
              <a:spLocks/>
            </p:cNvSpPr>
            <p:nvPr/>
          </p:nvSpPr>
          <p:spPr bwMode="auto">
            <a:xfrm>
              <a:off x="857250" y="2587626"/>
              <a:ext cx="331787" cy="188913"/>
            </a:xfrm>
            <a:custGeom>
              <a:avLst/>
              <a:gdLst>
                <a:gd name="T0" fmla="*/ 209 w 209"/>
                <a:gd name="T1" fmla="*/ 0 h 119"/>
                <a:gd name="T2" fmla="*/ 100 w 209"/>
                <a:gd name="T3" fmla="*/ 2 h 119"/>
                <a:gd name="T4" fmla="*/ 0 w 209"/>
                <a:gd name="T5" fmla="*/ 0 h 119"/>
                <a:gd name="T6" fmla="*/ 22 w 209"/>
                <a:gd name="T7" fmla="*/ 117 h 119"/>
                <a:gd name="T8" fmla="*/ 105 w 209"/>
                <a:gd name="T9" fmla="*/ 48 h 119"/>
                <a:gd name="T10" fmla="*/ 190 w 209"/>
                <a:gd name="T11" fmla="*/ 119 h 119"/>
                <a:gd name="T12" fmla="*/ 209 w 209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19">
                  <a:moveTo>
                    <a:pt x="209" y="0"/>
                  </a:moveTo>
                  <a:lnTo>
                    <a:pt x="100" y="2"/>
                  </a:lnTo>
                  <a:lnTo>
                    <a:pt x="0" y="0"/>
                  </a:lnTo>
                  <a:lnTo>
                    <a:pt x="22" y="117"/>
                  </a:lnTo>
                  <a:lnTo>
                    <a:pt x="105" y="48"/>
                  </a:lnTo>
                  <a:lnTo>
                    <a:pt x="190" y="119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6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9" name="Freeform 3878"/>
            <p:cNvSpPr>
              <a:spLocks/>
            </p:cNvSpPr>
            <p:nvPr/>
          </p:nvSpPr>
          <p:spPr bwMode="auto">
            <a:xfrm>
              <a:off x="857250" y="2462213"/>
              <a:ext cx="330200" cy="198438"/>
            </a:xfrm>
            <a:custGeom>
              <a:avLst/>
              <a:gdLst>
                <a:gd name="T0" fmla="*/ 208 w 208"/>
                <a:gd name="T1" fmla="*/ 79 h 125"/>
                <a:gd name="T2" fmla="*/ 105 w 208"/>
                <a:gd name="T3" fmla="*/ 125 h 125"/>
                <a:gd name="T4" fmla="*/ 0 w 208"/>
                <a:gd name="T5" fmla="*/ 79 h 125"/>
                <a:gd name="T6" fmla="*/ 0 w 208"/>
                <a:gd name="T7" fmla="*/ 0 h 125"/>
                <a:gd name="T8" fmla="*/ 208 w 208"/>
                <a:gd name="T9" fmla="*/ 0 h 125"/>
                <a:gd name="T10" fmla="*/ 208 w 208"/>
                <a:gd name="T11" fmla="*/ 7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25">
                  <a:moveTo>
                    <a:pt x="208" y="79"/>
                  </a:moveTo>
                  <a:lnTo>
                    <a:pt x="105" y="125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79"/>
                  </a:lnTo>
                  <a:close/>
                </a:path>
              </a:pathLst>
            </a:custGeom>
            <a:solidFill>
              <a:srgbClr val="EEC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0" name="Freeform 3879"/>
            <p:cNvSpPr>
              <a:spLocks/>
            </p:cNvSpPr>
            <p:nvPr/>
          </p:nvSpPr>
          <p:spPr bwMode="auto">
            <a:xfrm>
              <a:off x="638175" y="1947863"/>
              <a:ext cx="779462" cy="568325"/>
            </a:xfrm>
            <a:custGeom>
              <a:avLst/>
              <a:gdLst>
                <a:gd name="T0" fmla="*/ 421 w 442"/>
                <a:gd name="T1" fmla="*/ 95 h 322"/>
                <a:gd name="T2" fmla="*/ 410 w 442"/>
                <a:gd name="T3" fmla="*/ 93 h 322"/>
                <a:gd name="T4" fmla="*/ 410 w 442"/>
                <a:gd name="T5" fmla="*/ 93 h 322"/>
                <a:gd name="T6" fmla="*/ 389 w 442"/>
                <a:gd name="T7" fmla="*/ 116 h 322"/>
                <a:gd name="T8" fmla="*/ 344 w 442"/>
                <a:gd name="T9" fmla="*/ 7 h 322"/>
                <a:gd name="T10" fmla="*/ 327 w 442"/>
                <a:gd name="T11" fmla="*/ 11 h 322"/>
                <a:gd name="T12" fmla="*/ 83 w 442"/>
                <a:gd name="T13" fmla="*/ 0 h 322"/>
                <a:gd name="T14" fmla="*/ 45 w 442"/>
                <a:gd name="T15" fmla="*/ 120 h 322"/>
                <a:gd name="T16" fmla="*/ 23 w 442"/>
                <a:gd name="T17" fmla="*/ 94 h 322"/>
                <a:gd name="T18" fmla="*/ 6 w 442"/>
                <a:gd name="T19" fmla="*/ 106 h 322"/>
                <a:gd name="T20" fmla="*/ 0 w 442"/>
                <a:gd name="T21" fmla="*/ 125 h 322"/>
                <a:gd name="T22" fmla="*/ 0 w 442"/>
                <a:gd name="T23" fmla="*/ 152 h 322"/>
                <a:gd name="T24" fmla="*/ 29 w 442"/>
                <a:gd name="T25" fmla="*/ 184 h 322"/>
                <a:gd name="T26" fmla="*/ 218 w 442"/>
                <a:gd name="T27" fmla="*/ 320 h 322"/>
                <a:gd name="T28" fmla="*/ 406 w 442"/>
                <a:gd name="T29" fmla="*/ 184 h 322"/>
                <a:gd name="T30" fmla="*/ 410 w 442"/>
                <a:gd name="T31" fmla="*/ 184 h 322"/>
                <a:gd name="T32" fmla="*/ 442 w 442"/>
                <a:gd name="T33" fmla="*/ 152 h 322"/>
                <a:gd name="T34" fmla="*/ 442 w 442"/>
                <a:gd name="T35" fmla="*/ 125 h 322"/>
                <a:gd name="T36" fmla="*/ 421 w 442"/>
                <a:gd name="T37" fmla="*/ 9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322">
                  <a:moveTo>
                    <a:pt x="421" y="95"/>
                  </a:moveTo>
                  <a:cubicBezTo>
                    <a:pt x="418" y="94"/>
                    <a:pt x="414" y="93"/>
                    <a:pt x="410" y="93"/>
                  </a:cubicBezTo>
                  <a:cubicBezTo>
                    <a:pt x="410" y="93"/>
                    <a:pt x="410" y="93"/>
                    <a:pt x="410" y="93"/>
                  </a:cubicBezTo>
                  <a:cubicBezTo>
                    <a:pt x="403" y="115"/>
                    <a:pt x="389" y="116"/>
                    <a:pt x="389" y="116"/>
                  </a:cubicBezTo>
                  <a:cubicBezTo>
                    <a:pt x="398" y="73"/>
                    <a:pt x="344" y="7"/>
                    <a:pt x="344" y="7"/>
                  </a:cubicBezTo>
                  <a:cubicBezTo>
                    <a:pt x="344" y="7"/>
                    <a:pt x="338" y="9"/>
                    <a:pt x="327" y="11"/>
                  </a:cubicBezTo>
                  <a:cubicBezTo>
                    <a:pt x="206" y="41"/>
                    <a:pt x="130" y="27"/>
                    <a:pt x="83" y="0"/>
                  </a:cubicBezTo>
                  <a:cubicBezTo>
                    <a:pt x="76" y="12"/>
                    <a:pt x="35" y="84"/>
                    <a:pt x="45" y="120"/>
                  </a:cubicBezTo>
                  <a:cubicBezTo>
                    <a:pt x="45" y="120"/>
                    <a:pt x="30" y="115"/>
                    <a:pt x="23" y="94"/>
                  </a:cubicBezTo>
                  <a:cubicBezTo>
                    <a:pt x="16" y="96"/>
                    <a:pt x="10" y="100"/>
                    <a:pt x="6" y="106"/>
                  </a:cubicBezTo>
                  <a:cubicBezTo>
                    <a:pt x="2" y="111"/>
                    <a:pt x="0" y="118"/>
                    <a:pt x="0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9"/>
                    <a:pt x="13" y="183"/>
                    <a:pt x="29" y="184"/>
                  </a:cubicBezTo>
                  <a:cubicBezTo>
                    <a:pt x="34" y="322"/>
                    <a:pt x="117" y="320"/>
                    <a:pt x="218" y="320"/>
                  </a:cubicBezTo>
                  <a:cubicBezTo>
                    <a:pt x="319" y="320"/>
                    <a:pt x="401" y="316"/>
                    <a:pt x="406" y="184"/>
                  </a:cubicBezTo>
                  <a:cubicBezTo>
                    <a:pt x="408" y="184"/>
                    <a:pt x="409" y="184"/>
                    <a:pt x="410" y="184"/>
                  </a:cubicBezTo>
                  <a:cubicBezTo>
                    <a:pt x="428" y="184"/>
                    <a:pt x="442" y="170"/>
                    <a:pt x="442" y="152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42" y="111"/>
                    <a:pt x="434" y="100"/>
                    <a:pt x="421" y="95"/>
                  </a:cubicBezTo>
                  <a:close/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1" name="Freeform 3880"/>
            <p:cNvSpPr>
              <a:spLocks/>
            </p:cNvSpPr>
            <p:nvPr/>
          </p:nvSpPr>
          <p:spPr bwMode="auto">
            <a:xfrm>
              <a:off x="1214438" y="1839913"/>
              <a:ext cx="171450" cy="312738"/>
            </a:xfrm>
            <a:custGeom>
              <a:avLst/>
              <a:gdLst>
                <a:gd name="T0" fmla="*/ 50 w 97"/>
                <a:gd name="T1" fmla="*/ 47 h 177"/>
                <a:gd name="T2" fmla="*/ 30 w 97"/>
                <a:gd name="T3" fmla="*/ 64 h 177"/>
                <a:gd name="T4" fmla="*/ 0 w 97"/>
                <a:gd name="T5" fmla="*/ 72 h 177"/>
                <a:gd name="T6" fmla="*/ 17 w 97"/>
                <a:gd name="T7" fmla="*/ 68 h 177"/>
                <a:gd name="T8" fmla="*/ 62 w 97"/>
                <a:gd name="T9" fmla="*/ 177 h 177"/>
                <a:gd name="T10" fmla="*/ 83 w 97"/>
                <a:gd name="T11" fmla="*/ 154 h 177"/>
                <a:gd name="T12" fmla="*/ 83 w 97"/>
                <a:gd name="T13" fmla="*/ 154 h 177"/>
                <a:gd name="T14" fmla="*/ 94 w 97"/>
                <a:gd name="T15" fmla="*/ 156 h 177"/>
                <a:gd name="T16" fmla="*/ 97 w 97"/>
                <a:gd name="T17" fmla="*/ 123 h 177"/>
                <a:gd name="T18" fmla="*/ 63 w 97"/>
                <a:gd name="T19" fmla="*/ 0 h 177"/>
                <a:gd name="T20" fmla="*/ 50 w 97"/>
                <a:gd name="T21" fmla="*/ 4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77">
                  <a:moveTo>
                    <a:pt x="50" y="47"/>
                  </a:moveTo>
                  <a:cubicBezTo>
                    <a:pt x="45" y="55"/>
                    <a:pt x="35" y="62"/>
                    <a:pt x="30" y="64"/>
                  </a:cubicBezTo>
                  <a:cubicBezTo>
                    <a:pt x="20" y="67"/>
                    <a:pt x="10" y="69"/>
                    <a:pt x="0" y="72"/>
                  </a:cubicBezTo>
                  <a:cubicBezTo>
                    <a:pt x="11" y="70"/>
                    <a:pt x="17" y="68"/>
                    <a:pt x="17" y="68"/>
                  </a:cubicBezTo>
                  <a:cubicBezTo>
                    <a:pt x="17" y="68"/>
                    <a:pt x="71" y="134"/>
                    <a:pt x="62" y="177"/>
                  </a:cubicBezTo>
                  <a:cubicBezTo>
                    <a:pt x="62" y="177"/>
                    <a:pt x="76" y="176"/>
                    <a:pt x="83" y="154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7" y="154"/>
                    <a:pt x="91" y="155"/>
                    <a:pt x="94" y="156"/>
                  </a:cubicBezTo>
                  <a:cubicBezTo>
                    <a:pt x="96" y="145"/>
                    <a:pt x="97" y="134"/>
                    <a:pt x="97" y="123"/>
                  </a:cubicBezTo>
                  <a:cubicBezTo>
                    <a:pt x="97" y="76"/>
                    <a:pt x="84" y="33"/>
                    <a:pt x="63" y="0"/>
                  </a:cubicBezTo>
                  <a:cubicBezTo>
                    <a:pt x="65" y="23"/>
                    <a:pt x="55" y="39"/>
                    <a:pt x="50" y="47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2" name="Freeform 3881"/>
            <p:cNvSpPr>
              <a:spLocks/>
            </p:cNvSpPr>
            <p:nvPr/>
          </p:nvSpPr>
          <p:spPr bwMode="auto">
            <a:xfrm>
              <a:off x="641350" y="1865313"/>
              <a:ext cx="142875" cy="293688"/>
            </a:xfrm>
            <a:custGeom>
              <a:avLst/>
              <a:gdLst>
                <a:gd name="T0" fmla="*/ 21 w 81"/>
                <a:gd name="T1" fmla="*/ 141 h 167"/>
                <a:gd name="T2" fmla="*/ 43 w 81"/>
                <a:gd name="T3" fmla="*/ 167 h 167"/>
                <a:gd name="T4" fmla="*/ 81 w 81"/>
                <a:gd name="T5" fmla="*/ 47 h 167"/>
                <a:gd name="T6" fmla="*/ 31 w 81"/>
                <a:gd name="T7" fmla="*/ 0 h 167"/>
                <a:gd name="T8" fmla="*/ 0 w 81"/>
                <a:gd name="T9" fmla="*/ 109 h 167"/>
                <a:gd name="T10" fmla="*/ 4 w 81"/>
                <a:gd name="T11" fmla="*/ 153 h 167"/>
                <a:gd name="T12" fmla="*/ 21 w 81"/>
                <a:gd name="T13" fmla="*/ 14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7">
                  <a:moveTo>
                    <a:pt x="21" y="141"/>
                  </a:moveTo>
                  <a:cubicBezTo>
                    <a:pt x="28" y="162"/>
                    <a:pt x="43" y="167"/>
                    <a:pt x="43" y="167"/>
                  </a:cubicBezTo>
                  <a:cubicBezTo>
                    <a:pt x="33" y="131"/>
                    <a:pt x="74" y="59"/>
                    <a:pt x="81" y="47"/>
                  </a:cubicBezTo>
                  <a:cubicBezTo>
                    <a:pt x="58" y="33"/>
                    <a:pt x="42" y="16"/>
                    <a:pt x="31" y="0"/>
                  </a:cubicBezTo>
                  <a:cubicBezTo>
                    <a:pt x="12" y="28"/>
                    <a:pt x="0" y="65"/>
                    <a:pt x="0" y="109"/>
                  </a:cubicBezTo>
                  <a:cubicBezTo>
                    <a:pt x="0" y="124"/>
                    <a:pt x="2" y="139"/>
                    <a:pt x="4" y="153"/>
                  </a:cubicBezTo>
                  <a:cubicBezTo>
                    <a:pt x="8" y="147"/>
                    <a:pt x="14" y="143"/>
                    <a:pt x="21" y="141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3" name="Freeform 3882"/>
            <p:cNvSpPr>
              <a:spLocks/>
            </p:cNvSpPr>
            <p:nvPr/>
          </p:nvSpPr>
          <p:spPr bwMode="auto">
            <a:xfrm>
              <a:off x="649288" y="1597026"/>
              <a:ext cx="681037" cy="422275"/>
            </a:xfrm>
            <a:custGeom>
              <a:avLst/>
              <a:gdLst>
                <a:gd name="T0" fmla="*/ 76 w 385"/>
                <a:gd name="T1" fmla="*/ 198 h 239"/>
                <a:gd name="T2" fmla="*/ 320 w 385"/>
                <a:gd name="T3" fmla="*/ 209 h 239"/>
                <a:gd name="T4" fmla="*/ 350 w 385"/>
                <a:gd name="T5" fmla="*/ 201 h 239"/>
                <a:gd name="T6" fmla="*/ 370 w 385"/>
                <a:gd name="T7" fmla="*/ 184 h 239"/>
                <a:gd name="T8" fmla="*/ 383 w 385"/>
                <a:gd name="T9" fmla="*/ 137 h 239"/>
                <a:gd name="T10" fmla="*/ 340 w 385"/>
                <a:gd name="T11" fmla="*/ 61 h 239"/>
                <a:gd name="T12" fmla="*/ 94 w 385"/>
                <a:gd name="T13" fmla="*/ 88 h 239"/>
                <a:gd name="T14" fmla="*/ 0 w 385"/>
                <a:gd name="T15" fmla="*/ 84 h 239"/>
                <a:gd name="T16" fmla="*/ 26 w 385"/>
                <a:gd name="T17" fmla="*/ 151 h 239"/>
                <a:gd name="T18" fmla="*/ 76 w 385"/>
                <a:gd name="T19" fmla="*/ 1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5" h="239">
                  <a:moveTo>
                    <a:pt x="76" y="198"/>
                  </a:moveTo>
                  <a:cubicBezTo>
                    <a:pt x="123" y="225"/>
                    <a:pt x="199" y="239"/>
                    <a:pt x="320" y="209"/>
                  </a:cubicBezTo>
                  <a:cubicBezTo>
                    <a:pt x="330" y="206"/>
                    <a:pt x="340" y="204"/>
                    <a:pt x="350" y="201"/>
                  </a:cubicBezTo>
                  <a:cubicBezTo>
                    <a:pt x="355" y="199"/>
                    <a:pt x="365" y="192"/>
                    <a:pt x="370" y="184"/>
                  </a:cubicBezTo>
                  <a:cubicBezTo>
                    <a:pt x="375" y="176"/>
                    <a:pt x="385" y="160"/>
                    <a:pt x="383" y="137"/>
                  </a:cubicBezTo>
                  <a:cubicBezTo>
                    <a:pt x="381" y="116"/>
                    <a:pt x="371" y="90"/>
                    <a:pt x="340" y="61"/>
                  </a:cubicBezTo>
                  <a:cubicBezTo>
                    <a:pt x="275" y="0"/>
                    <a:pt x="185" y="63"/>
                    <a:pt x="94" y="88"/>
                  </a:cubicBezTo>
                  <a:cubicBezTo>
                    <a:pt x="14" y="110"/>
                    <a:pt x="0" y="84"/>
                    <a:pt x="0" y="84"/>
                  </a:cubicBezTo>
                  <a:cubicBezTo>
                    <a:pt x="0" y="84"/>
                    <a:pt x="3" y="117"/>
                    <a:pt x="26" y="151"/>
                  </a:cubicBezTo>
                  <a:cubicBezTo>
                    <a:pt x="37" y="167"/>
                    <a:pt x="53" y="184"/>
                    <a:pt x="76" y="198"/>
                  </a:cubicBezTo>
                  <a:close/>
                </a:path>
              </a:pathLst>
            </a:custGeom>
            <a:solidFill>
              <a:srgbClr val="B1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4" name="Oval 3883"/>
            <p:cNvSpPr>
              <a:spLocks noChangeArrowheads="1"/>
            </p:cNvSpPr>
            <p:nvPr/>
          </p:nvSpPr>
          <p:spPr bwMode="auto">
            <a:xfrm>
              <a:off x="831850" y="2109788"/>
              <a:ext cx="50800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5" name="Oval 3884"/>
            <p:cNvSpPr>
              <a:spLocks noChangeArrowheads="1"/>
            </p:cNvSpPr>
            <p:nvPr/>
          </p:nvSpPr>
          <p:spPr bwMode="auto">
            <a:xfrm>
              <a:off x="1149350" y="2109788"/>
              <a:ext cx="52387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6" name="Freeform 3885"/>
            <p:cNvSpPr>
              <a:spLocks/>
            </p:cNvSpPr>
            <p:nvPr/>
          </p:nvSpPr>
          <p:spPr bwMode="auto">
            <a:xfrm>
              <a:off x="1017588" y="2111376"/>
              <a:ext cx="47625" cy="171450"/>
            </a:xfrm>
            <a:custGeom>
              <a:avLst/>
              <a:gdLst>
                <a:gd name="T0" fmla="*/ 1 w 27"/>
                <a:gd name="T1" fmla="*/ 0 h 97"/>
                <a:gd name="T2" fmla="*/ 5 w 27"/>
                <a:gd name="T3" fmla="*/ 12 h 97"/>
                <a:gd name="T4" fmla="*/ 7 w 27"/>
                <a:gd name="T5" fmla="*/ 24 h 97"/>
                <a:gd name="T6" fmla="*/ 7 w 27"/>
                <a:gd name="T7" fmla="*/ 30 h 97"/>
                <a:gd name="T8" fmla="*/ 8 w 27"/>
                <a:gd name="T9" fmla="*/ 36 h 97"/>
                <a:gd name="T10" fmla="*/ 9 w 27"/>
                <a:gd name="T11" fmla="*/ 42 h 97"/>
                <a:gd name="T12" fmla="*/ 9 w 27"/>
                <a:gd name="T13" fmla="*/ 48 h 97"/>
                <a:gd name="T14" fmla="*/ 9 w 27"/>
                <a:gd name="T15" fmla="*/ 60 h 97"/>
                <a:gd name="T16" fmla="*/ 9 w 27"/>
                <a:gd name="T17" fmla="*/ 72 h 97"/>
                <a:gd name="T18" fmla="*/ 8 w 27"/>
                <a:gd name="T19" fmla="*/ 84 h 97"/>
                <a:gd name="T20" fmla="*/ 7 w 27"/>
                <a:gd name="T21" fmla="*/ 96 h 97"/>
                <a:gd name="T22" fmla="*/ 1 w 27"/>
                <a:gd name="T23" fmla="*/ 90 h 97"/>
                <a:gd name="T24" fmla="*/ 7 w 27"/>
                <a:gd name="T25" fmla="*/ 91 h 97"/>
                <a:gd name="T26" fmla="*/ 14 w 27"/>
                <a:gd name="T27" fmla="*/ 92 h 97"/>
                <a:gd name="T28" fmla="*/ 27 w 27"/>
                <a:gd name="T29" fmla="*/ 96 h 97"/>
                <a:gd name="T30" fmla="*/ 27 w 27"/>
                <a:gd name="T31" fmla="*/ 97 h 97"/>
                <a:gd name="T32" fmla="*/ 1 w 27"/>
                <a:gd name="T33" fmla="*/ 97 h 97"/>
                <a:gd name="T34" fmla="*/ 0 w 27"/>
                <a:gd name="T35" fmla="*/ 97 h 97"/>
                <a:gd name="T36" fmla="*/ 0 w 27"/>
                <a:gd name="T37" fmla="*/ 96 h 97"/>
                <a:gd name="T38" fmla="*/ 0 w 27"/>
                <a:gd name="T39" fmla="*/ 48 h 97"/>
                <a:gd name="T40" fmla="*/ 0 w 27"/>
                <a:gd name="T41" fmla="*/ 0 h 97"/>
                <a:gd name="T42" fmla="*/ 1 w 27"/>
                <a:gd name="T4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97">
                  <a:moveTo>
                    <a:pt x="1" y="0"/>
                  </a:moveTo>
                  <a:cubicBezTo>
                    <a:pt x="3" y="4"/>
                    <a:pt x="4" y="8"/>
                    <a:pt x="5" y="12"/>
                  </a:cubicBezTo>
                  <a:cubicBezTo>
                    <a:pt x="5" y="16"/>
                    <a:pt x="6" y="20"/>
                    <a:pt x="7" y="24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2"/>
                    <a:pt x="8" y="34"/>
                    <a:pt x="8" y="3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6"/>
                    <a:pt x="9" y="48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4"/>
                    <a:pt x="9" y="68"/>
                    <a:pt x="9" y="72"/>
                  </a:cubicBezTo>
                  <a:cubicBezTo>
                    <a:pt x="9" y="76"/>
                    <a:pt x="8" y="80"/>
                    <a:pt x="8" y="84"/>
                  </a:cubicBezTo>
                  <a:cubicBezTo>
                    <a:pt x="8" y="88"/>
                    <a:pt x="7" y="92"/>
                    <a:pt x="7" y="96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3" y="90"/>
                    <a:pt x="5" y="91"/>
                    <a:pt x="7" y="91"/>
                  </a:cubicBezTo>
                  <a:cubicBezTo>
                    <a:pt x="10" y="91"/>
                    <a:pt x="12" y="92"/>
                    <a:pt x="14" y="92"/>
                  </a:cubicBezTo>
                  <a:cubicBezTo>
                    <a:pt x="18" y="93"/>
                    <a:pt x="23" y="94"/>
                    <a:pt x="27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80"/>
                    <a:pt x="0" y="64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4B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7" name="Freeform 3886"/>
            <p:cNvSpPr>
              <a:spLocks/>
            </p:cNvSpPr>
            <p:nvPr/>
          </p:nvSpPr>
          <p:spPr bwMode="auto">
            <a:xfrm>
              <a:off x="933450" y="2347913"/>
              <a:ext cx="200025" cy="85725"/>
            </a:xfrm>
            <a:custGeom>
              <a:avLst/>
              <a:gdLst>
                <a:gd name="T0" fmla="*/ 113 w 113"/>
                <a:gd name="T1" fmla="*/ 0 h 48"/>
                <a:gd name="T2" fmla="*/ 54 w 113"/>
                <a:gd name="T3" fmla="*/ 48 h 48"/>
                <a:gd name="T4" fmla="*/ 0 w 113"/>
                <a:gd name="T5" fmla="*/ 0 h 48"/>
                <a:gd name="T6" fmla="*/ 113 w 11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48">
                  <a:moveTo>
                    <a:pt x="113" y="0"/>
                  </a:moveTo>
                  <a:cubicBezTo>
                    <a:pt x="106" y="32"/>
                    <a:pt x="91" y="48"/>
                    <a:pt x="54" y="48"/>
                  </a:cubicBezTo>
                  <a:cubicBezTo>
                    <a:pt x="8" y="48"/>
                    <a:pt x="0" y="0"/>
                    <a:pt x="0" y="0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C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8" name="Freeform 3887"/>
            <p:cNvSpPr>
              <a:spLocks/>
            </p:cNvSpPr>
            <p:nvPr/>
          </p:nvSpPr>
          <p:spPr bwMode="auto">
            <a:xfrm>
              <a:off x="950913" y="2355851"/>
              <a:ext cx="168275" cy="82550"/>
            </a:xfrm>
            <a:custGeom>
              <a:avLst/>
              <a:gdLst>
                <a:gd name="T0" fmla="*/ 0 w 96"/>
                <a:gd name="T1" fmla="*/ 19 h 47"/>
                <a:gd name="T2" fmla="*/ 96 w 96"/>
                <a:gd name="T3" fmla="*/ 17 h 47"/>
                <a:gd name="T4" fmla="*/ 39 w 96"/>
                <a:gd name="T5" fmla="*/ 44 h 47"/>
                <a:gd name="T6" fmla="*/ 0 w 96"/>
                <a:gd name="T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47">
                  <a:moveTo>
                    <a:pt x="0" y="19"/>
                  </a:moveTo>
                  <a:cubicBezTo>
                    <a:pt x="0" y="19"/>
                    <a:pt x="38" y="0"/>
                    <a:pt x="96" y="17"/>
                  </a:cubicBezTo>
                  <a:cubicBezTo>
                    <a:pt x="96" y="17"/>
                    <a:pt x="89" y="47"/>
                    <a:pt x="39" y="44"/>
                  </a:cubicBezTo>
                  <a:cubicBezTo>
                    <a:pt x="13" y="42"/>
                    <a:pt x="5" y="25"/>
                    <a:pt x="0" y="19"/>
                  </a:cubicBezTo>
                  <a:close/>
                </a:path>
              </a:pathLst>
            </a:custGeom>
            <a:solidFill>
              <a:srgbClr val="F9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986" name="组合 11985"/>
          <p:cNvGrpSpPr/>
          <p:nvPr/>
        </p:nvGrpSpPr>
        <p:grpSpPr>
          <a:xfrm>
            <a:off x="1809453" y="1011186"/>
            <a:ext cx="7085545" cy="4512891"/>
            <a:chOff x="2306638" y="1058863"/>
            <a:chExt cx="2009775" cy="3830638"/>
          </a:xfrm>
        </p:grpSpPr>
        <p:sp>
          <p:nvSpPr>
            <p:cNvPr id="11981" name="Freeform 3890"/>
            <p:cNvSpPr>
              <a:spLocks/>
            </p:cNvSpPr>
            <p:nvPr/>
          </p:nvSpPr>
          <p:spPr bwMode="auto">
            <a:xfrm>
              <a:off x="3314700" y="2968626"/>
              <a:ext cx="36512" cy="1917700"/>
            </a:xfrm>
            <a:custGeom>
              <a:avLst/>
              <a:gdLst>
                <a:gd name="T0" fmla="*/ 10 w 21"/>
                <a:gd name="T1" fmla="*/ 1085 h 1085"/>
                <a:gd name="T2" fmla="*/ 0 w 21"/>
                <a:gd name="T3" fmla="*/ 1074 h 1085"/>
                <a:gd name="T4" fmla="*/ 0 w 21"/>
                <a:gd name="T5" fmla="*/ 11 h 1085"/>
                <a:gd name="T6" fmla="*/ 10 w 21"/>
                <a:gd name="T7" fmla="*/ 0 h 1085"/>
                <a:gd name="T8" fmla="*/ 21 w 21"/>
                <a:gd name="T9" fmla="*/ 11 h 1085"/>
                <a:gd name="T10" fmla="*/ 21 w 21"/>
                <a:gd name="T11" fmla="*/ 1074 h 1085"/>
                <a:gd name="T12" fmla="*/ 10 w 21"/>
                <a:gd name="T13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85">
                  <a:moveTo>
                    <a:pt x="10" y="1085"/>
                  </a:moveTo>
                  <a:cubicBezTo>
                    <a:pt x="4" y="1085"/>
                    <a:pt x="0" y="1080"/>
                    <a:pt x="0" y="10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1074"/>
                    <a:pt x="21" y="1074"/>
                    <a:pt x="21" y="1074"/>
                  </a:cubicBezTo>
                  <a:cubicBezTo>
                    <a:pt x="21" y="1080"/>
                    <a:pt x="16" y="1085"/>
                    <a:pt x="10" y="108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2" name="Freeform 3891"/>
            <p:cNvSpPr>
              <a:spLocks/>
            </p:cNvSpPr>
            <p:nvPr/>
          </p:nvSpPr>
          <p:spPr bwMode="auto">
            <a:xfrm>
              <a:off x="2803525" y="4059238"/>
              <a:ext cx="1065212" cy="830263"/>
            </a:xfrm>
            <a:custGeom>
              <a:avLst/>
              <a:gdLst>
                <a:gd name="T0" fmla="*/ 12 w 603"/>
                <a:gd name="T1" fmla="*/ 469 h 470"/>
                <a:gd name="T2" fmla="*/ 6 w 603"/>
                <a:gd name="T3" fmla="*/ 467 h 470"/>
                <a:gd name="T4" fmla="*/ 3 w 603"/>
                <a:gd name="T5" fmla="*/ 452 h 470"/>
                <a:gd name="T6" fmla="*/ 299 w 603"/>
                <a:gd name="T7" fmla="*/ 0 h 470"/>
                <a:gd name="T8" fmla="*/ 600 w 603"/>
                <a:gd name="T9" fmla="*/ 452 h 470"/>
                <a:gd name="T10" fmla="*/ 597 w 603"/>
                <a:gd name="T11" fmla="*/ 467 h 470"/>
                <a:gd name="T12" fmla="*/ 582 w 603"/>
                <a:gd name="T13" fmla="*/ 464 h 470"/>
                <a:gd name="T14" fmla="*/ 299 w 603"/>
                <a:gd name="T15" fmla="*/ 38 h 470"/>
                <a:gd name="T16" fmla="*/ 21 w 603"/>
                <a:gd name="T17" fmla="*/ 464 h 470"/>
                <a:gd name="T18" fmla="*/ 12 w 603"/>
                <a:gd name="T19" fmla="*/ 4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70">
                  <a:moveTo>
                    <a:pt x="12" y="469"/>
                  </a:moveTo>
                  <a:cubicBezTo>
                    <a:pt x="10" y="469"/>
                    <a:pt x="8" y="468"/>
                    <a:pt x="6" y="467"/>
                  </a:cubicBezTo>
                  <a:cubicBezTo>
                    <a:pt x="2" y="464"/>
                    <a:pt x="0" y="457"/>
                    <a:pt x="3" y="452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600" y="452"/>
                    <a:pt x="600" y="452"/>
                    <a:pt x="600" y="452"/>
                  </a:cubicBezTo>
                  <a:cubicBezTo>
                    <a:pt x="603" y="457"/>
                    <a:pt x="602" y="464"/>
                    <a:pt x="597" y="467"/>
                  </a:cubicBezTo>
                  <a:cubicBezTo>
                    <a:pt x="592" y="470"/>
                    <a:pt x="586" y="469"/>
                    <a:pt x="582" y="464"/>
                  </a:cubicBezTo>
                  <a:cubicBezTo>
                    <a:pt x="299" y="38"/>
                    <a:pt x="299" y="38"/>
                    <a:pt x="299" y="38"/>
                  </a:cubicBezTo>
                  <a:cubicBezTo>
                    <a:pt x="21" y="464"/>
                    <a:pt x="21" y="464"/>
                    <a:pt x="21" y="464"/>
                  </a:cubicBezTo>
                  <a:cubicBezTo>
                    <a:pt x="19" y="467"/>
                    <a:pt x="16" y="469"/>
                    <a:pt x="12" y="4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3" name="Rectangle 3892"/>
            <p:cNvSpPr>
              <a:spLocks noChangeArrowheads="1"/>
            </p:cNvSpPr>
            <p:nvPr/>
          </p:nvSpPr>
          <p:spPr bwMode="auto">
            <a:xfrm>
              <a:off x="2352675" y="1163638"/>
              <a:ext cx="1927225" cy="25892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4" name="Rectangle 3893"/>
            <p:cNvSpPr>
              <a:spLocks noChangeArrowheads="1"/>
            </p:cNvSpPr>
            <p:nvPr/>
          </p:nvSpPr>
          <p:spPr bwMode="auto">
            <a:xfrm>
              <a:off x="2306638" y="1058863"/>
              <a:ext cx="2009775" cy="134938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5" name="Rectangle 3894"/>
            <p:cNvSpPr>
              <a:spLocks noChangeArrowheads="1"/>
            </p:cNvSpPr>
            <p:nvPr/>
          </p:nvSpPr>
          <p:spPr bwMode="auto">
            <a:xfrm>
              <a:off x="2306638" y="3730626"/>
              <a:ext cx="2009775" cy="133350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89" name="TextBox 11988"/>
              <p:cNvSpPr txBox="1"/>
              <p:nvPr/>
            </p:nvSpPr>
            <p:spPr>
              <a:xfrm>
                <a:off x="1989411" y="1218672"/>
                <a:ext cx="6646826" cy="2711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rad>
                    <m:r>
                      <a:rPr 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</m:oMath>
                </a14:m>
                <a:endParaRPr lang="en-US" sz="3600" b="0" i="0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indent="-742950">
                  <a:buAutoNum type="alphaLcParenR"/>
                </a:pPr>
                <a:r>
                  <a:rPr lang="en-US" sz="40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den>
                        </m:f>
                      </m:e>
                    </m:rad>
                  </m:oMath>
                </a14:m>
                <a:endParaRPr lang="en-US" sz="54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indent="-742950"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54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89" name="TextBox 119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411" y="1218672"/>
                <a:ext cx="6646826" cy="2711127"/>
              </a:xfrm>
              <a:prstGeom prst="rect">
                <a:avLst/>
              </a:prstGeom>
              <a:blipFill>
                <a:blip r:embed="rId3"/>
                <a:stretch>
                  <a:fillRect l="-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318556" y="195486"/>
            <a:ext cx="650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b="1" dirty="0" err="1">
                <a:solidFill>
                  <a:srgbClr val="AED30B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2000" b="1" dirty="0">
                <a:solidFill>
                  <a:srgbClr val="AED30B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AED30B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2000" b="1" dirty="0">
                <a:solidFill>
                  <a:srgbClr val="AED30B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zh-CN" altLang="en-US" sz="2000" b="1" dirty="0">
              <a:solidFill>
                <a:srgbClr val="AED30B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99"/>
            </a:gs>
            <a:gs pos="100000">
              <a:srgbClr val="0033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0" name="Rectangle 58">
            <a:extLst>
              <a:ext uri="{FF2B5EF4-FFF2-40B4-BE49-F238E27FC236}">
                <a16:creationId xmlns:a16="http://schemas.microsoft.com/office/drawing/2014/main" id="{69150725-1C91-4021-8855-50578EC4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5795"/>
            <a:ext cx="284084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1.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Căn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thức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bậc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hai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</a:t>
            </a:r>
          </a:p>
        </p:txBody>
      </p:sp>
      <p:sp>
        <p:nvSpPr>
          <p:cNvPr id="33845" name="Text Box 53">
            <a:extLst>
              <a:ext uri="{FF2B5EF4-FFF2-40B4-BE49-F238E27FC236}">
                <a16:creationId xmlns:a16="http://schemas.microsoft.com/office/drawing/2014/main" id="{70A9E71A-BA59-4B7F-9E04-B43E1087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88771"/>
            <a:ext cx="645080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Áp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dụng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kiện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nghĩa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196" name="Text Box 116">
            <a:extLst>
              <a:ext uri="{FF2B5EF4-FFF2-40B4-BE49-F238E27FC236}">
                <a16:creationId xmlns:a16="http://schemas.microsoft.com/office/drawing/2014/main" id="{213E4277-0BA7-4939-B1C5-E5449A7FF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279" y="428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197" name="Text Box 154">
            <a:extLst>
              <a:ext uri="{FF2B5EF4-FFF2-40B4-BE49-F238E27FC236}">
                <a16:creationId xmlns:a16="http://schemas.microsoft.com/office/drawing/2014/main" id="{6F609B34-5211-491C-9B03-15453D5A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085" y="1019176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66"/>
                    </a:gs>
                    <a:gs pos="50000">
                      <a:srgbClr val="336699"/>
                    </a:gs>
                    <a:gs pos="100000">
                      <a:srgbClr val="0066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17E42-F233-47B4-9809-A4C5EF11718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1160" y="2507313"/>
            <a:ext cx="4482498" cy="505187"/>
          </a:xfrm>
          <a:prstGeom prst="rect">
            <a:avLst/>
          </a:prstGeom>
          <a:blipFill>
            <a:blip r:embed="rId2"/>
            <a:stretch>
              <a:fillRect l="-3874" t="-13514" b="-45045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A3EF16-E366-47A4-B1B8-E3159AEAFACF}"/>
              </a:ext>
            </a:extLst>
          </p:cNvPr>
          <p:cNvSpPr txBox="1"/>
          <p:nvPr/>
        </p:nvSpPr>
        <p:spPr>
          <a:xfrm>
            <a:off x="1148954" y="2102644"/>
            <a:ext cx="4482703" cy="46166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Hướng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310091-C321-425B-BFC2-E2723158732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1160" y="2968822"/>
            <a:ext cx="4482498" cy="461665"/>
          </a:xfrm>
          <a:prstGeom prst="rect">
            <a:avLst/>
          </a:prstGeom>
          <a:blipFill>
            <a:blip r:embed="rId3"/>
            <a:stretch>
              <a:fillRect t="-24752" b="-49505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98AFB2-3CBC-4C21-8B63-1AAE0E0B17A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1160" y="3424505"/>
            <a:ext cx="4482498" cy="461665"/>
          </a:xfrm>
          <a:prstGeom prst="rect">
            <a:avLst/>
          </a:prstGeom>
          <a:blipFill>
            <a:blip r:embed="rId4"/>
            <a:stretch>
              <a:fillRect t="-24752" b="-49505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702E81-2150-446A-85EF-5FF0004CCAB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1160" y="3834964"/>
            <a:ext cx="4482498" cy="652871"/>
          </a:xfrm>
          <a:prstGeom prst="rect">
            <a:avLst/>
          </a:prstGeom>
          <a:blipFill>
            <a:blip r:embed="rId5"/>
            <a:stretch>
              <a:fillRect t="-4196" b="-18881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519FB8-2FB5-421D-A548-A2FC30F9917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38405" y="1322677"/>
            <a:ext cx="6651878" cy="939488"/>
          </a:xfrm>
          <a:prstGeom prst="rect">
            <a:avLst/>
          </a:prstGeom>
          <a:blipFill>
            <a:blip r:embed="rId6"/>
            <a:stretch>
              <a:fillRect l="-2680" b="-1942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4E813B-187D-4101-8E89-46AC1AA39EE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3966" y="4353949"/>
            <a:ext cx="6750750" cy="652871"/>
          </a:xfrm>
          <a:prstGeom prst="rect">
            <a:avLst/>
          </a:prstGeom>
          <a:blipFill>
            <a:blip r:embed="rId7"/>
            <a:stretch>
              <a:fillRect l="-2573" t="-3497" b="-19580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5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99"/>
            </a:gs>
            <a:gs pos="100000">
              <a:srgbClr val="0033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0" name="Rectangle 58">
            <a:extLst>
              <a:ext uri="{FF2B5EF4-FFF2-40B4-BE49-F238E27FC236}">
                <a16:creationId xmlns:a16="http://schemas.microsoft.com/office/drawing/2014/main" id="{9405A713-D3B0-400D-808D-3747FFA7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950" y="-118483"/>
            <a:ext cx="280717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I.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Căn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thức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bậc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hai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</a:t>
            </a:r>
          </a:p>
        </p:txBody>
      </p:sp>
      <p:sp>
        <p:nvSpPr>
          <p:cNvPr id="33845" name="Text Box 53">
            <a:extLst>
              <a:ext uri="{FF2B5EF4-FFF2-40B4-BE49-F238E27FC236}">
                <a16:creationId xmlns:a16="http://schemas.microsoft.com/office/drawing/2014/main" id="{68B130FD-898B-4A13-A352-D4A20AAC0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033" y="223352"/>
            <a:ext cx="645080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Áp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dụng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kiện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nghĩa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220" name="Text Box 116">
            <a:extLst>
              <a:ext uri="{FF2B5EF4-FFF2-40B4-BE49-F238E27FC236}">
                <a16:creationId xmlns:a16="http://schemas.microsoft.com/office/drawing/2014/main" id="{F4822C83-EDBF-465E-AF99-77A59D7E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279" y="428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221" name="Text Box 154">
            <a:extLst>
              <a:ext uri="{FF2B5EF4-FFF2-40B4-BE49-F238E27FC236}">
                <a16:creationId xmlns:a16="http://schemas.microsoft.com/office/drawing/2014/main" id="{6C8DAA9B-BE9F-4B99-A36C-3524DE3A9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085" y="1019176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66"/>
                    </a:gs>
                    <a:gs pos="50000">
                      <a:srgbClr val="336699"/>
                    </a:gs>
                    <a:gs pos="100000">
                      <a:srgbClr val="0066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9EB80-2867-4B95-8C84-566BB107F6F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1640" y="2103153"/>
            <a:ext cx="4482498" cy="939488"/>
          </a:xfrm>
          <a:prstGeom prst="rect">
            <a:avLst/>
          </a:prstGeom>
          <a:blipFill>
            <a:blip r:embed="rId2"/>
            <a:stretch>
              <a:fillRect l="-3874" b="-2439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B4F74A-FA1F-4497-8A6E-633BD65BAC9D}"/>
              </a:ext>
            </a:extLst>
          </p:cNvPr>
          <p:cNvSpPr txBox="1"/>
          <p:nvPr/>
        </p:nvSpPr>
        <p:spPr>
          <a:xfrm>
            <a:off x="1153716" y="1754982"/>
            <a:ext cx="4482703" cy="46166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Hướng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CC8DA3-365B-43C4-BEA7-353B3B80D3C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5643" y="2913703"/>
            <a:ext cx="4482498" cy="661768"/>
          </a:xfrm>
          <a:prstGeom prst="rect">
            <a:avLst/>
          </a:prstGeom>
          <a:blipFill>
            <a:blip r:embed="rId3"/>
            <a:stretch>
              <a:fillRect t="-2759" b="-18621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D26ACA-7631-4A6D-894E-B6EED441E51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1670" y="3538719"/>
            <a:ext cx="4482498" cy="461665"/>
          </a:xfrm>
          <a:prstGeom prst="rect">
            <a:avLst/>
          </a:prstGeom>
          <a:blipFill>
            <a:blip r:embed="rId4"/>
            <a:stretch>
              <a:fillRect t="-5941" b="-33663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118F60-E9FF-4290-9D3E-BD800275CE9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1670" y="3949467"/>
            <a:ext cx="4482498" cy="659460"/>
          </a:xfrm>
          <a:prstGeom prst="rect">
            <a:avLst/>
          </a:prstGeom>
          <a:blipFill>
            <a:blip r:embed="rId5"/>
            <a:stretch>
              <a:fillRect t="-3472" b="-18750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E45D1F-B6C5-4C7D-AE7A-7574B6F0F46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03402" y="1082537"/>
            <a:ext cx="6651878" cy="939488"/>
          </a:xfrm>
          <a:prstGeom prst="rect">
            <a:avLst/>
          </a:prstGeom>
          <a:blipFill>
            <a:blip r:embed="rId6"/>
            <a:stretch>
              <a:fillRect l="-2612" b="-1951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0DFDBC-74F1-4197-8653-58E3D1170B1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3966" y="4471304"/>
            <a:ext cx="6750750" cy="659460"/>
          </a:xfrm>
          <a:prstGeom prst="rect">
            <a:avLst/>
          </a:prstGeom>
          <a:blipFill>
            <a:blip r:embed="rId7"/>
            <a:stretch>
              <a:fillRect l="-2573" t="-3472" b="-18750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99"/>
            </a:gs>
            <a:gs pos="100000">
              <a:srgbClr val="0033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0" name="Rectangle 58">
            <a:extLst>
              <a:ext uri="{FF2B5EF4-FFF2-40B4-BE49-F238E27FC236}">
                <a16:creationId xmlns:a16="http://schemas.microsoft.com/office/drawing/2014/main" id="{B9561502-FC06-4C63-B592-CB6336D07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-97573"/>
            <a:ext cx="280717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I.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Căn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thức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bậc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hai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</a:t>
            </a:r>
          </a:p>
        </p:txBody>
      </p:sp>
      <p:sp>
        <p:nvSpPr>
          <p:cNvPr id="33845" name="Text Box 53">
            <a:extLst>
              <a:ext uri="{FF2B5EF4-FFF2-40B4-BE49-F238E27FC236}">
                <a16:creationId xmlns:a16="http://schemas.microsoft.com/office/drawing/2014/main" id="{7E6C687D-EFF9-4D92-A9E8-18652FBC3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6" y="217885"/>
            <a:ext cx="645080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Áp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dụng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kiện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nghĩa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44" name="Text Box 116">
            <a:extLst>
              <a:ext uri="{FF2B5EF4-FFF2-40B4-BE49-F238E27FC236}">
                <a16:creationId xmlns:a16="http://schemas.microsoft.com/office/drawing/2014/main" id="{BD78622D-3181-4561-A34B-D2C4C9D3C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279" y="428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45" name="Text Box 154">
            <a:extLst>
              <a:ext uri="{FF2B5EF4-FFF2-40B4-BE49-F238E27FC236}">
                <a16:creationId xmlns:a16="http://schemas.microsoft.com/office/drawing/2014/main" id="{8E0E40FE-6027-4315-AED8-206C3357F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085" y="1019176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66"/>
                    </a:gs>
                    <a:gs pos="50000">
                      <a:srgbClr val="336699"/>
                    </a:gs>
                    <a:gs pos="100000">
                      <a:srgbClr val="0066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DAFA9F-BCC2-419F-B602-1B2F5A77113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5643" y="2241799"/>
            <a:ext cx="4482498" cy="518123"/>
          </a:xfrm>
          <a:prstGeom prst="rect">
            <a:avLst/>
          </a:prstGeom>
          <a:blipFill>
            <a:blip r:embed="rId2"/>
            <a:stretch>
              <a:fillRect l="-3980" t="-10526" b="-43860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27D4BC-894B-426A-AEE9-180601A8F9B2}"/>
              </a:ext>
            </a:extLst>
          </p:cNvPr>
          <p:cNvSpPr txBox="1"/>
          <p:nvPr/>
        </p:nvSpPr>
        <p:spPr>
          <a:xfrm>
            <a:off x="1153716" y="1754982"/>
            <a:ext cx="4482703" cy="46166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Hướng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0D1991-AA9A-42CB-A2F0-CF44F4C3A13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5586" y="2937784"/>
            <a:ext cx="4482498" cy="461665"/>
          </a:xfrm>
          <a:prstGeom prst="rect">
            <a:avLst/>
          </a:prstGeom>
          <a:blipFill>
            <a:blip r:embed="rId3"/>
            <a:stretch>
              <a:fillRect t="-25743" b="-48515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C6CB75-E7E6-402F-AEC8-35EBC6B4485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05386" y="3452629"/>
            <a:ext cx="6399330" cy="369332"/>
          </a:xfrm>
          <a:prstGeom prst="rect">
            <a:avLst/>
          </a:prstGeom>
          <a:blipFill>
            <a:blip r:embed="rId4"/>
            <a:stretch>
              <a:fillRect t="-25926" b="-48148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D93BB4-6412-4D34-A696-94C189EF937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03402" y="1082537"/>
            <a:ext cx="6651878" cy="939488"/>
          </a:xfrm>
          <a:prstGeom prst="rect">
            <a:avLst/>
          </a:prstGeom>
          <a:blipFill>
            <a:blip r:embed="rId5"/>
            <a:stretch>
              <a:fillRect l="-2612" b="-1951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E72A91-93C2-4639-AF78-231732C1B3F5}"/>
              </a:ext>
            </a:extLst>
          </p:cNvPr>
          <p:cNvSpPr txBox="1"/>
          <p:nvPr/>
        </p:nvSpPr>
        <p:spPr>
          <a:xfrm>
            <a:off x="1153716" y="4470798"/>
            <a:ext cx="6750844" cy="46166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Vậy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căn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thức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luôn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nghĩa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68376-F57B-4DF0-90C9-2D32D0269FE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64" y="3913859"/>
            <a:ext cx="6399330" cy="414536"/>
          </a:xfrm>
          <a:prstGeom prst="rect">
            <a:avLst/>
          </a:prstGeom>
          <a:blipFill>
            <a:blip r:embed="rId6"/>
            <a:stretch>
              <a:fillRect t="-12088" b="-42857"/>
            </a:stretch>
          </a:blipFill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7" name="组合 11986"/>
          <p:cNvGrpSpPr/>
          <p:nvPr/>
        </p:nvGrpSpPr>
        <p:grpSpPr>
          <a:xfrm>
            <a:off x="64851" y="1563638"/>
            <a:ext cx="1777999" cy="3370262"/>
            <a:chOff x="388938" y="1597026"/>
            <a:chExt cx="1777999" cy="3370262"/>
          </a:xfrm>
        </p:grpSpPr>
        <p:sp>
          <p:nvSpPr>
            <p:cNvPr id="11959" name="Freeform 3868"/>
            <p:cNvSpPr>
              <a:spLocks/>
            </p:cNvSpPr>
            <p:nvPr/>
          </p:nvSpPr>
          <p:spPr bwMode="auto">
            <a:xfrm>
              <a:off x="679450" y="3529013"/>
              <a:ext cx="788987" cy="1263650"/>
            </a:xfrm>
            <a:custGeom>
              <a:avLst/>
              <a:gdLst>
                <a:gd name="T0" fmla="*/ 3 w 446"/>
                <a:gd name="T1" fmla="*/ 9 h 715"/>
                <a:gd name="T2" fmla="*/ 9 w 446"/>
                <a:gd name="T3" fmla="*/ 354 h 715"/>
                <a:gd name="T4" fmla="*/ 14 w 446"/>
                <a:gd name="T5" fmla="*/ 547 h 715"/>
                <a:gd name="T6" fmla="*/ 15 w 446"/>
                <a:gd name="T7" fmla="*/ 712 h 715"/>
                <a:gd name="T8" fmla="*/ 97 w 446"/>
                <a:gd name="T9" fmla="*/ 713 h 715"/>
                <a:gd name="T10" fmla="*/ 106 w 446"/>
                <a:gd name="T11" fmla="*/ 641 h 715"/>
                <a:gd name="T12" fmla="*/ 122 w 446"/>
                <a:gd name="T13" fmla="*/ 442 h 715"/>
                <a:gd name="T14" fmla="*/ 128 w 446"/>
                <a:gd name="T15" fmla="*/ 320 h 715"/>
                <a:gd name="T16" fmla="*/ 152 w 446"/>
                <a:gd name="T17" fmla="*/ 226 h 715"/>
                <a:gd name="T18" fmla="*/ 271 w 446"/>
                <a:gd name="T19" fmla="*/ 223 h 715"/>
                <a:gd name="T20" fmla="*/ 297 w 446"/>
                <a:gd name="T21" fmla="*/ 321 h 715"/>
                <a:gd name="T22" fmla="*/ 311 w 446"/>
                <a:gd name="T23" fmla="*/ 487 h 715"/>
                <a:gd name="T24" fmla="*/ 326 w 446"/>
                <a:gd name="T25" fmla="*/ 709 h 715"/>
                <a:gd name="T26" fmla="*/ 409 w 446"/>
                <a:gd name="T27" fmla="*/ 709 h 715"/>
                <a:gd name="T28" fmla="*/ 416 w 446"/>
                <a:gd name="T29" fmla="*/ 533 h 715"/>
                <a:gd name="T30" fmla="*/ 433 w 446"/>
                <a:gd name="T31" fmla="*/ 293 h 715"/>
                <a:gd name="T32" fmla="*/ 444 w 446"/>
                <a:gd name="T33" fmla="*/ 126 h 715"/>
                <a:gd name="T34" fmla="*/ 444 w 446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6" h="715">
                  <a:moveTo>
                    <a:pt x="3" y="9"/>
                  </a:moveTo>
                  <a:cubicBezTo>
                    <a:pt x="0" y="146"/>
                    <a:pt x="6" y="240"/>
                    <a:pt x="9" y="354"/>
                  </a:cubicBezTo>
                  <a:cubicBezTo>
                    <a:pt x="12" y="420"/>
                    <a:pt x="14" y="466"/>
                    <a:pt x="14" y="547"/>
                  </a:cubicBezTo>
                  <a:cubicBezTo>
                    <a:pt x="14" y="622"/>
                    <a:pt x="14" y="666"/>
                    <a:pt x="15" y="712"/>
                  </a:cubicBezTo>
                  <a:cubicBezTo>
                    <a:pt x="33" y="712"/>
                    <a:pt x="97" y="713"/>
                    <a:pt x="97" y="713"/>
                  </a:cubicBezTo>
                  <a:cubicBezTo>
                    <a:pt x="97" y="713"/>
                    <a:pt x="103" y="666"/>
                    <a:pt x="106" y="641"/>
                  </a:cubicBezTo>
                  <a:cubicBezTo>
                    <a:pt x="109" y="566"/>
                    <a:pt x="113" y="517"/>
                    <a:pt x="122" y="442"/>
                  </a:cubicBezTo>
                  <a:cubicBezTo>
                    <a:pt x="125" y="408"/>
                    <a:pt x="128" y="354"/>
                    <a:pt x="128" y="320"/>
                  </a:cubicBezTo>
                  <a:cubicBezTo>
                    <a:pt x="128" y="291"/>
                    <a:pt x="138" y="227"/>
                    <a:pt x="152" y="226"/>
                  </a:cubicBezTo>
                  <a:cubicBezTo>
                    <a:pt x="203" y="221"/>
                    <a:pt x="221" y="218"/>
                    <a:pt x="271" y="223"/>
                  </a:cubicBezTo>
                  <a:cubicBezTo>
                    <a:pt x="288" y="224"/>
                    <a:pt x="293" y="285"/>
                    <a:pt x="297" y="321"/>
                  </a:cubicBezTo>
                  <a:cubicBezTo>
                    <a:pt x="304" y="375"/>
                    <a:pt x="308" y="422"/>
                    <a:pt x="311" y="487"/>
                  </a:cubicBezTo>
                  <a:cubicBezTo>
                    <a:pt x="315" y="564"/>
                    <a:pt x="328" y="616"/>
                    <a:pt x="326" y="709"/>
                  </a:cubicBezTo>
                  <a:cubicBezTo>
                    <a:pt x="357" y="715"/>
                    <a:pt x="375" y="712"/>
                    <a:pt x="409" y="709"/>
                  </a:cubicBezTo>
                  <a:cubicBezTo>
                    <a:pt x="409" y="595"/>
                    <a:pt x="411" y="592"/>
                    <a:pt x="416" y="533"/>
                  </a:cubicBezTo>
                  <a:cubicBezTo>
                    <a:pt x="420" y="466"/>
                    <a:pt x="423" y="395"/>
                    <a:pt x="433" y="293"/>
                  </a:cubicBezTo>
                  <a:cubicBezTo>
                    <a:pt x="439" y="230"/>
                    <a:pt x="446" y="186"/>
                    <a:pt x="444" y="126"/>
                  </a:cubicBezTo>
                  <a:cubicBezTo>
                    <a:pt x="442" y="77"/>
                    <a:pt x="445" y="63"/>
                    <a:pt x="444" y="0"/>
                  </a:cubicBezTo>
                </a:path>
              </a:pathLst>
            </a:custGeom>
            <a:solidFill>
              <a:srgbClr val="22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0" name="Freeform 3869"/>
            <p:cNvSpPr>
              <a:spLocks/>
            </p:cNvSpPr>
            <p:nvPr/>
          </p:nvSpPr>
          <p:spPr bwMode="auto">
            <a:xfrm>
              <a:off x="573088" y="4783138"/>
              <a:ext cx="288925" cy="184150"/>
            </a:xfrm>
            <a:custGeom>
              <a:avLst/>
              <a:gdLst>
                <a:gd name="T0" fmla="*/ 74 w 163"/>
                <a:gd name="T1" fmla="*/ 0 h 104"/>
                <a:gd name="T2" fmla="*/ 3 w 163"/>
                <a:gd name="T3" fmla="*/ 70 h 104"/>
                <a:gd name="T4" fmla="*/ 102 w 163"/>
                <a:gd name="T5" fmla="*/ 70 h 104"/>
                <a:gd name="T6" fmla="*/ 102 w 163"/>
                <a:gd name="T7" fmla="*/ 76 h 104"/>
                <a:gd name="T8" fmla="*/ 160 w 163"/>
                <a:gd name="T9" fmla="*/ 68 h 104"/>
                <a:gd name="T10" fmla="*/ 157 w 163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04">
                  <a:moveTo>
                    <a:pt x="74" y="0"/>
                  </a:moveTo>
                  <a:cubicBezTo>
                    <a:pt x="55" y="18"/>
                    <a:pt x="0" y="55"/>
                    <a:pt x="3" y="70"/>
                  </a:cubicBezTo>
                  <a:cubicBezTo>
                    <a:pt x="10" y="104"/>
                    <a:pt x="82" y="83"/>
                    <a:pt x="102" y="70"/>
                  </a:cubicBezTo>
                  <a:cubicBezTo>
                    <a:pt x="102" y="73"/>
                    <a:pt x="102" y="73"/>
                    <a:pt x="102" y="76"/>
                  </a:cubicBezTo>
                  <a:cubicBezTo>
                    <a:pt x="132" y="73"/>
                    <a:pt x="143" y="73"/>
                    <a:pt x="160" y="68"/>
                  </a:cubicBezTo>
                  <a:cubicBezTo>
                    <a:pt x="163" y="50"/>
                    <a:pt x="163" y="13"/>
                    <a:pt x="15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1" name="Freeform 3870"/>
            <p:cNvSpPr>
              <a:spLocks/>
            </p:cNvSpPr>
            <p:nvPr/>
          </p:nvSpPr>
          <p:spPr bwMode="auto">
            <a:xfrm>
              <a:off x="1244600" y="4776788"/>
              <a:ext cx="290512" cy="182563"/>
            </a:xfrm>
            <a:custGeom>
              <a:avLst/>
              <a:gdLst>
                <a:gd name="T0" fmla="*/ 90 w 164"/>
                <a:gd name="T1" fmla="*/ 0 h 104"/>
                <a:gd name="T2" fmla="*/ 161 w 164"/>
                <a:gd name="T3" fmla="*/ 70 h 104"/>
                <a:gd name="T4" fmla="*/ 62 w 164"/>
                <a:gd name="T5" fmla="*/ 70 h 104"/>
                <a:gd name="T6" fmla="*/ 62 w 164"/>
                <a:gd name="T7" fmla="*/ 76 h 104"/>
                <a:gd name="T8" fmla="*/ 4 w 164"/>
                <a:gd name="T9" fmla="*/ 68 h 104"/>
                <a:gd name="T10" fmla="*/ 7 w 164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04">
                  <a:moveTo>
                    <a:pt x="90" y="0"/>
                  </a:moveTo>
                  <a:cubicBezTo>
                    <a:pt x="109" y="18"/>
                    <a:pt x="164" y="55"/>
                    <a:pt x="161" y="70"/>
                  </a:cubicBezTo>
                  <a:cubicBezTo>
                    <a:pt x="153" y="104"/>
                    <a:pt x="82" y="83"/>
                    <a:pt x="62" y="70"/>
                  </a:cubicBezTo>
                  <a:cubicBezTo>
                    <a:pt x="62" y="73"/>
                    <a:pt x="62" y="73"/>
                    <a:pt x="62" y="76"/>
                  </a:cubicBezTo>
                  <a:cubicBezTo>
                    <a:pt x="32" y="73"/>
                    <a:pt x="21" y="73"/>
                    <a:pt x="4" y="68"/>
                  </a:cubicBezTo>
                  <a:cubicBezTo>
                    <a:pt x="0" y="50"/>
                    <a:pt x="0" y="13"/>
                    <a:pt x="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2" name="Freeform 3871"/>
            <p:cNvSpPr>
              <a:spLocks/>
            </p:cNvSpPr>
            <p:nvPr/>
          </p:nvSpPr>
          <p:spPr bwMode="auto">
            <a:xfrm>
              <a:off x="685800" y="3589338"/>
              <a:ext cx="115887" cy="150813"/>
            </a:xfrm>
            <a:custGeom>
              <a:avLst/>
              <a:gdLst>
                <a:gd name="T0" fmla="*/ 63 w 66"/>
                <a:gd name="T1" fmla="*/ 0 h 86"/>
                <a:gd name="T2" fmla="*/ 64 w 66"/>
                <a:gd name="T3" fmla="*/ 5 h 86"/>
                <a:gd name="T4" fmla="*/ 66 w 66"/>
                <a:gd name="T5" fmla="*/ 19 h 86"/>
                <a:gd name="T6" fmla="*/ 65 w 66"/>
                <a:gd name="T7" fmla="*/ 28 h 86"/>
                <a:gd name="T8" fmla="*/ 63 w 66"/>
                <a:gd name="T9" fmla="*/ 38 h 86"/>
                <a:gd name="T10" fmla="*/ 60 w 66"/>
                <a:gd name="T11" fmla="*/ 49 h 86"/>
                <a:gd name="T12" fmla="*/ 54 w 66"/>
                <a:gd name="T13" fmla="*/ 60 h 86"/>
                <a:gd name="T14" fmla="*/ 47 w 66"/>
                <a:gd name="T15" fmla="*/ 69 h 86"/>
                <a:gd name="T16" fmla="*/ 37 w 66"/>
                <a:gd name="T17" fmla="*/ 76 h 86"/>
                <a:gd name="T18" fmla="*/ 28 w 66"/>
                <a:gd name="T19" fmla="*/ 82 h 86"/>
                <a:gd name="T20" fmla="*/ 19 w 66"/>
                <a:gd name="T21" fmla="*/ 85 h 86"/>
                <a:gd name="T22" fmla="*/ 11 w 66"/>
                <a:gd name="T23" fmla="*/ 86 h 86"/>
                <a:gd name="T24" fmla="*/ 5 w 66"/>
                <a:gd name="T25" fmla="*/ 86 h 86"/>
                <a:gd name="T26" fmla="*/ 0 w 66"/>
                <a:gd name="T27" fmla="*/ 86 h 86"/>
                <a:gd name="T28" fmla="*/ 0 w 66"/>
                <a:gd name="T29" fmla="*/ 85 h 86"/>
                <a:gd name="T30" fmla="*/ 4 w 66"/>
                <a:gd name="T31" fmla="*/ 84 h 86"/>
                <a:gd name="T32" fmla="*/ 10 w 66"/>
                <a:gd name="T33" fmla="*/ 82 h 86"/>
                <a:gd name="T34" fmla="*/ 17 w 66"/>
                <a:gd name="T35" fmla="*/ 80 h 86"/>
                <a:gd name="T36" fmla="*/ 25 w 66"/>
                <a:gd name="T37" fmla="*/ 76 h 86"/>
                <a:gd name="T38" fmla="*/ 33 w 66"/>
                <a:gd name="T39" fmla="*/ 71 h 86"/>
                <a:gd name="T40" fmla="*/ 41 w 66"/>
                <a:gd name="T41" fmla="*/ 64 h 86"/>
                <a:gd name="T42" fmla="*/ 48 w 66"/>
                <a:gd name="T43" fmla="*/ 55 h 86"/>
                <a:gd name="T44" fmla="*/ 61 w 66"/>
                <a:gd name="T45" fmla="*/ 18 h 86"/>
                <a:gd name="T46" fmla="*/ 62 w 66"/>
                <a:gd name="T47" fmla="*/ 0 h 86"/>
                <a:gd name="T48" fmla="*/ 63 w 66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86">
                  <a:moveTo>
                    <a:pt x="63" y="0"/>
                  </a:moveTo>
                  <a:cubicBezTo>
                    <a:pt x="63" y="0"/>
                    <a:pt x="63" y="2"/>
                    <a:pt x="64" y="5"/>
                  </a:cubicBezTo>
                  <a:cubicBezTo>
                    <a:pt x="65" y="8"/>
                    <a:pt x="66" y="13"/>
                    <a:pt x="66" y="19"/>
                  </a:cubicBezTo>
                  <a:cubicBezTo>
                    <a:pt x="66" y="21"/>
                    <a:pt x="66" y="25"/>
                    <a:pt x="65" y="28"/>
                  </a:cubicBezTo>
                  <a:cubicBezTo>
                    <a:pt x="65" y="31"/>
                    <a:pt x="64" y="35"/>
                    <a:pt x="63" y="38"/>
                  </a:cubicBezTo>
                  <a:cubicBezTo>
                    <a:pt x="63" y="42"/>
                    <a:pt x="61" y="46"/>
                    <a:pt x="60" y="49"/>
                  </a:cubicBezTo>
                  <a:cubicBezTo>
                    <a:pt x="58" y="53"/>
                    <a:pt x="56" y="56"/>
                    <a:pt x="54" y="60"/>
                  </a:cubicBezTo>
                  <a:cubicBezTo>
                    <a:pt x="52" y="63"/>
                    <a:pt x="49" y="66"/>
                    <a:pt x="47" y="69"/>
                  </a:cubicBezTo>
                  <a:cubicBezTo>
                    <a:pt x="44" y="72"/>
                    <a:pt x="41" y="74"/>
                    <a:pt x="37" y="76"/>
                  </a:cubicBezTo>
                  <a:cubicBezTo>
                    <a:pt x="34" y="79"/>
                    <a:pt x="31" y="80"/>
                    <a:pt x="28" y="82"/>
                  </a:cubicBezTo>
                  <a:cubicBezTo>
                    <a:pt x="25" y="83"/>
                    <a:pt x="22" y="84"/>
                    <a:pt x="19" y="85"/>
                  </a:cubicBezTo>
                  <a:cubicBezTo>
                    <a:pt x="16" y="85"/>
                    <a:pt x="13" y="86"/>
                    <a:pt x="11" y="86"/>
                  </a:cubicBezTo>
                  <a:cubicBezTo>
                    <a:pt x="9" y="86"/>
                    <a:pt x="7" y="86"/>
                    <a:pt x="5" y="86"/>
                  </a:cubicBezTo>
                  <a:cubicBezTo>
                    <a:pt x="2" y="86"/>
                    <a:pt x="0" y="86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" y="84"/>
                    <a:pt x="4" y="84"/>
                  </a:cubicBezTo>
                  <a:cubicBezTo>
                    <a:pt x="6" y="84"/>
                    <a:pt x="8" y="83"/>
                    <a:pt x="10" y="82"/>
                  </a:cubicBezTo>
                  <a:cubicBezTo>
                    <a:pt x="12" y="82"/>
                    <a:pt x="15" y="81"/>
                    <a:pt x="17" y="80"/>
                  </a:cubicBezTo>
                  <a:cubicBezTo>
                    <a:pt x="20" y="79"/>
                    <a:pt x="22" y="78"/>
                    <a:pt x="25" y="76"/>
                  </a:cubicBezTo>
                  <a:cubicBezTo>
                    <a:pt x="28" y="75"/>
                    <a:pt x="31" y="73"/>
                    <a:pt x="33" y="71"/>
                  </a:cubicBezTo>
                  <a:cubicBezTo>
                    <a:pt x="36" y="69"/>
                    <a:pt x="38" y="66"/>
                    <a:pt x="41" y="64"/>
                  </a:cubicBezTo>
                  <a:cubicBezTo>
                    <a:pt x="43" y="61"/>
                    <a:pt x="46" y="58"/>
                    <a:pt x="48" y="55"/>
                  </a:cubicBezTo>
                  <a:cubicBezTo>
                    <a:pt x="56" y="43"/>
                    <a:pt x="59" y="29"/>
                    <a:pt x="61" y="18"/>
                  </a:cubicBezTo>
                  <a:cubicBezTo>
                    <a:pt x="62" y="7"/>
                    <a:pt x="62" y="0"/>
                    <a:pt x="62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3" name="Freeform 3872"/>
            <p:cNvSpPr>
              <a:spLocks/>
            </p:cNvSpPr>
            <p:nvPr/>
          </p:nvSpPr>
          <p:spPr bwMode="auto">
            <a:xfrm>
              <a:off x="1349375" y="3589338"/>
              <a:ext cx="111125" cy="150813"/>
            </a:xfrm>
            <a:custGeom>
              <a:avLst/>
              <a:gdLst>
                <a:gd name="T0" fmla="*/ 1 w 63"/>
                <a:gd name="T1" fmla="*/ 0 h 86"/>
                <a:gd name="T2" fmla="*/ 2 w 63"/>
                <a:gd name="T3" fmla="*/ 5 h 86"/>
                <a:gd name="T4" fmla="*/ 6 w 63"/>
                <a:gd name="T5" fmla="*/ 17 h 86"/>
                <a:gd name="T6" fmla="*/ 8 w 63"/>
                <a:gd name="T7" fmla="*/ 26 h 86"/>
                <a:gd name="T8" fmla="*/ 12 w 63"/>
                <a:gd name="T9" fmla="*/ 34 h 86"/>
                <a:gd name="T10" fmla="*/ 16 w 63"/>
                <a:gd name="T11" fmla="*/ 43 h 86"/>
                <a:gd name="T12" fmla="*/ 21 w 63"/>
                <a:gd name="T13" fmla="*/ 52 h 86"/>
                <a:gd name="T14" fmla="*/ 27 w 63"/>
                <a:gd name="T15" fmla="*/ 60 h 86"/>
                <a:gd name="T16" fmla="*/ 33 w 63"/>
                <a:gd name="T17" fmla="*/ 66 h 86"/>
                <a:gd name="T18" fmla="*/ 40 w 63"/>
                <a:gd name="T19" fmla="*/ 72 h 86"/>
                <a:gd name="T20" fmla="*/ 47 w 63"/>
                <a:gd name="T21" fmla="*/ 77 h 86"/>
                <a:gd name="T22" fmla="*/ 54 w 63"/>
                <a:gd name="T23" fmla="*/ 80 h 86"/>
                <a:gd name="T24" fmla="*/ 59 w 63"/>
                <a:gd name="T25" fmla="*/ 83 h 86"/>
                <a:gd name="T26" fmla="*/ 63 w 63"/>
                <a:gd name="T27" fmla="*/ 85 h 86"/>
                <a:gd name="T28" fmla="*/ 63 w 63"/>
                <a:gd name="T29" fmla="*/ 86 h 86"/>
                <a:gd name="T30" fmla="*/ 58 w 63"/>
                <a:gd name="T31" fmla="*/ 85 h 86"/>
                <a:gd name="T32" fmla="*/ 53 w 63"/>
                <a:gd name="T33" fmla="*/ 83 h 86"/>
                <a:gd name="T34" fmla="*/ 46 w 63"/>
                <a:gd name="T35" fmla="*/ 81 h 86"/>
                <a:gd name="T36" fmla="*/ 37 w 63"/>
                <a:gd name="T37" fmla="*/ 77 h 86"/>
                <a:gd name="T38" fmla="*/ 29 w 63"/>
                <a:gd name="T39" fmla="*/ 72 h 86"/>
                <a:gd name="T40" fmla="*/ 21 w 63"/>
                <a:gd name="T41" fmla="*/ 65 h 86"/>
                <a:gd name="T42" fmla="*/ 14 w 63"/>
                <a:gd name="T43" fmla="*/ 56 h 86"/>
                <a:gd name="T44" fmla="*/ 1 w 63"/>
                <a:gd name="T45" fmla="*/ 18 h 86"/>
                <a:gd name="T46" fmla="*/ 0 w 63"/>
                <a:gd name="T47" fmla="*/ 0 h 86"/>
                <a:gd name="T48" fmla="*/ 1 w 63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86">
                  <a:moveTo>
                    <a:pt x="1" y="0"/>
                  </a:moveTo>
                  <a:cubicBezTo>
                    <a:pt x="1" y="0"/>
                    <a:pt x="2" y="2"/>
                    <a:pt x="2" y="5"/>
                  </a:cubicBezTo>
                  <a:cubicBezTo>
                    <a:pt x="3" y="8"/>
                    <a:pt x="4" y="12"/>
                    <a:pt x="6" y="17"/>
                  </a:cubicBezTo>
                  <a:cubicBezTo>
                    <a:pt x="7" y="20"/>
                    <a:pt x="8" y="23"/>
                    <a:pt x="8" y="26"/>
                  </a:cubicBezTo>
                  <a:cubicBezTo>
                    <a:pt x="9" y="28"/>
                    <a:pt x="11" y="31"/>
                    <a:pt x="12" y="34"/>
                  </a:cubicBezTo>
                  <a:cubicBezTo>
                    <a:pt x="13" y="37"/>
                    <a:pt x="14" y="40"/>
                    <a:pt x="16" y="43"/>
                  </a:cubicBezTo>
                  <a:cubicBezTo>
                    <a:pt x="17" y="46"/>
                    <a:pt x="19" y="49"/>
                    <a:pt x="21" y="52"/>
                  </a:cubicBezTo>
                  <a:cubicBezTo>
                    <a:pt x="23" y="55"/>
                    <a:pt x="25" y="57"/>
                    <a:pt x="27" y="60"/>
                  </a:cubicBezTo>
                  <a:cubicBezTo>
                    <a:pt x="29" y="62"/>
                    <a:pt x="31" y="64"/>
                    <a:pt x="33" y="66"/>
                  </a:cubicBezTo>
                  <a:cubicBezTo>
                    <a:pt x="36" y="68"/>
                    <a:pt x="38" y="70"/>
                    <a:pt x="40" y="72"/>
                  </a:cubicBezTo>
                  <a:cubicBezTo>
                    <a:pt x="43" y="74"/>
                    <a:pt x="45" y="75"/>
                    <a:pt x="47" y="77"/>
                  </a:cubicBezTo>
                  <a:cubicBezTo>
                    <a:pt x="50" y="78"/>
                    <a:pt x="52" y="79"/>
                    <a:pt x="54" y="80"/>
                  </a:cubicBezTo>
                  <a:cubicBezTo>
                    <a:pt x="56" y="81"/>
                    <a:pt x="57" y="82"/>
                    <a:pt x="59" y="83"/>
                  </a:cubicBezTo>
                  <a:cubicBezTo>
                    <a:pt x="62" y="84"/>
                    <a:pt x="63" y="85"/>
                    <a:pt x="63" y="85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2" y="85"/>
                    <a:pt x="58" y="85"/>
                  </a:cubicBezTo>
                  <a:cubicBezTo>
                    <a:pt x="57" y="84"/>
                    <a:pt x="55" y="84"/>
                    <a:pt x="53" y="83"/>
                  </a:cubicBezTo>
                  <a:cubicBezTo>
                    <a:pt x="51" y="83"/>
                    <a:pt x="48" y="82"/>
                    <a:pt x="46" y="81"/>
                  </a:cubicBezTo>
                  <a:cubicBezTo>
                    <a:pt x="43" y="80"/>
                    <a:pt x="40" y="79"/>
                    <a:pt x="37" y="77"/>
                  </a:cubicBezTo>
                  <a:cubicBezTo>
                    <a:pt x="35" y="76"/>
                    <a:pt x="32" y="74"/>
                    <a:pt x="29" y="72"/>
                  </a:cubicBezTo>
                  <a:cubicBezTo>
                    <a:pt x="26" y="70"/>
                    <a:pt x="24" y="67"/>
                    <a:pt x="21" y="65"/>
                  </a:cubicBezTo>
                  <a:cubicBezTo>
                    <a:pt x="19" y="62"/>
                    <a:pt x="16" y="59"/>
                    <a:pt x="14" y="56"/>
                  </a:cubicBezTo>
                  <a:cubicBezTo>
                    <a:pt x="6" y="44"/>
                    <a:pt x="2" y="29"/>
                    <a:pt x="1" y="18"/>
                  </a:cubicBezTo>
                  <a:cubicBezTo>
                    <a:pt x="0" y="7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4" name="Freeform 3873"/>
            <p:cNvSpPr>
              <a:spLocks/>
            </p:cNvSpPr>
            <p:nvPr/>
          </p:nvSpPr>
          <p:spPr bwMode="auto">
            <a:xfrm>
              <a:off x="2000250" y="2273301"/>
              <a:ext cx="166687" cy="266700"/>
            </a:xfrm>
            <a:custGeom>
              <a:avLst/>
              <a:gdLst>
                <a:gd name="T0" fmla="*/ 2 w 95"/>
                <a:gd name="T1" fmla="*/ 117 h 151"/>
                <a:gd name="T2" fmla="*/ 20 w 95"/>
                <a:gd name="T3" fmla="*/ 20 h 151"/>
                <a:gd name="T4" fmla="*/ 36 w 95"/>
                <a:gd name="T5" fmla="*/ 39 h 151"/>
                <a:gd name="T6" fmla="*/ 30 w 95"/>
                <a:gd name="T7" fmla="*/ 81 h 151"/>
                <a:gd name="T8" fmla="*/ 51 w 95"/>
                <a:gd name="T9" fmla="*/ 80 h 151"/>
                <a:gd name="T10" fmla="*/ 66 w 95"/>
                <a:gd name="T11" fmla="*/ 84 h 151"/>
                <a:gd name="T12" fmla="*/ 67 w 95"/>
                <a:gd name="T13" fmla="*/ 142 h 151"/>
                <a:gd name="T14" fmla="*/ 0 w 95"/>
                <a:gd name="T15" fmla="*/ 141 h 151"/>
                <a:gd name="T16" fmla="*/ 2 w 95"/>
                <a:gd name="T17" fmla="*/ 1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51">
                  <a:moveTo>
                    <a:pt x="2" y="117"/>
                  </a:moveTo>
                  <a:cubicBezTo>
                    <a:pt x="2" y="98"/>
                    <a:pt x="10" y="43"/>
                    <a:pt x="20" y="20"/>
                  </a:cubicBezTo>
                  <a:cubicBezTo>
                    <a:pt x="29" y="0"/>
                    <a:pt x="41" y="10"/>
                    <a:pt x="36" y="39"/>
                  </a:cubicBezTo>
                  <a:cubicBezTo>
                    <a:pt x="34" y="53"/>
                    <a:pt x="33" y="62"/>
                    <a:pt x="30" y="81"/>
                  </a:cubicBezTo>
                  <a:cubicBezTo>
                    <a:pt x="36" y="72"/>
                    <a:pt x="46" y="68"/>
                    <a:pt x="51" y="80"/>
                  </a:cubicBezTo>
                  <a:cubicBezTo>
                    <a:pt x="57" y="76"/>
                    <a:pt x="63" y="75"/>
                    <a:pt x="66" y="84"/>
                  </a:cubicBezTo>
                  <a:cubicBezTo>
                    <a:pt x="95" y="66"/>
                    <a:pt x="79" y="133"/>
                    <a:pt x="67" y="142"/>
                  </a:cubicBezTo>
                  <a:cubicBezTo>
                    <a:pt x="57" y="151"/>
                    <a:pt x="0" y="141"/>
                    <a:pt x="0" y="141"/>
                  </a:cubicBezTo>
                  <a:cubicBezTo>
                    <a:pt x="2" y="119"/>
                    <a:pt x="2" y="119"/>
                    <a:pt x="2" y="119"/>
                  </a:cubicBezTo>
                </a:path>
              </a:pathLst>
            </a:custGeom>
            <a:solidFill>
              <a:srgbClr val="F1D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5" name="Freeform 3874"/>
            <p:cNvSpPr>
              <a:spLocks/>
            </p:cNvSpPr>
            <p:nvPr/>
          </p:nvSpPr>
          <p:spPr bwMode="auto">
            <a:xfrm>
              <a:off x="388938" y="2500313"/>
              <a:ext cx="1735137" cy="1192213"/>
            </a:xfrm>
            <a:custGeom>
              <a:avLst/>
              <a:gdLst>
                <a:gd name="T0" fmla="*/ 455 w 982"/>
                <a:gd name="T1" fmla="*/ 45 h 675"/>
                <a:gd name="T2" fmla="*/ 590 w 982"/>
                <a:gd name="T3" fmla="*/ 68 h 675"/>
                <a:gd name="T4" fmla="*/ 781 w 982"/>
                <a:gd name="T5" fmla="*/ 165 h 675"/>
                <a:gd name="T6" fmla="*/ 913 w 982"/>
                <a:gd name="T7" fmla="*/ 0 h 675"/>
                <a:gd name="T8" fmla="*/ 982 w 982"/>
                <a:gd name="T9" fmla="*/ 13 h 675"/>
                <a:gd name="T10" fmla="*/ 954 w 982"/>
                <a:gd name="T11" fmla="*/ 128 h 675"/>
                <a:gd name="T12" fmla="*/ 869 w 982"/>
                <a:gd name="T13" fmla="*/ 242 h 675"/>
                <a:gd name="T14" fmla="*/ 601 w 982"/>
                <a:gd name="T15" fmla="*/ 182 h 675"/>
                <a:gd name="T16" fmla="*/ 610 w 982"/>
                <a:gd name="T17" fmla="*/ 581 h 675"/>
                <a:gd name="T18" fmla="*/ 610 w 982"/>
                <a:gd name="T19" fmla="*/ 583 h 675"/>
                <a:gd name="T20" fmla="*/ 166 w 982"/>
                <a:gd name="T21" fmla="*/ 596 h 675"/>
                <a:gd name="T22" fmla="*/ 149 w 982"/>
                <a:gd name="T23" fmla="*/ 277 h 675"/>
                <a:gd name="T24" fmla="*/ 146 w 982"/>
                <a:gd name="T25" fmla="*/ 219 h 675"/>
                <a:gd name="T26" fmla="*/ 184 w 982"/>
                <a:gd name="T27" fmla="*/ 619 h 675"/>
                <a:gd name="T28" fmla="*/ 145 w 982"/>
                <a:gd name="T29" fmla="*/ 675 h 675"/>
                <a:gd name="T30" fmla="*/ 6 w 982"/>
                <a:gd name="T31" fmla="*/ 408 h 675"/>
                <a:gd name="T32" fmla="*/ 93 w 982"/>
                <a:gd name="T33" fmla="*/ 123 h 675"/>
                <a:gd name="T34" fmla="*/ 267 w 982"/>
                <a:gd name="T35" fmla="*/ 52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2" h="675">
                  <a:moveTo>
                    <a:pt x="455" y="45"/>
                  </a:moveTo>
                  <a:cubicBezTo>
                    <a:pt x="533" y="53"/>
                    <a:pt x="548" y="58"/>
                    <a:pt x="590" y="68"/>
                  </a:cubicBezTo>
                  <a:cubicBezTo>
                    <a:pt x="666" y="85"/>
                    <a:pt x="696" y="156"/>
                    <a:pt x="781" y="165"/>
                  </a:cubicBezTo>
                  <a:cubicBezTo>
                    <a:pt x="883" y="175"/>
                    <a:pt x="871" y="119"/>
                    <a:pt x="913" y="0"/>
                  </a:cubicBezTo>
                  <a:cubicBezTo>
                    <a:pt x="955" y="8"/>
                    <a:pt x="982" y="13"/>
                    <a:pt x="982" y="13"/>
                  </a:cubicBezTo>
                  <a:cubicBezTo>
                    <a:pt x="982" y="13"/>
                    <a:pt x="975" y="57"/>
                    <a:pt x="954" y="128"/>
                  </a:cubicBezTo>
                  <a:cubicBezTo>
                    <a:pt x="938" y="182"/>
                    <a:pt x="920" y="220"/>
                    <a:pt x="869" y="242"/>
                  </a:cubicBezTo>
                  <a:cubicBezTo>
                    <a:pt x="777" y="281"/>
                    <a:pt x="706" y="239"/>
                    <a:pt x="601" y="182"/>
                  </a:cubicBezTo>
                  <a:cubicBezTo>
                    <a:pt x="603" y="333"/>
                    <a:pt x="612" y="465"/>
                    <a:pt x="610" y="581"/>
                  </a:cubicBezTo>
                  <a:cubicBezTo>
                    <a:pt x="610" y="583"/>
                    <a:pt x="610" y="583"/>
                    <a:pt x="610" y="583"/>
                  </a:cubicBezTo>
                  <a:cubicBezTo>
                    <a:pt x="496" y="606"/>
                    <a:pt x="281" y="610"/>
                    <a:pt x="166" y="596"/>
                  </a:cubicBezTo>
                  <a:cubicBezTo>
                    <a:pt x="157" y="422"/>
                    <a:pt x="149" y="387"/>
                    <a:pt x="149" y="277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8" y="310"/>
                    <a:pt x="87" y="549"/>
                    <a:pt x="184" y="619"/>
                  </a:cubicBezTo>
                  <a:cubicBezTo>
                    <a:pt x="160" y="665"/>
                    <a:pt x="145" y="675"/>
                    <a:pt x="145" y="675"/>
                  </a:cubicBezTo>
                  <a:cubicBezTo>
                    <a:pt x="145" y="675"/>
                    <a:pt x="17" y="612"/>
                    <a:pt x="6" y="408"/>
                  </a:cubicBezTo>
                  <a:cubicBezTo>
                    <a:pt x="0" y="303"/>
                    <a:pt x="29" y="181"/>
                    <a:pt x="93" y="123"/>
                  </a:cubicBezTo>
                  <a:cubicBezTo>
                    <a:pt x="143" y="77"/>
                    <a:pt x="214" y="63"/>
                    <a:pt x="267" y="52"/>
                  </a:cubicBezTo>
                </a:path>
              </a:pathLst>
            </a:custGeom>
            <a:solidFill>
              <a:srgbClr val="AED3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6" name="Freeform 3875"/>
            <p:cNvSpPr>
              <a:spLocks/>
            </p:cNvSpPr>
            <p:nvPr/>
          </p:nvSpPr>
          <p:spPr bwMode="auto">
            <a:xfrm>
              <a:off x="642938" y="3594101"/>
              <a:ext cx="146050" cy="141288"/>
            </a:xfrm>
            <a:custGeom>
              <a:avLst/>
              <a:gdLst>
                <a:gd name="T0" fmla="*/ 0 w 83"/>
                <a:gd name="T1" fmla="*/ 56 h 80"/>
                <a:gd name="T2" fmla="*/ 34 w 83"/>
                <a:gd name="T3" fmla="*/ 80 h 80"/>
                <a:gd name="T4" fmla="*/ 80 w 83"/>
                <a:gd name="T5" fmla="*/ 39 h 80"/>
                <a:gd name="T6" fmla="*/ 83 w 83"/>
                <a:gd name="T7" fmla="*/ 28 h 80"/>
                <a:gd name="T8" fmla="*/ 68 w 83"/>
                <a:gd name="T9" fmla="*/ 14 h 80"/>
                <a:gd name="T10" fmla="*/ 39 w 83"/>
                <a:gd name="T11" fmla="*/ 0 h 80"/>
                <a:gd name="T12" fmla="*/ 11 w 83"/>
                <a:gd name="T13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0" y="56"/>
                  </a:moveTo>
                  <a:cubicBezTo>
                    <a:pt x="11" y="70"/>
                    <a:pt x="34" y="80"/>
                    <a:pt x="34" y="80"/>
                  </a:cubicBezTo>
                  <a:cubicBezTo>
                    <a:pt x="34" y="80"/>
                    <a:pt x="69" y="74"/>
                    <a:pt x="80" y="39"/>
                  </a:cubicBezTo>
                  <a:cubicBezTo>
                    <a:pt x="82" y="33"/>
                    <a:pt x="83" y="28"/>
                    <a:pt x="83" y="28"/>
                  </a:cubicBezTo>
                  <a:cubicBezTo>
                    <a:pt x="83" y="28"/>
                    <a:pt x="81" y="23"/>
                    <a:pt x="68" y="14"/>
                  </a:cubicBezTo>
                  <a:cubicBezTo>
                    <a:pt x="56" y="6"/>
                    <a:pt x="39" y="0"/>
                    <a:pt x="39" y="0"/>
                  </a:cubicBezTo>
                  <a:cubicBezTo>
                    <a:pt x="39" y="0"/>
                    <a:pt x="32" y="17"/>
                    <a:pt x="11" y="43"/>
                  </a:cubicBezTo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7" name="Freeform 3876"/>
            <p:cNvSpPr>
              <a:spLocks/>
            </p:cNvSpPr>
            <p:nvPr/>
          </p:nvSpPr>
          <p:spPr bwMode="auto">
            <a:xfrm>
              <a:off x="955675" y="2659063"/>
              <a:ext cx="136525" cy="671513"/>
            </a:xfrm>
            <a:custGeom>
              <a:avLst/>
              <a:gdLst>
                <a:gd name="T0" fmla="*/ 0 w 77"/>
                <a:gd name="T1" fmla="*/ 31 h 380"/>
                <a:gd name="T2" fmla="*/ 39 w 77"/>
                <a:gd name="T3" fmla="*/ 0 h 380"/>
                <a:gd name="T4" fmla="*/ 77 w 77"/>
                <a:gd name="T5" fmla="*/ 31 h 380"/>
                <a:gd name="T6" fmla="*/ 49 w 77"/>
                <a:gd name="T7" fmla="*/ 62 h 380"/>
                <a:gd name="T8" fmla="*/ 71 w 77"/>
                <a:gd name="T9" fmla="*/ 330 h 380"/>
                <a:gd name="T10" fmla="*/ 41 w 77"/>
                <a:gd name="T11" fmla="*/ 380 h 380"/>
                <a:gd name="T12" fmla="*/ 9 w 77"/>
                <a:gd name="T13" fmla="*/ 332 h 380"/>
                <a:gd name="T14" fmla="*/ 27 w 77"/>
                <a:gd name="T15" fmla="*/ 62 h 380"/>
                <a:gd name="T16" fmla="*/ 0 w 77"/>
                <a:gd name="T17" fmla="*/ 3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380">
                  <a:moveTo>
                    <a:pt x="0" y="31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65" y="61"/>
                    <a:pt x="49" y="62"/>
                  </a:cubicBezTo>
                  <a:cubicBezTo>
                    <a:pt x="49" y="62"/>
                    <a:pt x="73" y="303"/>
                    <a:pt x="71" y="33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9" y="332"/>
                    <a:pt x="9" y="332"/>
                    <a:pt x="9" y="332"/>
                  </a:cubicBezTo>
                  <a:cubicBezTo>
                    <a:pt x="9" y="332"/>
                    <a:pt x="13" y="106"/>
                    <a:pt x="27" y="62"/>
                  </a:cubicBezTo>
                  <a:cubicBezTo>
                    <a:pt x="27" y="62"/>
                    <a:pt x="2" y="55"/>
                    <a:pt x="0" y="31"/>
                  </a:cubicBezTo>
                  <a:close/>
                </a:path>
              </a:pathLst>
            </a:custGeom>
            <a:solidFill>
              <a:srgbClr val="CC6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8" name="Freeform 3877"/>
            <p:cNvSpPr>
              <a:spLocks/>
            </p:cNvSpPr>
            <p:nvPr/>
          </p:nvSpPr>
          <p:spPr bwMode="auto">
            <a:xfrm>
              <a:off x="857250" y="2587626"/>
              <a:ext cx="331787" cy="188913"/>
            </a:xfrm>
            <a:custGeom>
              <a:avLst/>
              <a:gdLst>
                <a:gd name="T0" fmla="*/ 209 w 209"/>
                <a:gd name="T1" fmla="*/ 0 h 119"/>
                <a:gd name="T2" fmla="*/ 100 w 209"/>
                <a:gd name="T3" fmla="*/ 2 h 119"/>
                <a:gd name="T4" fmla="*/ 0 w 209"/>
                <a:gd name="T5" fmla="*/ 0 h 119"/>
                <a:gd name="T6" fmla="*/ 22 w 209"/>
                <a:gd name="T7" fmla="*/ 117 h 119"/>
                <a:gd name="T8" fmla="*/ 105 w 209"/>
                <a:gd name="T9" fmla="*/ 48 h 119"/>
                <a:gd name="T10" fmla="*/ 190 w 209"/>
                <a:gd name="T11" fmla="*/ 119 h 119"/>
                <a:gd name="T12" fmla="*/ 209 w 209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19">
                  <a:moveTo>
                    <a:pt x="209" y="0"/>
                  </a:moveTo>
                  <a:lnTo>
                    <a:pt x="100" y="2"/>
                  </a:lnTo>
                  <a:lnTo>
                    <a:pt x="0" y="0"/>
                  </a:lnTo>
                  <a:lnTo>
                    <a:pt x="22" y="117"/>
                  </a:lnTo>
                  <a:lnTo>
                    <a:pt x="105" y="48"/>
                  </a:lnTo>
                  <a:lnTo>
                    <a:pt x="190" y="119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6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9" name="Freeform 3878"/>
            <p:cNvSpPr>
              <a:spLocks/>
            </p:cNvSpPr>
            <p:nvPr/>
          </p:nvSpPr>
          <p:spPr bwMode="auto">
            <a:xfrm>
              <a:off x="857250" y="2462213"/>
              <a:ext cx="330200" cy="198438"/>
            </a:xfrm>
            <a:custGeom>
              <a:avLst/>
              <a:gdLst>
                <a:gd name="T0" fmla="*/ 208 w 208"/>
                <a:gd name="T1" fmla="*/ 79 h 125"/>
                <a:gd name="T2" fmla="*/ 105 w 208"/>
                <a:gd name="T3" fmla="*/ 125 h 125"/>
                <a:gd name="T4" fmla="*/ 0 w 208"/>
                <a:gd name="T5" fmla="*/ 79 h 125"/>
                <a:gd name="T6" fmla="*/ 0 w 208"/>
                <a:gd name="T7" fmla="*/ 0 h 125"/>
                <a:gd name="T8" fmla="*/ 208 w 208"/>
                <a:gd name="T9" fmla="*/ 0 h 125"/>
                <a:gd name="T10" fmla="*/ 208 w 208"/>
                <a:gd name="T11" fmla="*/ 7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25">
                  <a:moveTo>
                    <a:pt x="208" y="79"/>
                  </a:moveTo>
                  <a:lnTo>
                    <a:pt x="105" y="125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79"/>
                  </a:lnTo>
                  <a:close/>
                </a:path>
              </a:pathLst>
            </a:custGeom>
            <a:solidFill>
              <a:srgbClr val="EEC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0" name="Freeform 3879"/>
            <p:cNvSpPr>
              <a:spLocks/>
            </p:cNvSpPr>
            <p:nvPr/>
          </p:nvSpPr>
          <p:spPr bwMode="auto">
            <a:xfrm>
              <a:off x="638175" y="1947863"/>
              <a:ext cx="779462" cy="568325"/>
            </a:xfrm>
            <a:custGeom>
              <a:avLst/>
              <a:gdLst>
                <a:gd name="T0" fmla="*/ 421 w 442"/>
                <a:gd name="T1" fmla="*/ 95 h 322"/>
                <a:gd name="T2" fmla="*/ 410 w 442"/>
                <a:gd name="T3" fmla="*/ 93 h 322"/>
                <a:gd name="T4" fmla="*/ 410 w 442"/>
                <a:gd name="T5" fmla="*/ 93 h 322"/>
                <a:gd name="T6" fmla="*/ 389 w 442"/>
                <a:gd name="T7" fmla="*/ 116 h 322"/>
                <a:gd name="T8" fmla="*/ 344 w 442"/>
                <a:gd name="T9" fmla="*/ 7 h 322"/>
                <a:gd name="T10" fmla="*/ 327 w 442"/>
                <a:gd name="T11" fmla="*/ 11 h 322"/>
                <a:gd name="T12" fmla="*/ 83 w 442"/>
                <a:gd name="T13" fmla="*/ 0 h 322"/>
                <a:gd name="T14" fmla="*/ 45 w 442"/>
                <a:gd name="T15" fmla="*/ 120 h 322"/>
                <a:gd name="T16" fmla="*/ 23 w 442"/>
                <a:gd name="T17" fmla="*/ 94 h 322"/>
                <a:gd name="T18" fmla="*/ 6 w 442"/>
                <a:gd name="T19" fmla="*/ 106 h 322"/>
                <a:gd name="T20" fmla="*/ 0 w 442"/>
                <a:gd name="T21" fmla="*/ 125 h 322"/>
                <a:gd name="T22" fmla="*/ 0 w 442"/>
                <a:gd name="T23" fmla="*/ 152 h 322"/>
                <a:gd name="T24" fmla="*/ 29 w 442"/>
                <a:gd name="T25" fmla="*/ 184 h 322"/>
                <a:gd name="T26" fmla="*/ 218 w 442"/>
                <a:gd name="T27" fmla="*/ 320 h 322"/>
                <a:gd name="T28" fmla="*/ 406 w 442"/>
                <a:gd name="T29" fmla="*/ 184 h 322"/>
                <a:gd name="T30" fmla="*/ 410 w 442"/>
                <a:gd name="T31" fmla="*/ 184 h 322"/>
                <a:gd name="T32" fmla="*/ 442 w 442"/>
                <a:gd name="T33" fmla="*/ 152 h 322"/>
                <a:gd name="T34" fmla="*/ 442 w 442"/>
                <a:gd name="T35" fmla="*/ 125 h 322"/>
                <a:gd name="T36" fmla="*/ 421 w 442"/>
                <a:gd name="T37" fmla="*/ 9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322">
                  <a:moveTo>
                    <a:pt x="421" y="95"/>
                  </a:moveTo>
                  <a:cubicBezTo>
                    <a:pt x="418" y="94"/>
                    <a:pt x="414" y="93"/>
                    <a:pt x="410" y="93"/>
                  </a:cubicBezTo>
                  <a:cubicBezTo>
                    <a:pt x="410" y="93"/>
                    <a:pt x="410" y="93"/>
                    <a:pt x="410" y="93"/>
                  </a:cubicBezTo>
                  <a:cubicBezTo>
                    <a:pt x="403" y="115"/>
                    <a:pt x="389" y="116"/>
                    <a:pt x="389" y="116"/>
                  </a:cubicBezTo>
                  <a:cubicBezTo>
                    <a:pt x="398" y="73"/>
                    <a:pt x="344" y="7"/>
                    <a:pt x="344" y="7"/>
                  </a:cubicBezTo>
                  <a:cubicBezTo>
                    <a:pt x="344" y="7"/>
                    <a:pt x="338" y="9"/>
                    <a:pt x="327" y="11"/>
                  </a:cubicBezTo>
                  <a:cubicBezTo>
                    <a:pt x="206" y="41"/>
                    <a:pt x="130" y="27"/>
                    <a:pt x="83" y="0"/>
                  </a:cubicBezTo>
                  <a:cubicBezTo>
                    <a:pt x="76" y="12"/>
                    <a:pt x="35" y="84"/>
                    <a:pt x="45" y="120"/>
                  </a:cubicBezTo>
                  <a:cubicBezTo>
                    <a:pt x="45" y="120"/>
                    <a:pt x="30" y="115"/>
                    <a:pt x="23" y="94"/>
                  </a:cubicBezTo>
                  <a:cubicBezTo>
                    <a:pt x="16" y="96"/>
                    <a:pt x="10" y="100"/>
                    <a:pt x="6" y="106"/>
                  </a:cubicBezTo>
                  <a:cubicBezTo>
                    <a:pt x="2" y="111"/>
                    <a:pt x="0" y="118"/>
                    <a:pt x="0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9"/>
                    <a:pt x="13" y="183"/>
                    <a:pt x="29" y="184"/>
                  </a:cubicBezTo>
                  <a:cubicBezTo>
                    <a:pt x="34" y="322"/>
                    <a:pt x="117" y="320"/>
                    <a:pt x="218" y="320"/>
                  </a:cubicBezTo>
                  <a:cubicBezTo>
                    <a:pt x="319" y="320"/>
                    <a:pt x="401" y="316"/>
                    <a:pt x="406" y="184"/>
                  </a:cubicBezTo>
                  <a:cubicBezTo>
                    <a:pt x="408" y="184"/>
                    <a:pt x="409" y="184"/>
                    <a:pt x="410" y="184"/>
                  </a:cubicBezTo>
                  <a:cubicBezTo>
                    <a:pt x="428" y="184"/>
                    <a:pt x="442" y="170"/>
                    <a:pt x="442" y="152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42" y="111"/>
                    <a:pt x="434" y="100"/>
                    <a:pt x="421" y="95"/>
                  </a:cubicBezTo>
                  <a:close/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1" name="Freeform 3880"/>
            <p:cNvSpPr>
              <a:spLocks/>
            </p:cNvSpPr>
            <p:nvPr/>
          </p:nvSpPr>
          <p:spPr bwMode="auto">
            <a:xfrm>
              <a:off x="1214438" y="1839913"/>
              <a:ext cx="171450" cy="312738"/>
            </a:xfrm>
            <a:custGeom>
              <a:avLst/>
              <a:gdLst>
                <a:gd name="T0" fmla="*/ 50 w 97"/>
                <a:gd name="T1" fmla="*/ 47 h 177"/>
                <a:gd name="T2" fmla="*/ 30 w 97"/>
                <a:gd name="T3" fmla="*/ 64 h 177"/>
                <a:gd name="T4" fmla="*/ 0 w 97"/>
                <a:gd name="T5" fmla="*/ 72 h 177"/>
                <a:gd name="T6" fmla="*/ 17 w 97"/>
                <a:gd name="T7" fmla="*/ 68 h 177"/>
                <a:gd name="T8" fmla="*/ 62 w 97"/>
                <a:gd name="T9" fmla="*/ 177 h 177"/>
                <a:gd name="T10" fmla="*/ 83 w 97"/>
                <a:gd name="T11" fmla="*/ 154 h 177"/>
                <a:gd name="T12" fmla="*/ 83 w 97"/>
                <a:gd name="T13" fmla="*/ 154 h 177"/>
                <a:gd name="T14" fmla="*/ 94 w 97"/>
                <a:gd name="T15" fmla="*/ 156 h 177"/>
                <a:gd name="T16" fmla="*/ 97 w 97"/>
                <a:gd name="T17" fmla="*/ 123 h 177"/>
                <a:gd name="T18" fmla="*/ 63 w 97"/>
                <a:gd name="T19" fmla="*/ 0 h 177"/>
                <a:gd name="T20" fmla="*/ 50 w 97"/>
                <a:gd name="T21" fmla="*/ 4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77">
                  <a:moveTo>
                    <a:pt x="50" y="47"/>
                  </a:moveTo>
                  <a:cubicBezTo>
                    <a:pt x="45" y="55"/>
                    <a:pt x="35" y="62"/>
                    <a:pt x="30" y="64"/>
                  </a:cubicBezTo>
                  <a:cubicBezTo>
                    <a:pt x="20" y="67"/>
                    <a:pt x="10" y="69"/>
                    <a:pt x="0" y="72"/>
                  </a:cubicBezTo>
                  <a:cubicBezTo>
                    <a:pt x="11" y="70"/>
                    <a:pt x="17" y="68"/>
                    <a:pt x="17" y="68"/>
                  </a:cubicBezTo>
                  <a:cubicBezTo>
                    <a:pt x="17" y="68"/>
                    <a:pt x="71" y="134"/>
                    <a:pt x="62" y="177"/>
                  </a:cubicBezTo>
                  <a:cubicBezTo>
                    <a:pt x="62" y="177"/>
                    <a:pt x="76" y="176"/>
                    <a:pt x="83" y="154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7" y="154"/>
                    <a:pt x="91" y="155"/>
                    <a:pt x="94" y="156"/>
                  </a:cubicBezTo>
                  <a:cubicBezTo>
                    <a:pt x="96" y="145"/>
                    <a:pt x="97" y="134"/>
                    <a:pt x="97" y="123"/>
                  </a:cubicBezTo>
                  <a:cubicBezTo>
                    <a:pt x="97" y="76"/>
                    <a:pt x="84" y="33"/>
                    <a:pt x="63" y="0"/>
                  </a:cubicBezTo>
                  <a:cubicBezTo>
                    <a:pt x="65" y="23"/>
                    <a:pt x="55" y="39"/>
                    <a:pt x="50" y="47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2" name="Freeform 3881"/>
            <p:cNvSpPr>
              <a:spLocks/>
            </p:cNvSpPr>
            <p:nvPr/>
          </p:nvSpPr>
          <p:spPr bwMode="auto">
            <a:xfrm>
              <a:off x="641350" y="1865313"/>
              <a:ext cx="142875" cy="293688"/>
            </a:xfrm>
            <a:custGeom>
              <a:avLst/>
              <a:gdLst>
                <a:gd name="T0" fmla="*/ 21 w 81"/>
                <a:gd name="T1" fmla="*/ 141 h 167"/>
                <a:gd name="T2" fmla="*/ 43 w 81"/>
                <a:gd name="T3" fmla="*/ 167 h 167"/>
                <a:gd name="T4" fmla="*/ 81 w 81"/>
                <a:gd name="T5" fmla="*/ 47 h 167"/>
                <a:gd name="T6" fmla="*/ 31 w 81"/>
                <a:gd name="T7" fmla="*/ 0 h 167"/>
                <a:gd name="T8" fmla="*/ 0 w 81"/>
                <a:gd name="T9" fmla="*/ 109 h 167"/>
                <a:gd name="T10" fmla="*/ 4 w 81"/>
                <a:gd name="T11" fmla="*/ 153 h 167"/>
                <a:gd name="T12" fmla="*/ 21 w 81"/>
                <a:gd name="T13" fmla="*/ 14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7">
                  <a:moveTo>
                    <a:pt x="21" y="141"/>
                  </a:moveTo>
                  <a:cubicBezTo>
                    <a:pt x="28" y="162"/>
                    <a:pt x="43" y="167"/>
                    <a:pt x="43" y="167"/>
                  </a:cubicBezTo>
                  <a:cubicBezTo>
                    <a:pt x="33" y="131"/>
                    <a:pt x="74" y="59"/>
                    <a:pt x="81" y="47"/>
                  </a:cubicBezTo>
                  <a:cubicBezTo>
                    <a:pt x="58" y="33"/>
                    <a:pt x="42" y="16"/>
                    <a:pt x="31" y="0"/>
                  </a:cubicBezTo>
                  <a:cubicBezTo>
                    <a:pt x="12" y="28"/>
                    <a:pt x="0" y="65"/>
                    <a:pt x="0" y="109"/>
                  </a:cubicBezTo>
                  <a:cubicBezTo>
                    <a:pt x="0" y="124"/>
                    <a:pt x="2" y="139"/>
                    <a:pt x="4" y="153"/>
                  </a:cubicBezTo>
                  <a:cubicBezTo>
                    <a:pt x="8" y="147"/>
                    <a:pt x="14" y="143"/>
                    <a:pt x="21" y="141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3" name="Freeform 3882"/>
            <p:cNvSpPr>
              <a:spLocks/>
            </p:cNvSpPr>
            <p:nvPr/>
          </p:nvSpPr>
          <p:spPr bwMode="auto">
            <a:xfrm>
              <a:off x="649288" y="1597026"/>
              <a:ext cx="681037" cy="422275"/>
            </a:xfrm>
            <a:custGeom>
              <a:avLst/>
              <a:gdLst>
                <a:gd name="T0" fmla="*/ 76 w 385"/>
                <a:gd name="T1" fmla="*/ 198 h 239"/>
                <a:gd name="T2" fmla="*/ 320 w 385"/>
                <a:gd name="T3" fmla="*/ 209 h 239"/>
                <a:gd name="T4" fmla="*/ 350 w 385"/>
                <a:gd name="T5" fmla="*/ 201 h 239"/>
                <a:gd name="T6" fmla="*/ 370 w 385"/>
                <a:gd name="T7" fmla="*/ 184 h 239"/>
                <a:gd name="T8" fmla="*/ 383 w 385"/>
                <a:gd name="T9" fmla="*/ 137 h 239"/>
                <a:gd name="T10" fmla="*/ 340 w 385"/>
                <a:gd name="T11" fmla="*/ 61 h 239"/>
                <a:gd name="T12" fmla="*/ 94 w 385"/>
                <a:gd name="T13" fmla="*/ 88 h 239"/>
                <a:gd name="T14" fmla="*/ 0 w 385"/>
                <a:gd name="T15" fmla="*/ 84 h 239"/>
                <a:gd name="T16" fmla="*/ 26 w 385"/>
                <a:gd name="T17" fmla="*/ 151 h 239"/>
                <a:gd name="T18" fmla="*/ 76 w 385"/>
                <a:gd name="T19" fmla="*/ 1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5" h="239">
                  <a:moveTo>
                    <a:pt x="76" y="198"/>
                  </a:moveTo>
                  <a:cubicBezTo>
                    <a:pt x="123" y="225"/>
                    <a:pt x="199" y="239"/>
                    <a:pt x="320" y="209"/>
                  </a:cubicBezTo>
                  <a:cubicBezTo>
                    <a:pt x="330" y="206"/>
                    <a:pt x="340" y="204"/>
                    <a:pt x="350" y="201"/>
                  </a:cubicBezTo>
                  <a:cubicBezTo>
                    <a:pt x="355" y="199"/>
                    <a:pt x="365" y="192"/>
                    <a:pt x="370" y="184"/>
                  </a:cubicBezTo>
                  <a:cubicBezTo>
                    <a:pt x="375" y="176"/>
                    <a:pt x="385" y="160"/>
                    <a:pt x="383" y="137"/>
                  </a:cubicBezTo>
                  <a:cubicBezTo>
                    <a:pt x="381" y="116"/>
                    <a:pt x="371" y="90"/>
                    <a:pt x="340" y="61"/>
                  </a:cubicBezTo>
                  <a:cubicBezTo>
                    <a:pt x="275" y="0"/>
                    <a:pt x="185" y="63"/>
                    <a:pt x="94" y="88"/>
                  </a:cubicBezTo>
                  <a:cubicBezTo>
                    <a:pt x="14" y="110"/>
                    <a:pt x="0" y="84"/>
                    <a:pt x="0" y="84"/>
                  </a:cubicBezTo>
                  <a:cubicBezTo>
                    <a:pt x="0" y="84"/>
                    <a:pt x="3" y="117"/>
                    <a:pt x="26" y="151"/>
                  </a:cubicBezTo>
                  <a:cubicBezTo>
                    <a:pt x="37" y="167"/>
                    <a:pt x="53" y="184"/>
                    <a:pt x="76" y="198"/>
                  </a:cubicBezTo>
                  <a:close/>
                </a:path>
              </a:pathLst>
            </a:custGeom>
            <a:solidFill>
              <a:srgbClr val="B1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4" name="Oval 3883"/>
            <p:cNvSpPr>
              <a:spLocks noChangeArrowheads="1"/>
            </p:cNvSpPr>
            <p:nvPr/>
          </p:nvSpPr>
          <p:spPr bwMode="auto">
            <a:xfrm>
              <a:off x="831850" y="2109788"/>
              <a:ext cx="50800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5" name="Oval 3884"/>
            <p:cNvSpPr>
              <a:spLocks noChangeArrowheads="1"/>
            </p:cNvSpPr>
            <p:nvPr/>
          </p:nvSpPr>
          <p:spPr bwMode="auto">
            <a:xfrm>
              <a:off x="1149350" y="2109788"/>
              <a:ext cx="52387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6" name="Freeform 3885"/>
            <p:cNvSpPr>
              <a:spLocks/>
            </p:cNvSpPr>
            <p:nvPr/>
          </p:nvSpPr>
          <p:spPr bwMode="auto">
            <a:xfrm>
              <a:off x="1017588" y="2111376"/>
              <a:ext cx="47625" cy="171450"/>
            </a:xfrm>
            <a:custGeom>
              <a:avLst/>
              <a:gdLst>
                <a:gd name="T0" fmla="*/ 1 w 27"/>
                <a:gd name="T1" fmla="*/ 0 h 97"/>
                <a:gd name="T2" fmla="*/ 5 w 27"/>
                <a:gd name="T3" fmla="*/ 12 h 97"/>
                <a:gd name="T4" fmla="*/ 7 w 27"/>
                <a:gd name="T5" fmla="*/ 24 h 97"/>
                <a:gd name="T6" fmla="*/ 7 w 27"/>
                <a:gd name="T7" fmla="*/ 30 h 97"/>
                <a:gd name="T8" fmla="*/ 8 w 27"/>
                <a:gd name="T9" fmla="*/ 36 h 97"/>
                <a:gd name="T10" fmla="*/ 9 w 27"/>
                <a:gd name="T11" fmla="*/ 42 h 97"/>
                <a:gd name="T12" fmla="*/ 9 w 27"/>
                <a:gd name="T13" fmla="*/ 48 h 97"/>
                <a:gd name="T14" fmla="*/ 9 w 27"/>
                <a:gd name="T15" fmla="*/ 60 h 97"/>
                <a:gd name="T16" fmla="*/ 9 w 27"/>
                <a:gd name="T17" fmla="*/ 72 h 97"/>
                <a:gd name="T18" fmla="*/ 8 w 27"/>
                <a:gd name="T19" fmla="*/ 84 h 97"/>
                <a:gd name="T20" fmla="*/ 7 w 27"/>
                <a:gd name="T21" fmla="*/ 96 h 97"/>
                <a:gd name="T22" fmla="*/ 1 w 27"/>
                <a:gd name="T23" fmla="*/ 90 h 97"/>
                <a:gd name="T24" fmla="*/ 7 w 27"/>
                <a:gd name="T25" fmla="*/ 91 h 97"/>
                <a:gd name="T26" fmla="*/ 14 w 27"/>
                <a:gd name="T27" fmla="*/ 92 h 97"/>
                <a:gd name="T28" fmla="*/ 27 w 27"/>
                <a:gd name="T29" fmla="*/ 96 h 97"/>
                <a:gd name="T30" fmla="*/ 27 w 27"/>
                <a:gd name="T31" fmla="*/ 97 h 97"/>
                <a:gd name="T32" fmla="*/ 1 w 27"/>
                <a:gd name="T33" fmla="*/ 97 h 97"/>
                <a:gd name="T34" fmla="*/ 0 w 27"/>
                <a:gd name="T35" fmla="*/ 97 h 97"/>
                <a:gd name="T36" fmla="*/ 0 w 27"/>
                <a:gd name="T37" fmla="*/ 96 h 97"/>
                <a:gd name="T38" fmla="*/ 0 w 27"/>
                <a:gd name="T39" fmla="*/ 48 h 97"/>
                <a:gd name="T40" fmla="*/ 0 w 27"/>
                <a:gd name="T41" fmla="*/ 0 h 97"/>
                <a:gd name="T42" fmla="*/ 1 w 27"/>
                <a:gd name="T4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97">
                  <a:moveTo>
                    <a:pt x="1" y="0"/>
                  </a:moveTo>
                  <a:cubicBezTo>
                    <a:pt x="3" y="4"/>
                    <a:pt x="4" y="8"/>
                    <a:pt x="5" y="12"/>
                  </a:cubicBezTo>
                  <a:cubicBezTo>
                    <a:pt x="5" y="16"/>
                    <a:pt x="6" y="20"/>
                    <a:pt x="7" y="24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2"/>
                    <a:pt x="8" y="34"/>
                    <a:pt x="8" y="3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6"/>
                    <a:pt x="9" y="48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4"/>
                    <a:pt x="9" y="68"/>
                    <a:pt x="9" y="72"/>
                  </a:cubicBezTo>
                  <a:cubicBezTo>
                    <a:pt x="9" y="76"/>
                    <a:pt x="8" y="80"/>
                    <a:pt x="8" y="84"/>
                  </a:cubicBezTo>
                  <a:cubicBezTo>
                    <a:pt x="8" y="88"/>
                    <a:pt x="7" y="92"/>
                    <a:pt x="7" y="96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3" y="90"/>
                    <a:pt x="5" y="91"/>
                    <a:pt x="7" y="91"/>
                  </a:cubicBezTo>
                  <a:cubicBezTo>
                    <a:pt x="10" y="91"/>
                    <a:pt x="12" y="92"/>
                    <a:pt x="14" y="92"/>
                  </a:cubicBezTo>
                  <a:cubicBezTo>
                    <a:pt x="18" y="93"/>
                    <a:pt x="23" y="94"/>
                    <a:pt x="27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80"/>
                    <a:pt x="0" y="64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4B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7" name="Freeform 3886"/>
            <p:cNvSpPr>
              <a:spLocks/>
            </p:cNvSpPr>
            <p:nvPr/>
          </p:nvSpPr>
          <p:spPr bwMode="auto">
            <a:xfrm>
              <a:off x="933450" y="2347913"/>
              <a:ext cx="200025" cy="85725"/>
            </a:xfrm>
            <a:custGeom>
              <a:avLst/>
              <a:gdLst>
                <a:gd name="T0" fmla="*/ 113 w 113"/>
                <a:gd name="T1" fmla="*/ 0 h 48"/>
                <a:gd name="T2" fmla="*/ 54 w 113"/>
                <a:gd name="T3" fmla="*/ 48 h 48"/>
                <a:gd name="T4" fmla="*/ 0 w 113"/>
                <a:gd name="T5" fmla="*/ 0 h 48"/>
                <a:gd name="T6" fmla="*/ 113 w 11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48">
                  <a:moveTo>
                    <a:pt x="113" y="0"/>
                  </a:moveTo>
                  <a:cubicBezTo>
                    <a:pt x="106" y="32"/>
                    <a:pt x="91" y="48"/>
                    <a:pt x="54" y="48"/>
                  </a:cubicBezTo>
                  <a:cubicBezTo>
                    <a:pt x="8" y="48"/>
                    <a:pt x="0" y="0"/>
                    <a:pt x="0" y="0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C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8" name="Freeform 3887"/>
            <p:cNvSpPr>
              <a:spLocks/>
            </p:cNvSpPr>
            <p:nvPr/>
          </p:nvSpPr>
          <p:spPr bwMode="auto">
            <a:xfrm>
              <a:off x="950913" y="2355851"/>
              <a:ext cx="168275" cy="82550"/>
            </a:xfrm>
            <a:custGeom>
              <a:avLst/>
              <a:gdLst>
                <a:gd name="T0" fmla="*/ 0 w 96"/>
                <a:gd name="T1" fmla="*/ 19 h 47"/>
                <a:gd name="T2" fmla="*/ 96 w 96"/>
                <a:gd name="T3" fmla="*/ 17 h 47"/>
                <a:gd name="T4" fmla="*/ 39 w 96"/>
                <a:gd name="T5" fmla="*/ 44 h 47"/>
                <a:gd name="T6" fmla="*/ 0 w 96"/>
                <a:gd name="T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47">
                  <a:moveTo>
                    <a:pt x="0" y="19"/>
                  </a:moveTo>
                  <a:cubicBezTo>
                    <a:pt x="0" y="19"/>
                    <a:pt x="38" y="0"/>
                    <a:pt x="96" y="17"/>
                  </a:cubicBezTo>
                  <a:cubicBezTo>
                    <a:pt x="96" y="17"/>
                    <a:pt x="89" y="47"/>
                    <a:pt x="39" y="44"/>
                  </a:cubicBezTo>
                  <a:cubicBezTo>
                    <a:pt x="13" y="42"/>
                    <a:pt x="5" y="25"/>
                    <a:pt x="0" y="19"/>
                  </a:cubicBezTo>
                  <a:close/>
                </a:path>
              </a:pathLst>
            </a:custGeom>
            <a:solidFill>
              <a:srgbClr val="F9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986" name="组合 11985"/>
          <p:cNvGrpSpPr/>
          <p:nvPr/>
        </p:nvGrpSpPr>
        <p:grpSpPr>
          <a:xfrm>
            <a:off x="1809454" y="1011187"/>
            <a:ext cx="6470114" cy="3830638"/>
            <a:chOff x="2306638" y="1058863"/>
            <a:chExt cx="2009775" cy="3830638"/>
          </a:xfrm>
        </p:grpSpPr>
        <p:sp>
          <p:nvSpPr>
            <p:cNvPr id="11981" name="Freeform 3890"/>
            <p:cNvSpPr>
              <a:spLocks/>
            </p:cNvSpPr>
            <p:nvPr/>
          </p:nvSpPr>
          <p:spPr bwMode="auto">
            <a:xfrm>
              <a:off x="3314700" y="2968626"/>
              <a:ext cx="36512" cy="1917700"/>
            </a:xfrm>
            <a:custGeom>
              <a:avLst/>
              <a:gdLst>
                <a:gd name="T0" fmla="*/ 10 w 21"/>
                <a:gd name="T1" fmla="*/ 1085 h 1085"/>
                <a:gd name="T2" fmla="*/ 0 w 21"/>
                <a:gd name="T3" fmla="*/ 1074 h 1085"/>
                <a:gd name="T4" fmla="*/ 0 w 21"/>
                <a:gd name="T5" fmla="*/ 11 h 1085"/>
                <a:gd name="T6" fmla="*/ 10 w 21"/>
                <a:gd name="T7" fmla="*/ 0 h 1085"/>
                <a:gd name="T8" fmla="*/ 21 w 21"/>
                <a:gd name="T9" fmla="*/ 11 h 1085"/>
                <a:gd name="T10" fmla="*/ 21 w 21"/>
                <a:gd name="T11" fmla="*/ 1074 h 1085"/>
                <a:gd name="T12" fmla="*/ 10 w 21"/>
                <a:gd name="T13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85">
                  <a:moveTo>
                    <a:pt x="10" y="1085"/>
                  </a:moveTo>
                  <a:cubicBezTo>
                    <a:pt x="4" y="1085"/>
                    <a:pt x="0" y="1080"/>
                    <a:pt x="0" y="10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1074"/>
                    <a:pt x="21" y="1074"/>
                    <a:pt x="21" y="1074"/>
                  </a:cubicBezTo>
                  <a:cubicBezTo>
                    <a:pt x="21" y="1080"/>
                    <a:pt x="16" y="1085"/>
                    <a:pt x="10" y="108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2" name="Freeform 3891"/>
            <p:cNvSpPr>
              <a:spLocks/>
            </p:cNvSpPr>
            <p:nvPr/>
          </p:nvSpPr>
          <p:spPr bwMode="auto">
            <a:xfrm>
              <a:off x="2803525" y="4059238"/>
              <a:ext cx="1065212" cy="830263"/>
            </a:xfrm>
            <a:custGeom>
              <a:avLst/>
              <a:gdLst>
                <a:gd name="T0" fmla="*/ 12 w 603"/>
                <a:gd name="T1" fmla="*/ 469 h 470"/>
                <a:gd name="T2" fmla="*/ 6 w 603"/>
                <a:gd name="T3" fmla="*/ 467 h 470"/>
                <a:gd name="T4" fmla="*/ 3 w 603"/>
                <a:gd name="T5" fmla="*/ 452 h 470"/>
                <a:gd name="T6" fmla="*/ 299 w 603"/>
                <a:gd name="T7" fmla="*/ 0 h 470"/>
                <a:gd name="T8" fmla="*/ 600 w 603"/>
                <a:gd name="T9" fmla="*/ 452 h 470"/>
                <a:gd name="T10" fmla="*/ 597 w 603"/>
                <a:gd name="T11" fmla="*/ 467 h 470"/>
                <a:gd name="T12" fmla="*/ 582 w 603"/>
                <a:gd name="T13" fmla="*/ 464 h 470"/>
                <a:gd name="T14" fmla="*/ 299 w 603"/>
                <a:gd name="T15" fmla="*/ 38 h 470"/>
                <a:gd name="T16" fmla="*/ 21 w 603"/>
                <a:gd name="T17" fmla="*/ 464 h 470"/>
                <a:gd name="T18" fmla="*/ 12 w 603"/>
                <a:gd name="T19" fmla="*/ 4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70">
                  <a:moveTo>
                    <a:pt x="12" y="469"/>
                  </a:moveTo>
                  <a:cubicBezTo>
                    <a:pt x="10" y="469"/>
                    <a:pt x="8" y="468"/>
                    <a:pt x="6" y="467"/>
                  </a:cubicBezTo>
                  <a:cubicBezTo>
                    <a:pt x="2" y="464"/>
                    <a:pt x="0" y="457"/>
                    <a:pt x="3" y="452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600" y="452"/>
                    <a:pt x="600" y="452"/>
                    <a:pt x="600" y="452"/>
                  </a:cubicBezTo>
                  <a:cubicBezTo>
                    <a:pt x="603" y="457"/>
                    <a:pt x="602" y="464"/>
                    <a:pt x="597" y="467"/>
                  </a:cubicBezTo>
                  <a:cubicBezTo>
                    <a:pt x="592" y="470"/>
                    <a:pt x="586" y="469"/>
                    <a:pt x="582" y="464"/>
                  </a:cubicBezTo>
                  <a:cubicBezTo>
                    <a:pt x="299" y="38"/>
                    <a:pt x="299" y="38"/>
                    <a:pt x="299" y="38"/>
                  </a:cubicBezTo>
                  <a:cubicBezTo>
                    <a:pt x="21" y="464"/>
                    <a:pt x="21" y="464"/>
                    <a:pt x="21" y="464"/>
                  </a:cubicBezTo>
                  <a:cubicBezTo>
                    <a:pt x="19" y="467"/>
                    <a:pt x="16" y="469"/>
                    <a:pt x="12" y="4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3" name="Rectangle 3892"/>
            <p:cNvSpPr>
              <a:spLocks noChangeArrowheads="1"/>
            </p:cNvSpPr>
            <p:nvPr/>
          </p:nvSpPr>
          <p:spPr bwMode="auto">
            <a:xfrm>
              <a:off x="2352675" y="1163638"/>
              <a:ext cx="1927225" cy="25892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4" name="Rectangle 3893"/>
            <p:cNvSpPr>
              <a:spLocks noChangeArrowheads="1"/>
            </p:cNvSpPr>
            <p:nvPr/>
          </p:nvSpPr>
          <p:spPr bwMode="auto">
            <a:xfrm>
              <a:off x="2306638" y="1058863"/>
              <a:ext cx="2009775" cy="134938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5" name="Rectangle 3894"/>
            <p:cNvSpPr>
              <a:spLocks noChangeArrowheads="1"/>
            </p:cNvSpPr>
            <p:nvPr/>
          </p:nvSpPr>
          <p:spPr bwMode="auto">
            <a:xfrm>
              <a:off x="2306638" y="3730626"/>
              <a:ext cx="2009775" cy="133350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89" name="TextBox 11988"/>
              <p:cNvSpPr txBox="1"/>
              <p:nvPr/>
            </p:nvSpPr>
            <p:spPr>
              <a:xfrm>
                <a:off x="2215821" y="1218672"/>
                <a:ext cx="5795363" cy="77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en-US" sz="40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40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989" name="TextBox 119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21" y="1218672"/>
                <a:ext cx="5795363" cy="777842"/>
              </a:xfrm>
              <a:prstGeom prst="rect">
                <a:avLst/>
              </a:prstGeom>
              <a:blipFill>
                <a:blip r:embed="rId3"/>
                <a:stretch>
                  <a:fillRect t="-5469" b="-38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37931" y="195486"/>
                <a:ext cx="3468193" cy="444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Cho a = - 2 . </a:t>
                </a:r>
                <a:r>
                  <a:rPr lang="en-US" altLang="zh-CN" sz="2000" b="1" dirty="0" err="1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Tính</a:t>
                </a: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AED30B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AED30B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AED30B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và</a:t>
                </a:r>
                <a:r>
                  <a:rPr kumimoji="0" lang="en-US" altLang="zh-CN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zh-CN" sz="20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AED3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itchFamily="34" charset="-122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altLang="zh-CN" sz="20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ED30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itchFamily="34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0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ED30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itchFamily="34" charset="-122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altLang="zh-CN" sz="20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ED30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itchFamily="34" charset="-122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ED30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931" y="195486"/>
                <a:ext cx="3468193" cy="444289"/>
              </a:xfrm>
              <a:prstGeom prst="rect">
                <a:avLst/>
              </a:prstGeom>
              <a:blipFill>
                <a:blip r:embed="rId4"/>
                <a:stretch>
                  <a:fillRect l="-1585" b="-24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519AF7-A40A-42BD-A82A-7A389B640282}"/>
                  </a:ext>
                </a:extLst>
              </p:cNvPr>
              <p:cNvSpPr txBox="1"/>
              <p:nvPr/>
            </p:nvSpPr>
            <p:spPr>
              <a:xfrm>
                <a:off x="2215820" y="2011329"/>
                <a:ext cx="579536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4000" b="1" i="1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sz="4000" b="1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000" b="1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en-US" sz="4000" b="1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altLang="en-US" sz="40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4000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sz="4000" b="1" i="1" dirty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000" b="1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altLang="en-US" sz="4000" b="1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en-US" sz="4000" b="1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en-US" sz="4000" b="1" i="1" dirty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altLang="en-US" sz="40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4000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4000" b="1" i="1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en-US" altLang="en-US" sz="40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40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519AF7-A40A-42BD-A82A-7A389B640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20" y="2011329"/>
                <a:ext cx="5795363" cy="901785"/>
              </a:xfrm>
              <a:prstGeom prst="rect">
                <a:avLst/>
              </a:prstGeom>
              <a:blipFill>
                <a:blip r:embed="rId5"/>
                <a:stretch>
                  <a:fillRect b="-3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3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6666"/>
            </a:gs>
            <a:gs pos="100000">
              <a:srgbClr val="4D4D4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60" name="Group 144">
            <a:extLst>
              <a:ext uri="{FF2B5EF4-FFF2-40B4-BE49-F238E27FC236}">
                <a16:creationId xmlns:a16="http://schemas.microsoft.com/office/drawing/2014/main" id="{084428C8-A7C0-47DC-A54E-EC06A35DA56E}"/>
              </a:ext>
            </a:extLst>
          </p:cNvPr>
          <p:cNvGraphicFramePr>
            <a:graphicFrameLocks noGrp="1"/>
          </p:cNvGraphicFramePr>
          <p:nvPr/>
        </p:nvGraphicFramePr>
        <p:xfrm>
          <a:off x="1413272" y="1845469"/>
          <a:ext cx="6291262" cy="2400300"/>
        </p:xfrm>
        <a:graphic>
          <a:graphicData uri="http://schemas.openxmlformats.org/drawingml/2006/table">
            <a:tbl>
              <a:tblPr/>
              <a:tblGrid>
                <a:gridCol w="1048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0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7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3366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964" name="Text Box 148">
            <a:extLst>
              <a:ext uri="{FF2B5EF4-FFF2-40B4-BE49-F238E27FC236}">
                <a16:creationId xmlns:a16="http://schemas.microsoft.com/office/drawing/2014/main" id="{3EC106C7-15DC-48E9-B86A-A1E024776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973" y="2727723"/>
            <a:ext cx="345281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times new roman" pitchFamily="34" charset="0"/>
              </a:rPr>
              <a:t>4</a:t>
            </a:r>
          </a:p>
        </p:txBody>
      </p:sp>
      <p:sp>
        <p:nvSpPr>
          <p:cNvPr id="34965" name="Text Box 149">
            <a:extLst>
              <a:ext uri="{FF2B5EF4-FFF2-40B4-BE49-F238E27FC236}">
                <a16:creationId xmlns:a16="http://schemas.microsoft.com/office/drawing/2014/main" id="{45D48839-501E-484C-8370-DECB7D84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1" y="2738438"/>
            <a:ext cx="345281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times new roman" pitchFamily="34" charset="0"/>
              </a:rPr>
              <a:t>1</a:t>
            </a:r>
          </a:p>
        </p:txBody>
      </p:sp>
      <p:sp>
        <p:nvSpPr>
          <p:cNvPr id="34966" name="Text Box 150">
            <a:extLst>
              <a:ext uri="{FF2B5EF4-FFF2-40B4-BE49-F238E27FC236}">
                <a16:creationId xmlns:a16="http://schemas.microsoft.com/office/drawing/2014/main" id="{5CB12A08-99A6-41C7-ABAA-C4B4EAB2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619" y="2738438"/>
            <a:ext cx="345281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times new roman" pitchFamily="34" charset="0"/>
              </a:rPr>
              <a:t>0</a:t>
            </a:r>
          </a:p>
        </p:txBody>
      </p:sp>
      <p:sp>
        <p:nvSpPr>
          <p:cNvPr id="34967" name="Text Box 151">
            <a:extLst>
              <a:ext uri="{FF2B5EF4-FFF2-40B4-BE49-F238E27FC236}">
                <a16:creationId xmlns:a16="http://schemas.microsoft.com/office/drawing/2014/main" id="{79C633DC-10DD-474A-AA4D-32BFF9604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17" y="2738438"/>
            <a:ext cx="345281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times new roman" pitchFamily="34" charset="0"/>
              </a:rPr>
              <a:t>4</a:t>
            </a:r>
          </a:p>
        </p:txBody>
      </p:sp>
      <p:sp>
        <p:nvSpPr>
          <p:cNvPr id="34968" name="Text Box 152">
            <a:extLst>
              <a:ext uri="{FF2B5EF4-FFF2-40B4-BE49-F238E27FC236}">
                <a16:creationId xmlns:a16="http://schemas.microsoft.com/office/drawing/2014/main" id="{66AD1876-84EA-43F0-8AFD-E33D43511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248" y="2738438"/>
            <a:ext cx="345281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times new roman" pitchFamily="34" charset="0"/>
              </a:rPr>
              <a:t>9</a:t>
            </a:r>
          </a:p>
        </p:txBody>
      </p:sp>
      <p:sp>
        <p:nvSpPr>
          <p:cNvPr id="34969" name="Text Box 153">
            <a:extLst>
              <a:ext uri="{FF2B5EF4-FFF2-40B4-BE49-F238E27FC236}">
                <a16:creationId xmlns:a16="http://schemas.microsoft.com/office/drawing/2014/main" id="{6FE1444A-1421-495B-A8F1-419DB33A4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404" y="3602832"/>
            <a:ext cx="345281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times new roman" pitchFamily="34" charset="0"/>
              </a:rPr>
              <a:t>2</a:t>
            </a:r>
          </a:p>
        </p:txBody>
      </p:sp>
      <p:sp>
        <p:nvSpPr>
          <p:cNvPr id="34970" name="Text Box 154">
            <a:extLst>
              <a:ext uri="{FF2B5EF4-FFF2-40B4-BE49-F238E27FC236}">
                <a16:creationId xmlns:a16="http://schemas.microsoft.com/office/drawing/2014/main" id="{FFE36FB1-E359-430E-8E65-7AB5BDCCE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1" y="3600451"/>
            <a:ext cx="345281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times new roman" pitchFamily="34" charset="0"/>
              </a:rPr>
              <a:t>1</a:t>
            </a:r>
          </a:p>
        </p:txBody>
      </p:sp>
      <p:sp>
        <p:nvSpPr>
          <p:cNvPr id="34971" name="Text Box 155">
            <a:extLst>
              <a:ext uri="{FF2B5EF4-FFF2-40B4-BE49-F238E27FC236}">
                <a16:creationId xmlns:a16="http://schemas.microsoft.com/office/drawing/2014/main" id="{F78D8D55-A9EE-4271-9867-C82D8172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619" y="3600451"/>
            <a:ext cx="345281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times new roman" pitchFamily="34" charset="0"/>
              </a:rPr>
              <a:t>0</a:t>
            </a:r>
          </a:p>
        </p:txBody>
      </p:sp>
      <p:sp>
        <p:nvSpPr>
          <p:cNvPr id="34972" name="Text Box 156">
            <a:extLst>
              <a:ext uri="{FF2B5EF4-FFF2-40B4-BE49-F238E27FC236}">
                <a16:creationId xmlns:a16="http://schemas.microsoft.com/office/drawing/2014/main" id="{77F96D1D-9E45-40A9-8F26-B392FA6DE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854" y="3600451"/>
            <a:ext cx="345281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times new roman" pitchFamily="34" charset="0"/>
              </a:rPr>
              <a:t>2</a:t>
            </a:r>
          </a:p>
        </p:txBody>
      </p:sp>
      <p:sp>
        <p:nvSpPr>
          <p:cNvPr id="34973" name="Text Box 157">
            <a:extLst>
              <a:ext uri="{FF2B5EF4-FFF2-40B4-BE49-F238E27FC236}">
                <a16:creationId xmlns:a16="http://schemas.microsoft.com/office/drawing/2014/main" id="{CE82774A-A2F1-4B17-8530-0C478CD51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248" y="3600451"/>
            <a:ext cx="345281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times new roman" pitchFamily="34" charset="0"/>
              </a:rPr>
              <a:t>3</a:t>
            </a:r>
          </a:p>
        </p:txBody>
      </p:sp>
      <p:graphicFrame>
        <p:nvGraphicFramePr>
          <p:cNvPr id="34974" name="Object 158">
            <a:extLst>
              <a:ext uri="{FF2B5EF4-FFF2-40B4-BE49-F238E27FC236}">
                <a16:creationId xmlns:a16="http://schemas.microsoft.com/office/drawing/2014/main" id="{5ED658B3-8EF0-45A8-B776-6AA9DB119F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3489722"/>
          <a:ext cx="73104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9850" imgH="247837" progId="Equation.3">
                  <p:embed/>
                </p:oleObj>
              </mc:Choice>
              <mc:Fallback>
                <p:oleObj name="Equation" r:id="rId2" imgW="299850" imgH="247837" progId="Equation.3">
                  <p:embed/>
                  <p:pic>
                    <p:nvPicPr>
                      <p:cNvPr id="34974" name="Object 158">
                        <a:extLst>
                          <a:ext uri="{FF2B5EF4-FFF2-40B4-BE49-F238E27FC236}">
                            <a16:creationId xmlns:a16="http://schemas.microsoft.com/office/drawing/2014/main" id="{5ED658B3-8EF0-45A8-B776-6AA9DB119F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489722"/>
                        <a:ext cx="731044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980" name="Group 164">
            <a:extLst>
              <a:ext uri="{FF2B5EF4-FFF2-40B4-BE49-F238E27FC236}">
                <a16:creationId xmlns:a16="http://schemas.microsoft.com/office/drawing/2014/main" id="{D82FB9A4-1F40-4695-B0ED-64E3741FBF1B}"/>
              </a:ext>
            </a:extLst>
          </p:cNvPr>
          <p:cNvGrpSpPr>
            <a:grpSpLocks/>
          </p:cNvGrpSpPr>
          <p:nvPr/>
        </p:nvGrpSpPr>
        <p:grpSpPr bwMode="auto">
          <a:xfrm>
            <a:off x="1494235" y="108348"/>
            <a:ext cx="7397353" cy="1545431"/>
            <a:chOff x="295" y="91"/>
            <a:chExt cx="6213" cy="1298"/>
          </a:xfrm>
        </p:grpSpPr>
        <p:sp>
          <p:nvSpPr>
            <p:cNvPr id="11308" name="Oval 161">
              <a:extLst>
                <a:ext uri="{FF2B5EF4-FFF2-40B4-BE49-F238E27FC236}">
                  <a16:creationId xmlns:a16="http://schemas.microsoft.com/office/drawing/2014/main" id="{AEAA5A5E-7142-4821-B4E5-33C8FB6D5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91"/>
              <a:ext cx="5080" cy="1298"/>
            </a:xfrm>
            <a:prstGeom prst="ellipse">
              <a:avLst/>
            </a:prstGeom>
            <a:gradFill rotWithShape="1">
              <a:gsLst>
                <a:gs pos="0">
                  <a:srgbClr val="006666"/>
                </a:gs>
                <a:gs pos="100000">
                  <a:srgbClr val="1C1C1C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4978" name="Text Box 162">
              <a:extLst>
                <a:ext uri="{FF2B5EF4-FFF2-40B4-BE49-F238E27FC236}">
                  <a16:creationId xmlns:a16="http://schemas.microsoft.com/office/drawing/2014/main" id="{5016151B-6109-4201-B46F-DC0C5A224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436"/>
              <a:ext cx="5760" cy="6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times new roman" pitchFamily="34" charset="0"/>
                </a:rPr>
                <a:t>      </a:t>
              </a:r>
              <a:r>
                <a:rPr lang="en-US" altLang="en-US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Điền</a:t>
              </a:r>
              <a:r>
                <a:rPr lang="en-US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số</a:t>
              </a:r>
              <a:r>
                <a:rPr lang="en-US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thích</a:t>
              </a:r>
              <a:r>
                <a:rPr lang="en-US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hợp</a:t>
              </a:r>
              <a:r>
                <a:rPr lang="en-US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vào</a:t>
              </a:r>
              <a:r>
                <a:rPr lang="en-US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ô </a:t>
              </a:r>
              <a:r>
                <a:rPr lang="en-US" altLang="en-US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trống</a:t>
              </a:r>
              <a:r>
                <a:rPr lang="en-US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               </a:t>
              </a:r>
              <a:r>
                <a:rPr lang="en-US" altLang="en-US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trong</a:t>
              </a:r>
              <a:r>
                <a:rPr lang="en-US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bảng</a:t>
              </a:r>
              <a:r>
                <a:rPr lang="en-US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sau</a:t>
              </a:r>
              <a:r>
                <a:rPr lang="en-US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:</a:t>
              </a:r>
            </a:p>
          </p:txBody>
        </p:sp>
        <p:sp>
          <p:nvSpPr>
            <p:cNvPr id="34979" name="Rectangle 163">
              <a:extLst>
                <a:ext uri="{FF2B5EF4-FFF2-40B4-BE49-F238E27FC236}">
                  <a16:creationId xmlns:a16="http://schemas.microsoft.com/office/drawing/2014/main" id="{F8A13AB7-4A1D-4F38-9F5C-54ACFAC75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482"/>
              <a:ext cx="363" cy="350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?3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64" grpId="0"/>
      <p:bldP spid="34965" grpId="0"/>
      <p:bldP spid="34966" grpId="0"/>
      <p:bldP spid="34967" grpId="0"/>
      <p:bldP spid="34968" grpId="0"/>
      <p:bldP spid="34969" grpId="0"/>
      <p:bldP spid="34970" grpId="0"/>
      <p:bldP spid="34971" grpId="0"/>
      <p:bldP spid="34972" grpId="0"/>
      <p:bldP spid="349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7" name="组合 11986"/>
          <p:cNvGrpSpPr/>
          <p:nvPr/>
        </p:nvGrpSpPr>
        <p:grpSpPr>
          <a:xfrm>
            <a:off x="64851" y="1563638"/>
            <a:ext cx="1777999" cy="3370262"/>
            <a:chOff x="388938" y="1597026"/>
            <a:chExt cx="1777999" cy="3370262"/>
          </a:xfrm>
        </p:grpSpPr>
        <p:sp>
          <p:nvSpPr>
            <p:cNvPr id="11959" name="Freeform 3868"/>
            <p:cNvSpPr>
              <a:spLocks/>
            </p:cNvSpPr>
            <p:nvPr/>
          </p:nvSpPr>
          <p:spPr bwMode="auto">
            <a:xfrm>
              <a:off x="679450" y="3529013"/>
              <a:ext cx="788987" cy="1263650"/>
            </a:xfrm>
            <a:custGeom>
              <a:avLst/>
              <a:gdLst>
                <a:gd name="T0" fmla="*/ 3 w 446"/>
                <a:gd name="T1" fmla="*/ 9 h 715"/>
                <a:gd name="T2" fmla="*/ 9 w 446"/>
                <a:gd name="T3" fmla="*/ 354 h 715"/>
                <a:gd name="T4" fmla="*/ 14 w 446"/>
                <a:gd name="T5" fmla="*/ 547 h 715"/>
                <a:gd name="T6" fmla="*/ 15 w 446"/>
                <a:gd name="T7" fmla="*/ 712 h 715"/>
                <a:gd name="T8" fmla="*/ 97 w 446"/>
                <a:gd name="T9" fmla="*/ 713 h 715"/>
                <a:gd name="T10" fmla="*/ 106 w 446"/>
                <a:gd name="T11" fmla="*/ 641 h 715"/>
                <a:gd name="T12" fmla="*/ 122 w 446"/>
                <a:gd name="T13" fmla="*/ 442 h 715"/>
                <a:gd name="T14" fmla="*/ 128 w 446"/>
                <a:gd name="T15" fmla="*/ 320 h 715"/>
                <a:gd name="T16" fmla="*/ 152 w 446"/>
                <a:gd name="T17" fmla="*/ 226 h 715"/>
                <a:gd name="T18" fmla="*/ 271 w 446"/>
                <a:gd name="T19" fmla="*/ 223 h 715"/>
                <a:gd name="T20" fmla="*/ 297 w 446"/>
                <a:gd name="T21" fmla="*/ 321 h 715"/>
                <a:gd name="T22" fmla="*/ 311 w 446"/>
                <a:gd name="T23" fmla="*/ 487 h 715"/>
                <a:gd name="T24" fmla="*/ 326 w 446"/>
                <a:gd name="T25" fmla="*/ 709 h 715"/>
                <a:gd name="T26" fmla="*/ 409 w 446"/>
                <a:gd name="T27" fmla="*/ 709 h 715"/>
                <a:gd name="T28" fmla="*/ 416 w 446"/>
                <a:gd name="T29" fmla="*/ 533 h 715"/>
                <a:gd name="T30" fmla="*/ 433 w 446"/>
                <a:gd name="T31" fmla="*/ 293 h 715"/>
                <a:gd name="T32" fmla="*/ 444 w 446"/>
                <a:gd name="T33" fmla="*/ 126 h 715"/>
                <a:gd name="T34" fmla="*/ 444 w 446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6" h="715">
                  <a:moveTo>
                    <a:pt x="3" y="9"/>
                  </a:moveTo>
                  <a:cubicBezTo>
                    <a:pt x="0" y="146"/>
                    <a:pt x="6" y="240"/>
                    <a:pt x="9" y="354"/>
                  </a:cubicBezTo>
                  <a:cubicBezTo>
                    <a:pt x="12" y="420"/>
                    <a:pt x="14" y="466"/>
                    <a:pt x="14" y="547"/>
                  </a:cubicBezTo>
                  <a:cubicBezTo>
                    <a:pt x="14" y="622"/>
                    <a:pt x="14" y="666"/>
                    <a:pt x="15" y="712"/>
                  </a:cubicBezTo>
                  <a:cubicBezTo>
                    <a:pt x="33" y="712"/>
                    <a:pt x="97" y="713"/>
                    <a:pt x="97" y="713"/>
                  </a:cubicBezTo>
                  <a:cubicBezTo>
                    <a:pt x="97" y="713"/>
                    <a:pt x="103" y="666"/>
                    <a:pt x="106" y="641"/>
                  </a:cubicBezTo>
                  <a:cubicBezTo>
                    <a:pt x="109" y="566"/>
                    <a:pt x="113" y="517"/>
                    <a:pt x="122" y="442"/>
                  </a:cubicBezTo>
                  <a:cubicBezTo>
                    <a:pt x="125" y="408"/>
                    <a:pt x="128" y="354"/>
                    <a:pt x="128" y="320"/>
                  </a:cubicBezTo>
                  <a:cubicBezTo>
                    <a:pt x="128" y="291"/>
                    <a:pt x="138" y="227"/>
                    <a:pt x="152" y="226"/>
                  </a:cubicBezTo>
                  <a:cubicBezTo>
                    <a:pt x="203" y="221"/>
                    <a:pt x="221" y="218"/>
                    <a:pt x="271" y="223"/>
                  </a:cubicBezTo>
                  <a:cubicBezTo>
                    <a:pt x="288" y="224"/>
                    <a:pt x="293" y="285"/>
                    <a:pt x="297" y="321"/>
                  </a:cubicBezTo>
                  <a:cubicBezTo>
                    <a:pt x="304" y="375"/>
                    <a:pt x="308" y="422"/>
                    <a:pt x="311" y="487"/>
                  </a:cubicBezTo>
                  <a:cubicBezTo>
                    <a:pt x="315" y="564"/>
                    <a:pt x="328" y="616"/>
                    <a:pt x="326" y="709"/>
                  </a:cubicBezTo>
                  <a:cubicBezTo>
                    <a:pt x="357" y="715"/>
                    <a:pt x="375" y="712"/>
                    <a:pt x="409" y="709"/>
                  </a:cubicBezTo>
                  <a:cubicBezTo>
                    <a:pt x="409" y="595"/>
                    <a:pt x="411" y="592"/>
                    <a:pt x="416" y="533"/>
                  </a:cubicBezTo>
                  <a:cubicBezTo>
                    <a:pt x="420" y="466"/>
                    <a:pt x="423" y="395"/>
                    <a:pt x="433" y="293"/>
                  </a:cubicBezTo>
                  <a:cubicBezTo>
                    <a:pt x="439" y="230"/>
                    <a:pt x="446" y="186"/>
                    <a:pt x="444" y="126"/>
                  </a:cubicBezTo>
                  <a:cubicBezTo>
                    <a:pt x="442" y="77"/>
                    <a:pt x="445" y="63"/>
                    <a:pt x="444" y="0"/>
                  </a:cubicBezTo>
                </a:path>
              </a:pathLst>
            </a:custGeom>
            <a:solidFill>
              <a:srgbClr val="22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0" name="Freeform 3869"/>
            <p:cNvSpPr>
              <a:spLocks/>
            </p:cNvSpPr>
            <p:nvPr/>
          </p:nvSpPr>
          <p:spPr bwMode="auto">
            <a:xfrm>
              <a:off x="573088" y="4783138"/>
              <a:ext cx="288925" cy="184150"/>
            </a:xfrm>
            <a:custGeom>
              <a:avLst/>
              <a:gdLst>
                <a:gd name="T0" fmla="*/ 74 w 163"/>
                <a:gd name="T1" fmla="*/ 0 h 104"/>
                <a:gd name="T2" fmla="*/ 3 w 163"/>
                <a:gd name="T3" fmla="*/ 70 h 104"/>
                <a:gd name="T4" fmla="*/ 102 w 163"/>
                <a:gd name="T5" fmla="*/ 70 h 104"/>
                <a:gd name="T6" fmla="*/ 102 w 163"/>
                <a:gd name="T7" fmla="*/ 76 h 104"/>
                <a:gd name="T8" fmla="*/ 160 w 163"/>
                <a:gd name="T9" fmla="*/ 68 h 104"/>
                <a:gd name="T10" fmla="*/ 157 w 163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04">
                  <a:moveTo>
                    <a:pt x="74" y="0"/>
                  </a:moveTo>
                  <a:cubicBezTo>
                    <a:pt x="55" y="18"/>
                    <a:pt x="0" y="55"/>
                    <a:pt x="3" y="70"/>
                  </a:cubicBezTo>
                  <a:cubicBezTo>
                    <a:pt x="10" y="104"/>
                    <a:pt x="82" y="83"/>
                    <a:pt x="102" y="70"/>
                  </a:cubicBezTo>
                  <a:cubicBezTo>
                    <a:pt x="102" y="73"/>
                    <a:pt x="102" y="73"/>
                    <a:pt x="102" y="76"/>
                  </a:cubicBezTo>
                  <a:cubicBezTo>
                    <a:pt x="132" y="73"/>
                    <a:pt x="143" y="73"/>
                    <a:pt x="160" y="68"/>
                  </a:cubicBezTo>
                  <a:cubicBezTo>
                    <a:pt x="163" y="50"/>
                    <a:pt x="163" y="13"/>
                    <a:pt x="15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1" name="Freeform 3870"/>
            <p:cNvSpPr>
              <a:spLocks/>
            </p:cNvSpPr>
            <p:nvPr/>
          </p:nvSpPr>
          <p:spPr bwMode="auto">
            <a:xfrm>
              <a:off x="1244600" y="4776788"/>
              <a:ext cx="290512" cy="182563"/>
            </a:xfrm>
            <a:custGeom>
              <a:avLst/>
              <a:gdLst>
                <a:gd name="T0" fmla="*/ 90 w 164"/>
                <a:gd name="T1" fmla="*/ 0 h 104"/>
                <a:gd name="T2" fmla="*/ 161 w 164"/>
                <a:gd name="T3" fmla="*/ 70 h 104"/>
                <a:gd name="T4" fmla="*/ 62 w 164"/>
                <a:gd name="T5" fmla="*/ 70 h 104"/>
                <a:gd name="T6" fmla="*/ 62 w 164"/>
                <a:gd name="T7" fmla="*/ 76 h 104"/>
                <a:gd name="T8" fmla="*/ 4 w 164"/>
                <a:gd name="T9" fmla="*/ 68 h 104"/>
                <a:gd name="T10" fmla="*/ 7 w 164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04">
                  <a:moveTo>
                    <a:pt x="90" y="0"/>
                  </a:moveTo>
                  <a:cubicBezTo>
                    <a:pt x="109" y="18"/>
                    <a:pt x="164" y="55"/>
                    <a:pt x="161" y="70"/>
                  </a:cubicBezTo>
                  <a:cubicBezTo>
                    <a:pt x="153" y="104"/>
                    <a:pt x="82" y="83"/>
                    <a:pt x="62" y="70"/>
                  </a:cubicBezTo>
                  <a:cubicBezTo>
                    <a:pt x="62" y="73"/>
                    <a:pt x="62" y="73"/>
                    <a:pt x="62" y="76"/>
                  </a:cubicBezTo>
                  <a:cubicBezTo>
                    <a:pt x="32" y="73"/>
                    <a:pt x="21" y="73"/>
                    <a:pt x="4" y="68"/>
                  </a:cubicBezTo>
                  <a:cubicBezTo>
                    <a:pt x="0" y="50"/>
                    <a:pt x="0" y="13"/>
                    <a:pt x="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2" name="Freeform 3871"/>
            <p:cNvSpPr>
              <a:spLocks/>
            </p:cNvSpPr>
            <p:nvPr/>
          </p:nvSpPr>
          <p:spPr bwMode="auto">
            <a:xfrm>
              <a:off x="685800" y="3589338"/>
              <a:ext cx="115887" cy="150813"/>
            </a:xfrm>
            <a:custGeom>
              <a:avLst/>
              <a:gdLst>
                <a:gd name="T0" fmla="*/ 63 w 66"/>
                <a:gd name="T1" fmla="*/ 0 h 86"/>
                <a:gd name="T2" fmla="*/ 64 w 66"/>
                <a:gd name="T3" fmla="*/ 5 h 86"/>
                <a:gd name="T4" fmla="*/ 66 w 66"/>
                <a:gd name="T5" fmla="*/ 19 h 86"/>
                <a:gd name="T6" fmla="*/ 65 w 66"/>
                <a:gd name="T7" fmla="*/ 28 h 86"/>
                <a:gd name="T8" fmla="*/ 63 w 66"/>
                <a:gd name="T9" fmla="*/ 38 h 86"/>
                <a:gd name="T10" fmla="*/ 60 w 66"/>
                <a:gd name="T11" fmla="*/ 49 h 86"/>
                <a:gd name="T12" fmla="*/ 54 w 66"/>
                <a:gd name="T13" fmla="*/ 60 h 86"/>
                <a:gd name="T14" fmla="*/ 47 w 66"/>
                <a:gd name="T15" fmla="*/ 69 h 86"/>
                <a:gd name="T16" fmla="*/ 37 w 66"/>
                <a:gd name="T17" fmla="*/ 76 h 86"/>
                <a:gd name="T18" fmla="*/ 28 w 66"/>
                <a:gd name="T19" fmla="*/ 82 h 86"/>
                <a:gd name="T20" fmla="*/ 19 w 66"/>
                <a:gd name="T21" fmla="*/ 85 h 86"/>
                <a:gd name="T22" fmla="*/ 11 w 66"/>
                <a:gd name="T23" fmla="*/ 86 h 86"/>
                <a:gd name="T24" fmla="*/ 5 w 66"/>
                <a:gd name="T25" fmla="*/ 86 h 86"/>
                <a:gd name="T26" fmla="*/ 0 w 66"/>
                <a:gd name="T27" fmla="*/ 86 h 86"/>
                <a:gd name="T28" fmla="*/ 0 w 66"/>
                <a:gd name="T29" fmla="*/ 85 h 86"/>
                <a:gd name="T30" fmla="*/ 4 w 66"/>
                <a:gd name="T31" fmla="*/ 84 h 86"/>
                <a:gd name="T32" fmla="*/ 10 w 66"/>
                <a:gd name="T33" fmla="*/ 82 h 86"/>
                <a:gd name="T34" fmla="*/ 17 w 66"/>
                <a:gd name="T35" fmla="*/ 80 h 86"/>
                <a:gd name="T36" fmla="*/ 25 w 66"/>
                <a:gd name="T37" fmla="*/ 76 h 86"/>
                <a:gd name="T38" fmla="*/ 33 w 66"/>
                <a:gd name="T39" fmla="*/ 71 h 86"/>
                <a:gd name="T40" fmla="*/ 41 w 66"/>
                <a:gd name="T41" fmla="*/ 64 h 86"/>
                <a:gd name="T42" fmla="*/ 48 w 66"/>
                <a:gd name="T43" fmla="*/ 55 h 86"/>
                <a:gd name="T44" fmla="*/ 61 w 66"/>
                <a:gd name="T45" fmla="*/ 18 h 86"/>
                <a:gd name="T46" fmla="*/ 62 w 66"/>
                <a:gd name="T47" fmla="*/ 0 h 86"/>
                <a:gd name="T48" fmla="*/ 63 w 66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86">
                  <a:moveTo>
                    <a:pt x="63" y="0"/>
                  </a:moveTo>
                  <a:cubicBezTo>
                    <a:pt x="63" y="0"/>
                    <a:pt x="63" y="2"/>
                    <a:pt x="64" y="5"/>
                  </a:cubicBezTo>
                  <a:cubicBezTo>
                    <a:pt x="65" y="8"/>
                    <a:pt x="66" y="13"/>
                    <a:pt x="66" y="19"/>
                  </a:cubicBezTo>
                  <a:cubicBezTo>
                    <a:pt x="66" y="21"/>
                    <a:pt x="66" y="25"/>
                    <a:pt x="65" y="28"/>
                  </a:cubicBezTo>
                  <a:cubicBezTo>
                    <a:pt x="65" y="31"/>
                    <a:pt x="64" y="35"/>
                    <a:pt x="63" y="38"/>
                  </a:cubicBezTo>
                  <a:cubicBezTo>
                    <a:pt x="63" y="42"/>
                    <a:pt x="61" y="46"/>
                    <a:pt x="60" y="49"/>
                  </a:cubicBezTo>
                  <a:cubicBezTo>
                    <a:pt x="58" y="53"/>
                    <a:pt x="56" y="56"/>
                    <a:pt x="54" y="60"/>
                  </a:cubicBezTo>
                  <a:cubicBezTo>
                    <a:pt x="52" y="63"/>
                    <a:pt x="49" y="66"/>
                    <a:pt x="47" y="69"/>
                  </a:cubicBezTo>
                  <a:cubicBezTo>
                    <a:pt x="44" y="72"/>
                    <a:pt x="41" y="74"/>
                    <a:pt x="37" y="76"/>
                  </a:cubicBezTo>
                  <a:cubicBezTo>
                    <a:pt x="34" y="79"/>
                    <a:pt x="31" y="80"/>
                    <a:pt x="28" y="82"/>
                  </a:cubicBezTo>
                  <a:cubicBezTo>
                    <a:pt x="25" y="83"/>
                    <a:pt x="22" y="84"/>
                    <a:pt x="19" y="85"/>
                  </a:cubicBezTo>
                  <a:cubicBezTo>
                    <a:pt x="16" y="85"/>
                    <a:pt x="13" y="86"/>
                    <a:pt x="11" y="86"/>
                  </a:cubicBezTo>
                  <a:cubicBezTo>
                    <a:pt x="9" y="86"/>
                    <a:pt x="7" y="86"/>
                    <a:pt x="5" y="86"/>
                  </a:cubicBezTo>
                  <a:cubicBezTo>
                    <a:pt x="2" y="86"/>
                    <a:pt x="0" y="86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" y="84"/>
                    <a:pt x="4" y="84"/>
                  </a:cubicBezTo>
                  <a:cubicBezTo>
                    <a:pt x="6" y="84"/>
                    <a:pt x="8" y="83"/>
                    <a:pt x="10" y="82"/>
                  </a:cubicBezTo>
                  <a:cubicBezTo>
                    <a:pt x="12" y="82"/>
                    <a:pt x="15" y="81"/>
                    <a:pt x="17" y="80"/>
                  </a:cubicBezTo>
                  <a:cubicBezTo>
                    <a:pt x="20" y="79"/>
                    <a:pt x="22" y="78"/>
                    <a:pt x="25" y="76"/>
                  </a:cubicBezTo>
                  <a:cubicBezTo>
                    <a:pt x="28" y="75"/>
                    <a:pt x="31" y="73"/>
                    <a:pt x="33" y="71"/>
                  </a:cubicBezTo>
                  <a:cubicBezTo>
                    <a:pt x="36" y="69"/>
                    <a:pt x="38" y="66"/>
                    <a:pt x="41" y="64"/>
                  </a:cubicBezTo>
                  <a:cubicBezTo>
                    <a:pt x="43" y="61"/>
                    <a:pt x="46" y="58"/>
                    <a:pt x="48" y="55"/>
                  </a:cubicBezTo>
                  <a:cubicBezTo>
                    <a:pt x="56" y="43"/>
                    <a:pt x="59" y="29"/>
                    <a:pt x="61" y="18"/>
                  </a:cubicBezTo>
                  <a:cubicBezTo>
                    <a:pt x="62" y="7"/>
                    <a:pt x="62" y="0"/>
                    <a:pt x="62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3" name="Freeform 3872"/>
            <p:cNvSpPr>
              <a:spLocks/>
            </p:cNvSpPr>
            <p:nvPr/>
          </p:nvSpPr>
          <p:spPr bwMode="auto">
            <a:xfrm>
              <a:off x="1349375" y="3589338"/>
              <a:ext cx="111125" cy="150813"/>
            </a:xfrm>
            <a:custGeom>
              <a:avLst/>
              <a:gdLst>
                <a:gd name="T0" fmla="*/ 1 w 63"/>
                <a:gd name="T1" fmla="*/ 0 h 86"/>
                <a:gd name="T2" fmla="*/ 2 w 63"/>
                <a:gd name="T3" fmla="*/ 5 h 86"/>
                <a:gd name="T4" fmla="*/ 6 w 63"/>
                <a:gd name="T5" fmla="*/ 17 h 86"/>
                <a:gd name="T6" fmla="*/ 8 w 63"/>
                <a:gd name="T7" fmla="*/ 26 h 86"/>
                <a:gd name="T8" fmla="*/ 12 w 63"/>
                <a:gd name="T9" fmla="*/ 34 h 86"/>
                <a:gd name="T10" fmla="*/ 16 w 63"/>
                <a:gd name="T11" fmla="*/ 43 h 86"/>
                <a:gd name="T12" fmla="*/ 21 w 63"/>
                <a:gd name="T13" fmla="*/ 52 h 86"/>
                <a:gd name="T14" fmla="*/ 27 w 63"/>
                <a:gd name="T15" fmla="*/ 60 h 86"/>
                <a:gd name="T16" fmla="*/ 33 w 63"/>
                <a:gd name="T17" fmla="*/ 66 h 86"/>
                <a:gd name="T18" fmla="*/ 40 w 63"/>
                <a:gd name="T19" fmla="*/ 72 h 86"/>
                <a:gd name="T20" fmla="*/ 47 w 63"/>
                <a:gd name="T21" fmla="*/ 77 h 86"/>
                <a:gd name="T22" fmla="*/ 54 w 63"/>
                <a:gd name="T23" fmla="*/ 80 h 86"/>
                <a:gd name="T24" fmla="*/ 59 w 63"/>
                <a:gd name="T25" fmla="*/ 83 h 86"/>
                <a:gd name="T26" fmla="*/ 63 w 63"/>
                <a:gd name="T27" fmla="*/ 85 h 86"/>
                <a:gd name="T28" fmla="*/ 63 w 63"/>
                <a:gd name="T29" fmla="*/ 86 h 86"/>
                <a:gd name="T30" fmla="*/ 58 w 63"/>
                <a:gd name="T31" fmla="*/ 85 h 86"/>
                <a:gd name="T32" fmla="*/ 53 w 63"/>
                <a:gd name="T33" fmla="*/ 83 h 86"/>
                <a:gd name="T34" fmla="*/ 46 w 63"/>
                <a:gd name="T35" fmla="*/ 81 h 86"/>
                <a:gd name="T36" fmla="*/ 37 w 63"/>
                <a:gd name="T37" fmla="*/ 77 h 86"/>
                <a:gd name="T38" fmla="*/ 29 w 63"/>
                <a:gd name="T39" fmla="*/ 72 h 86"/>
                <a:gd name="T40" fmla="*/ 21 w 63"/>
                <a:gd name="T41" fmla="*/ 65 h 86"/>
                <a:gd name="T42" fmla="*/ 14 w 63"/>
                <a:gd name="T43" fmla="*/ 56 h 86"/>
                <a:gd name="T44" fmla="*/ 1 w 63"/>
                <a:gd name="T45" fmla="*/ 18 h 86"/>
                <a:gd name="T46" fmla="*/ 0 w 63"/>
                <a:gd name="T47" fmla="*/ 0 h 86"/>
                <a:gd name="T48" fmla="*/ 1 w 63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86">
                  <a:moveTo>
                    <a:pt x="1" y="0"/>
                  </a:moveTo>
                  <a:cubicBezTo>
                    <a:pt x="1" y="0"/>
                    <a:pt x="2" y="2"/>
                    <a:pt x="2" y="5"/>
                  </a:cubicBezTo>
                  <a:cubicBezTo>
                    <a:pt x="3" y="8"/>
                    <a:pt x="4" y="12"/>
                    <a:pt x="6" y="17"/>
                  </a:cubicBezTo>
                  <a:cubicBezTo>
                    <a:pt x="7" y="20"/>
                    <a:pt x="8" y="23"/>
                    <a:pt x="8" y="26"/>
                  </a:cubicBezTo>
                  <a:cubicBezTo>
                    <a:pt x="9" y="28"/>
                    <a:pt x="11" y="31"/>
                    <a:pt x="12" y="34"/>
                  </a:cubicBezTo>
                  <a:cubicBezTo>
                    <a:pt x="13" y="37"/>
                    <a:pt x="14" y="40"/>
                    <a:pt x="16" y="43"/>
                  </a:cubicBezTo>
                  <a:cubicBezTo>
                    <a:pt x="17" y="46"/>
                    <a:pt x="19" y="49"/>
                    <a:pt x="21" y="52"/>
                  </a:cubicBezTo>
                  <a:cubicBezTo>
                    <a:pt x="23" y="55"/>
                    <a:pt x="25" y="57"/>
                    <a:pt x="27" y="60"/>
                  </a:cubicBezTo>
                  <a:cubicBezTo>
                    <a:pt x="29" y="62"/>
                    <a:pt x="31" y="64"/>
                    <a:pt x="33" y="66"/>
                  </a:cubicBezTo>
                  <a:cubicBezTo>
                    <a:pt x="36" y="68"/>
                    <a:pt x="38" y="70"/>
                    <a:pt x="40" y="72"/>
                  </a:cubicBezTo>
                  <a:cubicBezTo>
                    <a:pt x="43" y="74"/>
                    <a:pt x="45" y="75"/>
                    <a:pt x="47" y="77"/>
                  </a:cubicBezTo>
                  <a:cubicBezTo>
                    <a:pt x="50" y="78"/>
                    <a:pt x="52" y="79"/>
                    <a:pt x="54" y="80"/>
                  </a:cubicBezTo>
                  <a:cubicBezTo>
                    <a:pt x="56" y="81"/>
                    <a:pt x="57" y="82"/>
                    <a:pt x="59" y="83"/>
                  </a:cubicBezTo>
                  <a:cubicBezTo>
                    <a:pt x="62" y="84"/>
                    <a:pt x="63" y="85"/>
                    <a:pt x="63" y="85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2" y="85"/>
                    <a:pt x="58" y="85"/>
                  </a:cubicBezTo>
                  <a:cubicBezTo>
                    <a:pt x="57" y="84"/>
                    <a:pt x="55" y="84"/>
                    <a:pt x="53" y="83"/>
                  </a:cubicBezTo>
                  <a:cubicBezTo>
                    <a:pt x="51" y="83"/>
                    <a:pt x="48" y="82"/>
                    <a:pt x="46" y="81"/>
                  </a:cubicBezTo>
                  <a:cubicBezTo>
                    <a:pt x="43" y="80"/>
                    <a:pt x="40" y="79"/>
                    <a:pt x="37" y="77"/>
                  </a:cubicBezTo>
                  <a:cubicBezTo>
                    <a:pt x="35" y="76"/>
                    <a:pt x="32" y="74"/>
                    <a:pt x="29" y="72"/>
                  </a:cubicBezTo>
                  <a:cubicBezTo>
                    <a:pt x="26" y="70"/>
                    <a:pt x="24" y="67"/>
                    <a:pt x="21" y="65"/>
                  </a:cubicBezTo>
                  <a:cubicBezTo>
                    <a:pt x="19" y="62"/>
                    <a:pt x="16" y="59"/>
                    <a:pt x="14" y="56"/>
                  </a:cubicBezTo>
                  <a:cubicBezTo>
                    <a:pt x="6" y="44"/>
                    <a:pt x="2" y="29"/>
                    <a:pt x="1" y="18"/>
                  </a:cubicBezTo>
                  <a:cubicBezTo>
                    <a:pt x="0" y="7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4" name="Freeform 3873"/>
            <p:cNvSpPr>
              <a:spLocks/>
            </p:cNvSpPr>
            <p:nvPr/>
          </p:nvSpPr>
          <p:spPr bwMode="auto">
            <a:xfrm>
              <a:off x="2000250" y="2273301"/>
              <a:ext cx="166687" cy="266700"/>
            </a:xfrm>
            <a:custGeom>
              <a:avLst/>
              <a:gdLst>
                <a:gd name="T0" fmla="*/ 2 w 95"/>
                <a:gd name="T1" fmla="*/ 117 h 151"/>
                <a:gd name="T2" fmla="*/ 20 w 95"/>
                <a:gd name="T3" fmla="*/ 20 h 151"/>
                <a:gd name="T4" fmla="*/ 36 w 95"/>
                <a:gd name="T5" fmla="*/ 39 h 151"/>
                <a:gd name="T6" fmla="*/ 30 w 95"/>
                <a:gd name="T7" fmla="*/ 81 h 151"/>
                <a:gd name="T8" fmla="*/ 51 w 95"/>
                <a:gd name="T9" fmla="*/ 80 h 151"/>
                <a:gd name="T10" fmla="*/ 66 w 95"/>
                <a:gd name="T11" fmla="*/ 84 h 151"/>
                <a:gd name="T12" fmla="*/ 67 w 95"/>
                <a:gd name="T13" fmla="*/ 142 h 151"/>
                <a:gd name="T14" fmla="*/ 0 w 95"/>
                <a:gd name="T15" fmla="*/ 141 h 151"/>
                <a:gd name="T16" fmla="*/ 2 w 95"/>
                <a:gd name="T17" fmla="*/ 1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51">
                  <a:moveTo>
                    <a:pt x="2" y="117"/>
                  </a:moveTo>
                  <a:cubicBezTo>
                    <a:pt x="2" y="98"/>
                    <a:pt x="10" y="43"/>
                    <a:pt x="20" y="20"/>
                  </a:cubicBezTo>
                  <a:cubicBezTo>
                    <a:pt x="29" y="0"/>
                    <a:pt x="41" y="10"/>
                    <a:pt x="36" y="39"/>
                  </a:cubicBezTo>
                  <a:cubicBezTo>
                    <a:pt x="34" y="53"/>
                    <a:pt x="33" y="62"/>
                    <a:pt x="30" y="81"/>
                  </a:cubicBezTo>
                  <a:cubicBezTo>
                    <a:pt x="36" y="72"/>
                    <a:pt x="46" y="68"/>
                    <a:pt x="51" y="80"/>
                  </a:cubicBezTo>
                  <a:cubicBezTo>
                    <a:pt x="57" y="76"/>
                    <a:pt x="63" y="75"/>
                    <a:pt x="66" y="84"/>
                  </a:cubicBezTo>
                  <a:cubicBezTo>
                    <a:pt x="95" y="66"/>
                    <a:pt x="79" y="133"/>
                    <a:pt x="67" y="142"/>
                  </a:cubicBezTo>
                  <a:cubicBezTo>
                    <a:pt x="57" y="151"/>
                    <a:pt x="0" y="141"/>
                    <a:pt x="0" y="141"/>
                  </a:cubicBezTo>
                  <a:cubicBezTo>
                    <a:pt x="2" y="119"/>
                    <a:pt x="2" y="119"/>
                    <a:pt x="2" y="119"/>
                  </a:cubicBezTo>
                </a:path>
              </a:pathLst>
            </a:custGeom>
            <a:solidFill>
              <a:srgbClr val="F1D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5" name="Freeform 3874"/>
            <p:cNvSpPr>
              <a:spLocks/>
            </p:cNvSpPr>
            <p:nvPr/>
          </p:nvSpPr>
          <p:spPr bwMode="auto">
            <a:xfrm>
              <a:off x="388938" y="2500313"/>
              <a:ext cx="1735137" cy="1192213"/>
            </a:xfrm>
            <a:custGeom>
              <a:avLst/>
              <a:gdLst>
                <a:gd name="T0" fmla="*/ 455 w 982"/>
                <a:gd name="T1" fmla="*/ 45 h 675"/>
                <a:gd name="T2" fmla="*/ 590 w 982"/>
                <a:gd name="T3" fmla="*/ 68 h 675"/>
                <a:gd name="T4" fmla="*/ 781 w 982"/>
                <a:gd name="T5" fmla="*/ 165 h 675"/>
                <a:gd name="T6" fmla="*/ 913 w 982"/>
                <a:gd name="T7" fmla="*/ 0 h 675"/>
                <a:gd name="T8" fmla="*/ 982 w 982"/>
                <a:gd name="T9" fmla="*/ 13 h 675"/>
                <a:gd name="T10" fmla="*/ 954 w 982"/>
                <a:gd name="T11" fmla="*/ 128 h 675"/>
                <a:gd name="T12" fmla="*/ 869 w 982"/>
                <a:gd name="T13" fmla="*/ 242 h 675"/>
                <a:gd name="T14" fmla="*/ 601 w 982"/>
                <a:gd name="T15" fmla="*/ 182 h 675"/>
                <a:gd name="T16" fmla="*/ 610 w 982"/>
                <a:gd name="T17" fmla="*/ 581 h 675"/>
                <a:gd name="T18" fmla="*/ 610 w 982"/>
                <a:gd name="T19" fmla="*/ 583 h 675"/>
                <a:gd name="T20" fmla="*/ 166 w 982"/>
                <a:gd name="T21" fmla="*/ 596 h 675"/>
                <a:gd name="T22" fmla="*/ 149 w 982"/>
                <a:gd name="T23" fmla="*/ 277 h 675"/>
                <a:gd name="T24" fmla="*/ 146 w 982"/>
                <a:gd name="T25" fmla="*/ 219 h 675"/>
                <a:gd name="T26" fmla="*/ 184 w 982"/>
                <a:gd name="T27" fmla="*/ 619 h 675"/>
                <a:gd name="T28" fmla="*/ 145 w 982"/>
                <a:gd name="T29" fmla="*/ 675 h 675"/>
                <a:gd name="T30" fmla="*/ 6 w 982"/>
                <a:gd name="T31" fmla="*/ 408 h 675"/>
                <a:gd name="T32" fmla="*/ 93 w 982"/>
                <a:gd name="T33" fmla="*/ 123 h 675"/>
                <a:gd name="T34" fmla="*/ 267 w 982"/>
                <a:gd name="T35" fmla="*/ 52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2" h="675">
                  <a:moveTo>
                    <a:pt x="455" y="45"/>
                  </a:moveTo>
                  <a:cubicBezTo>
                    <a:pt x="533" y="53"/>
                    <a:pt x="548" y="58"/>
                    <a:pt x="590" y="68"/>
                  </a:cubicBezTo>
                  <a:cubicBezTo>
                    <a:pt x="666" y="85"/>
                    <a:pt x="696" y="156"/>
                    <a:pt x="781" y="165"/>
                  </a:cubicBezTo>
                  <a:cubicBezTo>
                    <a:pt x="883" y="175"/>
                    <a:pt x="871" y="119"/>
                    <a:pt x="913" y="0"/>
                  </a:cubicBezTo>
                  <a:cubicBezTo>
                    <a:pt x="955" y="8"/>
                    <a:pt x="982" y="13"/>
                    <a:pt x="982" y="13"/>
                  </a:cubicBezTo>
                  <a:cubicBezTo>
                    <a:pt x="982" y="13"/>
                    <a:pt x="975" y="57"/>
                    <a:pt x="954" y="128"/>
                  </a:cubicBezTo>
                  <a:cubicBezTo>
                    <a:pt x="938" y="182"/>
                    <a:pt x="920" y="220"/>
                    <a:pt x="869" y="242"/>
                  </a:cubicBezTo>
                  <a:cubicBezTo>
                    <a:pt x="777" y="281"/>
                    <a:pt x="706" y="239"/>
                    <a:pt x="601" y="182"/>
                  </a:cubicBezTo>
                  <a:cubicBezTo>
                    <a:pt x="603" y="333"/>
                    <a:pt x="612" y="465"/>
                    <a:pt x="610" y="581"/>
                  </a:cubicBezTo>
                  <a:cubicBezTo>
                    <a:pt x="610" y="583"/>
                    <a:pt x="610" y="583"/>
                    <a:pt x="610" y="583"/>
                  </a:cubicBezTo>
                  <a:cubicBezTo>
                    <a:pt x="496" y="606"/>
                    <a:pt x="281" y="610"/>
                    <a:pt x="166" y="596"/>
                  </a:cubicBezTo>
                  <a:cubicBezTo>
                    <a:pt x="157" y="422"/>
                    <a:pt x="149" y="387"/>
                    <a:pt x="149" y="277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8" y="310"/>
                    <a:pt x="87" y="549"/>
                    <a:pt x="184" y="619"/>
                  </a:cubicBezTo>
                  <a:cubicBezTo>
                    <a:pt x="160" y="665"/>
                    <a:pt x="145" y="675"/>
                    <a:pt x="145" y="675"/>
                  </a:cubicBezTo>
                  <a:cubicBezTo>
                    <a:pt x="145" y="675"/>
                    <a:pt x="17" y="612"/>
                    <a:pt x="6" y="408"/>
                  </a:cubicBezTo>
                  <a:cubicBezTo>
                    <a:pt x="0" y="303"/>
                    <a:pt x="29" y="181"/>
                    <a:pt x="93" y="123"/>
                  </a:cubicBezTo>
                  <a:cubicBezTo>
                    <a:pt x="143" y="77"/>
                    <a:pt x="214" y="63"/>
                    <a:pt x="267" y="52"/>
                  </a:cubicBezTo>
                </a:path>
              </a:pathLst>
            </a:custGeom>
            <a:solidFill>
              <a:srgbClr val="AED3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6" name="Freeform 3875"/>
            <p:cNvSpPr>
              <a:spLocks/>
            </p:cNvSpPr>
            <p:nvPr/>
          </p:nvSpPr>
          <p:spPr bwMode="auto">
            <a:xfrm>
              <a:off x="642938" y="3594101"/>
              <a:ext cx="146050" cy="141288"/>
            </a:xfrm>
            <a:custGeom>
              <a:avLst/>
              <a:gdLst>
                <a:gd name="T0" fmla="*/ 0 w 83"/>
                <a:gd name="T1" fmla="*/ 56 h 80"/>
                <a:gd name="T2" fmla="*/ 34 w 83"/>
                <a:gd name="T3" fmla="*/ 80 h 80"/>
                <a:gd name="T4" fmla="*/ 80 w 83"/>
                <a:gd name="T5" fmla="*/ 39 h 80"/>
                <a:gd name="T6" fmla="*/ 83 w 83"/>
                <a:gd name="T7" fmla="*/ 28 h 80"/>
                <a:gd name="T8" fmla="*/ 68 w 83"/>
                <a:gd name="T9" fmla="*/ 14 h 80"/>
                <a:gd name="T10" fmla="*/ 39 w 83"/>
                <a:gd name="T11" fmla="*/ 0 h 80"/>
                <a:gd name="T12" fmla="*/ 11 w 83"/>
                <a:gd name="T13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0" y="56"/>
                  </a:moveTo>
                  <a:cubicBezTo>
                    <a:pt x="11" y="70"/>
                    <a:pt x="34" y="80"/>
                    <a:pt x="34" y="80"/>
                  </a:cubicBezTo>
                  <a:cubicBezTo>
                    <a:pt x="34" y="80"/>
                    <a:pt x="69" y="74"/>
                    <a:pt x="80" y="39"/>
                  </a:cubicBezTo>
                  <a:cubicBezTo>
                    <a:pt x="82" y="33"/>
                    <a:pt x="83" y="28"/>
                    <a:pt x="83" y="28"/>
                  </a:cubicBezTo>
                  <a:cubicBezTo>
                    <a:pt x="83" y="28"/>
                    <a:pt x="81" y="23"/>
                    <a:pt x="68" y="14"/>
                  </a:cubicBezTo>
                  <a:cubicBezTo>
                    <a:pt x="56" y="6"/>
                    <a:pt x="39" y="0"/>
                    <a:pt x="39" y="0"/>
                  </a:cubicBezTo>
                  <a:cubicBezTo>
                    <a:pt x="39" y="0"/>
                    <a:pt x="32" y="17"/>
                    <a:pt x="11" y="43"/>
                  </a:cubicBezTo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7" name="Freeform 3876"/>
            <p:cNvSpPr>
              <a:spLocks/>
            </p:cNvSpPr>
            <p:nvPr/>
          </p:nvSpPr>
          <p:spPr bwMode="auto">
            <a:xfrm>
              <a:off x="955675" y="2659063"/>
              <a:ext cx="136525" cy="671513"/>
            </a:xfrm>
            <a:custGeom>
              <a:avLst/>
              <a:gdLst>
                <a:gd name="T0" fmla="*/ 0 w 77"/>
                <a:gd name="T1" fmla="*/ 31 h 380"/>
                <a:gd name="T2" fmla="*/ 39 w 77"/>
                <a:gd name="T3" fmla="*/ 0 h 380"/>
                <a:gd name="T4" fmla="*/ 77 w 77"/>
                <a:gd name="T5" fmla="*/ 31 h 380"/>
                <a:gd name="T6" fmla="*/ 49 w 77"/>
                <a:gd name="T7" fmla="*/ 62 h 380"/>
                <a:gd name="T8" fmla="*/ 71 w 77"/>
                <a:gd name="T9" fmla="*/ 330 h 380"/>
                <a:gd name="T10" fmla="*/ 41 w 77"/>
                <a:gd name="T11" fmla="*/ 380 h 380"/>
                <a:gd name="T12" fmla="*/ 9 w 77"/>
                <a:gd name="T13" fmla="*/ 332 h 380"/>
                <a:gd name="T14" fmla="*/ 27 w 77"/>
                <a:gd name="T15" fmla="*/ 62 h 380"/>
                <a:gd name="T16" fmla="*/ 0 w 77"/>
                <a:gd name="T17" fmla="*/ 3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380">
                  <a:moveTo>
                    <a:pt x="0" y="31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65" y="61"/>
                    <a:pt x="49" y="62"/>
                  </a:cubicBezTo>
                  <a:cubicBezTo>
                    <a:pt x="49" y="62"/>
                    <a:pt x="73" y="303"/>
                    <a:pt x="71" y="33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9" y="332"/>
                    <a:pt x="9" y="332"/>
                    <a:pt x="9" y="332"/>
                  </a:cubicBezTo>
                  <a:cubicBezTo>
                    <a:pt x="9" y="332"/>
                    <a:pt x="13" y="106"/>
                    <a:pt x="27" y="62"/>
                  </a:cubicBezTo>
                  <a:cubicBezTo>
                    <a:pt x="27" y="62"/>
                    <a:pt x="2" y="55"/>
                    <a:pt x="0" y="31"/>
                  </a:cubicBezTo>
                  <a:close/>
                </a:path>
              </a:pathLst>
            </a:custGeom>
            <a:solidFill>
              <a:srgbClr val="CC6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8" name="Freeform 3877"/>
            <p:cNvSpPr>
              <a:spLocks/>
            </p:cNvSpPr>
            <p:nvPr/>
          </p:nvSpPr>
          <p:spPr bwMode="auto">
            <a:xfrm>
              <a:off x="857250" y="2587626"/>
              <a:ext cx="331787" cy="188913"/>
            </a:xfrm>
            <a:custGeom>
              <a:avLst/>
              <a:gdLst>
                <a:gd name="T0" fmla="*/ 209 w 209"/>
                <a:gd name="T1" fmla="*/ 0 h 119"/>
                <a:gd name="T2" fmla="*/ 100 w 209"/>
                <a:gd name="T3" fmla="*/ 2 h 119"/>
                <a:gd name="T4" fmla="*/ 0 w 209"/>
                <a:gd name="T5" fmla="*/ 0 h 119"/>
                <a:gd name="T6" fmla="*/ 22 w 209"/>
                <a:gd name="T7" fmla="*/ 117 h 119"/>
                <a:gd name="T8" fmla="*/ 105 w 209"/>
                <a:gd name="T9" fmla="*/ 48 h 119"/>
                <a:gd name="T10" fmla="*/ 190 w 209"/>
                <a:gd name="T11" fmla="*/ 119 h 119"/>
                <a:gd name="T12" fmla="*/ 209 w 209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19">
                  <a:moveTo>
                    <a:pt x="209" y="0"/>
                  </a:moveTo>
                  <a:lnTo>
                    <a:pt x="100" y="2"/>
                  </a:lnTo>
                  <a:lnTo>
                    <a:pt x="0" y="0"/>
                  </a:lnTo>
                  <a:lnTo>
                    <a:pt x="22" y="117"/>
                  </a:lnTo>
                  <a:lnTo>
                    <a:pt x="105" y="48"/>
                  </a:lnTo>
                  <a:lnTo>
                    <a:pt x="190" y="119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6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9" name="Freeform 3878"/>
            <p:cNvSpPr>
              <a:spLocks/>
            </p:cNvSpPr>
            <p:nvPr/>
          </p:nvSpPr>
          <p:spPr bwMode="auto">
            <a:xfrm>
              <a:off x="857250" y="2462213"/>
              <a:ext cx="330200" cy="198438"/>
            </a:xfrm>
            <a:custGeom>
              <a:avLst/>
              <a:gdLst>
                <a:gd name="T0" fmla="*/ 208 w 208"/>
                <a:gd name="T1" fmla="*/ 79 h 125"/>
                <a:gd name="T2" fmla="*/ 105 w 208"/>
                <a:gd name="T3" fmla="*/ 125 h 125"/>
                <a:gd name="T4" fmla="*/ 0 w 208"/>
                <a:gd name="T5" fmla="*/ 79 h 125"/>
                <a:gd name="T6" fmla="*/ 0 w 208"/>
                <a:gd name="T7" fmla="*/ 0 h 125"/>
                <a:gd name="T8" fmla="*/ 208 w 208"/>
                <a:gd name="T9" fmla="*/ 0 h 125"/>
                <a:gd name="T10" fmla="*/ 208 w 208"/>
                <a:gd name="T11" fmla="*/ 7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25">
                  <a:moveTo>
                    <a:pt x="208" y="79"/>
                  </a:moveTo>
                  <a:lnTo>
                    <a:pt x="105" y="125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79"/>
                  </a:lnTo>
                  <a:close/>
                </a:path>
              </a:pathLst>
            </a:custGeom>
            <a:solidFill>
              <a:srgbClr val="EEC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0" name="Freeform 3879"/>
            <p:cNvSpPr>
              <a:spLocks/>
            </p:cNvSpPr>
            <p:nvPr/>
          </p:nvSpPr>
          <p:spPr bwMode="auto">
            <a:xfrm>
              <a:off x="638175" y="1947863"/>
              <a:ext cx="779462" cy="568325"/>
            </a:xfrm>
            <a:custGeom>
              <a:avLst/>
              <a:gdLst>
                <a:gd name="T0" fmla="*/ 421 w 442"/>
                <a:gd name="T1" fmla="*/ 95 h 322"/>
                <a:gd name="T2" fmla="*/ 410 w 442"/>
                <a:gd name="T3" fmla="*/ 93 h 322"/>
                <a:gd name="T4" fmla="*/ 410 w 442"/>
                <a:gd name="T5" fmla="*/ 93 h 322"/>
                <a:gd name="T6" fmla="*/ 389 w 442"/>
                <a:gd name="T7" fmla="*/ 116 h 322"/>
                <a:gd name="T8" fmla="*/ 344 w 442"/>
                <a:gd name="T9" fmla="*/ 7 h 322"/>
                <a:gd name="T10" fmla="*/ 327 w 442"/>
                <a:gd name="T11" fmla="*/ 11 h 322"/>
                <a:gd name="T12" fmla="*/ 83 w 442"/>
                <a:gd name="T13" fmla="*/ 0 h 322"/>
                <a:gd name="T14" fmla="*/ 45 w 442"/>
                <a:gd name="T15" fmla="*/ 120 h 322"/>
                <a:gd name="T16" fmla="*/ 23 w 442"/>
                <a:gd name="T17" fmla="*/ 94 h 322"/>
                <a:gd name="T18" fmla="*/ 6 w 442"/>
                <a:gd name="T19" fmla="*/ 106 h 322"/>
                <a:gd name="T20" fmla="*/ 0 w 442"/>
                <a:gd name="T21" fmla="*/ 125 h 322"/>
                <a:gd name="T22" fmla="*/ 0 w 442"/>
                <a:gd name="T23" fmla="*/ 152 h 322"/>
                <a:gd name="T24" fmla="*/ 29 w 442"/>
                <a:gd name="T25" fmla="*/ 184 h 322"/>
                <a:gd name="T26" fmla="*/ 218 w 442"/>
                <a:gd name="T27" fmla="*/ 320 h 322"/>
                <a:gd name="T28" fmla="*/ 406 w 442"/>
                <a:gd name="T29" fmla="*/ 184 h 322"/>
                <a:gd name="T30" fmla="*/ 410 w 442"/>
                <a:gd name="T31" fmla="*/ 184 h 322"/>
                <a:gd name="T32" fmla="*/ 442 w 442"/>
                <a:gd name="T33" fmla="*/ 152 h 322"/>
                <a:gd name="T34" fmla="*/ 442 w 442"/>
                <a:gd name="T35" fmla="*/ 125 h 322"/>
                <a:gd name="T36" fmla="*/ 421 w 442"/>
                <a:gd name="T37" fmla="*/ 9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322">
                  <a:moveTo>
                    <a:pt x="421" y="95"/>
                  </a:moveTo>
                  <a:cubicBezTo>
                    <a:pt x="418" y="94"/>
                    <a:pt x="414" y="93"/>
                    <a:pt x="410" y="93"/>
                  </a:cubicBezTo>
                  <a:cubicBezTo>
                    <a:pt x="410" y="93"/>
                    <a:pt x="410" y="93"/>
                    <a:pt x="410" y="93"/>
                  </a:cubicBezTo>
                  <a:cubicBezTo>
                    <a:pt x="403" y="115"/>
                    <a:pt x="389" y="116"/>
                    <a:pt x="389" y="116"/>
                  </a:cubicBezTo>
                  <a:cubicBezTo>
                    <a:pt x="398" y="73"/>
                    <a:pt x="344" y="7"/>
                    <a:pt x="344" y="7"/>
                  </a:cubicBezTo>
                  <a:cubicBezTo>
                    <a:pt x="344" y="7"/>
                    <a:pt x="338" y="9"/>
                    <a:pt x="327" y="11"/>
                  </a:cubicBezTo>
                  <a:cubicBezTo>
                    <a:pt x="206" y="41"/>
                    <a:pt x="130" y="27"/>
                    <a:pt x="83" y="0"/>
                  </a:cubicBezTo>
                  <a:cubicBezTo>
                    <a:pt x="76" y="12"/>
                    <a:pt x="35" y="84"/>
                    <a:pt x="45" y="120"/>
                  </a:cubicBezTo>
                  <a:cubicBezTo>
                    <a:pt x="45" y="120"/>
                    <a:pt x="30" y="115"/>
                    <a:pt x="23" y="94"/>
                  </a:cubicBezTo>
                  <a:cubicBezTo>
                    <a:pt x="16" y="96"/>
                    <a:pt x="10" y="100"/>
                    <a:pt x="6" y="106"/>
                  </a:cubicBezTo>
                  <a:cubicBezTo>
                    <a:pt x="2" y="111"/>
                    <a:pt x="0" y="118"/>
                    <a:pt x="0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9"/>
                    <a:pt x="13" y="183"/>
                    <a:pt x="29" y="184"/>
                  </a:cubicBezTo>
                  <a:cubicBezTo>
                    <a:pt x="34" y="322"/>
                    <a:pt x="117" y="320"/>
                    <a:pt x="218" y="320"/>
                  </a:cubicBezTo>
                  <a:cubicBezTo>
                    <a:pt x="319" y="320"/>
                    <a:pt x="401" y="316"/>
                    <a:pt x="406" y="184"/>
                  </a:cubicBezTo>
                  <a:cubicBezTo>
                    <a:pt x="408" y="184"/>
                    <a:pt x="409" y="184"/>
                    <a:pt x="410" y="184"/>
                  </a:cubicBezTo>
                  <a:cubicBezTo>
                    <a:pt x="428" y="184"/>
                    <a:pt x="442" y="170"/>
                    <a:pt x="442" y="152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42" y="111"/>
                    <a:pt x="434" y="100"/>
                    <a:pt x="421" y="95"/>
                  </a:cubicBezTo>
                  <a:close/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1" name="Freeform 3880"/>
            <p:cNvSpPr>
              <a:spLocks/>
            </p:cNvSpPr>
            <p:nvPr/>
          </p:nvSpPr>
          <p:spPr bwMode="auto">
            <a:xfrm>
              <a:off x="1214438" y="1839913"/>
              <a:ext cx="171450" cy="312738"/>
            </a:xfrm>
            <a:custGeom>
              <a:avLst/>
              <a:gdLst>
                <a:gd name="T0" fmla="*/ 50 w 97"/>
                <a:gd name="T1" fmla="*/ 47 h 177"/>
                <a:gd name="T2" fmla="*/ 30 w 97"/>
                <a:gd name="T3" fmla="*/ 64 h 177"/>
                <a:gd name="T4" fmla="*/ 0 w 97"/>
                <a:gd name="T5" fmla="*/ 72 h 177"/>
                <a:gd name="T6" fmla="*/ 17 w 97"/>
                <a:gd name="T7" fmla="*/ 68 h 177"/>
                <a:gd name="T8" fmla="*/ 62 w 97"/>
                <a:gd name="T9" fmla="*/ 177 h 177"/>
                <a:gd name="T10" fmla="*/ 83 w 97"/>
                <a:gd name="T11" fmla="*/ 154 h 177"/>
                <a:gd name="T12" fmla="*/ 83 w 97"/>
                <a:gd name="T13" fmla="*/ 154 h 177"/>
                <a:gd name="T14" fmla="*/ 94 w 97"/>
                <a:gd name="T15" fmla="*/ 156 h 177"/>
                <a:gd name="T16" fmla="*/ 97 w 97"/>
                <a:gd name="T17" fmla="*/ 123 h 177"/>
                <a:gd name="T18" fmla="*/ 63 w 97"/>
                <a:gd name="T19" fmla="*/ 0 h 177"/>
                <a:gd name="T20" fmla="*/ 50 w 97"/>
                <a:gd name="T21" fmla="*/ 4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77">
                  <a:moveTo>
                    <a:pt x="50" y="47"/>
                  </a:moveTo>
                  <a:cubicBezTo>
                    <a:pt x="45" y="55"/>
                    <a:pt x="35" y="62"/>
                    <a:pt x="30" y="64"/>
                  </a:cubicBezTo>
                  <a:cubicBezTo>
                    <a:pt x="20" y="67"/>
                    <a:pt x="10" y="69"/>
                    <a:pt x="0" y="72"/>
                  </a:cubicBezTo>
                  <a:cubicBezTo>
                    <a:pt x="11" y="70"/>
                    <a:pt x="17" y="68"/>
                    <a:pt x="17" y="68"/>
                  </a:cubicBezTo>
                  <a:cubicBezTo>
                    <a:pt x="17" y="68"/>
                    <a:pt x="71" y="134"/>
                    <a:pt x="62" y="177"/>
                  </a:cubicBezTo>
                  <a:cubicBezTo>
                    <a:pt x="62" y="177"/>
                    <a:pt x="76" y="176"/>
                    <a:pt x="83" y="154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7" y="154"/>
                    <a:pt x="91" y="155"/>
                    <a:pt x="94" y="156"/>
                  </a:cubicBezTo>
                  <a:cubicBezTo>
                    <a:pt x="96" y="145"/>
                    <a:pt x="97" y="134"/>
                    <a:pt x="97" y="123"/>
                  </a:cubicBezTo>
                  <a:cubicBezTo>
                    <a:pt x="97" y="76"/>
                    <a:pt x="84" y="33"/>
                    <a:pt x="63" y="0"/>
                  </a:cubicBezTo>
                  <a:cubicBezTo>
                    <a:pt x="65" y="23"/>
                    <a:pt x="55" y="39"/>
                    <a:pt x="50" y="47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2" name="Freeform 3881"/>
            <p:cNvSpPr>
              <a:spLocks/>
            </p:cNvSpPr>
            <p:nvPr/>
          </p:nvSpPr>
          <p:spPr bwMode="auto">
            <a:xfrm>
              <a:off x="641350" y="1865313"/>
              <a:ext cx="142875" cy="293688"/>
            </a:xfrm>
            <a:custGeom>
              <a:avLst/>
              <a:gdLst>
                <a:gd name="T0" fmla="*/ 21 w 81"/>
                <a:gd name="T1" fmla="*/ 141 h 167"/>
                <a:gd name="T2" fmla="*/ 43 w 81"/>
                <a:gd name="T3" fmla="*/ 167 h 167"/>
                <a:gd name="T4" fmla="*/ 81 w 81"/>
                <a:gd name="T5" fmla="*/ 47 h 167"/>
                <a:gd name="T6" fmla="*/ 31 w 81"/>
                <a:gd name="T7" fmla="*/ 0 h 167"/>
                <a:gd name="T8" fmla="*/ 0 w 81"/>
                <a:gd name="T9" fmla="*/ 109 h 167"/>
                <a:gd name="T10" fmla="*/ 4 w 81"/>
                <a:gd name="T11" fmla="*/ 153 h 167"/>
                <a:gd name="T12" fmla="*/ 21 w 81"/>
                <a:gd name="T13" fmla="*/ 14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7">
                  <a:moveTo>
                    <a:pt x="21" y="141"/>
                  </a:moveTo>
                  <a:cubicBezTo>
                    <a:pt x="28" y="162"/>
                    <a:pt x="43" y="167"/>
                    <a:pt x="43" y="167"/>
                  </a:cubicBezTo>
                  <a:cubicBezTo>
                    <a:pt x="33" y="131"/>
                    <a:pt x="74" y="59"/>
                    <a:pt x="81" y="47"/>
                  </a:cubicBezTo>
                  <a:cubicBezTo>
                    <a:pt x="58" y="33"/>
                    <a:pt x="42" y="16"/>
                    <a:pt x="31" y="0"/>
                  </a:cubicBezTo>
                  <a:cubicBezTo>
                    <a:pt x="12" y="28"/>
                    <a:pt x="0" y="65"/>
                    <a:pt x="0" y="109"/>
                  </a:cubicBezTo>
                  <a:cubicBezTo>
                    <a:pt x="0" y="124"/>
                    <a:pt x="2" y="139"/>
                    <a:pt x="4" y="153"/>
                  </a:cubicBezTo>
                  <a:cubicBezTo>
                    <a:pt x="8" y="147"/>
                    <a:pt x="14" y="143"/>
                    <a:pt x="21" y="141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3" name="Freeform 3882"/>
            <p:cNvSpPr>
              <a:spLocks/>
            </p:cNvSpPr>
            <p:nvPr/>
          </p:nvSpPr>
          <p:spPr bwMode="auto">
            <a:xfrm>
              <a:off x="649288" y="1597026"/>
              <a:ext cx="681037" cy="422275"/>
            </a:xfrm>
            <a:custGeom>
              <a:avLst/>
              <a:gdLst>
                <a:gd name="T0" fmla="*/ 76 w 385"/>
                <a:gd name="T1" fmla="*/ 198 h 239"/>
                <a:gd name="T2" fmla="*/ 320 w 385"/>
                <a:gd name="T3" fmla="*/ 209 h 239"/>
                <a:gd name="T4" fmla="*/ 350 w 385"/>
                <a:gd name="T5" fmla="*/ 201 h 239"/>
                <a:gd name="T6" fmla="*/ 370 w 385"/>
                <a:gd name="T7" fmla="*/ 184 h 239"/>
                <a:gd name="T8" fmla="*/ 383 w 385"/>
                <a:gd name="T9" fmla="*/ 137 h 239"/>
                <a:gd name="T10" fmla="*/ 340 w 385"/>
                <a:gd name="T11" fmla="*/ 61 h 239"/>
                <a:gd name="T12" fmla="*/ 94 w 385"/>
                <a:gd name="T13" fmla="*/ 88 h 239"/>
                <a:gd name="T14" fmla="*/ 0 w 385"/>
                <a:gd name="T15" fmla="*/ 84 h 239"/>
                <a:gd name="T16" fmla="*/ 26 w 385"/>
                <a:gd name="T17" fmla="*/ 151 h 239"/>
                <a:gd name="T18" fmla="*/ 76 w 385"/>
                <a:gd name="T19" fmla="*/ 1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5" h="239">
                  <a:moveTo>
                    <a:pt x="76" y="198"/>
                  </a:moveTo>
                  <a:cubicBezTo>
                    <a:pt x="123" y="225"/>
                    <a:pt x="199" y="239"/>
                    <a:pt x="320" y="209"/>
                  </a:cubicBezTo>
                  <a:cubicBezTo>
                    <a:pt x="330" y="206"/>
                    <a:pt x="340" y="204"/>
                    <a:pt x="350" y="201"/>
                  </a:cubicBezTo>
                  <a:cubicBezTo>
                    <a:pt x="355" y="199"/>
                    <a:pt x="365" y="192"/>
                    <a:pt x="370" y="184"/>
                  </a:cubicBezTo>
                  <a:cubicBezTo>
                    <a:pt x="375" y="176"/>
                    <a:pt x="385" y="160"/>
                    <a:pt x="383" y="137"/>
                  </a:cubicBezTo>
                  <a:cubicBezTo>
                    <a:pt x="381" y="116"/>
                    <a:pt x="371" y="90"/>
                    <a:pt x="340" y="61"/>
                  </a:cubicBezTo>
                  <a:cubicBezTo>
                    <a:pt x="275" y="0"/>
                    <a:pt x="185" y="63"/>
                    <a:pt x="94" y="88"/>
                  </a:cubicBezTo>
                  <a:cubicBezTo>
                    <a:pt x="14" y="110"/>
                    <a:pt x="0" y="84"/>
                    <a:pt x="0" y="84"/>
                  </a:cubicBezTo>
                  <a:cubicBezTo>
                    <a:pt x="0" y="84"/>
                    <a:pt x="3" y="117"/>
                    <a:pt x="26" y="151"/>
                  </a:cubicBezTo>
                  <a:cubicBezTo>
                    <a:pt x="37" y="167"/>
                    <a:pt x="53" y="184"/>
                    <a:pt x="76" y="198"/>
                  </a:cubicBezTo>
                  <a:close/>
                </a:path>
              </a:pathLst>
            </a:custGeom>
            <a:solidFill>
              <a:srgbClr val="B1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4" name="Oval 3883"/>
            <p:cNvSpPr>
              <a:spLocks noChangeArrowheads="1"/>
            </p:cNvSpPr>
            <p:nvPr/>
          </p:nvSpPr>
          <p:spPr bwMode="auto">
            <a:xfrm>
              <a:off x="831850" y="2109788"/>
              <a:ext cx="50800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5" name="Oval 3884"/>
            <p:cNvSpPr>
              <a:spLocks noChangeArrowheads="1"/>
            </p:cNvSpPr>
            <p:nvPr/>
          </p:nvSpPr>
          <p:spPr bwMode="auto">
            <a:xfrm>
              <a:off x="1149350" y="2109788"/>
              <a:ext cx="52387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6" name="Freeform 3885"/>
            <p:cNvSpPr>
              <a:spLocks/>
            </p:cNvSpPr>
            <p:nvPr/>
          </p:nvSpPr>
          <p:spPr bwMode="auto">
            <a:xfrm>
              <a:off x="1017588" y="2111376"/>
              <a:ext cx="47625" cy="171450"/>
            </a:xfrm>
            <a:custGeom>
              <a:avLst/>
              <a:gdLst>
                <a:gd name="T0" fmla="*/ 1 w 27"/>
                <a:gd name="T1" fmla="*/ 0 h 97"/>
                <a:gd name="T2" fmla="*/ 5 w 27"/>
                <a:gd name="T3" fmla="*/ 12 h 97"/>
                <a:gd name="T4" fmla="*/ 7 w 27"/>
                <a:gd name="T5" fmla="*/ 24 h 97"/>
                <a:gd name="T6" fmla="*/ 7 w 27"/>
                <a:gd name="T7" fmla="*/ 30 h 97"/>
                <a:gd name="T8" fmla="*/ 8 w 27"/>
                <a:gd name="T9" fmla="*/ 36 h 97"/>
                <a:gd name="T10" fmla="*/ 9 w 27"/>
                <a:gd name="T11" fmla="*/ 42 h 97"/>
                <a:gd name="T12" fmla="*/ 9 w 27"/>
                <a:gd name="T13" fmla="*/ 48 h 97"/>
                <a:gd name="T14" fmla="*/ 9 w 27"/>
                <a:gd name="T15" fmla="*/ 60 h 97"/>
                <a:gd name="T16" fmla="*/ 9 w 27"/>
                <a:gd name="T17" fmla="*/ 72 h 97"/>
                <a:gd name="T18" fmla="*/ 8 w 27"/>
                <a:gd name="T19" fmla="*/ 84 h 97"/>
                <a:gd name="T20" fmla="*/ 7 w 27"/>
                <a:gd name="T21" fmla="*/ 96 h 97"/>
                <a:gd name="T22" fmla="*/ 1 w 27"/>
                <a:gd name="T23" fmla="*/ 90 h 97"/>
                <a:gd name="T24" fmla="*/ 7 w 27"/>
                <a:gd name="T25" fmla="*/ 91 h 97"/>
                <a:gd name="T26" fmla="*/ 14 w 27"/>
                <a:gd name="T27" fmla="*/ 92 h 97"/>
                <a:gd name="T28" fmla="*/ 27 w 27"/>
                <a:gd name="T29" fmla="*/ 96 h 97"/>
                <a:gd name="T30" fmla="*/ 27 w 27"/>
                <a:gd name="T31" fmla="*/ 97 h 97"/>
                <a:gd name="T32" fmla="*/ 1 w 27"/>
                <a:gd name="T33" fmla="*/ 97 h 97"/>
                <a:gd name="T34" fmla="*/ 0 w 27"/>
                <a:gd name="T35" fmla="*/ 97 h 97"/>
                <a:gd name="T36" fmla="*/ 0 w 27"/>
                <a:gd name="T37" fmla="*/ 96 h 97"/>
                <a:gd name="T38" fmla="*/ 0 w 27"/>
                <a:gd name="T39" fmla="*/ 48 h 97"/>
                <a:gd name="T40" fmla="*/ 0 w 27"/>
                <a:gd name="T41" fmla="*/ 0 h 97"/>
                <a:gd name="T42" fmla="*/ 1 w 27"/>
                <a:gd name="T4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97">
                  <a:moveTo>
                    <a:pt x="1" y="0"/>
                  </a:moveTo>
                  <a:cubicBezTo>
                    <a:pt x="3" y="4"/>
                    <a:pt x="4" y="8"/>
                    <a:pt x="5" y="12"/>
                  </a:cubicBezTo>
                  <a:cubicBezTo>
                    <a:pt x="5" y="16"/>
                    <a:pt x="6" y="20"/>
                    <a:pt x="7" y="24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2"/>
                    <a:pt x="8" y="34"/>
                    <a:pt x="8" y="3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6"/>
                    <a:pt x="9" y="48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4"/>
                    <a:pt x="9" y="68"/>
                    <a:pt x="9" y="72"/>
                  </a:cubicBezTo>
                  <a:cubicBezTo>
                    <a:pt x="9" y="76"/>
                    <a:pt x="8" y="80"/>
                    <a:pt x="8" y="84"/>
                  </a:cubicBezTo>
                  <a:cubicBezTo>
                    <a:pt x="8" y="88"/>
                    <a:pt x="7" y="92"/>
                    <a:pt x="7" y="96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3" y="90"/>
                    <a:pt x="5" y="91"/>
                    <a:pt x="7" y="91"/>
                  </a:cubicBezTo>
                  <a:cubicBezTo>
                    <a:pt x="10" y="91"/>
                    <a:pt x="12" y="92"/>
                    <a:pt x="14" y="92"/>
                  </a:cubicBezTo>
                  <a:cubicBezTo>
                    <a:pt x="18" y="93"/>
                    <a:pt x="23" y="94"/>
                    <a:pt x="27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80"/>
                    <a:pt x="0" y="64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4B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7" name="Freeform 3886"/>
            <p:cNvSpPr>
              <a:spLocks/>
            </p:cNvSpPr>
            <p:nvPr/>
          </p:nvSpPr>
          <p:spPr bwMode="auto">
            <a:xfrm>
              <a:off x="933450" y="2347913"/>
              <a:ext cx="200025" cy="85725"/>
            </a:xfrm>
            <a:custGeom>
              <a:avLst/>
              <a:gdLst>
                <a:gd name="T0" fmla="*/ 113 w 113"/>
                <a:gd name="T1" fmla="*/ 0 h 48"/>
                <a:gd name="T2" fmla="*/ 54 w 113"/>
                <a:gd name="T3" fmla="*/ 48 h 48"/>
                <a:gd name="T4" fmla="*/ 0 w 113"/>
                <a:gd name="T5" fmla="*/ 0 h 48"/>
                <a:gd name="T6" fmla="*/ 113 w 11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48">
                  <a:moveTo>
                    <a:pt x="113" y="0"/>
                  </a:moveTo>
                  <a:cubicBezTo>
                    <a:pt x="106" y="32"/>
                    <a:pt x="91" y="48"/>
                    <a:pt x="54" y="48"/>
                  </a:cubicBezTo>
                  <a:cubicBezTo>
                    <a:pt x="8" y="48"/>
                    <a:pt x="0" y="0"/>
                    <a:pt x="0" y="0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C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8" name="Freeform 3887"/>
            <p:cNvSpPr>
              <a:spLocks/>
            </p:cNvSpPr>
            <p:nvPr/>
          </p:nvSpPr>
          <p:spPr bwMode="auto">
            <a:xfrm>
              <a:off x="950913" y="2355851"/>
              <a:ext cx="168275" cy="82550"/>
            </a:xfrm>
            <a:custGeom>
              <a:avLst/>
              <a:gdLst>
                <a:gd name="T0" fmla="*/ 0 w 96"/>
                <a:gd name="T1" fmla="*/ 19 h 47"/>
                <a:gd name="T2" fmla="*/ 96 w 96"/>
                <a:gd name="T3" fmla="*/ 17 h 47"/>
                <a:gd name="T4" fmla="*/ 39 w 96"/>
                <a:gd name="T5" fmla="*/ 44 h 47"/>
                <a:gd name="T6" fmla="*/ 0 w 96"/>
                <a:gd name="T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47">
                  <a:moveTo>
                    <a:pt x="0" y="19"/>
                  </a:moveTo>
                  <a:cubicBezTo>
                    <a:pt x="0" y="19"/>
                    <a:pt x="38" y="0"/>
                    <a:pt x="96" y="17"/>
                  </a:cubicBezTo>
                  <a:cubicBezTo>
                    <a:pt x="96" y="17"/>
                    <a:pt x="89" y="47"/>
                    <a:pt x="39" y="44"/>
                  </a:cubicBezTo>
                  <a:cubicBezTo>
                    <a:pt x="13" y="42"/>
                    <a:pt x="5" y="25"/>
                    <a:pt x="0" y="19"/>
                  </a:cubicBezTo>
                  <a:close/>
                </a:path>
              </a:pathLst>
            </a:custGeom>
            <a:solidFill>
              <a:srgbClr val="F9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89" name="TextBox 11988"/>
              <p:cNvSpPr txBox="1"/>
              <p:nvPr/>
            </p:nvSpPr>
            <p:spPr>
              <a:xfrm>
                <a:off x="2525737" y="699542"/>
                <a:ext cx="5874220" cy="694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en-US" sz="32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&lt; 0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3200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sz="3200" b="1" i="1" dirty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b="1" i="1" dirty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en-US" sz="3200" b="1" i="1" dirty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 a  </a:t>
                </a:r>
              </a:p>
            </p:txBody>
          </p:sp>
        </mc:Choice>
        <mc:Fallback xmlns="">
          <p:sp>
            <p:nvSpPr>
              <p:cNvPr id="11989" name="TextBox 119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737" y="699542"/>
                <a:ext cx="5874220" cy="694549"/>
              </a:xfrm>
              <a:prstGeom prst="rect">
                <a:avLst/>
              </a:prstGeom>
              <a:blipFill>
                <a:blip r:embed="rId3"/>
                <a:stretch>
                  <a:fillRect l="-26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552313" y="195486"/>
                <a:ext cx="4039440" cy="444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b="1" dirty="0" err="1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Nhận</a:t>
                </a: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xét</a:t>
                </a: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quan</a:t>
                </a: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hệ</a:t>
                </a: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giữa</a:t>
                </a: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a </a:t>
                </a:r>
                <a:r>
                  <a:rPr kumimoji="0" lang="en-US" altLang="zh-C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và</a:t>
                </a:r>
                <a:r>
                  <a:rPr kumimoji="0" lang="en-US" altLang="zh-CN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zh-CN" sz="20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AED3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itchFamily="34" charset="-122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altLang="zh-CN" sz="20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ED30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itchFamily="34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0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ED30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itchFamily="34" charset="-122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altLang="zh-CN" sz="20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ED30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itchFamily="34" charset="-122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ED30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313" y="195486"/>
                <a:ext cx="4039440" cy="444289"/>
              </a:xfrm>
              <a:prstGeom prst="rect">
                <a:avLst/>
              </a:prstGeom>
              <a:blipFill>
                <a:blip r:embed="rId4"/>
                <a:stretch>
                  <a:fillRect l="-1208" b="-24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519AF7-A40A-42BD-A82A-7A389B640282}"/>
                  </a:ext>
                </a:extLst>
              </p:cNvPr>
              <p:cNvSpPr txBox="1"/>
              <p:nvPr/>
            </p:nvSpPr>
            <p:spPr>
              <a:xfrm>
                <a:off x="2552313" y="1219926"/>
                <a:ext cx="5795363" cy="694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3200" b="1" i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altLang="en-US" sz="3200" b="1" i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en-US" sz="3200" b="1" i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en-US" sz="3200" b="1" i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3200" b="1" i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𝐭𝐡</m:t>
                    </m:r>
                    <m:r>
                      <a:rPr lang="en-US" altLang="en-US" sz="32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ì </m:t>
                    </m:r>
                    <m:rad>
                      <m:radPr>
                        <m:degHide m:val="on"/>
                        <m:ctrlPr>
                          <a:rPr lang="en-US" altLang="en-US" sz="3200" b="1" i="1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sz="3200" b="1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b="1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en-US" sz="3200" b="1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altLang="en-US" sz="32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a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519AF7-A40A-42BD-A82A-7A389B640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313" y="1219926"/>
                <a:ext cx="5795363" cy="694549"/>
              </a:xfrm>
              <a:prstGeom prst="rect">
                <a:avLst/>
              </a:prstGeom>
              <a:blipFill>
                <a:blip r:embed="rId5"/>
                <a:stretch>
                  <a:fillRect l="-28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2569D1-4E33-4447-A3A8-A7F533BAF3FE}"/>
                  </a:ext>
                </a:extLst>
              </p:cNvPr>
              <p:cNvSpPr txBox="1"/>
              <p:nvPr/>
            </p:nvSpPr>
            <p:spPr>
              <a:xfrm>
                <a:off x="2595484" y="1698601"/>
                <a:ext cx="5795363" cy="2001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en-US" sz="3200" b="1" dirty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altLang="en-US" sz="3200" b="1" dirty="0" err="1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3200" b="1" dirty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2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sz="3200" b="1" i="1" smtClean="0">
                              <a:solidFill>
                                <a:srgbClr val="92D05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92D05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3200" b="1" i="1" smtClean="0">
                              <a:solidFill>
                                <a:srgbClr val="92D05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92D05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32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2569D1-4E33-4447-A3A8-A7F533BAF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484" y="1698601"/>
                <a:ext cx="5795363" cy="2001445"/>
              </a:xfrm>
              <a:prstGeom prst="rect">
                <a:avLst/>
              </a:prstGeom>
              <a:blipFill>
                <a:blip r:embed="rId6"/>
                <a:stretch>
                  <a:fillRect l="-2842" t="-2134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36E156-CDE1-4532-8600-9FB13AAA3385}"/>
                  </a:ext>
                </a:extLst>
              </p:cNvPr>
              <p:cNvSpPr txBox="1"/>
              <p:nvPr/>
            </p:nvSpPr>
            <p:spPr>
              <a:xfrm>
                <a:off x="2525737" y="3722968"/>
                <a:ext cx="5795363" cy="694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en-US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3200" b="1" i="1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sz="32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en-US" sz="32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altLang="en-US" sz="3200" b="1" i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|a|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36E156-CDE1-4532-8600-9FB13AAA3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737" y="3722968"/>
                <a:ext cx="5795363" cy="694549"/>
              </a:xfrm>
              <a:prstGeom prst="rect">
                <a:avLst/>
              </a:prstGeom>
              <a:blipFill>
                <a:blip r:embed="rId7"/>
                <a:stretch>
                  <a:fillRect l="-273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1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9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66"/>
            </a:gs>
            <a:gs pos="100000">
              <a:srgbClr val="11111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9" name="Text Box 75">
            <a:extLst>
              <a:ext uri="{FF2B5EF4-FFF2-40B4-BE49-F238E27FC236}">
                <a16:creationId xmlns:a16="http://schemas.microsoft.com/office/drawing/2014/main" id="{72D3461B-CEF2-4C4C-8903-1BFC697B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910"/>
            <a:ext cx="6858000" cy="60016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300" b="1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times new roman" pitchFamily="34" charset="0"/>
              </a:rPr>
              <a:t> </a:t>
            </a:r>
            <a:r>
              <a:rPr lang="en-US" altLang="en-US" sz="2400" b="1" u="sng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2. Hằng đẳng thức                     :  </a:t>
            </a:r>
            <a:endParaRPr lang="en-US" altLang="en-US" sz="3300" b="1" u="sng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times new roman" pitchFamily="34" charset="0"/>
            </a:endParaRPr>
          </a:p>
        </p:txBody>
      </p:sp>
      <p:graphicFrame>
        <p:nvGraphicFramePr>
          <p:cNvPr id="12291" name="Object 76">
            <a:extLst>
              <a:ext uri="{FF2B5EF4-FFF2-40B4-BE49-F238E27FC236}">
                <a16:creationId xmlns:a16="http://schemas.microsoft.com/office/drawing/2014/main" id="{D378641C-0AC5-4A6F-9399-DEC21ABAE4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3616" y="-15479"/>
          <a:ext cx="1645444" cy="70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0794" imgH="285812" progId="Equation.3">
                  <p:embed/>
                </p:oleObj>
              </mc:Choice>
              <mc:Fallback>
                <p:oleObj name="Equation" r:id="rId2" imgW="680794" imgH="285812" progId="Equation.3">
                  <p:embed/>
                  <p:pic>
                    <p:nvPicPr>
                      <p:cNvPr id="12291" name="Object 76">
                        <a:extLst>
                          <a:ext uri="{FF2B5EF4-FFF2-40B4-BE49-F238E27FC236}">
                            <a16:creationId xmlns:a16="http://schemas.microsoft.com/office/drawing/2014/main" id="{D378641C-0AC5-4A6F-9399-DEC21ABAE4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616" y="-15479"/>
                        <a:ext cx="1645444" cy="70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974" name="Group 110">
            <a:extLst>
              <a:ext uri="{FF2B5EF4-FFF2-40B4-BE49-F238E27FC236}">
                <a16:creationId xmlns:a16="http://schemas.microsoft.com/office/drawing/2014/main" id="{404CE86C-1B60-4000-A1E0-4FE15C20E66D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73882"/>
            <a:ext cx="6156722" cy="678656"/>
            <a:chOff x="340" y="482"/>
            <a:chExt cx="5171" cy="570"/>
          </a:xfrm>
        </p:grpSpPr>
        <p:sp>
          <p:nvSpPr>
            <p:cNvPr id="36942" name="Text Box 78">
              <a:extLst>
                <a:ext uri="{FF2B5EF4-FFF2-40B4-BE49-F238E27FC236}">
                  <a16:creationId xmlns:a16="http://schemas.microsoft.com/office/drawing/2014/main" id="{33C4B7A2-4DF7-46F8-8F36-929C11EBB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72"/>
              <a:ext cx="5171" cy="388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b="1" u="sng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Định lý:</a:t>
              </a:r>
              <a:r>
                <a:rPr lang="en-US" alt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Với mọi số a , ta có</a:t>
              </a:r>
              <a:r>
                <a:rPr lang="en-US" alt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</a:p>
          </p:txBody>
        </p:sp>
        <p:graphicFrame>
          <p:nvGraphicFramePr>
            <p:cNvPr id="12319" name="Object 96">
              <a:extLst>
                <a:ext uri="{FF2B5EF4-FFF2-40B4-BE49-F238E27FC236}">
                  <a16:creationId xmlns:a16="http://schemas.microsoft.com/office/drawing/2014/main" id="{B769D8BB-A284-4FB5-A287-3EFDE43C43C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69" y="482"/>
            <a:ext cx="1217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19222" imgH="285812" progId="Equation.3">
                    <p:embed/>
                  </p:oleObj>
                </mc:Choice>
                <mc:Fallback>
                  <p:oleObj name="Equation" r:id="rId4" imgW="619222" imgH="285812" progId="Equation.3">
                    <p:embed/>
                    <p:pic>
                      <p:nvPicPr>
                        <p:cNvPr id="12319" name="Object 96">
                          <a:extLst>
                            <a:ext uri="{FF2B5EF4-FFF2-40B4-BE49-F238E27FC236}">
                              <a16:creationId xmlns:a16="http://schemas.microsoft.com/office/drawing/2014/main" id="{B769D8BB-A284-4FB5-A287-3EFDE43C43C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482"/>
                          <a:ext cx="1217" cy="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987" name="Group 123">
            <a:extLst>
              <a:ext uri="{FF2B5EF4-FFF2-40B4-BE49-F238E27FC236}">
                <a16:creationId xmlns:a16="http://schemas.microsoft.com/office/drawing/2014/main" id="{DBE16B2D-3BC9-463E-8DB7-5620217A828A}"/>
              </a:ext>
            </a:extLst>
          </p:cNvPr>
          <p:cNvGrpSpPr>
            <a:grpSpLocks/>
          </p:cNvGrpSpPr>
          <p:nvPr/>
        </p:nvGrpSpPr>
        <p:grpSpPr bwMode="auto">
          <a:xfrm>
            <a:off x="1169194" y="1078706"/>
            <a:ext cx="6858000" cy="3490913"/>
            <a:chOff x="2382" y="952"/>
            <a:chExt cx="5760" cy="2932"/>
          </a:xfrm>
        </p:grpSpPr>
        <p:sp>
          <p:nvSpPr>
            <p:cNvPr id="12306" name="Text Box 7">
              <a:extLst>
                <a:ext uri="{FF2B5EF4-FFF2-40B4-BE49-F238E27FC236}">
                  <a16:creationId xmlns:a16="http://schemas.microsoft.com/office/drawing/2014/main" id="{074E6850-AA24-4A63-8639-A6269230E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2" y="1598"/>
              <a:ext cx="312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46" name="Text Box 82">
              <a:extLst>
                <a:ext uri="{FF2B5EF4-FFF2-40B4-BE49-F238E27FC236}">
                  <a16:creationId xmlns:a16="http://schemas.microsoft.com/office/drawing/2014/main" id="{BBFBA555-B742-4C9B-91C3-A31C37D04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6" y="952"/>
              <a:ext cx="5556" cy="28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i="1" dirty="0" err="1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Chứng</a:t>
              </a:r>
              <a:r>
                <a:rPr lang="en-US" altLang="en-US" sz="2100" b="1" i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en-US" sz="2100" b="1" i="1" dirty="0" err="1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minh</a:t>
              </a:r>
              <a:r>
                <a:rPr lang="en-US" altLang="en-US" sz="2100" b="1" i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:</a:t>
              </a:r>
            </a:p>
            <a:p>
              <a:pPr defTabSz="68580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Theo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định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nghĩa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giá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trị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tuyệt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đối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thì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           </a:t>
              </a:r>
            </a:p>
            <a:p>
              <a:pPr defTabSz="68580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Ta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thấy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: </a:t>
              </a:r>
            </a:p>
            <a:p>
              <a:pPr defTabSz="68580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  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Nếu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a     0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thì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      = a,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nên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(    )</a:t>
              </a:r>
              <a:r>
                <a:rPr lang="en-US" altLang="en-US" sz="2100" b="1" baseline="30000" dirty="0">
                  <a:solidFill>
                    <a:srgbClr val="FFFFFF"/>
                  </a:solidFill>
                  <a:latin typeface="Tahoma" panose="020B0604030504040204" pitchFamily="34" charset="0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= a</a:t>
              </a:r>
              <a:r>
                <a:rPr lang="en-US" altLang="en-US" sz="2100" b="1" baseline="30000" dirty="0">
                  <a:solidFill>
                    <a:srgbClr val="FFFFFF"/>
                  </a:solidFill>
                  <a:latin typeface="Tahoma" panose="020B0604030504040204" pitchFamily="34" charset="0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;</a:t>
              </a:r>
            </a:p>
            <a:p>
              <a:pPr defTabSz="68580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  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Nếu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a &lt;  0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thì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      = -a,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nên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(    )</a:t>
              </a:r>
              <a:r>
                <a:rPr lang="en-US" altLang="en-US" sz="2100" b="1" baseline="30000" dirty="0">
                  <a:solidFill>
                    <a:srgbClr val="FFFFFF"/>
                  </a:solidFill>
                  <a:latin typeface="Tahoma" panose="020B0604030504040204" pitchFamily="34" charset="0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= (-a)</a:t>
              </a:r>
              <a:r>
                <a:rPr lang="en-US" altLang="en-US" sz="2100" b="1" baseline="30000" dirty="0">
                  <a:solidFill>
                    <a:srgbClr val="FFFFFF"/>
                  </a:solidFill>
                  <a:latin typeface="Tahoma" panose="020B0604030504040204" pitchFamily="34" charset="0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= a</a:t>
              </a:r>
              <a:r>
                <a:rPr lang="en-US" altLang="en-US" sz="2100" b="1" baseline="30000" dirty="0">
                  <a:solidFill>
                    <a:srgbClr val="FFFFFF"/>
                  </a:solidFill>
                  <a:latin typeface="Tahoma" panose="020B0604030504040204" pitchFamily="34" charset="0"/>
                </a:rPr>
                <a:t>2</a:t>
              </a:r>
            </a:p>
            <a:p>
              <a:pPr defTabSz="68580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Do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đó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, (     )</a:t>
              </a:r>
              <a:r>
                <a:rPr lang="en-US" altLang="en-US" sz="2100" b="1" baseline="30000" dirty="0">
                  <a:solidFill>
                    <a:srgbClr val="FFFFFF"/>
                  </a:solidFill>
                  <a:latin typeface="Tahoma" panose="020B0604030504040204" pitchFamily="34" charset="0"/>
                </a:rPr>
                <a:t>2 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= a</a:t>
              </a:r>
              <a:r>
                <a:rPr lang="en-US" altLang="en-US" sz="2100" b="1" baseline="30000" dirty="0">
                  <a:solidFill>
                    <a:srgbClr val="FFFFFF"/>
                  </a:solidFill>
                  <a:latin typeface="Tahoma" panose="020B0604030504040204" pitchFamily="34" charset="0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với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mọi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a.</a:t>
              </a:r>
            </a:p>
            <a:p>
              <a:pPr defTabSz="68580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Vậy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     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chính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là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căn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bậc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hai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số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học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của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a</a:t>
              </a:r>
              <a:r>
                <a:rPr lang="en-US" altLang="en-US" sz="2100" b="1" baseline="30000" dirty="0">
                  <a:solidFill>
                    <a:srgbClr val="FFFFFF"/>
                  </a:solidFill>
                  <a:latin typeface="Tahoma" panose="020B0604030504040204" pitchFamily="34" charset="0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,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tức</a:t>
              </a:r>
              <a:r>
                <a:rPr lang="en-US" altLang="en-US" sz="21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là</a:t>
              </a:r>
              <a:endParaRPr lang="en-US" altLang="en-US" sz="2100" b="1" dirty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graphicFrame>
          <p:nvGraphicFramePr>
            <p:cNvPr id="12308" name="Object 83">
              <a:extLst>
                <a:ext uri="{FF2B5EF4-FFF2-40B4-BE49-F238E27FC236}">
                  <a16:creationId xmlns:a16="http://schemas.microsoft.com/office/drawing/2014/main" id="{35F78C5E-B09C-4BC3-AE77-99DCDA196B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50" y="1350"/>
            <a:ext cx="725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14484" imgH="247837" progId="Equation.3">
                    <p:embed/>
                  </p:oleObj>
                </mc:Choice>
                <mc:Fallback>
                  <p:oleObj name="Equation" r:id="rId6" imgW="414484" imgH="247837" progId="Equation.3">
                    <p:embed/>
                    <p:pic>
                      <p:nvPicPr>
                        <p:cNvPr id="12308" name="Object 83">
                          <a:extLst>
                            <a:ext uri="{FF2B5EF4-FFF2-40B4-BE49-F238E27FC236}">
                              <a16:creationId xmlns:a16="http://schemas.microsoft.com/office/drawing/2014/main" id="{35F78C5E-B09C-4BC3-AE77-99DCDA196B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0" y="1350"/>
                          <a:ext cx="725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9" name="Object 85">
              <a:extLst>
                <a:ext uri="{FF2B5EF4-FFF2-40B4-BE49-F238E27FC236}">
                  <a16:creationId xmlns:a16="http://schemas.microsoft.com/office/drawing/2014/main" id="{B9C1C87B-852C-44DF-847C-4EFACADA15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29" y="2086"/>
            <a:ext cx="249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3155" imgH="147403" progId="Equation.3">
                    <p:embed/>
                  </p:oleObj>
                </mc:Choice>
                <mc:Fallback>
                  <p:oleObj name="Equation" r:id="rId8" imgW="133155" imgH="147403" progId="Equation.3">
                    <p:embed/>
                    <p:pic>
                      <p:nvPicPr>
                        <p:cNvPr id="12309" name="Object 85">
                          <a:extLst>
                            <a:ext uri="{FF2B5EF4-FFF2-40B4-BE49-F238E27FC236}">
                              <a16:creationId xmlns:a16="http://schemas.microsoft.com/office/drawing/2014/main" id="{B9C1C87B-852C-44DF-847C-4EFACADA15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9" y="2086"/>
                          <a:ext cx="249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0" name="Object 86">
              <a:extLst>
                <a:ext uri="{FF2B5EF4-FFF2-40B4-BE49-F238E27FC236}">
                  <a16:creationId xmlns:a16="http://schemas.microsoft.com/office/drawing/2014/main" id="{F2EB7083-A4C3-4693-BE20-8C1485FAF0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42" y="2027"/>
            <a:ext cx="326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1700" imgH="247837" progId="Equation.3">
                    <p:embed/>
                  </p:oleObj>
                </mc:Choice>
                <mc:Fallback>
                  <p:oleObj name="Equation" r:id="rId10" imgW="171700" imgH="247837" progId="Equation.3">
                    <p:embed/>
                    <p:pic>
                      <p:nvPicPr>
                        <p:cNvPr id="12310" name="Object 86">
                          <a:extLst>
                            <a:ext uri="{FF2B5EF4-FFF2-40B4-BE49-F238E27FC236}">
                              <a16:creationId xmlns:a16="http://schemas.microsoft.com/office/drawing/2014/main" id="{F2EB7083-A4C3-4693-BE20-8C1485FAF00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2" y="2027"/>
                          <a:ext cx="326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1" name="Object 87">
              <a:extLst>
                <a:ext uri="{FF2B5EF4-FFF2-40B4-BE49-F238E27FC236}">
                  <a16:creationId xmlns:a16="http://schemas.microsoft.com/office/drawing/2014/main" id="{0DD10F48-9164-404C-8925-125832790C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26" y="2154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14151" imgH="215619" progId="Equation.3">
                    <p:embed/>
                  </p:oleObj>
                </mc:Choice>
                <mc:Fallback>
                  <p:oleObj name="Equation" r:id="rId12" imgW="114151" imgH="215619" progId="Equation.3">
                    <p:embed/>
                    <p:pic>
                      <p:nvPicPr>
                        <p:cNvPr id="12311" name="Object 87">
                          <a:extLst>
                            <a:ext uri="{FF2B5EF4-FFF2-40B4-BE49-F238E27FC236}">
                              <a16:creationId xmlns:a16="http://schemas.microsoft.com/office/drawing/2014/main" id="{0DD10F48-9164-404C-8925-125832790C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6" y="2154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2" name="Object 88">
              <a:extLst>
                <a:ext uri="{FF2B5EF4-FFF2-40B4-BE49-F238E27FC236}">
                  <a16:creationId xmlns:a16="http://schemas.microsoft.com/office/drawing/2014/main" id="{8459F356-0CB1-4E0E-A69C-0140F6A6DD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36" y="2390"/>
            <a:ext cx="293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1700" imgH="247837" progId="Equation.3">
                    <p:embed/>
                  </p:oleObj>
                </mc:Choice>
                <mc:Fallback>
                  <p:oleObj name="Equation" r:id="rId14" imgW="171700" imgH="247837" progId="Equation.3">
                    <p:embed/>
                    <p:pic>
                      <p:nvPicPr>
                        <p:cNvPr id="12312" name="Object 88">
                          <a:extLst>
                            <a:ext uri="{FF2B5EF4-FFF2-40B4-BE49-F238E27FC236}">
                              <a16:creationId xmlns:a16="http://schemas.microsoft.com/office/drawing/2014/main" id="{8459F356-0CB1-4E0E-A69C-0140F6A6DD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6" y="2390"/>
                          <a:ext cx="293" cy="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3" name="Object 89">
              <a:extLst>
                <a:ext uri="{FF2B5EF4-FFF2-40B4-BE49-F238E27FC236}">
                  <a16:creationId xmlns:a16="http://schemas.microsoft.com/office/drawing/2014/main" id="{D4A749BB-2787-45D9-953D-0B4D7F1BFD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24" y="2392"/>
            <a:ext cx="293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71700" imgH="247837" progId="Equation.3">
                    <p:embed/>
                  </p:oleObj>
                </mc:Choice>
                <mc:Fallback>
                  <p:oleObj name="Equation" r:id="rId16" imgW="171700" imgH="247837" progId="Equation.3">
                    <p:embed/>
                    <p:pic>
                      <p:nvPicPr>
                        <p:cNvPr id="12313" name="Object 89">
                          <a:extLst>
                            <a:ext uri="{FF2B5EF4-FFF2-40B4-BE49-F238E27FC236}">
                              <a16:creationId xmlns:a16="http://schemas.microsoft.com/office/drawing/2014/main" id="{D4A749BB-2787-45D9-953D-0B4D7F1BFD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4" y="2392"/>
                          <a:ext cx="293" cy="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4" name="Object 92">
              <a:extLst>
                <a:ext uri="{FF2B5EF4-FFF2-40B4-BE49-F238E27FC236}">
                  <a16:creationId xmlns:a16="http://schemas.microsoft.com/office/drawing/2014/main" id="{2EE1945E-D169-4C40-8368-5D216D0D73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7" y="2741"/>
            <a:ext cx="293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71700" imgH="247837" progId="Equation.3">
                    <p:embed/>
                  </p:oleObj>
                </mc:Choice>
                <mc:Fallback>
                  <p:oleObj name="Equation" r:id="rId18" imgW="171700" imgH="247837" progId="Equation.3">
                    <p:embed/>
                    <p:pic>
                      <p:nvPicPr>
                        <p:cNvPr id="12314" name="Object 92">
                          <a:extLst>
                            <a:ext uri="{FF2B5EF4-FFF2-40B4-BE49-F238E27FC236}">
                              <a16:creationId xmlns:a16="http://schemas.microsoft.com/office/drawing/2014/main" id="{2EE1945E-D169-4C40-8368-5D216D0D739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7" y="2741"/>
                          <a:ext cx="293" cy="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5" name="Object 93">
              <a:extLst>
                <a:ext uri="{FF2B5EF4-FFF2-40B4-BE49-F238E27FC236}">
                  <a16:creationId xmlns:a16="http://schemas.microsoft.com/office/drawing/2014/main" id="{FF8448B5-24C7-4BC5-BB08-23203A86B4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49" y="3373"/>
            <a:ext cx="1088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619222" imgH="285812" progId="Equation.3">
                    <p:embed/>
                  </p:oleObj>
                </mc:Choice>
                <mc:Fallback>
                  <p:oleObj name="Equation" r:id="rId20" imgW="619222" imgH="285812" progId="Equation.3">
                    <p:embed/>
                    <p:pic>
                      <p:nvPicPr>
                        <p:cNvPr id="12315" name="Object 93">
                          <a:extLst>
                            <a:ext uri="{FF2B5EF4-FFF2-40B4-BE49-F238E27FC236}">
                              <a16:creationId xmlns:a16="http://schemas.microsoft.com/office/drawing/2014/main" id="{FF8448B5-24C7-4BC5-BB08-23203A86B4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9" y="3373"/>
                          <a:ext cx="1088" cy="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6" name="Object 94">
              <a:extLst>
                <a:ext uri="{FF2B5EF4-FFF2-40B4-BE49-F238E27FC236}">
                  <a16:creationId xmlns:a16="http://schemas.microsoft.com/office/drawing/2014/main" id="{57C6229F-5178-4533-B5DA-95EE85AF84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30" y="3084"/>
            <a:ext cx="294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71700" imgH="247837" progId="Equation.3">
                    <p:embed/>
                  </p:oleObj>
                </mc:Choice>
                <mc:Fallback>
                  <p:oleObj name="Equation" r:id="rId22" imgW="171700" imgH="247837" progId="Equation.3">
                    <p:embed/>
                    <p:pic>
                      <p:nvPicPr>
                        <p:cNvPr id="12316" name="Object 94">
                          <a:extLst>
                            <a:ext uri="{FF2B5EF4-FFF2-40B4-BE49-F238E27FC236}">
                              <a16:creationId xmlns:a16="http://schemas.microsoft.com/office/drawing/2014/main" id="{57C6229F-5178-4533-B5DA-95EE85AF842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0" y="3084"/>
                          <a:ext cx="294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7" name="Object 99">
              <a:extLst>
                <a:ext uri="{FF2B5EF4-FFF2-40B4-BE49-F238E27FC236}">
                  <a16:creationId xmlns:a16="http://schemas.microsoft.com/office/drawing/2014/main" id="{14E45150-9873-4856-BBFF-7940B13859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73" y="2016"/>
            <a:ext cx="304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71700" imgH="247837" progId="Equation.3">
                    <p:embed/>
                  </p:oleObj>
                </mc:Choice>
                <mc:Fallback>
                  <p:oleObj name="Equation" r:id="rId24" imgW="171700" imgH="247837" progId="Equation.3">
                    <p:embed/>
                    <p:pic>
                      <p:nvPicPr>
                        <p:cNvPr id="12317" name="Object 99">
                          <a:extLst>
                            <a:ext uri="{FF2B5EF4-FFF2-40B4-BE49-F238E27FC236}">
                              <a16:creationId xmlns:a16="http://schemas.microsoft.com/office/drawing/2014/main" id="{14E45150-9873-4856-BBFF-7940B13859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3" y="2016"/>
                          <a:ext cx="304" cy="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976" name="Group 112">
            <a:extLst>
              <a:ext uri="{FF2B5EF4-FFF2-40B4-BE49-F238E27FC236}">
                <a16:creationId xmlns:a16="http://schemas.microsoft.com/office/drawing/2014/main" id="{638206DD-0AB9-42F3-954A-D650876E1D00}"/>
              </a:ext>
            </a:extLst>
          </p:cNvPr>
          <p:cNvGrpSpPr>
            <a:grpSpLocks/>
          </p:cNvGrpSpPr>
          <p:nvPr/>
        </p:nvGrpSpPr>
        <p:grpSpPr bwMode="auto">
          <a:xfrm>
            <a:off x="1493044" y="1564482"/>
            <a:ext cx="5941219" cy="831056"/>
            <a:chOff x="521" y="436"/>
            <a:chExt cx="4990" cy="698"/>
          </a:xfrm>
        </p:grpSpPr>
        <p:sp>
          <p:nvSpPr>
            <p:cNvPr id="36977" name="Text Box 113">
              <a:extLst>
                <a:ext uri="{FF2B5EF4-FFF2-40B4-BE49-F238E27FC236}">
                  <a16:creationId xmlns:a16="http://schemas.microsoft.com/office/drawing/2014/main" id="{D474EC4E-164A-419C-9F4F-9CC1E457F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436"/>
              <a:ext cx="4990" cy="698"/>
            </a:xfrm>
            <a:prstGeom prst="rect">
              <a:avLst/>
            </a:prstGeom>
            <a:gradFill rotWithShape="1">
              <a:gsLst>
                <a:gs pos="0">
                  <a:srgbClr val="006666"/>
                </a:gs>
                <a:gs pos="100000">
                  <a:srgbClr val="336699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Ví dụ 2 :</a:t>
              </a:r>
              <a:r>
                <a:rPr lang="en-US" alt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Tính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FFFFF"/>
                  </a:solidFill>
                  <a:latin typeface="Tahoma" panose="020B0604030504040204" pitchFamily="34" charset="0"/>
                </a:rPr>
                <a:t>a)                         b)</a:t>
              </a:r>
            </a:p>
          </p:txBody>
        </p:sp>
        <p:graphicFrame>
          <p:nvGraphicFramePr>
            <p:cNvPr id="12304" name="Object 114">
              <a:extLst>
                <a:ext uri="{FF2B5EF4-FFF2-40B4-BE49-F238E27FC236}">
                  <a16:creationId xmlns:a16="http://schemas.microsoft.com/office/drawing/2014/main" id="{724CF9D6-AE3D-4644-A008-629215BDA4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51" y="663"/>
            <a:ext cx="837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504589" imgH="276319" progId="Equation.3">
                    <p:embed/>
                  </p:oleObj>
                </mc:Choice>
                <mc:Fallback>
                  <p:oleObj name="Equation" r:id="rId26" imgW="504589" imgH="276319" progId="Equation.3">
                    <p:embed/>
                    <p:pic>
                      <p:nvPicPr>
                        <p:cNvPr id="12304" name="Object 114">
                          <a:extLst>
                            <a:ext uri="{FF2B5EF4-FFF2-40B4-BE49-F238E27FC236}">
                              <a16:creationId xmlns:a16="http://schemas.microsoft.com/office/drawing/2014/main" id="{724CF9D6-AE3D-4644-A008-629215BDA4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1" y="663"/>
                          <a:ext cx="837" cy="4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5" name="Object 115">
              <a:extLst>
                <a:ext uri="{FF2B5EF4-FFF2-40B4-BE49-F238E27FC236}">
                  <a16:creationId xmlns:a16="http://schemas.microsoft.com/office/drawing/2014/main" id="{C59F3A78-062B-4A5F-88A5-0220C9C4F8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4" y="709"/>
            <a:ext cx="679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390455" imgH="238344" progId="Equation.3">
                    <p:embed/>
                  </p:oleObj>
                </mc:Choice>
                <mc:Fallback>
                  <p:oleObj name="Equation" r:id="rId28" imgW="390455" imgH="238344" progId="Equation.3">
                    <p:embed/>
                    <p:pic>
                      <p:nvPicPr>
                        <p:cNvPr id="12305" name="Object 115">
                          <a:extLst>
                            <a:ext uri="{FF2B5EF4-FFF2-40B4-BE49-F238E27FC236}">
                              <a16:creationId xmlns:a16="http://schemas.microsoft.com/office/drawing/2014/main" id="{C59F3A78-062B-4A5F-88A5-0220C9C4F8A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709"/>
                          <a:ext cx="679" cy="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980" name="Group 116">
            <a:extLst>
              <a:ext uri="{FF2B5EF4-FFF2-40B4-BE49-F238E27FC236}">
                <a16:creationId xmlns:a16="http://schemas.microsoft.com/office/drawing/2014/main" id="{1B5C4316-A83B-416D-A614-DA4D714BC8CD}"/>
              </a:ext>
            </a:extLst>
          </p:cNvPr>
          <p:cNvGrpSpPr>
            <a:grpSpLocks/>
          </p:cNvGrpSpPr>
          <p:nvPr/>
        </p:nvGrpSpPr>
        <p:grpSpPr bwMode="auto">
          <a:xfrm>
            <a:off x="1709737" y="2956323"/>
            <a:ext cx="5454254" cy="1092994"/>
            <a:chOff x="249" y="1605"/>
            <a:chExt cx="4581" cy="918"/>
          </a:xfrm>
        </p:grpSpPr>
        <p:sp>
          <p:nvSpPr>
            <p:cNvPr id="12298" name="Text Box 117">
              <a:extLst>
                <a:ext uri="{FF2B5EF4-FFF2-40B4-BE49-F238E27FC236}">
                  <a16:creationId xmlns:a16="http://schemas.microsoft.com/office/drawing/2014/main" id="{B7FB2590-61B5-49E3-87BC-8A7AA5E1C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605"/>
              <a:ext cx="4581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defTabSz="6858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700">
                  <a:solidFill>
                    <a:srgbClr val="FFFFFF"/>
                  </a:solidFill>
                </a:rPr>
                <a:t>a)         =       =12</a:t>
              </a:r>
            </a:p>
            <a:p>
              <a:pPr defTabSz="6858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700">
                  <a:solidFill>
                    <a:srgbClr val="FFFFFF"/>
                  </a:solidFill>
                </a:rPr>
                <a:t>b)         =        = 7</a:t>
              </a:r>
            </a:p>
          </p:txBody>
        </p:sp>
        <p:graphicFrame>
          <p:nvGraphicFramePr>
            <p:cNvPr id="12299" name="Object 118">
              <a:extLst>
                <a:ext uri="{FF2B5EF4-FFF2-40B4-BE49-F238E27FC236}">
                  <a16:creationId xmlns:a16="http://schemas.microsoft.com/office/drawing/2014/main" id="{AE784C37-EDC6-429E-97C8-C79E0574C9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0" y="1654"/>
            <a:ext cx="679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390455" imgH="238344" progId="Equation.3">
                    <p:embed/>
                  </p:oleObj>
                </mc:Choice>
                <mc:Fallback>
                  <p:oleObj name="Equation" r:id="rId30" imgW="390455" imgH="238344" progId="Equation.3">
                    <p:embed/>
                    <p:pic>
                      <p:nvPicPr>
                        <p:cNvPr id="12299" name="Object 118">
                          <a:extLst>
                            <a:ext uri="{FF2B5EF4-FFF2-40B4-BE49-F238E27FC236}">
                              <a16:creationId xmlns:a16="http://schemas.microsoft.com/office/drawing/2014/main" id="{AE784C37-EDC6-429E-97C8-C79E0574C9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1654"/>
                          <a:ext cx="679" cy="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0" name="Object 119">
              <a:extLst>
                <a:ext uri="{FF2B5EF4-FFF2-40B4-BE49-F238E27FC236}">
                  <a16:creationId xmlns:a16="http://schemas.microsoft.com/office/drawing/2014/main" id="{4EB3A8FF-9C91-48AB-B2F3-C1F7E2EF9A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11" y="1686"/>
            <a:ext cx="453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238278" imgH="247837" progId="Equation.3">
                    <p:embed/>
                  </p:oleObj>
                </mc:Choice>
                <mc:Fallback>
                  <p:oleObj name="Equation" r:id="rId32" imgW="238278" imgH="247837" progId="Equation.3">
                    <p:embed/>
                    <p:pic>
                      <p:nvPicPr>
                        <p:cNvPr id="12300" name="Object 119">
                          <a:extLst>
                            <a:ext uri="{FF2B5EF4-FFF2-40B4-BE49-F238E27FC236}">
                              <a16:creationId xmlns:a16="http://schemas.microsoft.com/office/drawing/2014/main" id="{4EB3A8FF-9C91-48AB-B2F3-C1F7E2EF9A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1" y="1686"/>
                          <a:ext cx="453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1" name="Object 120">
              <a:extLst>
                <a:ext uri="{FF2B5EF4-FFF2-40B4-BE49-F238E27FC236}">
                  <a16:creationId xmlns:a16="http://schemas.microsoft.com/office/drawing/2014/main" id="{B2458FA8-2179-4D3F-8A45-90C3A06BFF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7" y="2062"/>
            <a:ext cx="836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504589" imgH="276319" progId="Equation.3">
                    <p:embed/>
                  </p:oleObj>
                </mc:Choice>
                <mc:Fallback>
                  <p:oleObj name="Equation" r:id="rId34" imgW="504589" imgH="276319" progId="Equation.3">
                    <p:embed/>
                    <p:pic>
                      <p:nvPicPr>
                        <p:cNvPr id="12301" name="Object 120">
                          <a:extLst>
                            <a:ext uri="{FF2B5EF4-FFF2-40B4-BE49-F238E27FC236}">
                              <a16:creationId xmlns:a16="http://schemas.microsoft.com/office/drawing/2014/main" id="{B2458FA8-2179-4D3F-8A45-90C3A06BFF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" y="2062"/>
                          <a:ext cx="836" cy="4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2" name="Object 121">
              <a:extLst>
                <a:ext uri="{FF2B5EF4-FFF2-40B4-BE49-F238E27FC236}">
                  <a16:creationId xmlns:a16="http://schemas.microsoft.com/office/drawing/2014/main" id="{67156C1B-A9D6-4EAA-9ED5-0E0F1CE057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0" y="2107"/>
            <a:ext cx="480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276322" imgH="238344" progId="Equation.3">
                    <p:embed/>
                  </p:oleObj>
                </mc:Choice>
                <mc:Fallback>
                  <p:oleObj name="Equation" r:id="rId36" imgW="276322" imgH="238344" progId="Equation.3">
                    <p:embed/>
                    <p:pic>
                      <p:nvPicPr>
                        <p:cNvPr id="12302" name="Object 121">
                          <a:extLst>
                            <a:ext uri="{FF2B5EF4-FFF2-40B4-BE49-F238E27FC236}">
                              <a16:creationId xmlns:a16="http://schemas.microsoft.com/office/drawing/2014/main" id="{67156C1B-A9D6-4EAA-9ED5-0E0F1CE057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0" y="2107"/>
                          <a:ext cx="480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986" name="WordArt 122">
            <a:extLst>
              <a:ext uri="{FF2B5EF4-FFF2-40B4-BE49-F238E27FC236}">
                <a16:creationId xmlns:a16="http://schemas.microsoft.com/office/drawing/2014/main" id="{E445D216-F818-4A0C-AF89-71BDBC2ADB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88357" y="2605088"/>
            <a:ext cx="756047" cy="2559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round/>
                  <a:headEnd/>
                  <a:tailEnd/>
                </a:ln>
                <a:blipFill dpi="0" rotWithShape="0">
                  <a:blip r:embed="rId38"/>
                  <a:srcRect/>
                  <a:tile tx="0" ty="0" sx="100000" sy="100000" flip="none" algn="tl"/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Giải: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80"/>
            </a:gs>
            <a:gs pos="100000">
              <a:schemeClr val="bg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4" name="WordArt 12">
            <a:extLst>
              <a:ext uri="{FF2B5EF4-FFF2-40B4-BE49-F238E27FC236}">
                <a16:creationId xmlns:a16="http://schemas.microsoft.com/office/drawing/2014/main" id="{D834F277-6740-4245-A1E4-20997B15DF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3568" y="1291532"/>
            <a:ext cx="594122" cy="2559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5307" name="Group 75">
            <a:extLst>
              <a:ext uri="{FF2B5EF4-FFF2-40B4-BE49-F238E27FC236}">
                <a16:creationId xmlns:a16="http://schemas.microsoft.com/office/drawing/2014/main" id="{0AB9F9EF-49D9-4357-89F1-17C6FCBDDD0E}"/>
              </a:ext>
            </a:extLst>
          </p:cNvPr>
          <p:cNvGrpSpPr>
            <a:grpSpLocks/>
          </p:cNvGrpSpPr>
          <p:nvPr/>
        </p:nvGrpSpPr>
        <p:grpSpPr bwMode="auto">
          <a:xfrm>
            <a:off x="1763316" y="86916"/>
            <a:ext cx="5994797" cy="979884"/>
            <a:chOff x="521" y="73"/>
            <a:chExt cx="5035" cy="823"/>
          </a:xfrm>
        </p:grpSpPr>
        <p:sp>
          <p:nvSpPr>
            <p:cNvPr id="95246" name="Text Box 14">
              <a:extLst>
                <a:ext uri="{FF2B5EF4-FFF2-40B4-BE49-F238E27FC236}">
                  <a16:creationId xmlns:a16="http://schemas.microsoft.com/office/drawing/2014/main" id="{2BFC58CF-288E-4916-9FDE-39FDB3F04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73"/>
              <a:ext cx="5035" cy="788"/>
            </a:xfrm>
            <a:prstGeom prst="rect">
              <a:avLst/>
            </a:prstGeom>
            <a:gradFill rotWithShape="1">
              <a:gsLst>
                <a:gs pos="0">
                  <a:srgbClr val="006666"/>
                </a:gs>
                <a:gs pos="100000">
                  <a:srgbClr val="336699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b="1" i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Ví</a:t>
              </a:r>
              <a:r>
                <a:rPr lang="en-US" altLang="en-US" sz="24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 </a:t>
              </a:r>
              <a:r>
                <a:rPr lang="en-US" altLang="en-US" sz="2400" b="1" i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dụ</a:t>
              </a:r>
              <a:r>
                <a:rPr lang="en-US" altLang="en-US" sz="24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  </a:t>
              </a:r>
              <a:r>
                <a:rPr lang="en-US" alt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:</a:t>
              </a:r>
              <a:r>
                <a:rPr lang="en-US" altLang="en-US" sz="24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Rút</a:t>
              </a:r>
              <a:r>
                <a:rPr lang="en-US" alt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gọn</a:t>
              </a:r>
              <a:endParaRPr lang="en-US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defTabSz="6858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a)                           b)</a:t>
              </a:r>
            </a:p>
          </p:txBody>
        </p:sp>
        <p:graphicFrame>
          <p:nvGraphicFramePr>
            <p:cNvPr id="13334" name="Object 15">
              <a:extLst>
                <a:ext uri="{FF2B5EF4-FFF2-40B4-BE49-F238E27FC236}">
                  <a16:creationId xmlns:a16="http://schemas.microsoft.com/office/drawing/2014/main" id="{17F969D9-06D7-4EE5-8B38-98987C326E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98" y="363"/>
            <a:ext cx="1254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57384" imgH="285812" progId="Equation.3">
                    <p:embed/>
                  </p:oleObj>
                </mc:Choice>
                <mc:Fallback>
                  <p:oleObj name="Equation" r:id="rId3" imgW="757384" imgH="285812" progId="Equation.3">
                    <p:embed/>
                    <p:pic>
                      <p:nvPicPr>
                        <p:cNvPr id="13334" name="Object 15">
                          <a:extLst>
                            <a:ext uri="{FF2B5EF4-FFF2-40B4-BE49-F238E27FC236}">
                              <a16:creationId xmlns:a16="http://schemas.microsoft.com/office/drawing/2014/main" id="{17F969D9-06D7-4EE5-8B38-98987C326E2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" y="363"/>
                          <a:ext cx="1254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5" name="Object 16">
              <a:extLst>
                <a:ext uri="{FF2B5EF4-FFF2-40B4-BE49-F238E27FC236}">
                  <a16:creationId xmlns:a16="http://schemas.microsoft.com/office/drawing/2014/main" id="{3B293B55-CF83-4C98-8129-A617EE61FB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9" y="391"/>
            <a:ext cx="1270" cy="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33355" imgH="285812" progId="Equation.3">
                    <p:embed/>
                  </p:oleObj>
                </mc:Choice>
                <mc:Fallback>
                  <p:oleObj name="Equation" r:id="rId5" imgW="733355" imgH="285812" progId="Equation.3">
                    <p:embed/>
                    <p:pic>
                      <p:nvPicPr>
                        <p:cNvPr id="13335" name="Object 16">
                          <a:extLst>
                            <a:ext uri="{FF2B5EF4-FFF2-40B4-BE49-F238E27FC236}">
                              <a16:creationId xmlns:a16="http://schemas.microsoft.com/office/drawing/2014/main" id="{3B293B55-CF83-4C98-8129-A617EE61FBF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391"/>
                          <a:ext cx="1270" cy="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5251" name="Object 19">
            <a:extLst>
              <a:ext uri="{FF2B5EF4-FFF2-40B4-BE49-F238E27FC236}">
                <a16:creationId xmlns:a16="http://schemas.microsoft.com/office/drawing/2014/main" id="{94F2AD65-B905-43CF-A8FA-114DB2AE3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392671"/>
              </p:ext>
            </p:extLst>
          </p:nvPr>
        </p:nvGraphicFramePr>
        <p:xfrm>
          <a:off x="683568" y="2787254"/>
          <a:ext cx="1769269" cy="573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95545" imgH="285812" progId="Equation.3">
                  <p:embed/>
                </p:oleObj>
              </mc:Choice>
              <mc:Fallback>
                <p:oleObj name="Equation" r:id="rId7" imgW="895545" imgH="285812" progId="Equation.3">
                  <p:embed/>
                  <p:pic>
                    <p:nvPicPr>
                      <p:cNvPr id="95251" name="Object 19">
                        <a:extLst>
                          <a:ext uri="{FF2B5EF4-FFF2-40B4-BE49-F238E27FC236}">
                            <a16:creationId xmlns:a16="http://schemas.microsoft.com/office/drawing/2014/main" id="{94F2AD65-B905-43CF-A8FA-114DB2AE3E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787254"/>
                        <a:ext cx="1769269" cy="573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2" name="Object 20">
            <a:extLst>
              <a:ext uri="{FF2B5EF4-FFF2-40B4-BE49-F238E27FC236}">
                <a16:creationId xmlns:a16="http://schemas.microsoft.com/office/drawing/2014/main" id="{4E9969A0-BDE7-43B4-B813-134805BDF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201208"/>
              </p:ext>
            </p:extLst>
          </p:nvPr>
        </p:nvGraphicFramePr>
        <p:xfrm>
          <a:off x="620058" y="1760340"/>
          <a:ext cx="1799035" cy="601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1517" imgH="285812" progId="Equation.3">
                  <p:embed/>
                </p:oleObj>
              </mc:Choice>
              <mc:Fallback>
                <p:oleObj name="Equation" r:id="rId9" imgW="871517" imgH="285812" progId="Equation.3">
                  <p:embed/>
                  <p:pic>
                    <p:nvPicPr>
                      <p:cNvPr id="95252" name="Object 20">
                        <a:extLst>
                          <a:ext uri="{FF2B5EF4-FFF2-40B4-BE49-F238E27FC236}">
                            <a16:creationId xmlns:a16="http://schemas.microsoft.com/office/drawing/2014/main" id="{4E9969A0-BDE7-43B4-B813-134805BDF7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58" y="1760340"/>
                        <a:ext cx="1799035" cy="601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4" name="Object 22">
            <a:extLst>
              <a:ext uri="{FF2B5EF4-FFF2-40B4-BE49-F238E27FC236}">
                <a16:creationId xmlns:a16="http://schemas.microsoft.com/office/drawing/2014/main" id="{C59B791A-C621-438B-9C4B-B77207724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000973"/>
              </p:ext>
            </p:extLst>
          </p:nvPr>
        </p:nvGraphicFramePr>
        <p:xfrm>
          <a:off x="3789036" y="1850232"/>
          <a:ext cx="1088231" cy="4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2645" imgH="209363" progId="Equation.3">
                  <p:embed/>
                </p:oleObj>
              </mc:Choice>
              <mc:Fallback>
                <p:oleObj name="Equation" r:id="rId11" imgW="552645" imgH="209363" progId="Equation.3">
                  <p:embed/>
                  <p:pic>
                    <p:nvPicPr>
                      <p:cNvPr id="95254" name="Object 22">
                        <a:extLst>
                          <a:ext uri="{FF2B5EF4-FFF2-40B4-BE49-F238E27FC236}">
                            <a16:creationId xmlns:a16="http://schemas.microsoft.com/office/drawing/2014/main" id="{C59B791A-C621-438B-9C4B-B772077248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036" y="1850232"/>
                        <a:ext cx="1088231" cy="4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8" name="Object 26">
            <a:extLst>
              <a:ext uri="{FF2B5EF4-FFF2-40B4-BE49-F238E27FC236}">
                <a16:creationId xmlns:a16="http://schemas.microsoft.com/office/drawing/2014/main" id="{8F769DED-DB9A-48B0-909D-C3D3EDDCE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250446"/>
              </p:ext>
            </p:extLst>
          </p:nvPr>
        </p:nvGraphicFramePr>
        <p:xfrm>
          <a:off x="2516983" y="1806492"/>
          <a:ext cx="1135856" cy="57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4705" imgH="299803" progId="Equation.3">
                  <p:embed/>
                </p:oleObj>
              </mc:Choice>
              <mc:Fallback>
                <p:oleObj name="Equation" r:id="rId13" imgW="604705" imgH="299803" progId="Equation.3">
                  <p:embed/>
                  <p:pic>
                    <p:nvPicPr>
                      <p:cNvPr id="95258" name="Object 26">
                        <a:extLst>
                          <a:ext uri="{FF2B5EF4-FFF2-40B4-BE49-F238E27FC236}">
                            <a16:creationId xmlns:a16="http://schemas.microsoft.com/office/drawing/2014/main" id="{8F769DED-DB9A-48B0-909D-C3D3EDDCE4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983" y="1806492"/>
                        <a:ext cx="1135856" cy="570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63" name="Object 31">
            <a:extLst>
              <a:ext uri="{FF2B5EF4-FFF2-40B4-BE49-F238E27FC236}">
                <a16:creationId xmlns:a16="http://schemas.microsoft.com/office/drawing/2014/main" id="{B8EA7E4F-35BE-4383-B741-AA9227660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572028"/>
              </p:ext>
            </p:extLst>
          </p:nvPr>
        </p:nvGraphicFramePr>
        <p:xfrm>
          <a:off x="2448541" y="2828926"/>
          <a:ext cx="1158479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28733" imgH="299803" progId="Equation.3">
                  <p:embed/>
                </p:oleObj>
              </mc:Choice>
              <mc:Fallback>
                <p:oleObj name="Equation" r:id="rId15" imgW="628733" imgH="299803" progId="Equation.3">
                  <p:embed/>
                  <p:pic>
                    <p:nvPicPr>
                      <p:cNvPr id="95263" name="Object 31">
                        <a:extLst>
                          <a:ext uri="{FF2B5EF4-FFF2-40B4-BE49-F238E27FC236}">
                            <a16:creationId xmlns:a16="http://schemas.microsoft.com/office/drawing/2014/main" id="{B8EA7E4F-35BE-4383-B741-AA9227660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541" y="2828926"/>
                        <a:ext cx="1158479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64" name="Object 32">
            <a:extLst>
              <a:ext uri="{FF2B5EF4-FFF2-40B4-BE49-F238E27FC236}">
                <a16:creationId xmlns:a16="http://schemas.microsoft.com/office/drawing/2014/main" id="{E538A010-618F-449B-9F8D-4892509CB5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736530"/>
              </p:ext>
            </p:extLst>
          </p:nvPr>
        </p:nvGraphicFramePr>
        <p:xfrm>
          <a:off x="3615652" y="2827806"/>
          <a:ext cx="38401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30320" imgH="241200" progId="Equation.DSMT4">
                  <p:embed/>
                </p:oleObj>
              </mc:Choice>
              <mc:Fallback>
                <p:oleObj name="Equation" r:id="rId17" imgW="1930320" imgH="241200" progId="Equation.DSMT4">
                  <p:embed/>
                  <p:pic>
                    <p:nvPicPr>
                      <p:cNvPr id="95264" name="Object 32">
                        <a:extLst>
                          <a:ext uri="{FF2B5EF4-FFF2-40B4-BE49-F238E27FC236}">
                            <a16:creationId xmlns:a16="http://schemas.microsoft.com/office/drawing/2014/main" id="{E538A010-618F-449B-9F8D-4892509CB5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652" y="2827806"/>
                        <a:ext cx="384016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314" name="Group 82">
            <a:extLst>
              <a:ext uri="{FF2B5EF4-FFF2-40B4-BE49-F238E27FC236}">
                <a16:creationId xmlns:a16="http://schemas.microsoft.com/office/drawing/2014/main" id="{0F1A2D41-A261-4C41-AFB0-880F49369589}"/>
              </a:ext>
            </a:extLst>
          </p:cNvPr>
          <p:cNvGrpSpPr>
            <a:grpSpLocks/>
          </p:cNvGrpSpPr>
          <p:nvPr/>
        </p:nvGrpSpPr>
        <p:grpSpPr bwMode="auto">
          <a:xfrm>
            <a:off x="4950620" y="1829989"/>
            <a:ext cx="1565672" cy="461963"/>
            <a:chOff x="3198" y="1516"/>
            <a:chExt cx="1315" cy="388"/>
          </a:xfrm>
        </p:grpSpPr>
        <p:graphicFrame>
          <p:nvGraphicFramePr>
            <p:cNvPr id="13331" name="Object 23">
              <a:extLst>
                <a:ext uri="{FF2B5EF4-FFF2-40B4-BE49-F238E27FC236}">
                  <a16:creationId xmlns:a16="http://schemas.microsoft.com/office/drawing/2014/main" id="{0516DC16-84D6-4147-ABD5-148FBB3B362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9453319"/>
                </p:ext>
              </p:extLst>
            </p:nvPr>
          </p:nvGraphicFramePr>
          <p:xfrm>
            <a:off x="3545" y="1523"/>
            <a:ext cx="701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52528" imgH="209363" progId="Equation.3">
                    <p:embed/>
                  </p:oleObj>
                </mc:Choice>
                <mc:Fallback>
                  <p:oleObj name="Equation" r:id="rId19" imgW="452528" imgH="209363" progId="Equation.3">
                    <p:embed/>
                    <p:pic>
                      <p:nvPicPr>
                        <p:cNvPr id="13331" name="Object 23">
                          <a:extLst>
                            <a:ext uri="{FF2B5EF4-FFF2-40B4-BE49-F238E27FC236}">
                              <a16:creationId xmlns:a16="http://schemas.microsoft.com/office/drawing/2014/main" id="{0516DC16-84D6-4147-ABD5-148FBB3B36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5" y="1523"/>
                          <a:ext cx="701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2" name="Text Box 37">
              <a:extLst>
                <a:ext uri="{FF2B5EF4-FFF2-40B4-BE49-F238E27FC236}">
                  <a16:creationId xmlns:a16="http://schemas.microsoft.com/office/drawing/2014/main" id="{0088ECD8-283C-4F38-A148-C90C69DBA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1516"/>
              <a:ext cx="131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FFFFFF"/>
                  </a:solidFill>
                  <a:latin typeface="VNtimes new roman" pitchFamily="34" charset="0"/>
                </a:rPr>
                <a:t>(</a:t>
              </a:r>
              <a:r>
                <a:rPr lang="en-US" altLang="en-US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vì</a:t>
              </a:r>
              <a:r>
                <a:rPr lang="en-US" altLang="en-US" dirty="0">
                  <a:solidFill>
                    <a:srgbClr val="FFFFFF"/>
                  </a:solidFill>
                  <a:latin typeface="VNtimes new roman" pitchFamily="34" charset="0"/>
                </a:rPr>
                <a:t>             )</a:t>
              </a:r>
            </a:p>
          </p:txBody>
        </p:sp>
      </p:grpSp>
      <p:grpSp>
        <p:nvGrpSpPr>
          <p:cNvPr id="95313" name="Group 81">
            <a:extLst>
              <a:ext uri="{FF2B5EF4-FFF2-40B4-BE49-F238E27FC236}">
                <a16:creationId xmlns:a16="http://schemas.microsoft.com/office/drawing/2014/main" id="{D239C254-5D4D-4B44-8CE0-C406BF2A3A0C}"/>
              </a:ext>
            </a:extLst>
          </p:cNvPr>
          <p:cNvGrpSpPr>
            <a:grpSpLocks/>
          </p:cNvGrpSpPr>
          <p:nvPr/>
        </p:nvGrpSpPr>
        <p:grpSpPr bwMode="auto">
          <a:xfrm>
            <a:off x="7455815" y="2786365"/>
            <a:ext cx="1808559" cy="514350"/>
            <a:chOff x="4241" y="2069"/>
            <a:chExt cx="1519" cy="432"/>
          </a:xfrm>
        </p:grpSpPr>
        <p:graphicFrame>
          <p:nvGraphicFramePr>
            <p:cNvPr id="13329" name="Object 33">
              <a:extLst>
                <a:ext uri="{FF2B5EF4-FFF2-40B4-BE49-F238E27FC236}">
                  <a16:creationId xmlns:a16="http://schemas.microsoft.com/office/drawing/2014/main" id="{73F763EE-7C34-40A9-819E-57A69F08F9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81" y="2069"/>
            <a:ext cx="792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476055" imgH="223853" progId="Equation.3">
                    <p:embed/>
                  </p:oleObj>
                </mc:Choice>
                <mc:Fallback>
                  <p:oleObj name="Equation" r:id="rId21" imgW="476055" imgH="223853" progId="Equation.3">
                    <p:embed/>
                    <p:pic>
                      <p:nvPicPr>
                        <p:cNvPr id="13329" name="Object 33">
                          <a:extLst>
                            <a:ext uri="{FF2B5EF4-FFF2-40B4-BE49-F238E27FC236}">
                              <a16:creationId xmlns:a16="http://schemas.microsoft.com/office/drawing/2014/main" id="{73F763EE-7C34-40A9-819E-57A69F08F9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1" y="2069"/>
                          <a:ext cx="792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0" name="Text Box 47">
              <a:extLst>
                <a:ext uri="{FF2B5EF4-FFF2-40B4-BE49-F238E27FC236}">
                  <a16:creationId xmlns:a16="http://schemas.microsoft.com/office/drawing/2014/main" id="{4BF65211-6C5F-4D0F-94CB-BFCC306E6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113"/>
              <a:ext cx="151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FFFFFF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vì</a:t>
              </a:r>
              <a:r>
                <a:rPr lang="en-US" altLang="en-US" dirty="0">
                  <a:solidFill>
                    <a:srgbClr val="FFFFFF"/>
                  </a:solidFill>
                  <a:latin typeface="Arial" panose="020B0604020202020204" pitchFamily="34" charset="0"/>
                </a:rPr>
                <a:t>             )</a:t>
              </a:r>
            </a:p>
          </p:txBody>
        </p:sp>
      </p:grpSp>
      <p:graphicFrame>
        <p:nvGraphicFramePr>
          <p:cNvPr id="13324" name="Object 63">
            <a:extLst>
              <a:ext uri="{FF2B5EF4-FFF2-40B4-BE49-F238E27FC236}">
                <a16:creationId xmlns:a16="http://schemas.microsoft.com/office/drawing/2014/main" id="{BD8FA14E-46FF-4097-A1D5-E8CDB1F5B2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9138" y="2328863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4151" imgH="215619" progId="Equation.3">
                  <p:embed/>
                </p:oleObj>
              </mc:Choice>
              <mc:Fallback>
                <p:oleObj name="Equation" r:id="rId23" imgW="114151" imgH="215619" progId="Equation.3">
                  <p:embed/>
                  <p:pic>
                    <p:nvPicPr>
                      <p:cNvPr id="13324" name="Object 63">
                        <a:extLst>
                          <a:ext uri="{FF2B5EF4-FFF2-40B4-BE49-F238E27FC236}">
                            <a16:creationId xmlns:a16="http://schemas.microsoft.com/office/drawing/2014/main" id="{BD8FA14E-46FF-4097-A1D5-E8CDB1F5B2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2328863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07504" y="0"/>
                <a:ext cx="8712968" cy="1102519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2: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=|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7504" y="0"/>
                <a:ext cx="8712968" cy="11025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427D2E73-0DB4-4092-8213-734307E934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536" y="551259"/>
                <a:ext cx="7772400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2800" dirty="0" err="1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=|</m:t>
                    </m:r>
                    <m:r>
                      <a:rPr lang="en-US" sz="28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n-US" sz="2800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427D2E73-0DB4-4092-8213-734307E93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1259"/>
                <a:ext cx="7772400" cy="1102519"/>
              </a:xfrm>
              <a:prstGeom prst="rect">
                <a:avLst/>
              </a:prstGeom>
              <a:blipFill>
                <a:blip r:embed="rId3"/>
                <a:stretch>
                  <a:fillRect l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F4D84199-76EA-4990-A316-329FCA1659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576" y="1419622"/>
                <a:ext cx="7772400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SGK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</a:p>
              <a:p>
                <a:pPr algn="l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,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=|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F4D84199-76EA-4990-A316-329FCA165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19622"/>
                <a:ext cx="7772400" cy="1102519"/>
              </a:xfrm>
              <a:prstGeom prst="rect">
                <a:avLst/>
              </a:prstGeom>
              <a:blipFill>
                <a:blip r:embed="rId4"/>
                <a:stretch>
                  <a:fillRect l="-1490" b="-8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6E8AD342-5707-46E5-9786-871DD7A75949}"/>
              </a:ext>
            </a:extLst>
          </p:cNvPr>
          <p:cNvSpPr txBox="1">
            <a:spLocks/>
          </p:cNvSpPr>
          <p:nvPr/>
        </p:nvSpPr>
        <p:spPr>
          <a:xfrm>
            <a:off x="-756592" y="2209456"/>
            <a:ext cx="871296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03003A-B46A-45CD-AD74-E2CCDCCEB1ED}"/>
                  </a:ext>
                </a:extLst>
              </p:cNvPr>
              <p:cNvSpPr txBox="1"/>
              <p:nvPr/>
            </p:nvSpPr>
            <p:spPr>
              <a:xfrm>
                <a:off x="971600" y="2760715"/>
                <a:ext cx="5795363" cy="1410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3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3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en-US" sz="32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03003A-B46A-45CD-AD74-E2CCDCCEB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760715"/>
                <a:ext cx="5795363" cy="1410514"/>
              </a:xfrm>
              <a:prstGeom prst="rect">
                <a:avLst/>
              </a:prstGeom>
              <a:blipFill>
                <a:blip r:embed="rId5"/>
                <a:stretch>
                  <a:fillRect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9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111111"/>
            </a:gs>
            <a:gs pos="100000">
              <a:srgbClr val="0066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10" name="Group 114">
            <a:extLst>
              <a:ext uri="{FF2B5EF4-FFF2-40B4-BE49-F238E27FC236}">
                <a16:creationId xmlns:a16="http://schemas.microsoft.com/office/drawing/2014/main" id="{35209110-6543-44DD-A1C6-38A4F2CC8FA5}"/>
              </a:ext>
            </a:extLst>
          </p:cNvPr>
          <p:cNvGrpSpPr>
            <a:grpSpLocks/>
          </p:cNvGrpSpPr>
          <p:nvPr/>
        </p:nvGrpSpPr>
        <p:grpSpPr bwMode="auto">
          <a:xfrm>
            <a:off x="2074069" y="3003948"/>
            <a:ext cx="5792391" cy="2106215"/>
            <a:chOff x="782" y="2523"/>
            <a:chExt cx="4865" cy="1769"/>
          </a:xfrm>
        </p:grpSpPr>
        <p:graphicFrame>
          <p:nvGraphicFramePr>
            <p:cNvPr id="5129" name="Object 81">
              <a:extLst>
                <a:ext uri="{FF2B5EF4-FFF2-40B4-BE49-F238E27FC236}">
                  <a16:creationId xmlns:a16="http://schemas.microsoft.com/office/drawing/2014/main" id="{92F76166-0A8A-47E5-93E3-36C2FC6206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0" y="3188"/>
            <a:ext cx="680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57267" imgH="276319" progId="Equation.3">
                    <p:embed/>
                  </p:oleObj>
                </mc:Choice>
                <mc:Fallback>
                  <p:oleObj name="Equation" r:id="rId2" imgW="657267" imgH="276319" progId="Equation.3">
                    <p:embed/>
                    <p:pic>
                      <p:nvPicPr>
                        <p:cNvPr id="5129" name="Object 81">
                          <a:extLst>
                            <a:ext uri="{FF2B5EF4-FFF2-40B4-BE49-F238E27FC236}">
                              <a16:creationId xmlns:a16="http://schemas.microsoft.com/office/drawing/2014/main" id="{92F76166-0A8A-47E5-93E3-36C2FC6206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" y="3188"/>
                          <a:ext cx="680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30" name="Picture 83">
              <a:extLst>
                <a:ext uri="{FF2B5EF4-FFF2-40B4-BE49-F238E27FC236}">
                  <a16:creationId xmlns:a16="http://schemas.microsoft.com/office/drawing/2014/main" id="{41683B68-0D69-4283-BB31-346874D4C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3212"/>
              <a:ext cx="1872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Oval 85">
              <a:extLst>
                <a:ext uri="{FF2B5EF4-FFF2-40B4-BE49-F238E27FC236}">
                  <a16:creationId xmlns:a16="http://schemas.microsoft.com/office/drawing/2014/main" id="{F412E60D-E892-4315-A7AF-874FCA19A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" y="3067"/>
              <a:ext cx="919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32" name="Line 86">
              <a:extLst>
                <a:ext uri="{FF2B5EF4-FFF2-40B4-BE49-F238E27FC236}">
                  <a16:creationId xmlns:a16="http://schemas.microsoft.com/office/drawing/2014/main" id="{F931F7D8-3EDE-45C4-9D16-E2513EDF9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6" y="3203"/>
              <a:ext cx="1451" cy="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33" name="Line 87">
              <a:extLst>
                <a:ext uri="{FF2B5EF4-FFF2-40B4-BE49-F238E27FC236}">
                  <a16:creationId xmlns:a16="http://schemas.microsoft.com/office/drawing/2014/main" id="{AA587A6D-65FD-40E9-AA3B-521E290814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7" y="2659"/>
              <a:ext cx="0" cy="118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34" name="Freeform 88">
              <a:extLst>
                <a:ext uri="{FF2B5EF4-FFF2-40B4-BE49-F238E27FC236}">
                  <a16:creationId xmlns:a16="http://schemas.microsoft.com/office/drawing/2014/main" id="{7DAD04B1-2F9C-4620-A17A-9D7156CE6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523"/>
              <a:ext cx="1024" cy="1225"/>
            </a:xfrm>
            <a:custGeom>
              <a:avLst/>
              <a:gdLst>
                <a:gd name="T0" fmla="*/ 0 w 3810"/>
                <a:gd name="T1" fmla="*/ 1225 h 4860"/>
                <a:gd name="T2" fmla="*/ 48 w 3810"/>
                <a:gd name="T3" fmla="*/ 590 h 4860"/>
                <a:gd name="T4" fmla="*/ 194 w 3810"/>
                <a:gd name="T5" fmla="*/ 363 h 4860"/>
                <a:gd name="T6" fmla="*/ 629 w 3810"/>
                <a:gd name="T7" fmla="*/ 907 h 4860"/>
                <a:gd name="T8" fmla="*/ 968 w 3810"/>
                <a:gd name="T9" fmla="*/ 136 h 4860"/>
                <a:gd name="T10" fmla="*/ 968 w 3810"/>
                <a:gd name="T11" fmla="*/ 91 h 48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10" h="4860">
                  <a:moveTo>
                    <a:pt x="0" y="4860"/>
                  </a:moveTo>
                  <a:cubicBezTo>
                    <a:pt x="30" y="3885"/>
                    <a:pt x="60" y="2910"/>
                    <a:pt x="180" y="2340"/>
                  </a:cubicBezTo>
                  <a:cubicBezTo>
                    <a:pt x="300" y="1770"/>
                    <a:pt x="360" y="1230"/>
                    <a:pt x="720" y="1440"/>
                  </a:cubicBezTo>
                  <a:cubicBezTo>
                    <a:pt x="1080" y="1650"/>
                    <a:pt x="1860" y="3750"/>
                    <a:pt x="2340" y="3600"/>
                  </a:cubicBezTo>
                  <a:cubicBezTo>
                    <a:pt x="2820" y="3450"/>
                    <a:pt x="3390" y="1080"/>
                    <a:pt x="3600" y="540"/>
                  </a:cubicBezTo>
                  <a:cubicBezTo>
                    <a:pt x="3810" y="0"/>
                    <a:pt x="3600" y="390"/>
                    <a:pt x="3600" y="36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35" name="Freeform 89">
              <a:extLst>
                <a:ext uri="{FF2B5EF4-FFF2-40B4-BE49-F238E27FC236}">
                  <a16:creationId xmlns:a16="http://schemas.microsoft.com/office/drawing/2014/main" id="{35FBED66-EE2B-4F6C-88CF-E566E92A0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3657"/>
              <a:ext cx="532" cy="545"/>
            </a:xfrm>
            <a:custGeom>
              <a:avLst/>
              <a:gdLst>
                <a:gd name="T0" fmla="*/ 290 w 1980"/>
                <a:gd name="T1" fmla="*/ 0 h 2160"/>
                <a:gd name="T2" fmla="*/ 0 w 1980"/>
                <a:gd name="T3" fmla="*/ 545 h 2160"/>
                <a:gd name="T4" fmla="*/ 532 w 1980"/>
                <a:gd name="T5" fmla="*/ 545 h 2160"/>
                <a:gd name="T6" fmla="*/ 290 w 1980"/>
                <a:gd name="T7" fmla="*/ 0 h 21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0" h="2160">
                  <a:moveTo>
                    <a:pt x="1080" y="0"/>
                  </a:moveTo>
                  <a:lnTo>
                    <a:pt x="0" y="2160"/>
                  </a:lnTo>
                  <a:lnTo>
                    <a:pt x="1980" y="216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6080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5136" name="Group 106">
              <a:extLst>
                <a:ext uri="{FF2B5EF4-FFF2-40B4-BE49-F238E27FC236}">
                  <a16:creationId xmlns:a16="http://schemas.microsoft.com/office/drawing/2014/main" id="{D68F1F53-7972-45B8-9288-F9E1432362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2867"/>
              <a:ext cx="1632" cy="1334"/>
              <a:chOff x="2736" y="2686"/>
              <a:chExt cx="1632" cy="1334"/>
            </a:xfrm>
          </p:grpSpPr>
          <p:sp>
            <p:nvSpPr>
              <p:cNvPr id="5137" name="AutoShape 107">
                <a:extLst>
                  <a:ext uri="{FF2B5EF4-FFF2-40B4-BE49-F238E27FC236}">
                    <a16:creationId xmlns:a16="http://schemas.microsoft.com/office/drawing/2014/main" id="{8B6529A7-032E-4228-8165-438F7F794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3" y="3454"/>
                <a:ext cx="569" cy="32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8" name="AutoShape 108">
                <a:extLst>
                  <a:ext uri="{FF2B5EF4-FFF2-40B4-BE49-F238E27FC236}">
                    <a16:creationId xmlns:a16="http://schemas.microsoft.com/office/drawing/2014/main" id="{37AEC668-3C5A-4323-89E3-670406898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3081"/>
                <a:ext cx="335" cy="721"/>
              </a:xfrm>
              <a:prstGeom prst="cube">
                <a:avLst>
                  <a:gd name="adj" fmla="val 25000"/>
                </a:avLst>
              </a:prstGeom>
              <a:solidFill>
                <a:srgbClr val="8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139" name="Picture 109">
                <a:extLst>
                  <a:ext uri="{FF2B5EF4-FFF2-40B4-BE49-F238E27FC236}">
                    <a16:creationId xmlns:a16="http://schemas.microsoft.com/office/drawing/2014/main" id="{92D7C03E-AC52-4703-AD66-F4ACE2E1F74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686"/>
                <a:ext cx="491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0" name="AutoShape 110">
                <a:extLst>
                  <a:ext uri="{FF2B5EF4-FFF2-40B4-BE49-F238E27FC236}">
                    <a16:creationId xmlns:a16="http://schemas.microsoft.com/office/drawing/2014/main" id="{83F69013-7FA4-4F46-81A2-6706DDEF3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624" y="3572"/>
                <a:ext cx="560" cy="335"/>
              </a:xfrm>
              <a:prstGeom prst="flowChartMultidocument">
                <a:avLst/>
              </a:prstGeom>
              <a:solidFill>
                <a:srgbClr val="99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141" name="Picture 111">
                <a:extLst>
                  <a:ext uri="{FF2B5EF4-FFF2-40B4-BE49-F238E27FC236}">
                    <a16:creationId xmlns:a16="http://schemas.microsoft.com/office/drawing/2014/main" id="{8159C4F8-207B-4022-8905-C7E4880D25E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1" y="3010"/>
                <a:ext cx="491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2" name="Rectangle 112">
                <a:extLst>
                  <a:ext uri="{FF2B5EF4-FFF2-40B4-BE49-F238E27FC236}">
                    <a16:creationId xmlns:a16="http://schemas.microsoft.com/office/drawing/2014/main" id="{092CD692-182A-4834-AC18-E4AF9D331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286"/>
                <a:ext cx="480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143" name="Picture 113">
                <a:extLst>
                  <a:ext uri="{FF2B5EF4-FFF2-40B4-BE49-F238E27FC236}">
                    <a16:creationId xmlns:a16="http://schemas.microsoft.com/office/drawing/2014/main" id="{C67BDB94-A589-4949-85CB-A5AC0DE6EA8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7" y="2839"/>
                <a:ext cx="491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9815" name="WordArt 119">
            <a:extLst>
              <a:ext uri="{FF2B5EF4-FFF2-40B4-BE49-F238E27FC236}">
                <a16:creationId xmlns:a16="http://schemas.microsoft.com/office/drawing/2014/main" id="{D6FA785F-4CC9-4669-8775-8E901A416E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4011" y="88106"/>
            <a:ext cx="1026319" cy="308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chemeClr val="tx1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66FFFF"/>
                    </a:gs>
                  </a:gsLst>
                  <a:lin ang="5400000" scaled="1"/>
                </a:gradFill>
                <a:latin typeface="Times New Roman"/>
                <a:ea typeface="+mn-lt"/>
                <a:cs typeface="Times New Roman"/>
              </a:rPr>
              <a:t>Tiết</a:t>
            </a:r>
            <a:r>
              <a:rPr lang="en-US" sz="27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66FFFF"/>
                    </a:gs>
                  </a:gsLst>
                  <a:lin ang="5400000" scaled="1"/>
                </a:gradFill>
                <a:latin typeface="Times New Roman"/>
                <a:ea typeface="+mn-lt"/>
                <a:cs typeface="Times New Roman"/>
              </a:rPr>
              <a:t> 2:</a:t>
            </a:r>
          </a:p>
        </p:txBody>
      </p:sp>
      <p:grpSp>
        <p:nvGrpSpPr>
          <p:cNvPr id="29822" name="Group 126">
            <a:extLst>
              <a:ext uri="{FF2B5EF4-FFF2-40B4-BE49-F238E27FC236}">
                <a16:creationId xmlns:a16="http://schemas.microsoft.com/office/drawing/2014/main" id="{053876FA-0B00-47E8-954E-E997D61276F8}"/>
              </a:ext>
            </a:extLst>
          </p:cNvPr>
          <p:cNvGrpSpPr>
            <a:grpSpLocks/>
          </p:cNvGrpSpPr>
          <p:nvPr/>
        </p:nvGrpSpPr>
        <p:grpSpPr bwMode="auto">
          <a:xfrm>
            <a:off x="1259632" y="33337"/>
            <a:ext cx="6912768" cy="3240882"/>
            <a:chOff x="521" y="346"/>
            <a:chExt cx="5081" cy="2676"/>
          </a:xfrm>
        </p:grpSpPr>
        <p:sp>
          <p:nvSpPr>
            <p:cNvPr id="5125" name="Oval 120">
              <a:extLst>
                <a:ext uri="{FF2B5EF4-FFF2-40B4-BE49-F238E27FC236}">
                  <a16:creationId xmlns:a16="http://schemas.microsoft.com/office/drawing/2014/main" id="{307A1B27-CC9E-4420-9721-75AE85ECD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46"/>
              <a:ext cx="5081" cy="2676"/>
            </a:xfrm>
            <a:prstGeom prst="ellipse">
              <a:avLst/>
            </a:prstGeom>
            <a:gradFill rotWithShape="1">
              <a:gsLst>
                <a:gs pos="0">
                  <a:srgbClr val="006666"/>
                </a:gs>
                <a:gs pos="100000">
                  <a:srgbClr val="4D4D4D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5126" name="Group 122">
              <a:extLst>
                <a:ext uri="{FF2B5EF4-FFF2-40B4-BE49-F238E27FC236}">
                  <a16:creationId xmlns:a16="http://schemas.microsoft.com/office/drawing/2014/main" id="{9161CE8E-A70B-4C6F-BD30-797326F1F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" y="897"/>
              <a:ext cx="4221" cy="2035"/>
              <a:chOff x="927" y="778"/>
              <a:chExt cx="4221" cy="2035"/>
            </a:xfrm>
          </p:grpSpPr>
          <p:sp>
            <p:nvSpPr>
              <p:cNvPr id="5127" name="WordArt 123">
                <a:extLst>
                  <a:ext uri="{FF2B5EF4-FFF2-40B4-BE49-F238E27FC236}">
                    <a16:creationId xmlns:a16="http://schemas.microsoft.com/office/drawing/2014/main" id="{3BD6C4ED-EC58-4CB9-8F7E-5DE6567E58D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927" y="778"/>
                <a:ext cx="4221" cy="8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ObliqueTopLeft"/>
                  <a:lightRig rig="legacyNormal3" dir="r"/>
                </a:scene3d>
                <a:sp3d extrusionH="201600" prstMaterial="legacyMatte">
                  <a:extrusionClr>
                    <a:srgbClr val="0066CC"/>
                  </a:extrusionClr>
                  <a:contourClr>
                    <a:srgbClr val="FFFFCC"/>
                  </a:contourClr>
                </a:sp3d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b="1" kern="10">
                    <a:ln w="9525"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ea typeface="+mn-lt"/>
                    <a:cs typeface="Times New Roman"/>
                  </a:rPr>
                  <a:t>Căn thức bậc hai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b="1" kern="10">
                    <a:ln w="9525"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ea typeface="+mn-lt"/>
                    <a:cs typeface="Times New Roman"/>
                  </a:rPr>
                  <a:t>Hằng đẳng thức</a:t>
                </a:r>
              </a:p>
            </p:txBody>
          </p:sp>
          <p:graphicFrame>
            <p:nvGraphicFramePr>
              <p:cNvPr id="5128" name="Object 124">
                <a:extLst>
                  <a:ext uri="{FF2B5EF4-FFF2-40B4-BE49-F238E27FC236}">
                    <a16:creationId xmlns:a16="http://schemas.microsoft.com/office/drawing/2014/main" id="{6BD9414D-2942-497E-903F-A1BDA732A75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40" y="1752"/>
              <a:ext cx="2510" cy="10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657267" imgH="276319" progId="Equation.3">
                      <p:embed/>
                    </p:oleObj>
                  </mc:Choice>
                  <mc:Fallback>
                    <p:oleObj name="Equation" r:id="rId7" imgW="657267" imgH="276319" progId="Equation.3">
                      <p:embed/>
                      <p:pic>
                        <p:nvPicPr>
                          <p:cNvPr id="5128" name="Object 124">
                            <a:extLst>
                              <a:ext uri="{FF2B5EF4-FFF2-40B4-BE49-F238E27FC236}">
                                <a16:creationId xmlns:a16="http://schemas.microsoft.com/office/drawing/2014/main" id="{6BD9414D-2942-497E-903F-A1BDA732A75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0" y="1752"/>
                            <a:ext cx="2510" cy="10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07504" y="0"/>
                <a:ext cx="8712968" cy="1102519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2: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=|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7504" y="0"/>
                <a:ext cx="8712968" cy="11025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427D2E73-0DB4-4092-8213-734307E934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536" y="551259"/>
                <a:ext cx="7772400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2800" dirty="0" err="1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=|</m:t>
                    </m:r>
                    <m:r>
                      <a:rPr lang="en-US" sz="28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n-US" sz="2800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427D2E73-0DB4-4092-8213-734307E93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1259"/>
                <a:ext cx="7772400" cy="1102519"/>
              </a:xfrm>
              <a:prstGeom prst="rect">
                <a:avLst/>
              </a:prstGeom>
              <a:blipFill>
                <a:blip r:embed="rId3"/>
                <a:stretch>
                  <a:fillRect l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6E8AD342-5707-46E5-9786-871DD7A75949}"/>
              </a:ext>
            </a:extLst>
          </p:cNvPr>
          <p:cNvSpPr txBox="1">
            <a:spLocks/>
          </p:cNvSpPr>
          <p:nvPr/>
        </p:nvSpPr>
        <p:spPr>
          <a:xfrm>
            <a:off x="536921" y="1033416"/>
            <a:ext cx="871296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7A107D96-3385-4142-8285-0D74B02872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9280" y="1562884"/>
                <a:ext cx="2376264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(0,1)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7A107D96-3385-4142-8285-0D74B0287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280" y="1562884"/>
                <a:ext cx="2376264" cy="1102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71527567-D8D7-44B9-8D70-F136AA8FE0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89702" y="1555894"/>
                <a:ext cx="2376264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(−0,3)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71527567-D8D7-44B9-8D70-F136AA8FE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02" y="1555894"/>
                <a:ext cx="2376264" cy="1102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E73BC5B6-E44F-4C29-ADA9-2AF90B15F5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3908" y="1518414"/>
                <a:ext cx="3024336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(−1,3)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E73BC5B6-E44F-4C29-ADA9-2AF90B15F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1518414"/>
                <a:ext cx="3024336" cy="11025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71FA8D6-4604-4196-ADED-29AA252D2B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844" y="1518414"/>
                <a:ext cx="4104456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d)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−0,4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(−0,4)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71FA8D6-4604-4196-ADED-29AA252D2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844" y="1518414"/>
                <a:ext cx="4104456" cy="11025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>
            <a:extLst>
              <a:ext uri="{FF2B5EF4-FFF2-40B4-BE49-F238E27FC236}">
                <a16:creationId xmlns:a16="http://schemas.microsoft.com/office/drawing/2014/main" id="{F549EA30-C247-4010-B77F-DC405ED0FEDE}"/>
              </a:ext>
            </a:extLst>
          </p:cNvPr>
          <p:cNvSpPr txBox="1">
            <a:spLocks/>
          </p:cNvSpPr>
          <p:nvPr/>
        </p:nvSpPr>
        <p:spPr>
          <a:xfrm>
            <a:off x="536921" y="2348533"/>
            <a:ext cx="871296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CBA5BBC6-4E4C-4603-B127-4824E81F7B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520" y="2944263"/>
                <a:ext cx="3749136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CBA5BBC6-4E4C-4603-B127-4824E81F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44263"/>
                <a:ext cx="3749136" cy="11025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950F4AB3-62E8-46EE-A399-F180ABDB3D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8536" y="2944263"/>
                <a:ext cx="3749136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950F4AB3-62E8-46EE-A399-F180ABDB3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536" y="2944263"/>
                <a:ext cx="3749136" cy="11025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371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99"/>
            </a:gs>
            <a:gs pos="100000">
              <a:srgbClr val="0033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850" name="Rectangle 58">
                <a:extLst>
                  <a:ext uri="{FF2B5EF4-FFF2-40B4-BE49-F238E27FC236}">
                    <a16:creationId xmlns:a16="http://schemas.microsoft.com/office/drawing/2014/main" id="{69150725-1C91-4021-8855-50578EC4B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55795"/>
                <a:ext cx="4019755" cy="5158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/>
                    <a:ea typeface="+mn-ea"/>
                    <a:cs typeface="+mn-cs"/>
                  </a:rPr>
                  <a:t>2. </a:t>
                </a:r>
                <a:r>
                  <a:rPr kumimoji="0" lang="en-US" sz="2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/>
                    <a:ea typeface="+mn-ea"/>
                    <a:cs typeface="+mn-cs"/>
                  </a:rPr>
                  <a:t>Hằng</a:t>
                </a:r>
                <a:r>
                  <a:rPr kumimoji="0" lang="en-US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/>
                    <a:ea typeface="+mn-ea"/>
                    <a:cs typeface="+mn-cs"/>
                  </a:rPr>
                  <a:t> </a:t>
                </a:r>
                <a:r>
                  <a:rPr kumimoji="0" lang="en-US" sz="2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/>
                    <a:ea typeface="+mn-ea"/>
                    <a:cs typeface="+mn-cs"/>
                  </a:rPr>
                  <a:t>đẳng</a:t>
                </a:r>
                <a:r>
                  <a:rPr kumimoji="0" lang="en-US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/>
                    <a:ea typeface="+mn-ea"/>
                    <a:cs typeface="+mn-cs"/>
                  </a:rPr>
                  <a:t> </a:t>
                </a:r>
                <a:r>
                  <a:rPr kumimoji="0" lang="en-US" sz="2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/>
                    <a:ea typeface="+mn-ea"/>
                    <a:cs typeface="+mn-cs"/>
                  </a:rPr>
                  <a:t>thức</a:t>
                </a:r>
                <a:r>
                  <a:rPr kumimoji="0" lang="en-US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1" i="1" u="sng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400" b="1" i="1" u="sng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0" u="sng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p>
                            <m:r>
                              <a:rPr kumimoji="0" lang="en-US" sz="2400" b="1" i="0" u="sng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sz="24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=|</m:t>
                    </m:r>
                    <m:r>
                      <a:rPr kumimoji="0" lang="en-US" sz="24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24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</m:oMath>
                </a14:m>
                <a:endParaRPr kumimoji="0" lang="en-US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850" name="Rectangle 58">
                <a:extLst>
                  <a:ext uri="{FF2B5EF4-FFF2-40B4-BE49-F238E27FC236}">
                    <a16:creationId xmlns:a16="http://schemas.microsoft.com/office/drawing/2014/main" id="{69150725-1C91-4021-8855-50578EC4B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5795"/>
                <a:ext cx="4019755" cy="515847"/>
              </a:xfrm>
              <a:prstGeom prst="rect">
                <a:avLst/>
              </a:prstGeom>
              <a:blipFill>
                <a:blip r:embed="rId2"/>
                <a:stretch>
                  <a:fillRect l="-2428" b="-345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45" name="Text Box 53">
            <a:extLst>
              <a:ext uri="{FF2B5EF4-FFF2-40B4-BE49-F238E27FC236}">
                <a16:creationId xmlns:a16="http://schemas.microsoft.com/office/drawing/2014/main" id="{70A9E71A-BA59-4B7F-9E04-B43E1087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88771"/>
            <a:ext cx="645080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Áp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dụng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Tính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196" name="Text Box 116">
            <a:extLst>
              <a:ext uri="{FF2B5EF4-FFF2-40B4-BE49-F238E27FC236}">
                <a16:creationId xmlns:a16="http://schemas.microsoft.com/office/drawing/2014/main" id="{213E4277-0BA7-4939-B1C5-E5449A7FF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279" y="428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197" name="Text Box 154">
            <a:extLst>
              <a:ext uri="{FF2B5EF4-FFF2-40B4-BE49-F238E27FC236}">
                <a16:creationId xmlns:a16="http://schemas.microsoft.com/office/drawing/2014/main" id="{6F609B34-5211-491C-9B03-15453D5A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085" y="1019176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66"/>
                    </a:gs>
                    <a:gs pos="50000">
                      <a:srgbClr val="336699"/>
                    </a:gs>
                    <a:gs pos="100000">
                      <a:srgbClr val="0066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A3EF16-E366-47A4-B1B8-E3159AEAFACF}"/>
              </a:ext>
            </a:extLst>
          </p:cNvPr>
          <p:cNvSpPr txBox="1"/>
          <p:nvPr/>
        </p:nvSpPr>
        <p:spPr>
          <a:xfrm>
            <a:off x="169642" y="1931210"/>
            <a:ext cx="4482703" cy="46166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Hướng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B6CE66F9-182D-4347-8160-8395F041EE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61341" y="1078764"/>
                <a:ext cx="2376264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j-ea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(0,1)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B6CE66F9-182D-4347-8160-8395F041E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1341" y="1078764"/>
                <a:ext cx="2376264" cy="1102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9E2D5021-0DCF-4007-A0CD-DA68ADF6A3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1690" y="1087884"/>
                <a:ext cx="2376264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j-ea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(−0,3)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9E2D5021-0DCF-4007-A0CD-DA68ADF6A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690" y="1087884"/>
                <a:ext cx="2376264" cy="1102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E9BA253-047C-4C7D-9068-5C88025D9B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5896" y="1050404"/>
                <a:ext cx="3024336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j-ea"/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(−1,3)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EE9BA253-047C-4C7D-9068-5C88025D9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050404"/>
                <a:ext cx="3024336" cy="1102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2E6C38B5-8304-4BB7-AAFD-F37675F444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2832" y="1050404"/>
                <a:ext cx="4104456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j-ea"/>
                    <a:cs typeface="Times New Roman" panose="02020603050405020304" pitchFamily="18" charset="0"/>
                  </a:rPr>
                  <a:t>d) 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−0,4</m:t>
                    </m:r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(−0,4)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2E6C38B5-8304-4BB7-AAFD-F37675F44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832" y="1050404"/>
                <a:ext cx="4104456" cy="11025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765FC638-8DA0-45F8-B203-232BF1CBF6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372" y="1931210"/>
                <a:ext cx="4977357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j-ea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(0,1)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0,1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=0,1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765FC638-8DA0-45F8-B203-232BF1CBF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72" y="1931210"/>
                <a:ext cx="4977357" cy="11025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6DE12F57-F2D2-4E45-82C3-3A9E7D3777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372" y="2457986"/>
                <a:ext cx="5411478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j-ea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(−0,3)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−0,3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=0,3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6DE12F57-F2D2-4E45-82C3-3A9E7D377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72" y="2457986"/>
                <a:ext cx="5411478" cy="11025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D72EB7E0-5B3A-4C59-A46B-158D3187F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6790" y="3078745"/>
                <a:ext cx="5517417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j-ea"/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−1,3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−1,3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=−1,3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D72EB7E0-5B3A-4C59-A46B-158D3187F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90" y="3078745"/>
                <a:ext cx="5517417" cy="11025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E60F2C01-ACBD-4CFC-9A2C-69B53C58E5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584" y="3723878"/>
                <a:ext cx="8227413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j-ea"/>
                    <a:cs typeface="Times New Roman" panose="02020603050405020304" pitchFamily="18" charset="0"/>
                  </a:rPr>
                  <a:t>d) 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−0,4</m:t>
                    </m:r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−0,4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=−0,4.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−0,4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=−0,4.0,4=−0,16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E60F2C01-ACBD-4CFC-9A2C-69B53C58E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23878"/>
                <a:ext cx="8227413" cy="11025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9177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5" grpId="0"/>
      <p:bldP spid="39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rgbClr val="006666"/>
            </a:gs>
            <a:gs pos="100000">
              <a:schemeClr val="bg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">
            <a:extLst>
              <a:ext uri="{FF2B5EF4-FFF2-40B4-BE49-F238E27FC236}">
                <a16:creationId xmlns:a16="http://schemas.microsoft.com/office/drawing/2014/main" id="{FCCF98B9-1323-46BB-BF5C-53CCCCF3B5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38" y="1113235"/>
            <a:ext cx="756047" cy="2559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Giải:</a:t>
            </a:r>
          </a:p>
        </p:txBody>
      </p:sp>
      <p:graphicFrame>
        <p:nvGraphicFramePr>
          <p:cNvPr id="98311" name="Object 7">
            <a:extLst>
              <a:ext uri="{FF2B5EF4-FFF2-40B4-BE49-F238E27FC236}">
                <a16:creationId xmlns:a16="http://schemas.microsoft.com/office/drawing/2014/main" id="{BD59D818-8079-46EC-8C02-DCD110334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0" y="2218135"/>
          <a:ext cx="921544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6544" imgH="261828" progId="Equation.3">
                  <p:embed/>
                </p:oleObj>
              </mc:Choice>
              <mc:Fallback>
                <p:oleObj name="Equation" r:id="rId3" imgW="466544" imgH="261828" progId="Equation.3">
                  <p:embed/>
                  <p:pic>
                    <p:nvPicPr>
                      <p:cNvPr id="98311" name="Object 7">
                        <a:extLst>
                          <a:ext uri="{FF2B5EF4-FFF2-40B4-BE49-F238E27FC236}">
                            <a16:creationId xmlns:a16="http://schemas.microsoft.com/office/drawing/2014/main" id="{BD59D818-8079-46EC-8C02-DCD110334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218135"/>
                        <a:ext cx="921544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2" name="Object 8">
            <a:extLst>
              <a:ext uri="{FF2B5EF4-FFF2-40B4-BE49-F238E27FC236}">
                <a16:creationId xmlns:a16="http://schemas.microsoft.com/office/drawing/2014/main" id="{751AB065-3369-45F5-A029-CB2F9806E6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2644" y="1491853"/>
          <a:ext cx="1643063" cy="57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5428" imgH="276319" progId="Equation.3">
                  <p:embed/>
                </p:oleObj>
              </mc:Choice>
              <mc:Fallback>
                <p:oleObj name="Equation" r:id="rId5" imgW="795428" imgH="276319" progId="Equation.3">
                  <p:embed/>
                  <p:pic>
                    <p:nvPicPr>
                      <p:cNvPr id="98312" name="Object 8">
                        <a:extLst>
                          <a:ext uri="{FF2B5EF4-FFF2-40B4-BE49-F238E27FC236}">
                            <a16:creationId xmlns:a16="http://schemas.microsoft.com/office/drawing/2014/main" id="{751AB065-3369-45F5-A029-CB2F9806E6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2644" y="1491853"/>
                        <a:ext cx="1643063" cy="575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3" name="Object 9">
            <a:extLst>
              <a:ext uri="{FF2B5EF4-FFF2-40B4-BE49-F238E27FC236}">
                <a16:creationId xmlns:a16="http://schemas.microsoft.com/office/drawing/2014/main" id="{F83AFE01-84B3-4782-9ECD-FE6EF260A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0366" y="1650207"/>
          <a:ext cx="940594" cy="32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6055" imgH="161894" progId="Equation.3">
                  <p:embed/>
                </p:oleObj>
              </mc:Choice>
              <mc:Fallback>
                <p:oleObj name="Equation" r:id="rId7" imgW="476055" imgH="161894" progId="Equation.3">
                  <p:embed/>
                  <p:pic>
                    <p:nvPicPr>
                      <p:cNvPr id="98313" name="Object 9">
                        <a:extLst>
                          <a:ext uri="{FF2B5EF4-FFF2-40B4-BE49-F238E27FC236}">
                            <a16:creationId xmlns:a16="http://schemas.microsoft.com/office/drawing/2014/main" id="{F83AFE01-84B3-4782-9ECD-FE6EF260A8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366" y="1650207"/>
                        <a:ext cx="940594" cy="321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4" name="Object 10">
            <a:extLst>
              <a:ext uri="{FF2B5EF4-FFF2-40B4-BE49-F238E27FC236}">
                <a16:creationId xmlns:a16="http://schemas.microsoft.com/office/drawing/2014/main" id="{3B57E782-3C48-44E2-A29C-08CBC865D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3794" y="1601392"/>
          <a:ext cx="1040606" cy="49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8617" imgH="247837" progId="Equation.3">
                  <p:embed/>
                </p:oleObj>
              </mc:Choice>
              <mc:Fallback>
                <p:oleObj name="Equation" r:id="rId9" imgW="528617" imgH="247837" progId="Equation.3">
                  <p:embed/>
                  <p:pic>
                    <p:nvPicPr>
                      <p:cNvPr id="98314" name="Object 10">
                        <a:extLst>
                          <a:ext uri="{FF2B5EF4-FFF2-40B4-BE49-F238E27FC236}">
                            <a16:creationId xmlns:a16="http://schemas.microsoft.com/office/drawing/2014/main" id="{3B57E782-3C48-44E2-A29C-08CBC865DF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794" y="1601392"/>
                        <a:ext cx="1040606" cy="497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0" name="Object 16">
            <a:extLst>
              <a:ext uri="{FF2B5EF4-FFF2-40B4-BE49-F238E27FC236}">
                <a16:creationId xmlns:a16="http://schemas.microsoft.com/office/drawing/2014/main" id="{4BDC64E9-5127-4E1D-A4C3-CC185EF7BC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8650" y="2237185"/>
          <a:ext cx="750094" cy="55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76439" imgH="276319" progId="Equation.3">
                  <p:embed/>
                </p:oleObj>
              </mc:Choice>
              <mc:Fallback>
                <p:oleObj name="Equation" r:id="rId11" imgW="376439" imgH="276319" progId="Equation.3">
                  <p:embed/>
                  <p:pic>
                    <p:nvPicPr>
                      <p:cNvPr id="98320" name="Object 16">
                        <a:extLst>
                          <a:ext uri="{FF2B5EF4-FFF2-40B4-BE49-F238E27FC236}">
                            <a16:creationId xmlns:a16="http://schemas.microsoft.com/office/drawing/2014/main" id="{4BDC64E9-5127-4E1D-A4C3-CC185EF7BC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2237185"/>
                        <a:ext cx="750094" cy="550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34" name="Group 30">
            <a:extLst>
              <a:ext uri="{FF2B5EF4-FFF2-40B4-BE49-F238E27FC236}">
                <a16:creationId xmlns:a16="http://schemas.microsoft.com/office/drawing/2014/main" id="{57560A44-46D3-4B9A-8559-24B93167F7B5}"/>
              </a:ext>
            </a:extLst>
          </p:cNvPr>
          <p:cNvGrpSpPr>
            <a:grpSpLocks/>
          </p:cNvGrpSpPr>
          <p:nvPr/>
        </p:nvGrpSpPr>
        <p:grpSpPr bwMode="auto">
          <a:xfrm>
            <a:off x="6084094" y="1600198"/>
            <a:ext cx="1916906" cy="461963"/>
            <a:chOff x="4241" y="1341"/>
            <a:chExt cx="1315" cy="388"/>
          </a:xfrm>
        </p:grpSpPr>
        <p:graphicFrame>
          <p:nvGraphicFramePr>
            <p:cNvPr id="14358" name="Object 22">
              <a:extLst>
                <a:ext uri="{FF2B5EF4-FFF2-40B4-BE49-F238E27FC236}">
                  <a16:creationId xmlns:a16="http://schemas.microsoft.com/office/drawing/2014/main" id="{2DD43027-F67C-46E7-8A99-DC541FB221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94" y="1417"/>
            <a:ext cx="54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52411" imgH="161894" progId="Equation.3">
                    <p:embed/>
                  </p:oleObj>
                </mc:Choice>
                <mc:Fallback>
                  <p:oleObj name="Equation" r:id="rId13" imgW="352411" imgH="161894" progId="Equation.3">
                    <p:embed/>
                    <p:pic>
                      <p:nvPicPr>
                        <p:cNvPr id="14358" name="Object 22">
                          <a:extLst>
                            <a:ext uri="{FF2B5EF4-FFF2-40B4-BE49-F238E27FC236}">
                              <a16:creationId xmlns:a16="http://schemas.microsoft.com/office/drawing/2014/main" id="{2DD43027-F67C-46E7-8A99-DC541FB2213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" y="1417"/>
                          <a:ext cx="545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9" name="Text Box 23">
              <a:extLst>
                <a:ext uri="{FF2B5EF4-FFF2-40B4-BE49-F238E27FC236}">
                  <a16:creationId xmlns:a16="http://schemas.microsoft.com/office/drawing/2014/main" id="{5C8E8BFA-CFA4-488F-B697-D39982B81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1341"/>
              <a:ext cx="131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(vì            )</a:t>
              </a:r>
            </a:p>
          </p:txBody>
        </p:sp>
      </p:grpSp>
      <p:sp>
        <p:nvSpPr>
          <p:cNvPr id="14345" name="Text Box 27">
            <a:extLst>
              <a:ext uri="{FF2B5EF4-FFF2-40B4-BE49-F238E27FC236}">
                <a16:creationId xmlns:a16="http://schemas.microsoft.com/office/drawing/2014/main" id="{C400A69E-01E5-4651-8483-7E005687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607" y="428744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times new roman" pitchFamily="34" charset="0"/>
              <a:ea typeface="+mn-ea"/>
              <a:cs typeface="+mn-cs"/>
            </a:endParaRPr>
          </a:p>
        </p:txBody>
      </p:sp>
      <p:grpSp>
        <p:nvGrpSpPr>
          <p:cNvPr id="98333" name="Group 29">
            <a:extLst>
              <a:ext uri="{FF2B5EF4-FFF2-40B4-BE49-F238E27FC236}">
                <a16:creationId xmlns:a16="http://schemas.microsoft.com/office/drawing/2014/main" id="{3742AC2D-6D2B-4B16-AB1C-D90384541238}"/>
              </a:ext>
            </a:extLst>
          </p:cNvPr>
          <p:cNvGrpSpPr>
            <a:grpSpLocks/>
          </p:cNvGrpSpPr>
          <p:nvPr/>
        </p:nvGrpSpPr>
        <p:grpSpPr bwMode="auto">
          <a:xfrm>
            <a:off x="66079" y="70842"/>
            <a:ext cx="6237685" cy="966788"/>
            <a:chOff x="521" y="73"/>
            <a:chExt cx="4697" cy="812"/>
          </a:xfrm>
        </p:grpSpPr>
        <p:sp>
          <p:nvSpPr>
            <p:cNvPr id="98308" name="Text Box 4">
              <a:extLst>
                <a:ext uri="{FF2B5EF4-FFF2-40B4-BE49-F238E27FC236}">
                  <a16:creationId xmlns:a16="http://schemas.microsoft.com/office/drawing/2014/main" id="{00184704-DCDD-4C51-ADBC-F66B39F9C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73"/>
              <a:ext cx="4697" cy="775"/>
            </a:xfrm>
            <a:prstGeom prst="rect">
              <a:avLst/>
            </a:prstGeom>
            <a:gradFill rotWithShape="1">
              <a:gsLst>
                <a:gs pos="0">
                  <a:srgbClr val="006666"/>
                </a:gs>
                <a:gs pos="100000">
                  <a:srgbClr val="336699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7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Áp</a:t>
              </a:r>
              <a:r>
                <a:rPr kumimoji="0" lang="en-US" altLang="en-US" sz="2700" b="1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27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dụng</a:t>
              </a: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 </a:t>
              </a:r>
              <a:r>
                <a:rPr kumimoji="0" lang="en-US" altLang="en-US" sz="2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Tính</a:t>
              </a:r>
              <a:endPara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a)                </a:t>
              </a:r>
              <a:r>
                <a:rPr kumimoji="0" lang="en-US" altLang="en-US" sz="2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với</a:t>
              </a: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x          b)       </a:t>
              </a:r>
              <a:r>
                <a:rPr kumimoji="0" lang="en-US" altLang="en-US" sz="2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với</a:t>
              </a: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a &lt; 0</a:t>
              </a:r>
            </a:p>
          </p:txBody>
        </p:sp>
        <p:graphicFrame>
          <p:nvGraphicFramePr>
            <p:cNvPr id="14355" name="Object 5">
              <a:extLst>
                <a:ext uri="{FF2B5EF4-FFF2-40B4-BE49-F238E27FC236}">
                  <a16:creationId xmlns:a16="http://schemas.microsoft.com/office/drawing/2014/main" id="{E25FD8CE-2242-4740-B1E3-B7BE19230E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15" y="353"/>
            <a:ext cx="590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99850" imgH="247837" progId="Equation.3">
                    <p:embed/>
                  </p:oleObj>
                </mc:Choice>
                <mc:Fallback>
                  <p:oleObj name="Equation" r:id="rId15" imgW="299850" imgH="247837" progId="Equation.3">
                    <p:embed/>
                    <p:pic>
                      <p:nvPicPr>
                        <p:cNvPr id="14355" name="Object 5">
                          <a:extLst>
                            <a:ext uri="{FF2B5EF4-FFF2-40B4-BE49-F238E27FC236}">
                              <a16:creationId xmlns:a16="http://schemas.microsoft.com/office/drawing/2014/main" id="{E25FD8CE-2242-4740-B1E3-B7BE19230E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353"/>
                          <a:ext cx="590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6" name="Object 6">
              <a:extLst>
                <a:ext uri="{FF2B5EF4-FFF2-40B4-BE49-F238E27FC236}">
                  <a16:creationId xmlns:a16="http://schemas.microsoft.com/office/drawing/2014/main" id="{3EDE3701-C5E1-499F-B10A-9F17D1A3EF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3" y="402"/>
            <a:ext cx="1073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619222" imgH="276319" progId="Equation.3">
                    <p:embed/>
                  </p:oleObj>
                </mc:Choice>
                <mc:Fallback>
                  <p:oleObj name="Equation" r:id="rId17" imgW="619222" imgH="276319" progId="Equation.3">
                    <p:embed/>
                    <p:pic>
                      <p:nvPicPr>
                        <p:cNvPr id="14356" name="Object 6">
                          <a:extLst>
                            <a:ext uri="{FF2B5EF4-FFF2-40B4-BE49-F238E27FC236}">
                              <a16:creationId xmlns:a16="http://schemas.microsoft.com/office/drawing/2014/main" id="{3EDE3701-C5E1-499F-B10A-9F17D1A3EF7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3" y="402"/>
                          <a:ext cx="1073" cy="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7" name="Object 28">
              <a:extLst>
                <a:ext uri="{FF2B5EF4-FFF2-40B4-BE49-F238E27FC236}">
                  <a16:creationId xmlns:a16="http://schemas.microsoft.com/office/drawing/2014/main" id="{00CEB495-1FE1-486B-8850-F2932A23E1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08" y="436"/>
            <a:ext cx="484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38278" imgH="161894" progId="Equation.3">
                    <p:embed/>
                  </p:oleObj>
                </mc:Choice>
                <mc:Fallback>
                  <p:oleObj name="Equation" r:id="rId19" imgW="238278" imgH="161894" progId="Equation.3">
                    <p:embed/>
                    <p:pic>
                      <p:nvPicPr>
                        <p:cNvPr id="14357" name="Object 28">
                          <a:extLst>
                            <a:ext uri="{FF2B5EF4-FFF2-40B4-BE49-F238E27FC236}">
                              <a16:creationId xmlns:a16="http://schemas.microsoft.com/office/drawing/2014/main" id="{00CEB495-1FE1-486B-8850-F2932A23E1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436"/>
                          <a:ext cx="484" cy="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8335" name="Object 31">
            <a:extLst>
              <a:ext uri="{FF2B5EF4-FFF2-40B4-BE49-F238E27FC236}">
                <a16:creationId xmlns:a16="http://schemas.microsoft.com/office/drawing/2014/main" id="{50BB3823-F3A4-4409-B131-7E6CB315A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4922" y="2181225"/>
          <a:ext cx="1247775" cy="54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28733" imgH="276319" progId="Equation.3">
                  <p:embed/>
                </p:oleObj>
              </mc:Choice>
              <mc:Fallback>
                <p:oleObj name="Equation" r:id="rId21" imgW="628733" imgH="276319" progId="Equation.3">
                  <p:embed/>
                  <p:pic>
                    <p:nvPicPr>
                      <p:cNvPr id="98335" name="Object 31">
                        <a:extLst>
                          <a:ext uri="{FF2B5EF4-FFF2-40B4-BE49-F238E27FC236}">
                            <a16:creationId xmlns:a16="http://schemas.microsoft.com/office/drawing/2014/main" id="{50BB3823-F3A4-4409-B131-7E6CB315A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922" y="2181225"/>
                        <a:ext cx="1247775" cy="548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42" name="Group 38">
            <a:extLst>
              <a:ext uri="{FF2B5EF4-FFF2-40B4-BE49-F238E27FC236}">
                <a16:creationId xmlns:a16="http://schemas.microsoft.com/office/drawing/2014/main" id="{EBB9770B-C798-4B46-B8F7-334181F7AA61}"/>
              </a:ext>
            </a:extLst>
          </p:cNvPr>
          <p:cNvGrpSpPr>
            <a:grpSpLocks/>
          </p:cNvGrpSpPr>
          <p:nvPr/>
        </p:nvGrpSpPr>
        <p:grpSpPr bwMode="auto">
          <a:xfrm>
            <a:off x="2018110" y="2787254"/>
            <a:ext cx="4930378" cy="550069"/>
            <a:chOff x="735" y="2341"/>
            <a:chExt cx="4141" cy="462"/>
          </a:xfrm>
        </p:grpSpPr>
        <p:sp>
          <p:nvSpPr>
            <p:cNvPr id="14352" name="Text Box 32">
              <a:extLst>
                <a:ext uri="{FF2B5EF4-FFF2-40B4-BE49-F238E27FC236}">
                  <a16:creationId xmlns:a16="http://schemas.microsoft.com/office/drawing/2014/main" id="{DD42B656-E0C7-4C2A-AD49-B5FAF50A3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" y="2381"/>
              <a:ext cx="322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Vì a &lt; 0 nên a</a:t>
              </a:r>
              <a:r>
                <a:rPr kumimoji="0" lang="en-US" altLang="en-US" sz="2400" b="1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</a:t>
              </a: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&lt; 0, do đó </a:t>
              </a:r>
            </a:p>
          </p:txBody>
        </p:sp>
        <p:graphicFrame>
          <p:nvGraphicFramePr>
            <p:cNvPr id="14353" name="Object 33">
              <a:extLst>
                <a:ext uri="{FF2B5EF4-FFF2-40B4-BE49-F238E27FC236}">
                  <a16:creationId xmlns:a16="http://schemas.microsoft.com/office/drawing/2014/main" id="{2D2AB128-33B4-4EFD-8271-4DDA259628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05" y="2341"/>
            <a:ext cx="1071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642750" imgH="276319" progId="Equation.3">
                    <p:embed/>
                  </p:oleObj>
                </mc:Choice>
                <mc:Fallback>
                  <p:oleObj name="Equation" r:id="rId23" imgW="642750" imgH="276319" progId="Equation.3">
                    <p:embed/>
                    <p:pic>
                      <p:nvPicPr>
                        <p:cNvPr id="14353" name="Object 33">
                          <a:extLst>
                            <a:ext uri="{FF2B5EF4-FFF2-40B4-BE49-F238E27FC236}">
                              <a16:creationId xmlns:a16="http://schemas.microsoft.com/office/drawing/2014/main" id="{2D2AB128-33B4-4EFD-8271-4DDA259628F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5" y="2341"/>
                          <a:ext cx="1071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341" name="Group 37">
            <a:extLst>
              <a:ext uri="{FF2B5EF4-FFF2-40B4-BE49-F238E27FC236}">
                <a16:creationId xmlns:a16="http://schemas.microsoft.com/office/drawing/2014/main" id="{E6D5924A-D261-4791-A25A-40BE198E8C79}"/>
              </a:ext>
            </a:extLst>
          </p:cNvPr>
          <p:cNvGrpSpPr>
            <a:grpSpLocks/>
          </p:cNvGrpSpPr>
          <p:nvPr/>
        </p:nvGrpSpPr>
        <p:grpSpPr bwMode="auto">
          <a:xfrm>
            <a:off x="2033588" y="3248029"/>
            <a:ext cx="3720703" cy="544116"/>
            <a:chOff x="748" y="2637"/>
            <a:chExt cx="3125" cy="457"/>
          </a:xfrm>
        </p:grpSpPr>
        <p:sp>
          <p:nvSpPr>
            <p:cNvPr id="14350" name="Text Box 34">
              <a:extLst>
                <a:ext uri="{FF2B5EF4-FFF2-40B4-BE49-F238E27FC236}">
                  <a16:creationId xmlns:a16="http://schemas.microsoft.com/office/drawing/2014/main" id="{BE09965A-3128-4188-A1E0-1E6565D2D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706"/>
              <a:ext cx="312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Vậy                  (với a &lt;0) </a:t>
              </a:r>
            </a:p>
          </p:txBody>
        </p:sp>
        <p:graphicFrame>
          <p:nvGraphicFramePr>
            <p:cNvPr id="14351" name="Object 35">
              <a:extLst>
                <a:ext uri="{FF2B5EF4-FFF2-40B4-BE49-F238E27FC236}">
                  <a16:creationId xmlns:a16="http://schemas.microsoft.com/office/drawing/2014/main" id="{192C8215-558F-40C1-90DA-90752CD989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19" y="2637"/>
            <a:ext cx="1194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719339" imgH="247837" progId="Equation.3">
                    <p:embed/>
                  </p:oleObj>
                </mc:Choice>
                <mc:Fallback>
                  <p:oleObj name="Equation" r:id="rId25" imgW="719339" imgH="247837" progId="Equation.3">
                    <p:embed/>
                    <p:pic>
                      <p:nvPicPr>
                        <p:cNvPr id="14351" name="Object 35">
                          <a:extLst>
                            <a:ext uri="{FF2B5EF4-FFF2-40B4-BE49-F238E27FC236}">
                              <a16:creationId xmlns:a16="http://schemas.microsoft.com/office/drawing/2014/main" id="{192C8215-558F-40C1-90DA-90752CD989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" y="2637"/>
                          <a:ext cx="1194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7" name="组合 11986"/>
          <p:cNvGrpSpPr/>
          <p:nvPr/>
        </p:nvGrpSpPr>
        <p:grpSpPr>
          <a:xfrm>
            <a:off x="64851" y="1563638"/>
            <a:ext cx="1777999" cy="3370262"/>
            <a:chOff x="388938" y="1597026"/>
            <a:chExt cx="1777999" cy="3370262"/>
          </a:xfrm>
        </p:grpSpPr>
        <p:sp>
          <p:nvSpPr>
            <p:cNvPr id="11959" name="Freeform 3868"/>
            <p:cNvSpPr>
              <a:spLocks/>
            </p:cNvSpPr>
            <p:nvPr/>
          </p:nvSpPr>
          <p:spPr bwMode="auto">
            <a:xfrm>
              <a:off x="679450" y="3529013"/>
              <a:ext cx="788987" cy="1263650"/>
            </a:xfrm>
            <a:custGeom>
              <a:avLst/>
              <a:gdLst>
                <a:gd name="T0" fmla="*/ 3 w 446"/>
                <a:gd name="T1" fmla="*/ 9 h 715"/>
                <a:gd name="T2" fmla="*/ 9 w 446"/>
                <a:gd name="T3" fmla="*/ 354 h 715"/>
                <a:gd name="T4" fmla="*/ 14 w 446"/>
                <a:gd name="T5" fmla="*/ 547 h 715"/>
                <a:gd name="T6" fmla="*/ 15 w 446"/>
                <a:gd name="T7" fmla="*/ 712 h 715"/>
                <a:gd name="T8" fmla="*/ 97 w 446"/>
                <a:gd name="T9" fmla="*/ 713 h 715"/>
                <a:gd name="T10" fmla="*/ 106 w 446"/>
                <a:gd name="T11" fmla="*/ 641 h 715"/>
                <a:gd name="T12" fmla="*/ 122 w 446"/>
                <a:gd name="T13" fmla="*/ 442 h 715"/>
                <a:gd name="T14" fmla="*/ 128 w 446"/>
                <a:gd name="T15" fmla="*/ 320 h 715"/>
                <a:gd name="T16" fmla="*/ 152 w 446"/>
                <a:gd name="T17" fmla="*/ 226 h 715"/>
                <a:gd name="T18" fmla="*/ 271 w 446"/>
                <a:gd name="T19" fmla="*/ 223 h 715"/>
                <a:gd name="T20" fmla="*/ 297 w 446"/>
                <a:gd name="T21" fmla="*/ 321 h 715"/>
                <a:gd name="T22" fmla="*/ 311 w 446"/>
                <a:gd name="T23" fmla="*/ 487 h 715"/>
                <a:gd name="T24" fmla="*/ 326 w 446"/>
                <a:gd name="T25" fmla="*/ 709 h 715"/>
                <a:gd name="T26" fmla="*/ 409 w 446"/>
                <a:gd name="T27" fmla="*/ 709 h 715"/>
                <a:gd name="T28" fmla="*/ 416 w 446"/>
                <a:gd name="T29" fmla="*/ 533 h 715"/>
                <a:gd name="T30" fmla="*/ 433 w 446"/>
                <a:gd name="T31" fmla="*/ 293 h 715"/>
                <a:gd name="T32" fmla="*/ 444 w 446"/>
                <a:gd name="T33" fmla="*/ 126 h 715"/>
                <a:gd name="T34" fmla="*/ 444 w 446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6" h="715">
                  <a:moveTo>
                    <a:pt x="3" y="9"/>
                  </a:moveTo>
                  <a:cubicBezTo>
                    <a:pt x="0" y="146"/>
                    <a:pt x="6" y="240"/>
                    <a:pt x="9" y="354"/>
                  </a:cubicBezTo>
                  <a:cubicBezTo>
                    <a:pt x="12" y="420"/>
                    <a:pt x="14" y="466"/>
                    <a:pt x="14" y="547"/>
                  </a:cubicBezTo>
                  <a:cubicBezTo>
                    <a:pt x="14" y="622"/>
                    <a:pt x="14" y="666"/>
                    <a:pt x="15" y="712"/>
                  </a:cubicBezTo>
                  <a:cubicBezTo>
                    <a:pt x="33" y="712"/>
                    <a:pt x="97" y="713"/>
                    <a:pt x="97" y="713"/>
                  </a:cubicBezTo>
                  <a:cubicBezTo>
                    <a:pt x="97" y="713"/>
                    <a:pt x="103" y="666"/>
                    <a:pt x="106" y="641"/>
                  </a:cubicBezTo>
                  <a:cubicBezTo>
                    <a:pt x="109" y="566"/>
                    <a:pt x="113" y="517"/>
                    <a:pt x="122" y="442"/>
                  </a:cubicBezTo>
                  <a:cubicBezTo>
                    <a:pt x="125" y="408"/>
                    <a:pt x="128" y="354"/>
                    <a:pt x="128" y="320"/>
                  </a:cubicBezTo>
                  <a:cubicBezTo>
                    <a:pt x="128" y="291"/>
                    <a:pt x="138" y="227"/>
                    <a:pt x="152" y="226"/>
                  </a:cubicBezTo>
                  <a:cubicBezTo>
                    <a:pt x="203" y="221"/>
                    <a:pt x="221" y="218"/>
                    <a:pt x="271" y="223"/>
                  </a:cubicBezTo>
                  <a:cubicBezTo>
                    <a:pt x="288" y="224"/>
                    <a:pt x="293" y="285"/>
                    <a:pt x="297" y="321"/>
                  </a:cubicBezTo>
                  <a:cubicBezTo>
                    <a:pt x="304" y="375"/>
                    <a:pt x="308" y="422"/>
                    <a:pt x="311" y="487"/>
                  </a:cubicBezTo>
                  <a:cubicBezTo>
                    <a:pt x="315" y="564"/>
                    <a:pt x="328" y="616"/>
                    <a:pt x="326" y="709"/>
                  </a:cubicBezTo>
                  <a:cubicBezTo>
                    <a:pt x="357" y="715"/>
                    <a:pt x="375" y="712"/>
                    <a:pt x="409" y="709"/>
                  </a:cubicBezTo>
                  <a:cubicBezTo>
                    <a:pt x="409" y="595"/>
                    <a:pt x="411" y="592"/>
                    <a:pt x="416" y="533"/>
                  </a:cubicBezTo>
                  <a:cubicBezTo>
                    <a:pt x="420" y="466"/>
                    <a:pt x="423" y="395"/>
                    <a:pt x="433" y="293"/>
                  </a:cubicBezTo>
                  <a:cubicBezTo>
                    <a:pt x="439" y="230"/>
                    <a:pt x="446" y="186"/>
                    <a:pt x="444" y="126"/>
                  </a:cubicBezTo>
                  <a:cubicBezTo>
                    <a:pt x="442" y="77"/>
                    <a:pt x="445" y="63"/>
                    <a:pt x="444" y="0"/>
                  </a:cubicBezTo>
                </a:path>
              </a:pathLst>
            </a:custGeom>
            <a:solidFill>
              <a:srgbClr val="22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0" name="Freeform 3869"/>
            <p:cNvSpPr>
              <a:spLocks/>
            </p:cNvSpPr>
            <p:nvPr/>
          </p:nvSpPr>
          <p:spPr bwMode="auto">
            <a:xfrm>
              <a:off x="573088" y="4783138"/>
              <a:ext cx="288925" cy="184150"/>
            </a:xfrm>
            <a:custGeom>
              <a:avLst/>
              <a:gdLst>
                <a:gd name="T0" fmla="*/ 74 w 163"/>
                <a:gd name="T1" fmla="*/ 0 h 104"/>
                <a:gd name="T2" fmla="*/ 3 w 163"/>
                <a:gd name="T3" fmla="*/ 70 h 104"/>
                <a:gd name="T4" fmla="*/ 102 w 163"/>
                <a:gd name="T5" fmla="*/ 70 h 104"/>
                <a:gd name="T6" fmla="*/ 102 w 163"/>
                <a:gd name="T7" fmla="*/ 76 h 104"/>
                <a:gd name="T8" fmla="*/ 160 w 163"/>
                <a:gd name="T9" fmla="*/ 68 h 104"/>
                <a:gd name="T10" fmla="*/ 157 w 163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04">
                  <a:moveTo>
                    <a:pt x="74" y="0"/>
                  </a:moveTo>
                  <a:cubicBezTo>
                    <a:pt x="55" y="18"/>
                    <a:pt x="0" y="55"/>
                    <a:pt x="3" y="70"/>
                  </a:cubicBezTo>
                  <a:cubicBezTo>
                    <a:pt x="10" y="104"/>
                    <a:pt x="82" y="83"/>
                    <a:pt x="102" y="70"/>
                  </a:cubicBezTo>
                  <a:cubicBezTo>
                    <a:pt x="102" y="73"/>
                    <a:pt x="102" y="73"/>
                    <a:pt x="102" y="76"/>
                  </a:cubicBezTo>
                  <a:cubicBezTo>
                    <a:pt x="132" y="73"/>
                    <a:pt x="143" y="73"/>
                    <a:pt x="160" y="68"/>
                  </a:cubicBezTo>
                  <a:cubicBezTo>
                    <a:pt x="163" y="50"/>
                    <a:pt x="163" y="13"/>
                    <a:pt x="15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1" name="Freeform 3870"/>
            <p:cNvSpPr>
              <a:spLocks/>
            </p:cNvSpPr>
            <p:nvPr/>
          </p:nvSpPr>
          <p:spPr bwMode="auto">
            <a:xfrm>
              <a:off x="1244600" y="4776788"/>
              <a:ext cx="290512" cy="182563"/>
            </a:xfrm>
            <a:custGeom>
              <a:avLst/>
              <a:gdLst>
                <a:gd name="T0" fmla="*/ 90 w 164"/>
                <a:gd name="T1" fmla="*/ 0 h 104"/>
                <a:gd name="T2" fmla="*/ 161 w 164"/>
                <a:gd name="T3" fmla="*/ 70 h 104"/>
                <a:gd name="T4" fmla="*/ 62 w 164"/>
                <a:gd name="T5" fmla="*/ 70 h 104"/>
                <a:gd name="T6" fmla="*/ 62 w 164"/>
                <a:gd name="T7" fmla="*/ 76 h 104"/>
                <a:gd name="T8" fmla="*/ 4 w 164"/>
                <a:gd name="T9" fmla="*/ 68 h 104"/>
                <a:gd name="T10" fmla="*/ 7 w 164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04">
                  <a:moveTo>
                    <a:pt x="90" y="0"/>
                  </a:moveTo>
                  <a:cubicBezTo>
                    <a:pt x="109" y="18"/>
                    <a:pt x="164" y="55"/>
                    <a:pt x="161" y="70"/>
                  </a:cubicBezTo>
                  <a:cubicBezTo>
                    <a:pt x="153" y="104"/>
                    <a:pt x="82" y="83"/>
                    <a:pt x="62" y="70"/>
                  </a:cubicBezTo>
                  <a:cubicBezTo>
                    <a:pt x="62" y="73"/>
                    <a:pt x="62" y="73"/>
                    <a:pt x="62" y="76"/>
                  </a:cubicBezTo>
                  <a:cubicBezTo>
                    <a:pt x="32" y="73"/>
                    <a:pt x="21" y="73"/>
                    <a:pt x="4" y="68"/>
                  </a:cubicBezTo>
                  <a:cubicBezTo>
                    <a:pt x="0" y="50"/>
                    <a:pt x="0" y="13"/>
                    <a:pt x="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2" name="Freeform 3871"/>
            <p:cNvSpPr>
              <a:spLocks/>
            </p:cNvSpPr>
            <p:nvPr/>
          </p:nvSpPr>
          <p:spPr bwMode="auto">
            <a:xfrm>
              <a:off x="685800" y="3589338"/>
              <a:ext cx="115887" cy="150813"/>
            </a:xfrm>
            <a:custGeom>
              <a:avLst/>
              <a:gdLst>
                <a:gd name="T0" fmla="*/ 63 w 66"/>
                <a:gd name="T1" fmla="*/ 0 h 86"/>
                <a:gd name="T2" fmla="*/ 64 w 66"/>
                <a:gd name="T3" fmla="*/ 5 h 86"/>
                <a:gd name="T4" fmla="*/ 66 w 66"/>
                <a:gd name="T5" fmla="*/ 19 h 86"/>
                <a:gd name="T6" fmla="*/ 65 w 66"/>
                <a:gd name="T7" fmla="*/ 28 h 86"/>
                <a:gd name="T8" fmla="*/ 63 w 66"/>
                <a:gd name="T9" fmla="*/ 38 h 86"/>
                <a:gd name="T10" fmla="*/ 60 w 66"/>
                <a:gd name="T11" fmla="*/ 49 h 86"/>
                <a:gd name="T12" fmla="*/ 54 w 66"/>
                <a:gd name="T13" fmla="*/ 60 h 86"/>
                <a:gd name="T14" fmla="*/ 47 w 66"/>
                <a:gd name="T15" fmla="*/ 69 h 86"/>
                <a:gd name="T16" fmla="*/ 37 w 66"/>
                <a:gd name="T17" fmla="*/ 76 h 86"/>
                <a:gd name="T18" fmla="*/ 28 w 66"/>
                <a:gd name="T19" fmla="*/ 82 h 86"/>
                <a:gd name="T20" fmla="*/ 19 w 66"/>
                <a:gd name="T21" fmla="*/ 85 h 86"/>
                <a:gd name="T22" fmla="*/ 11 w 66"/>
                <a:gd name="T23" fmla="*/ 86 h 86"/>
                <a:gd name="T24" fmla="*/ 5 w 66"/>
                <a:gd name="T25" fmla="*/ 86 h 86"/>
                <a:gd name="T26" fmla="*/ 0 w 66"/>
                <a:gd name="T27" fmla="*/ 86 h 86"/>
                <a:gd name="T28" fmla="*/ 0 w 66"/>
                <a:gd name="T29" fmla="*/ 85 h 86"/>
                <a:gd name="T30" fmla="*/ 4 w 66"/>
                <a:gd name="T31" fmla="*/ 84 h 86"/>
                <a:gd name="T32" fmla="*/ 10 w 66"/>
                <a:gd name="T33" fmla="*/ 82 h 86"/>
                <a:gd name="T34" fmla="*/ 17 w 66"/>
                <a:gd name="T35" fmla="*/ 80 h 86"/>
                <a:gd name="T36" fmla="*/ 25 w 66"/>
                <a:gd name="T37" fmla="*/ 76 h 86"/>
                <a:gd name="T38" fmla="*/ 33 w 66"/>
                <a:gd name="T39" fmla="*/ 71 h 86"/>
                <a:gd name="T40" fmla="*/ 41 w 66"/>
                <a:gd name="T41" fmla="*/ 64 h 86"/>
                <a:gd name="T42" fmla="*/ 48 w 66"/>
                <a:gd name="T43" fmla="*/ 55 h 86"/>
                <a:gd name="T44" fmla="*/ 61 w 66"/>
                <a:gd name="T45" fmla="*/ 18 h 86"/>
                <a:gd name="T46" fmla="*/ 62 w 66"/>
                <a:gd name="T47" fmla="*/ 0 h 86"/>
                <a:gd name="T48" fmla="*/ 63 w 66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86">
                  <a:moveTo>
                    <a:pt x="63" y="0"/>
                  </a:moveTo>
                  <a:cubicBezTo>
                    <a:pt x="63" y="0"/>
                    <a:pt x="63" y="2"/>
                    <a:pt x="64" y="5"/>
                  </a:cubicBezTo>
                  <a:cubicBezTo>
                    <a:pt x="65" y="8"/>
                    <a:pt x="66" y="13"/>
                    <a:pt x="66" y="19"/>
                  </a:cubicBezTo>
                  <a:cubicBezTo>
                    <a:pt x="66" y="21"/>
                    <a:pt x="66" y="25"/>
                    <a:pt x="65" y="28"/>
                  </a:cubicBezTo>
                  <a:cubicBezTo>
                    <a:pt x="65" y="31"/>
                    <a:pt x="64" y="35"/>
                    <a:pt x="63" y="38"/>
                  </a:cubicBezTo>
                  <a:cubicBezTo>
                    <a:pt x="63" y="42"/>
                    <a:pt x="61" y="46"/>
                    <a:pt x="60" y="49"/>
                  </a:cubicBezTo>
                  <a:cubicBezTo>
                    <a:pt x="58" y="53"/>
                    <a:pt x="56" y="56"/>
                    <a:pt x="54" y="60"/>
                  </a:cubicBezTo>
                  <a:cubicBezTo>
                    <a:pt x="52" y="63"/>
                    <a:pt x="49" y="66"/>
                    <a:pt x="47" y="69"/>
                  </a:cubicBezTo>
                  <a:cubicBezTo>
                    <a:pt x="44" y="72"/>
                    <a:pt x="41" y="74"/>
                    <a:pt x="37" y="76"/>
                  </a:cubicBezTo>
                  <a:cubicBezTo>
                    <a:pt x="34" y="79"/>
                    <a:pt x="31" y="80"/>
                    <a:pt x="28" y="82"/>
                  </a:cubicBezTo>
                  <a:cubicBezTo>
                    <a:pt x="25" y="83"/>
                    <a:pt x="22" y="84"/>
                    <a:pt x="19" y="85"/>
                  </a:cubicBezTo>
                  <a:cubicBezTo>
                    <a:pt x="16" y="85"/>
                    <a:pt x="13" y="86"/>
                    <a:pt x="11" y="86"/>
                  </a:cubicBezTo>
                  <a:cubicBezTo>
                    <a:pt x="9" y="86"/>
                    <a:pt x="7" y="86"/>
                    <a:pt x="5" y="86"/>
                  </a:cubicBezTo>
                  <a:cubicBezTo>
                    <a:pt x="2" y="86"/>
                    <a:pt x="0" y="86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" y="84"/>
                    <a:pt x="4" y="84"/>
                  </a:cubicBezTo>
                  <a:cubicBezTo>
                    <a:pt x="6" y="84"/>
                    <a:pt x="8" y="83"/>
                    <a:pt x="10" y="82"/>
                  </a:cubicBezTo>
                  <a:cubicBezTo>
                    <a:pt x="12" y="82"/>
                    <a:pt x="15" y="81"/>
                    <a:pt x="17" y="80"/>
                  </a:cubicBezTo>
                  <a:cubicBezTo>
                    <a:pt x="20" y="79"/>
                    <a:pt x="22" y="78"/>
                    <a:pt x="25" y="76"/>
                  </a:cubicBezTo>
                  <a:cubicBezTo>
                    <a:pt x="28" y="75"/>
                    <a:pt x="31" y="73"/>
                    <a:pt x="33" y="71"/>
                  </a:cubicBezTo>
                  <a:cubicBezTo>
                    <a:pt x="36" y="69"/>
                    <a:pt x="38" y="66"/>
                    <a:pt x="41" y="64"/>
                  </a:cubicBezTo>
                  <a:cubicBezTo>
                    <a:pt x="43" y="61"/>
                    <a:pt x="46" y="58"/>
                    <a:pt x="48" y="55"/>
                  </a:cubicBezTo>
                  <a:cubicBezTo>
                    <a:pt x="56" y="43"/>
                    <a:pt x="59" y="29"/>
                    <a:pt x="61" y="18"/>
                  </a:cubicBezTo>
                  <a:cubicBezTo>
                    <a:pt x="62" y="7"/>
                    <a:pt x="62" y="0"/>
                    <a:pt x="62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3" name="Freeform 3872"/>
            <p:cNvSpPr>
              <a:spLocks/>
            </p:cNvSpPr>
            <p:nvPr/>
          </p:nvSpPr>
          <p:spPr bwMode="auto">
            <a:xfrm>
              <a:off x="1349375" y="3589338"/>
              <a:ext cx="111125" cy="150813"/>
            </a:xfrm>
            <a:custGeom>
              <a:avLst/>
              <a:gdLst>
                <a:gd name="T0" fmla="*/ 1 w 63"/>
                <a:gd name="T1" fmla="*/ 0 h 86"/>
                <a:gd name="T2" fmla="*/ 2 w 63"/>
                <a:gd name="T3" fmla="*/ 5 h 86"/>
                <a:gd name="T4" fmla="*/ 6 w 63"/>
                <a:gd name="T5" fmla="*/ 17 h 86"/>
                <a:gd name="T6" fmla="*/ 8 w 63"/>
                <a:gd name="T7" fmla="*/ 26 h 86"/>
                <a:gd name="T8" fmla="*/ 12 w 63"/>
                <a:gd name="T9" fmla="*/ 34 h 86"/>
                <a:gd name="T10" fmla="*/ 16 w 63"/>
                <a:gd name="T11" fmla="*/ 43 h 86"/>
                <a:gd name="T12" fmla="*/ 21 w 63"/>
                <a:gd name="T13" fmla="*/ 52 h 86"/>
                <a:gd name="T14" fmla="*/ 27 w 63"/>
                <a:gd name="T15" fmla="*/ 60 h 86"/>
                <a:gd name="T16" fmla="*/ 33 w 63"/>
                <a:gd name="T17" fmla="*/ 66 h 86"/>
                <a:gd name="T18" fmla="*/ 40 w 63"/>
                <a:gd name="T19" fmla="*/ 72 h 86"/>
                <a:gd name="T20" fmla="*/ 47 w 63"/>
                <a:gd name="T21" fmla="*/ 77 h 86"/>
                <a:gd name="T22" fmla="*/ 54 w 63"/>
                <a:gd name="T23" fmla="*/ 80 h 86"/>
                <a:gd name="T24" fmla="*/ 59 w 63"/>
                <a:gd name="T25" fmla="*/ 83 h 86"/>
                <a:gd name="T26" fmla="*/ 63 w 63"/>
                <a:gd name="T27" fmla="*/ 85 h 86"/>
                <a:gd name="T28" fmla="*/ 63 w 63"/>
                <a:gd name="T29" fmla="*/ 86 h 86"/>
                <a:gd name="T30" fmla="*/ 58 w 63"/>
                <a:gd name="T31" fmla="*/ 85 h 86"/>
                <a:gd name="T32" fmla="*/ 53 w 63"/>
                <a:gd name="T33" fmla="*/ 83 h 86"/>
                <a:gd name="T34" fmla="*/ 46 w 63"/>
                <a:gd name="T35" fmla="*/ 81 h 86"/>
                <a:gd name="T36" fmla="*/ 37 w 63"/>
                <a:gd name="T37" fmla="*/ 77 h 86"/>
                <a:gd name="T38" fmla="*/ 29 w 63"/>
                <a:gd name="T39" fmla="*/ 72 h 86"/>
                <a:gd name="T40" fmla="*/ 21 w 63"/>
                <a:gd name="T41" fmla="*/ 65 h 86"/>
                <a:gd name="T42" fmla="*/ 14 w 63"/>
                <a:gd name="T43" fmla="*/ 56 h 86"/>
                <a:gd name="T44" fmla="*/ 1 w 63"/>
                <a:gd name="T45" fmla="*/ 18 h 86"/>
                <a:gd name="T46" fmla="*/ 0 w 63"/>
                <a:gd name="T47" fmla="*/ 0 h 86"/>
                <a:gd name="T48" fmla="*/ 1 w 63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86">
                  <a:moveTo>
                    <a:pt x="1" y="0"/>
                  </a:moveTo>
                  <a:cubicBezTo>
                    <a:pt x="1" y="0"/>
                    <a:pt x="2" y="2"/>
                    <a:pt x="2" y="5"/>
                  </a:cubicBezTo>
                  <a:cubicBezTo>
                    <a:pt x="3" y="8"/>
                    <a:pt x="4" y="12"/>
                    <a:pt x="6" y="17"/>
                  </a:cubicBezTo>
                  <a:cubicBezTo>
                    <a:pt x="7" y="20"/>
                    <a:pt x="8" y="23"/>
                    <a:pt x="8" y="26"/>
                  </a:cubicBezTo>
                  <a:cubicBezTo>
                    <a:pt x="9" y="28"/>
                    <a:pt x="11" y="31"/>
                    <a:pt x="12" y="34"/>
                  </a:cubicBezTo>
                  <a:cubicBezTo>
                    <a:pt x="13" y="37"/>
                    <a:pt x="14" y="40"/>
                    <a:pt x="16" y="43"/>
                  </a:cubicBezTo>
                  <a:cubicBezTo>
                    <a:pt x="17" y="46"/>
                    <a:pt x="19" y="49"/>
                    <a:pt x="21" y="52"/>
                  </a:cubicBezTo>
                  <a:cubicBezTo>
                    <a:pt x="23" y="55"/>
                    <a:pt x="25" y="57"/>
                    <a:pt x="27" y="60"/>
                  </a:cubicBezTo>
                  <a:cubicBezTo>
                    <a:pt x="29" y="62"/>
                    <a:pt x="31" y="64"/>
                    <a:pt x="33" y="66"/>
                  </a:cubicBezTo>
                  <a:cubicBezTo>
                    <a:pt x="36" y="68"/>
                    <a:pt x="38" y="70"/>
                    <a:pt x="40" y="72"/>
                  </a:cubicBezTo>
                  <a:cubicBezTo>
                    <a:pt x="43" y="74"/>
                    <a:pt x="45" y="75"/>
                    <a:pt x="47" y="77"/>
                  </a:cubicBezTo>
                  <a:cubicBezTo>
                    <a:pt x="50" y="78"/>
                    <a:pt x="52" y="79"/>
                    <a:pt x="54" y="80"/>
                  </a:cubicBezTo>
                  <a:cubicBezTo>
                    <a:pt x="56" y="81"/>
                    <a:pt x="57" y="82"/>
                    <a:pt x="59" y="83"/>
                  </a:cubicBezTo>
                  <a:cubicBezTo>
                    <a:pt x="62" y="84"/>
                    <a:pt x="63" y="85"/>
                    <a:pt x="63" y="85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2" y="85"/>
                    <a:pt x="58" y="85"/>
                  </a:cubicBezTo>
                  <a:cubicBezTo>
                    <a:pt x="57" y="84"/>
                    <a:pt x="55" y="84"/>
                    <a:pt x="53" y="83"/>
                  </a:cubicBezTo>
                  <a:cubicBezTo>
                    <a:pt x="51" y="83"/>
                    <a:pt x="48" y="82"/>
                    <a:pt x="46" y="81"/>
                  </a:cubicBezTo>
                  <a:cubicBezTo>
                    <a:pt x="43" y="80"/>
                    <a:pt x="40" y="79"/>
                    <a:pt x="37" y="77"/>
                  </a:cubicBezTo>
                  <a:cubicBezTo>
                    <a:pt x="35" y="76"/>
                    <a:pt x="32" y="74"/>
                    <a:pt x="29" y="72"/>
                  </a:cubicBezTo>
                  <a:cubicBezTo>
                    <a:pt x="26" y="70"/>
                    <a:pt x="24" y="67"/>
                    <a:pt x="21" y="65"/>
                  </a:cubicBezTo>
                  <a:cubicBezTo>
                    <a:pt x="19" y="62"/>
                    <a:pt x="16" y="59"/>
                    <a:pt x="14" y="56"/>
                  </a:cubicBezTo>
                  <a:cubicBezTo>
                    <a:pt x="6" y="44"/>
                    <a:pt x="2" y="29"/>
                    <a:pt x="1" y="18"/>
                  </a:cubicBezTo>
                  <a:cubicBezTo>
                    <a:pt x="0" y="7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4" name="Freeform 3873"/>
            <p:cNvSpPr>
              <a:spLocks/>
            </p:cNvSpPr>
            <p:nvPr/>
          </p:nvSpPr>
          <p:spPr bwMode="auto">
            <a:xfrm>
              <a:off x="2000250" y="2273301"/>
              <a:ext cx="166687" cy="266700"/>
            </a:xfrm>
            <a:custGeom>
              <a:avLst/>
              <a:gdLst>
                <a:gd name="T0" fmla="*/ 2 w 95"/>
                <a:gd name="T1" fmla="*/ 117 h 151"/>
                <a:gd name="T2" fmla="*/ 20 w 95"/>
                <a:gd name="T3" fmla="*/ 20 h 151"/>
                <a:gd name="T4" fmla="*/ 36 w 95"/>
                <a:gd name="T5" fmla="*/ 39 h 151"/>
                <a:gd name="T6" fmla="*/ 30 w 95"/>
                <a:gd name="T7" fmla="*/ 81 h 151"/>
                <a:gd name="T8" fmla="*/ 51 w 95"/>
                <a:gd name="T9" fmla="*/ 80 h 151"/>
                <a:gd name="T10" fmla="*/ 66 w 95"/>
                <a:gd name="T11" fmla="*/ 84 h 151"/>
                <a:gd name="T12" fmla="*/ 67 w 95"/>
                <a:gd name="T13" fmla="*/ 142 h 151"/>
                <a:gd name="T14" fmla="*/ 0 w 95"/>
                <a:gd name="T15" fmla="*/ 141 h 151"/>
                <a:gd name="T16" fmla="*/ 2 w 95"/>
                <a:gd name="T17" fmla="*/ 1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51">
                  <a:moveTo>
                    <a:pt x="2" y="117"/>
                  </a:moveTo>
                  <a:cubicBezTo>
                    <a:pt x="2" y="98"/>
                    <a:pt x="10" y="43"/>
                    <a:pt x="20" y="20"/>
                  </a:cubicBezTo>
                  <a:cubicBezTo>
                    <a:pt x="29" y="0"/>
                    <a:pt x="41" y="10"/>
                    <a:pt x="36" y="39"/>
                  </a:cubicBezTo>
                  <a:cubicBezTo>
                    <a:pt x="34" y="53"/>
                    <a:pt x="33" y="62"/>
                    <a:pt x="30" y="81"/>
                  </a:cubicBezTo>
                  <a:cubicBezTo>
                    <a:pt x="36" y="72"/>
                    <a:pt x="46" y="68"/>
                    <a:pt x="51" y="80"/>
                  </a:cubicBezTo>
                  <a:cubicBezTo>
                    <a:pt x="57" y="76"/>
                    <a:pt x="63" y="75"/>
                    <a:pt x="66" y="84"/>
                  </a:cubicBezTo>
                  <a:cubicBezTo>
                    <a:pt x="95" y="66"/>
                    <a:pt x="79" y="133"/>
                    <a:pt x="67" y="142"/>
                  </a:cubicBezTo>
                  <a:cubicBezTo>
                    <a:pt x="57" y="151"/>
                    <a:pt x="0" y="141"/>
                    <a:pt x="0" y="141"/>
                  </a:cubicBezTo>
                  <a:cubicBezTo>
                    <a:pt x="2" y="119"/>
                    <a:pt x="2" y="119"/>
                    <a:pt x="2" y="119"/>
                  </a:cubicBezTo>
                </a:path>
              </a:pathLst>
            </a:custGeom>
            <a:solidFill>
              <a:srgbClr val="F1D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5" name="Freeform 3874"/>
            <p:cNvSpPr>
              <a:spLocks/>
            </p:cNvSpPr>
            <p:nvPr/>
          </p:nvSpPr>
          <p:spPr bwMode="auto">
            <a:xfrm>
              <a:off x="388938" y="2500313"/>
              <a:ext cx="1735137" cy="1192213"/>
            </a:xfrm>
            <a:custGeom>
              <a:avLst/>
              <a:gdLst>
                <a:gd name="T0" fmla="*/ 455 w 982"/>
                <a:gd name="T1" fmla="*/ 45 h 675"/>
                <a:gd name="T2" fmla="*/ 590 w 982"/>
                <a:gd name="T3" fmla="*/ 68 h 675"/>
                <a:gd name="T4" fmla="*/ 781 w 982"/>
                <a:gd name="T5" fmla="*/ 165 h 675"/>
                <a:gd name="T6" fmla="*/ 913 w 982"/>
                <a:gd name="T7" fmla="*/ 0 h 675"/>
                <a:gd name="T8" fmla="*/ 982 w 982"/>
                <a:gd name="T9" fmla="*/ 13 h 675"/>
                <a:gd name="T10" fmla="*/ 954 w 982"/>
                <a:gd name="T11" fmla="*/ 128 h 675"/>
                <a:gd name="T12" fmla="*/ 869 w 982"/>
                <a:gd name="T13" fmla="*/ 242 h 675"/>
                <a:gd name="T14" fmla="*/ 601 w 982"/>
                <a:gd name="T15" fmla="*/ 182 h 675"/>
                <a:gd name="T16" fmla="*/ 610 w 982"/>
                <a:gd name="T17" fmla="*/ 581 h 675"/>
                <a:gd name="T18" fmla="*/ 610 w 982"/>
                <a:gd name="T19" fmla="*/ 583 h 675"/>
                <a:gd name="T20" fmla="*/ 166 w 982"/>
                <a:gd name="T21" fmla="*/ 596 h 675"/>
                <a:gd name="T22" fmla="*/ 149 w 982"/>
                <a:gd name="T23" fmla="*/ 277 h 675"/>
                <a:gd name="T24" fmla="*/ 146 w 982"/>
                <a:gd name="T25" fmla="*/ 219 h 675"/>
                <a:gd name="T26" fmla="*/ 184 w 982"/>
                <a:gd name="T27" fmla="*/ 619 h 675"/>
                <a:gd name="T28" fmla="*/ 145 w 982"/>
                <a:gd name="T29" fmla="*/ 675 h 675"/>
                <a:gd name="T30" fmla="*/ 6 w 982"/>
                <a:gd name="T31" fmla="*/ 408 h 675"/>
                <a:gd name="T32" fmla="*/ 93 w 982"/>
                <a:gd name="T33" fmla="*/ 123 h 675"/>
                <a:gd name="T34" fmla="*/ 267 w 982"/>
                <a:gd name="T35" fmla="*/ 52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2" h="675">
                  <a:moveTo>
                    <a:pt x="455" y="45"/>
                  </a:moveTo>
                  <a:cubicBezTo>
                    <a:pt x="533" y="53"/>
                    <a:pt x="548" y="58"/>
                    <a:pt x="590" y="68"/>
                  </a:cubicBezTo>
                  <a:cubicBezTo>
                    <a:pt x="666" y="85"/>
                    <a:pt x="696" y="156"/>
                    <a:pt x="781" y="165"/>
                  </a:cubicBezTo>
                  <a:cubicBezTo>
                    <a:pt x="883" y="175"/>
                    <a:pt x="871" y="119"/>
                    <a:pt x="913" y="0"/>
                  </a:cubicBezTo>
                  <a:cubicBezTo>
                    <a:pt x="955" y="8"/>
                    <a:pt x="982" y="13"/>
                    <a:pt x="982" y="13"/>
                  </a:cubicBezTo>
                  <a:cubicBezTo>
                    <a:pt x="982" y="13"/>
                    <a:pt x="975" y="57"/>
                    <a:pt x="954" y="128"/>
                  </a:cubicBezTo>
                  <a:cubicBezTo>
                    <a:pt x="938" y="182"/>
                    <a:pt x="920" y="220"/>
                    <a:pt x="869" y="242"/>
                  </a:cubicBezTo>
                  <a:cubicBezTo>
                    <a:pt x="777" y="281"/>
                    <a:pt x="706" y="239"/>
                    <a:pt x="601" y="182"/>
                  </a:cubicBezTo>
                  <a:cubicBezTo>
                    <a:pt x="603" y="333"/>
                    <a:pt x="612" y="465"/>
                    <a:pt x="610" y="581"/>
                  </a:cubicBezTo>
                  <a:cubicBezTo>
                    <a:pt x="610" y="583"/>
                    <a:pt x="610" y="583"/>
                    <a:pt x="610" y="583"/>
                  </a:cubicBezTo>
                  <a:cubicBezTo>
                    <a:pt x="496" y="606"/>
                    <a:pt x="281" y="610"/>
                    <a:pt x="166" y="596"/>
                  </a:cubicBezTo>
                  <a:cubicBezTo>
                    <a:pt x="157" y="422"/>
                    <a:pt x="149" y="387"/>
                    <a:pt x="149" y="277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8" y="310"/>
                    <a:pt x="87" y="549"/>
                    <a:pt x="184" y="619"/>
                  </a:cubicBezTo>
                  <a:cubicBezTo>
                    <a:pt x="160" y="665"/>
                    <a:pt x="145" y="675"/>
                    <a:pt x="145" y="675"/>
                  </a:cubicBezTo>
                  <a:cubicBezTo>
                    <a:pt x="145" y="675"/>
                    <a:pt x="17" y="612"/>
                    <a:pt x="6" y="408"/>
                  </a:cubicBezTo>
                  <a:cubicBezTo>
                    <a:pt x="0" y="303"/>
                    <a:pt x="29" y="181"/>
                    <a:pt x="93" y="123"/>
                  </a:cubicBezTo>
                  <a:cubicBezTo>
                    <a:pt x="143" y="77"/>
                    <a:pt x="214" y="63"/>
                    <a:pt x="267" y="52"/>
                  </a:cubicBezTo>
                </a:path>
              </a:pathLst>
            </a:custGeom>
            <a:solidFill>
              <a:srgbClr val="AED3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6" name="Freeform 3875"/>
            <p:cNvSpPr>
              <a:spLocks/>
            </p:cNvSpPr>
            <p:nvPr/>
          </p:nvSpPr>
          <p:spPr bwMode="auto">
            <a:xfrm>
              <a:off x="642938" y="3594101"/>
              <a:ext cx="146050" cy="141288"/>
            </a:xfrm>
            <a:custGeom>
              <a:avLst/>
              <a:gdLst>
                <a:gd name="T0" fmla="*/ 0 w 83"/>
                <a:gd name="T1" fmla="*/ 56 h 80"/>
                <a:gd name="T2" fmla="*/ 34 w 83"/>
                <a:gd name="T3" fmla="*/ 80 h 80"/>
                <a:gd name="T4" fmla="*/ 80 w 83"/>
                <a:gd name="T5" fmla="*/ 39 h 80"/>
                <a:gd name="T6" fmla="*/ 83 w 83"/>
                <a:gd name="T7" fmla="*/ 28 h 80"/>
                <a:gd name="T8" fmla="*/ 68 w 83"/>
                <a:gd name="T9" fmla="*/ 14 h 80"/>
                <a:gd name="T10" fmla="*/ 39 w 83"/>
                <a:gd name="T11" fmla="*/ 0 h 80"/>
                <a:gd name="T12" fmla="*/ 11 w 83"/>
                <a:gd name="T13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0" y="56"/>
                  </a:moveTo>
                  <a:cubicBezTo>
                    <a:pt x="11" y="70"/>
                    <a:pt x="34" y="80"/>
                    <a:pt x="34" y="80"/>
                  </a:cubicBezTo>
                  <a:cubicBezTo>
                    <a:pt x="34" y="80"/>
                    <a:pt x="69" y="74"/>
                    <a:pt x="80" y="39"/>
                  </a:cubicBezTo>
                  <a:cubicBezTo>
                    <a:pt x="82" y="33"/>
                    <a:pt x="83" y="28"/>
                    <a:pt x="83" y="28"/>
                  </a:cubicBezTo>
                  <a:cubicBezTo>
                    <a:pt x="83" y="28"/>
                    <a:pt x="81" y="23"/>
                    <a:pt x="68" y="14"/>
                  </a:cubicBezTo>
                  <a:cubicBezTo>
                    <a:pt x="56" y="6"/>
                    <a:pt x="39" y="0"/>
                    <a:pt x="39" y="0"/>
                  </a:cubicBezTo>
                  <a:cubicBezTo>
                    <a:pt x="39" y="0"/>
                    <a:pt x="32" y="17"/>
                    <a:pt x="11" y="43"/>
                  </a:cubicBezTo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7" name="Freeform 3876"/>
            <p:cNvSpPr>
              <a:spLocks/>
            </p:cNvSpPr>
            <p:nvPr/>
          </p:nvSpPr>
          <p:spPr bwMode="auto">
            <a:xfrm>
              <a:off x="955675" y="2659063"/>
              <a:ext cx="136525" cy="671513"/>
            </a:xfrm>
            <a:custGeom>
              <a:avLst/>
              <a:gdLst>
                <a:gd name="T0" fmla="*/ 0 w 77"/>
                <a:gd name="T1" fmla="*/ 31 h 380"/>
                <a:gd name="T2" fmla="*/ 39 w 77"/>
                <a:gd name="T3" fmla="*/ 0 h 380"/>
                <a:gd name="T4" fmla="*/ 77 w 77"/>
                <a:gd name="T5" fmla="*/ 31 h 380"/>
                <a:gd name="T6" fmla="*/ 49 w 77"/>
                <a:gd name="T7" fmla="*/ 62 h 380"/>
                <a:gd name="T8" fmla="*/ 71 w 77"/>
                <a:gd name="T9" fmla="*/ 330 h 380"/>
                <a:gd name="T10" fmla="*/ 41 w 77"/>
                <a:gd name="T11" fmla="*/ 380 h 380"/>
                <a:gd name="T12" fmla="*/ 9 w 77"/>
                <a:gd name="T13" fmla="*/ 332 h 380"/>
                <a:gd name="T14" fmla="*/ 27 w 77"/>
                <a:gd name="T15" fmla="*/ 62 h 380"/>
                <a:gd name="T16" fmla="*/ 0 w 77"/>
                <a:gd name="T17" fmla="*/ 3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380">
                  <a:moveTo>
                    <a:pt x="0" y="31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65" y="61"/>
                    <a:pt x="49" y="62"/>
                  </a:cubicBezTo>
                  <a:cubicBezTo>
                    <a:pt x="49" y="62"/>
                    <a:pt x="73" y="303"/>
                    <a:pt x="71" y="33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9" y="332"/>
                    <a:pt x="9" y="332"/>
                    <a:pt x="9" y="332"/>
                  </a:cubicBezTo>
                  <a:cubicBezTo>
                    <a:pt x="9" y="332"/>
                    <a:pt x="13" y="106"/>
                    <a:pt x="27" y="62"/>
                  </a:cubicBezTo>
                  <a:cubicBezTo>
                    <a:pt x="27" y="62"/>
                    <a:pt x="2" y="55"/>
                    <a:pt x="0" y="31"/>
                  </a:cubicBezTo>
                  <a:close/>
                </a:path>
              </a:pathLst>
            </a:custGeom>
            <a:solidFill>
              <a:srgbClr val="CC6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8" name="Freeform 3877"/>
            <p:cNvSpPr>
              <a:spLocks/>
            </p:cNvSpPr>
            <p:nvPr/>
          </p:nvSpPr>
          <p:spPr bwMode="auto">
            <a:xfrm>
              <a:off x="857250" y="2587626"/>
              <a:ext cx="331787" cy="188913"/>
            </a:xfrm>
            <a:custGeom>
              <a:avLst/>
              <a:gdLst>
                <a:gd name="T0" fmla="*/ 209 w 209"/>
                <a:gd name="T1" fmla="*/ 0 h 119"/>
                <a:gd name="T2" fmla="*/ 100 w 209"/>
                <a:gd name="T3" fmla="*/ 2 h 119"/>
                <a:gd name="T4" fmla="*/ 0 w 209"/>
                <a:gd name="T5" fmla="*/ 0 h 119"/>
                <a:gd name="T6" fmla="*/ 22 w 209"/>
                <a:gd name="T7" fmla="*/ 117 h 119"/>
                <a:gd name="T8" fmla="*/ 105 w 209"/>
                <a:gd name="T9" fmla="*/ 48 h 119"/>
                <a:gd name="T10" fmla="*/ 190 w 209"/>
                <a:gd name="T11" fmla="*/ 119 h 119"/>
                <a:gd name="T12" fmla="*/ 209 w 209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19">
                  <a:moveTo>
                    <a:pt x="209" y="0"/>
                  </a:moveTo>
                  <a:lnTo>
                    <a:pt x="100" y="2"/>
                  </a:lnTo>
                  <a:lnTo>
                    <a:pt x="0" y="0"/>
                  </a:lnTo>
                  <a:lnTo>
                    <a:pt x="22" y="117"/>
                  </a:lnTo>
                  <a:lnTo>
                    <a:pt x="105" y="48"/>
                  </a:lnTo>
                  <a:lnTo>
                    <a:pt x="190" y="119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6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9" name="Freeform 3878"/>
            <p:cNvSpPr>
              <a:spLocks/>
            </p:cNvSpPr>
            <p:nvPr/>
          </p:nvSpPr>
          <p:spPr bwMode="auto">
            <a:xfrm>
              <a:off x="857250" y="2462213"/>
              <a:ext cx="330200" cy="198438"/>
            </a:xfrm>
            <a:custGeom>
              <a:avLst/>
              <a:gdLst>
                <a:gd name="T0" fmla="*/ 208 w 208"/>
                <a:gd name="T1" fmla="*/ 79 h 125"/>
                <a:gd name="T2" fmla="*/ 105 w 208"/>
                <a:gd name="T3" fmla="*/ 125 h 125"/>
                <a:gd name="T4" fmla="*/ 0 w 208"/>
                <a:gd name="T5" fmla="*/ 79 h 125"/>
                <a:gd name="T6" fmla="*/ 0 w 208"/>
                <a:gd name="T7" fmla="*/ 0 h 125"/>
                <a:gd name="T8" fmla="*/ 208 w 208"/>
                <a:gd name="T9" fmla="*/ 0 h 125"/>
                <a:gd name="T10" fmla="*/ 208 w 208"/>
                <a:gd name="T11" fmla="*/ 7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25">
                  <a:moveTo>
                    <a:pt x="208" y="79"/>
                  </a:moveTo>
                  <a:lnTo>
                    <a:pt x="105" y="125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79"/>
                  </a:lnTo>
                  <a:close/>
                </a:path>
              </a:pathLst>
            </a:custGeom>
            <a:solidFill>
              <a:srgbClr val="EEC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0" name="Freeform 3879"/>
            <p:cNvSpPr>
              <a:spLocks/>
            </p:cNvSpPr>
            <p:nvPr/>
          </p:nvSpPr>
          <p:spPr bwMode="auto">
            <a:xfrm>
              <a:off x="638175" y="1947863"/>
              <a:ext cx="779462" cy="568325"/>
            </a:xfrm>
            <a:custGeom>
              <a:avLst/>
              <a:gdLst>
                <a:gd name="T0" fmla="*/ 421 w 442"/>
                <a:gd name="T1" fmla="*/ 95 h 322"/>
                <a:gd name="T2" fmla="*/ 410 w 442"/>
                <a:gd name="T3" fmla="*/ 93 h 322"/>
                <a:gd name="T4" fmla="*/ 410 w 442"/>
                <a:gd name="T5" fmla="*/ 93 h 322"/>
                <a:gd name="T6" fmla="*/ 389 w 442"/>
                <a:gd name="T7" fmla="*/ 116 h 322"/>
                <a:gd name="T8" fmla="*/ 344 w 442"/>
                <a:gd name="T9" fmla="*/ 7 h 322"/>
                <a:gd name="T10" fmla="*/ 327 w 442"/>
                <a:gd name="T11" fmla="*/ 11 h 322"/>
                <a:gd name="T12" fmla="*/ 83 w 442"/>
                <a:gd name="T13" fmla="*/ 0 h 322"/>
                <a:gd name="T14" fmla="*/ 45 w 442"/>
                <a:gd name="T15" fmla="*/ 120 h 322"/>
                <a:gd name="T16" fmla="*/ 23 w 442"/>
                <a:gd name="T17" fmla="*/ 94 h 322"/>
                <a:gd name="T18" fmla="*/ 6 w 442"/>
                <a:gd name="T19" fmla="*/ 106 h 322"/>
                <a:gd name="T20" fmla="*/ 0 w 442"/>
                <a:gd name="T21" fmla="*/ 125 h 322"/>
                <a:gd name="T22" fmla="*/ 0 w 442"/>
                <a:gd name="T23" fmla="*/ 152 h 322"/>
                <a:gd name="T24" fmla="*/ 29 w 442"/>
                <a:gd name="T25" fmla="*/ 184 h 322"/>
                <a:gd name="T26" fmla="*/ 218 w 442"/>
                <a:gd name="T27" fmla="*/ 320 h 322"/>
                <a:gd name="T28" fmla="*/ 406 w 442"/>
                <a:gd name="T29" fmla="*/ 184 h 322"/>
                <a:gd name="T30" fmla="*/ 410 w 442"/>
                <a:gd name="T31" fmla="*/ 184 h 322"/>
                <a:gd name="T32" fmla="*/ 442 w 442"/>
                <a:gd name="T33" fmla="*/ 152 h 322"/>
                <a:gd name="T34" fmla="*/ 442 w 442"/>
                <a:gd name="T35" fmla="*/ 125 h 322"/>
                <a:gd name="T36" fmla="*/ 421 w 442"/>
                <a:gd name="T37" fmla="*/ 9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322">
                  <a:moveTo>
                    <a:pt x="421" y="95"/>
                  </a:moveTo>
                  <a:cubicBezTo>
                    <a:pt x="418" y="94"/>
                    <a:pt x="414" y="93"/>
                    <a:pt x="410" y="93"/>
                  </a:cubicBezTo>
                  <a:cubicBezTo>
                    <a:pt x="410" y="93"/>
                    <a:pt x="410" y="93"/>
                    <a:pt x="410" y="93"/>
                  </a:cubicBezTo>
                  <a:cubicBezTo>
                    <a:pt x="403" y="115"/>
                    <a:pt x="389" y="116"/>
                    <a:pt x="389" y="116"/>
                  </a:cubicBezTo>
                  <a:cubicBezTo>
                    <a:pt x="398" y="73"/>
                    <a:pt x="344" y="7"/>
                    <a:pt x="344" y="7"/>
                  </a:cubicBezTo>
                  <a:cubicBezTo>
                    <a:pt x="344" y="7"/>
                    <a:pt x="338" y="9"/>
                    <a:pt x="327" y="11"/>
                  </a:cubicBezTo>
                  <a:cubicBezTo>
                    <a:pt x="206" y="41"/>
                    <a:pt x="130" y="27"/>
                    <a:pt x="83" y="0"/>
                  </a:cubicBezTo>
                  <a:cubicBezTo>
                    <a:pt x="76" y="12"/>
                    <a:pt x="35" y="84"/>
                    <a:pt x="45" y="120"/>
                  </a:cubicBezTo>
                  <a:cubicBezTo>
                    <a:pt x="45" y="120"/>
                    <a:pt x="30" y="115"/>
                    <a:pt x="23" y="94"/>
                  </a:cubicBezTo>
                  <a:cubicBezTo>
                    <a:pt x="16" y="96"/>
                    <a:pt x="10" y="100"/>
                    <a:pt x="6" y="106"/>
                  </a:cubicBezTo>
                  <a:cubicBezTo>
                    <a:pt x="2" y="111"/>
                    <a:pt x="0" y="118"/>
                    <a:pt x="0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9"/>
                    <a:pt x="13" y="183"/>
                    <a:pt x="29" y="184"/>
                  </a:cubicBezTo>
                  <a:cubicBezTo>
                    <a:pt x="34" y="322"/>
                    <a:pt x="117" y="320"/>
                    <a:pt x="218" y="320"/>
                  </a:cubicBezTo>
                  <a:cubicBezTo>
                    <a:pt x="319" y="320"/>
                    <a:pt x="401" y="316"/>
                    <a:pt x="406" y="184"/>
                  </a:cubicBezTo>
                  <a:cubicBezTo>
                    <a:pt x="408" y="184"/>
                    <a:pt x="409" y="184"/>
                    <a:pt x="410" y="184"/>
                  </a:cubicBezTo>
                  <a:cubicBezTo>
                    <a:pt x="428" y="184"/>
                    <a:pt x="442" y="170"/>
                    <a:pt x="442" y="152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42" y="111"/>
                    <a:pt x="434" y="100"/>
                    <a:pt x="421" y="95"/>
                  </a:cubicBezTo>
                  <a:close/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1" name="Freeform 3880"/>
            <p:cNvSpPr>
              <a:spLocks/>
            </p:cNvSpPr>
            <p:nvPr/>
          </p:nvSpPr>
          <p:spPr bwMode="auto">
            <a:xfrm>
              <a:off x="1214438" y="1839913"/>
              <a:ext cx="171450" cy="312738"/>
            </a:xfrm>
            <a:custGeom>
              <a:avLst/>
              <a:gdLst>
                <a:gd name="T0" fmla="*/ 50 w 97"/>
                <a:gd name="T1" fmla="*/ 47 h 177"/>
                <a:gd name="T2" fmla="*/ 30 w 97"/>
                <a:gd name="T3" fmla="*/ 64 h 177"/>
                <a:gd name="T4" fmla="*/ 0 w 97"/>
                <a:gd name="T5" fmla="*/ 72 h 177"/>
                <a:gd name="T6" fmla="*/ 17 w 97"/>
                <a:gd name="T7" fmla="*/ 68 h 177"/>
                <a:gd name="T8" fmla="*/ 62 w 97"/>
                <a:gd name="T9" fmla="*/ 177 h 177"/>
                <a:gd name="T10" fmla="*/ 83 w 97"/>
                <a:gd name="T11" fmla="*/ 154 h 177"/>
                <a:gd name="T12" fmla="*/ 83 w 97"/>
                <a:gd name="T13" fmla="*/ 154 h 177"/>
                <a:gd name="T14" fmla="*/ 94 w 97"/>
                <a:gd name="T15" fmla="*/ 156 h 177"/>
                <a:gd name="T16" fmla="*/ 97 w 97"/>
                <a:gd name="T17" fmla="*/ 123 h 177"/>
                <a:gd name="T18" fmla="*/ 63 w 97"/>
                <a:gd name="T19" fmla="*/ 0 h 177"/>
                <a:gd name="T20" fmla="*/ 50 w 97"/>
                <a:gd name="T21" fmla="*/ 4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77">
                  <a:moveTo>
                    <a:pt x="50" y="47"/>
                  </a:moveTo>
                  <a:cubicBezTo>
                    <a:pt x="45" y="55"/>
                    <a:pt x="35" y="62"/>
                    <a:pt x="30" y="64"/>
                  </a:cubicBezTo>
                  <a:cubicBezTo>
                    <a:pt x="20" y="67"/>
                    <a:pt x="10" y="69"/>
                    <a:pt x="0" y="72"/>
                  </a:cubicBezTo>
                  <a:cubicBezTo>
                    <a:pt x="11" y="70"/>
                    <a:pt x="17" y="68"/>
                    <a:pt x="17" y="68"/>
                  </a:cubicBezTo>
                  <a:cubicBezTo>
                    <a:pt x="17" y="68"/>
                    <a:pt x="71" y="134"/>
                    <a:pt x="62" y="177"/>
                  </a:cubicBezTo>
                  <a:cubicBezTo>
                    <a:pt x="62" y="177"/>
                    <a:pt x="76" y="176"/>
                    <a:pt x="83" y="154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7" y="154"/>
                    <a:pt x="91" y="155"/>
                    <a:pt x="94" y="156"/>
                  </a:cubicBezTo>
                  <a:cubicBezTo>
                    <a:pt x="96" y="145"/>
                    <a:pt x="97" y="134"/>
                    <a:pt x="97" y="123"/>
                  </a:cubicBezTo>
                  <a:cubicBezTo>
                    <a:pt x="97" y="76"/>
                    <a:pt x="84" y="33"/>
                    <a:pt x="63" y="0"/>
                  </a:cubicBezTo>
                  <a:cubicBezTo>
                    <a:pt x="65" y="23"/>
                    <a:pt x="55" y="39"/>
                    <a:pt x="50" y="47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2" name="Freeform 3881"/>
            <p:cNvSpPr>
              <a:spLocks/>
            </p:cNvSpPr>
            <p:nvPr/>
          </p:nvSpPr>
          <p:spPr bwMode="auto">
            <a:xfrm>
              <a:off x="641350" y="1865313"/>
              <a:ext cx="142875" cy="293688"/>
            </a:xfrm>
            <a:custGeom>
              <a:avLst/>
              <a:gdLst>
                <a:gd name="T0" fmla="*/ 21 w 81"/>
                <a:gd name="T1" fmla="*/ 141 h 167"/>
                <a:gd name="T2" fmla="*/ 43 w 81"/>
                <a:gd name="T3" fmla="*/ 167 h 167"/>
                <a:gd name="T4" fmla="*/ 81 w 81"/>
                <a:gd name="T5" fmla="*/ 47 h 167"/>
                <a:gd name="T6" fmla="*/ 31 w 81"/>
                <a:gd name="T7" fmla="*/ 0 h 167"/>
                <a:gd name="T8" fmla="*/ 0 w 81"/>
                <a:gd name="T9" fmla="*/ 109 h 167"/>
                <a:gd name="T10" fmla="*/ 4 w 81"/>
                <a:gd name="T11" fmla="*/ 153 h 167"/>
                <a:gd name="T12" fmla="*/ 21 w 81"/>
                <a:gd name="T13" fmla="*/ 14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7">
                  <a:moveTo>
                    <a:pt x="21" y="141"/>
                  </a:moveTo>
                  <a:cubicBezTo>
                    <a:pt x="28" y="162"/>
                    <a:pt x="43" y="167"/>
                    <a:pt x="43" y="167"/>
                  </a:cubicBezTo>
                  <a:cubicBezTo>
                    <a:pt x="33" y="131"/>
                    <a:pt x="74" y="59"/>
                    <a:pt x="81" y="47"/>
                  </a:cubicBezTo>
                  <a:cubicBezTo>
                    <a:pt x="58" y="33"/>
                    <a:pt x="42" y="16"/>
                    <a:pt x="31" y="0"/>
                  </a:cubicBezTo>
                  <a:cubicBezTo>
                    <a:pt x="12" y="28"/>
                    <a:pt x="0" y="65"/>
                    <a:pt x="0" y="109"/>
                  </a:cubicBezTo>
                  <a:cubicBezTo>
                    <a:pt x="0" y="124"/>
                    <a:pt x="2" y="139"/>
                    <a:pt x="4" y="153"/>
                  </a:cubicBezTo>
                  <a:cubicBezTo>
                    <a:pt x="8" y="147"/>
                    <a:pt x="14" y="143"/>
                    <a:pt x="21" y="141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3" name="Freeform 3882"/>
            <p:cNvSpPr>
              <a:spLocks/>
            </p:cNvSpPr>
            <p:nvPr/>
          </p:nvSpPr>
          <p:spPr bwMode="auto">
            <a:xfrm>
              <a:off x="649288" y="1597026"/>
              <a:ext cx="681037" cy="422275"/>
            </a:xfrm>
            <a:custGeom>
              <a:avLst/>
              <a:gdLst>
                <a:gd name="T0" fmla="*/ 76 w 385"/>
                <a:gd name="T1" fmla="*/ 198 h 239"/>
                <a:gd name="T2" fmla="*/ 320 w 385"/>
                <a:gd name="T3" fmla="*/ 209 h 239"/>
                <a:gd name="T4" fmla="*/ 350 w 385"/>
                <a:gd name="T5" fmla="*/ 201 h 239"/>
                <a:gd name="T6" fmla="*/ 370 w 385"/>
                <a:gd name="T7" fmla="*/ 184 h 239"/>
                <a:gd name="T8" fmla="*/ 383 w 385"/>
                <a:gd name="T9" fmla="*/ 137 h 239"/>
                <a:gd name="T10" fmla="*/ 340 w 385"/>
                <a:gd name="T11" fmla="*/ 61 h 239"/>
                <a:gd name="T12" fmla="*/ 94 w 385"/>
                <a:gd name="T13" fmla="*/ 88 h 239"/>
                <a:gd name="T14" fmla="*/ 0 w 385"/>
                <a:gd name="T15" fmla="*/ 84 h 239"/>
                <a:gd name="T16" fmla="*/ 26 w 385"/>
                <a:gd name="T17" fmla="*/ 151 h 239"/>
                <a:gd name="T18" fmla="*/ 76 w 385"/>
                <a:gd name="T19" fmla="*/ 1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5" h="239">
                  <a:moveTo>
                    <a:pt x="76" y="198"/>
                  </a:moveTo>
                  <a:cubicBezTo>
                    <a:pt x="123" y="225"/>
                    <a:pt x="199" y="239"/>
                    <a:pt x="320" y="209"/>
                  </a:cubicBezTo>
                  <a:cubicBezTo>
                    <a:pt x="330" y="206"/>
                    <a:pt x="340" y="204"/>
                    <a:pt x="350" y="201"/>
                  </a:cubicBezTo>
                  <a:cubicBezTo>
                    <a:pt x="355" y="199"/>
                    <a:pt x="365" y="192"/>
                    <a:pt x="370" y="184"/>
                  </a:cubicBezTo>
                  <a:cubicBezTo>
                    <a:pt x="375" y="176"/>
                    <a:pt x="385" y="160"/>
                    <a:pt x="383" y="137"/>
                  </a:cubicBezTo>
                  <a:cubicBezTo>
                    <a:pt x="381" y="116"/>
                    <a:pt x="371" y="90"/>
                    <a:pt x="340" y="61"/>
                  </a:cubicBezTo>
                  <a:cubicBezTo>
                    <a:pt x="275" y="0"/>
                    <a:pt x="185" y="63"/>
                    <a:pt x="94" y="88"/>
                  </a:cubicBezTo>
                  <a:cubicBezTo>
                    <a:pt x="14" y="110"/>
                    <a:pt x="0" y="84"/>
                    <a:pt x="0" y="84"/>
                  </a:cubicBezTo>
                  <a:cubicBezTo>
                    <a:pt x="0" y="84"/>
                    <a:pt x="3" y="117"/>
                    <a:pt x="26" y="151"/>
                  </a:cubicBezTo>
                  <a:cubicBezTo>
                    <a:pt x="37" y="167"/>
                    <a:pt x="53" y="184"/>
                    <a:pt x="76" y="198"/>
                  </a:cubicBezTo>
                  <a:close/>
                </a:path>
              </a:pathLst>
            </a:custGeom>
            <a:solidFill>
              <a:srgbClr val="B1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4" name="Oval 3883"/>
            <p:cNvSpPr>
              <a:spLocks noChangeArrowheads="1"/>
            </p:cNvSpPr>
            <p:nvPr/>
          </p:nvSpPr>
          <p:spPr bwMode="auto">
            <a:xfrm>
              <a:off x="831850" y="2109788"/>
              <a:ext cx="50800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5" name="Oval 3884"/>
            <p:cNvSpPr>
              <a:spLocks noChangeArrowheads="1"/>
            </p:cNvSpPr>
            <p:nvPr/>
          </p:nvSpPr>
          <p:spPr bwMode="auto">
            <a:xfrm>
              <a:off x="1149350" y="2109788"/>
              <a:ext cx="52387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6" name="Freeform 3885"/>
            <p:cNvSpPr>
              <a:spLocks/>
            </p:cNvSpPr>
            <p:nvPr/>
          </p:nvSpPr>
          <p:spPr bwMode="auto">
            <a:xfrm>
              <a:off x="1017588" y="2111376"/>
              <a:ext cx="47625" cy="171450"/>
            </a:xfrm>
            <a:custGeom>
              <a:avLst/>
              <a:gdLst>
                <a:gd name="T0" fmla="*/ 1 w 27"/>
                <a:gd name="T1" fmla="*/ 0 h 97"/>
                <a:gd name="T2" fmla="*/ 5 w 27"/>
                <a:gd name="T3" fmla="*/ 12 h 97"/>
                <a:gd name="T4" fmla="*/ 7 w 27"/>
                <a:gd name="T5" fmla="*/ 24 h 97"/>
                <a:gd name="T6" fmla="*/ 7 w 27"/>
                <a:gd name="T7" fmla="*/ 30 h 97"/>
                <a:gd name="T8" fmla="*/ 8 w 27"/>
                <a:gd name="T9" fmla="*/ 36 h 97"/>
                <a:gd name="T10" fmla="*/ 9 w 27"/>
                <a:gd name="T11" fmla="*/ 42 h 97"/>
                <a:gd name="T12" fmla="*/ 9 w 27"/>
                <a:gd name="T13" fmla="*/ 48 h 97"/>
                <a:gd name="T14" fmla="*/ 9 w 27"/>
                <a:gd name="T15" fmla="*/ 60 h 97"/>
                <a:gd name="T16" fmla="*/ 9 w 27"/>
                <a:gd name="T17" fmla="*/ 72 h 97"/>
                <a:gd name="T18" fmla="*/ 8 w 27"/>
                <a:gd name="T19" fmla="*/ 84 h 97"/>
                <a:gd name="T20" fmla="*/ 7 w 27"/>
                <a:gd name="T21" fmla="*/ 96 h 97"/>
                <a:gd name="T22" fmla="*/ 1 w 27"/>
                <a:gd name="T23" fmla="*/ 90 h 97"/>
                <a:gd name="T24" fmla="*/ 7 w 27"/>
                <a:gd name="T25" fmla="*/ 91 h 97"/>
                <a:gd name="T26" fmla="*/ 14 w 27"/>
                <a:gd name="T27" fmla="*/ 92 h 97"/>
                <a:gd name="T28" fmla="*/ 27 w 27"/>
                <a:gd name="T29" fmla="*/ 96 h 97"/>
                <a:gd name="T30" fmla="*/ 27 w 27"/>
                <a:gd name="T31" fmla="*/ 97 h 97"/>
                <a:gd name="T32" fmla="*/ 1 w 27"/>
                <a:gd name="T33" fmla="*/ 97 h 97"/>
                <a:gd name="T34" fmla="*/ 0 w 27"/>
                <a:gd name="T35" fmla="*/ 97 h 97"/>
                <a:gd name="T36" fmla="*/ 0 w 27"/>
                <a:gd name="T37" fmla="*/ 96 h 97"/>
                <a:gd name="T38" fmla="*/ 0 w 27"/>
                <a:gd name="T39" fmla="*/ 48 h 97"/>
                <a:gd name="T40" fmla="*/ 0 w 27"/>
                <a:gd name="T41" fmla="*/ 0 h 97"/>
                <a:gd name="T42" fmla="*/ 1 w 27"/>
                <a:gd name="T4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97">
                  <a:moveTo>
                    <a:pt x="1" y="0"/>
                  </a:moveTo>
                  <a:cubicBezTo>
                    <a:pt x="3" y="4"/>
                    <a:pt x="4" y="8"/>
                    <a:pt x="5" y="12"/>
                  </a:cubicBezTo>
                  <a:cubicBezTo>
                    <a:pt x="5" y="16"/>
                    <a:pt x="6" y="20"/>
                    <a:pt x="7" y="24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2"/>
                    <a:pt x="8" y="34"/>
                    <a:pt x="8" y="3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6"/>
                    <a:pt x="9" y="48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4"/>
                    <a:pt x="9" y="68"/>
                    <a:pt x="9" y="72"/>
                  </a:cubicBezTo>
                  <a:cubicBezTo>
                    <a:pt x="9" y="76"/>
                    <a:pt x="8" y="80"/>
                    <a:pt x="8" y="84"/>
                  </a:cubicBezTo>
                  <a:cubicBezTo>
                    <a:pt x="8" y="88"/>
                    <a:pt x="7" y="92"/>
                    <a:pt x="7" y="96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3" y="90"/>
                    <a:pt x="5" y="91"/>
                    <a:pt x="7" y="91"/>
                  </a:cubicBezTo>
                  <a:cubicBezTo>
                    <a:pt x="10" y="91"/>
                    <a:pt x="12" y="92"/>
                    <a:pt x="14" y="92"/>
                  </a:cubicBezTo>
                  <a:cubicBezTo>
                    <a:pt x="18" y="93"/>
                    <a:pt x="23" y="94"/>
                    <a:pt x="27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80"/>
                    <a:pt x="0" y="64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4B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7" name="Freeform 3886"/>
            <p:cNvSpPr>
              <a:spLocks/>
            </p:cNvSpPr>
            <p:nvPr/>
          </p:nvSpPr>
          <p:spPr bwMode="auto">
            <a:xfrm>
              <a:off x="933450" y="2347913"/>
              <a:ext cx="200025" cy="85725"/>
            </a:xfrm>
            <a:custGeom>
              <a:avLst/>
              <a:gdLst>
                <a:gd name="T0" fmla="*/ 113 w 113"/>
                <a:gd name="T1" fmla="*/ 0 h 48"/>
                <a:gd name="T2" fmla="*/ 54 w 113"/>
                <a:gd name="T3" fmla="*/ 48 h 48"/>
                <a:gd name="T4" fmla="*/ 0 w 113"/>
                <a:gd name="T5" fmla="*/ 0 h 48"/>
                <a:gd name="T6" fmla="*/ 113 w 11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48">
                  <a:moveTo>
                    <a:pt x="113" y="0"/>
                  </a:moveTo>
                  <a:cubicBezTo>
                    <a:pt x="106" y="32"/>
                    <a:pt x="91" y="48"/>
                    <a:pt x="54" y="48"/>
                  </a:cubicBezTo>
                  <a:cubicBezTo>
                    <a:pt x="8" y="48"/>
                    <a:pt x="0" y="0"/>
                    <a:pt x="0" y="0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C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8" name="Freeform 3887"/>
            <p:cNvSpPr>
              <a:spLocks/>
            </p:cNvSpPr>
            <p:nvPr/>
          </p:nvSpPr>
          <p:spPr bwMode="auto">
            <a:xfrm>
              <a:off x="950913" y="2355851"/>
              <a:ext cx="168275" cy="82550"/>
            </a:xfrm>
            <a:custGeom>
              <a:avLst/>
              <a:gdLst>
                <a:gd name="T0" fmla="*/ 0 w 96"/>
                <a:gd name="T1" fmla="*/ 19 h 47"/>
                <a:gd name="T2" fmla="*/ 96 w 96"/>
                <a:gd name="T3" fmla="*/ 17 h 47"/>
                <a:gd name="T4" fmla="*/ 39 w 96"/>
                <a:gd name="T5" fmla="*/ 44 h 47"/>
                <a:gd name="T6" fmla="*/ 0 w 96"/>
                <a:gd name="T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47">
                  <a:moveTo>
                    <a:pt x="0" y="19"/>
                  </a:moveTo>
                  <a:cubicBezTo>
                    <a:pt x="0" y="19"/>
                    <a:pt x="38" y="0"/>
                    <a:pt x="96" y="17"/>
                  </a:cubicBezTo>
                  <a:cubicBezTo>
                    <a:pt x="96" y="17"/>
                    <a:pt x="89" y="47"/>
                    <a:pt x="39" y="44"/>
                  </a:cubicBezTo>
                  <a:cubicBezTo>
                    <a:pt x="13" y="42"/>
                    <a:pt x="5" y="25"/>
                    <a:pt x="0" y="19"/>
                  </a:cubicBezTo>
                  <a:close/>
                </a:path>
              </a:pathLst>
            </a:custGeom>
            <a:solidFill>
              <a:srgbClr val="F9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986" name="组合 11985"/>
          <p:cNvGrpSpPr/>
          <p:nvPr/>
        </p:nvGrpSpPr>
        <p:grpSpPr>
          <a:xfrm>
            <a:off x="1776175" y="843558"/>
            <a:ext cx="6867001" cy="4752528"/>
            <a:chOff x="2306638" y="1058863"/>
            <a:chExt cx="2009775" cy="3830638"/>
          </a:xfrm>
        </p:grpSpPr>
        <p:sp>
          <p:nvSpPr>
            <p:cNvPr id="11981" name="Freeform 3890"/>
            <p:cNvSpPr>
              <a:spLocks/>
            </p:cNvSpPr>
            <p:nvPr/>
          </p:nvSpPr>
          <p:spPr bwMode="auto">
            <a:xfrm>
              <a:off x="3314700" y="2968626"/>
              <a:ext cx="36512" cy="1917700"/>
            </a:xfrm>
            <a:custGeom>
              <a:avLst/>
              <a:gdLst>
                <a:gd name="T0" fmla="*/ 10 w 21"/>
                <a:gd name="T1" fmla="*/ 1085 h 1085"/>
                <a:gd name="T2" fmla="*/ 0 w 21"/>
                <a:gd name="T3" fmla="*/ 1074 h 1085"/>
                <a:gd name="T4" fmla="*/ 0 w 21"/>
                <a:gd name="T5" fmla="*/ 11 h 1085"/>
                <a:gd name="T6" fmla="*/ 10 w 21"/>
                <a:gd name="T7" fmla="*/ 0 h 1085"/>
                <a:gd name="T8" fmla="*/ 21 w 21"/>
                <a:gd name="T9" fmla="*/ 11 h 1085"/>
                <a:gd name="T10" fmla="*/ 21 w 21"/>
                <a:gd name="T11" fmla="*/ 1074 h 1085"/>
                <a:gd name="T12" fmla="*/ 10 w 21"/>
                <a:gd name="T13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85">
                  <a:moveTo>
                    <a:pt x="10" y="1085"/>
                  </a:moveTo>
                  <a:cubicBezTo>
                    <a:pt x="4" y="1085"/>
                    <a:pt x="0" y="1080"/>
                    <a:pt x="0" y="10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1074"/>
                    <a:pt x="21" y="1074"/>
                    <a:pt x="21" y="1074"/>
                  </a:cubicBezTo>
                  <a:cubicBezTo>
                    <a:pt x="21" y="1080"/>
                    <a:pt x="16" y="1085"/>
                    <a:pt x="10" y="108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2" name="Freeform 3891"/>
            <p:cNvSpPr>
              <a:spLocks/>
            </p:cNvSpPr>
            <p:nvPr/>
          </p:nvSpPr>
          <p:spPr bwMode="auto">
            <a:xfrm>
              <a:off x="2803525" y="4059238"/>
              <a:ext cx="1065212" cy="830263"/>
            </a:xfrm>
            <a:custGeom>
              <a:avLst/>
              <a:gdLst>
                <a:gd name="T0" fmla="*/ 12 w 603"/>
                <a:gd name="T1" fmla="*/ 469 h 470"/>
                <a:gd name="T2" fmla="*/ 6 w 603"/>
                <a:gd name="T3" fmla="*/ 467 h 470"/>
                <a:gd name="T4" fmla="*/ 3 w 603"/>
                <a:gd name="T5" fmla="*/ 452 h 470"/>
                <a:gd name="T6" fmla="*/ 299 w 603"/>
                <a:gd name="T7" fmla="*/ 0 h 470"/>
                <a:gd name="T8" fmla="*/ 600 w 603"/>
                <a:gd name="T9" fmla="*/ 452 h 470"/>
                <a:gd name="T10" fmla="*/ 597 w 603"/>
                <a:gd name="T11" fmla="*/ 467 h 470"/>
                <a:gd name="T12" fmla="*/ 582 w 603"/>
                <a:gd name="T13" fmla="*/ 464 h 470"/>
                <a:gd name="T14" fmla="*/ 299 w 603"/>
                <a:gd name="T15" fmla="*/ 38 h 470"/>
                <a:gd name="T16" fmla="*/ 21 w 603"/>
                <a:gd name="T17" fmla="*/ 464 h 470"/>
                <a:gd name="T18" fmla="*/ 12 w 603"/>
                <a:gd name="T19" fmla="*/ 4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70">
                  <a:moveTo>
                    <a:pt x="12" y="469"/>
                  </a:moveTo>
                  <a:cubicBezTo>
                    <a:pt x="10" y="469"/>
                    <a:pt x="8" y="468"/>
                    <a:pt x="6" y="467"/>
                  </a:cubicBezTo>
                  <a:cubicBezTo>
                    <a:pt x="2" y="464"/>
                    <a:pt x="0" y="457"/>
                    <a:pt x="3" y="452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600" y="452"/>
                    <a:pt x="600" y="452"/>
                    <a:pt x="600" y="452"/>
                  </a:cubicBezTo>
                  <a:cubicBezTo>
                    <a:pt x="603" y="457"/>
                    <a:pt x="602" y="464"/>
                    <a:pt x="597" y="467"/>
                  </a:cubicBezTo>
                  <a:cubicBezTo>
                    <a:pt x="592" y="470"/>
                    <a:pt x="586" y="469"/>
                    <a:pt x="582" y="464"/>
                  </a:cubicBezTo>
                  <a:cubicBezTo>
                    <a:pt x="299" y="38"/>
                    <a:pt x="299" y="38"/>
                    <a:pt x="299" y="38"/>
                  </a:cubicBezTo>
                  <a:cubicBezTo>
                    <a:pt x="21" y="464"/>
                    <a:pt x="21" y="464"/>
                    <a:pt x="21" y="464"/>
                  </a:cubicBezTo>
                  <a:cubicBezTo>
                    <a:pt x="19" y="467"/>
                    <a:pt x="16" y="469"/>
                    <a:pt x="12" y="4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3" name="Rectangle 3892"/>
            <p:cNvSpPr>
              <a:spLocks noChangeArrowheads="1"/>
            </p:cNvSpPr>
            <p:nvPr/>
          </p:nvSpPr>
          <p:spPr bwMode="auto">
            <a:xfrm>
              <a:off x="2352675" y="1163638"/>
              <a:ext cx="1927225" cy="25892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4" name="Rectangle 3893"/>
            <p:cNvSpPr>
              <a:spLocks noChangeArrowheads="1"/>
            </p:cNvSpPr>
            <p:nvPr/>
          </p:nvSpPr>
          <p:spPr bwMode="auto">
            <a:xfrm>
              <a:off x="2306638" y="1058863"/>
              <a:ext cx="2009775" cy="134938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5" name="Rectangle 3894"/>
            <p:cNvSpPr>
              <a:spLocks noChangeArrowheads="1"/>
            </p:cNvSpPr>
            <p:nvPr/>
          </p:nvSpPr>
          <p:spPr bwMode="auto">
            <a:xfrm>
              <a:off x="2306638" y="3730626"/>
              <a:ext cx="2009775" cy="133350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4018" y="95655"/>
            <a:ext cx="864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 NÀO ĐÚNG ?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F7908E-D4AE-4072-9B3E-9F0EA6229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56" y="1226014"/>
            <a:ext cx="6392486" cy="27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00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0" name="Rectangle 40">
            <a:extLst>
              <a:ext uri="{FF2B5EF4-FFF2-40B4-BE49-F238E27FC236}">
                <a16:creationId xmlns:a16="http://schemas.microsoft.com/office/drawing/2014/main" id="{D8A0A2DC-6A51-428F-B5CD-27F2D8AE0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88" y="197171"/>
            <a:ext cx="8640960" cy="70127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Sau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xong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ghi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nhớ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dung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F8A3D534-556D-4AA2-A235-0F5A2C371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1582104"/>
            <a:ext cx="8640960" cy="70127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2.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Xem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lại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các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ví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dụ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tập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đã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hướng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dẫn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Rectangle 40">
            <a:extLst>
              <a:ext uri="{FF2B5EF4-FFF2-40B4-BE49-F238E27FC236}">
                <a16:creationId xmlns:a16="http://schemas.microsoft.com/office/drawing/2014/main" id="{9FE38723-F44C-42C7-8C29-E0E254FAB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1868777"/>
            <a:ext cx="8640960" cy="70127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6, 8, 9, 10 SGK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10, 11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WordArt 35">
            <a:extLst>
              <a:ext uri="{FF2B5EF4-FFF2-40B4-BE49-F238E27FC236}">
                <a16:creationId xmlns:a16="http://schemas.microsoft.com/office/drawing/2014/main" id="{59B3B036-2E82-468E-8A8B-191168A021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9396" y="0"/>
            <a:ext cx="3528392" cy="4197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0" cap="none" spc="0" normalizeH="0" baseline="0" noProof="0" dirty="0" err="1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lt"/>
                <a:cs typeface="Times New Roman"/>
              </a:rPr>
              <a:t>Hướ</a:t>
            </a:r>
            <a:r>
              <a:rPr kumimoji="0" lang="en-US" sz="2700" b="1" i="0" u="none" strike="noStrike" kern="10" cap="none" spc="0" normalizeH="0" baseline="0" noProof="0" dirty="0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lt"/>
                <a:cs typeface="Times New Roman"/>
              </a:rPr>
              <a:t>ng </a:t>
            </a:r>
            <a:r>
              <a:rPr kumimoji="0" lang="en-US" sz="2700" b="1" i="0" u="none" strike="noStrike" kern="10" cap="none" spc="0" normalizeH="0" baseline="0" noProof="0" dirty="0" err="1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lt"/>
                <a:cs typeface="Times New Roman"/>
              </a:rPr>
              <a:t>dẫn</a:t>
            </a:r>
            <a:r>
              <a:rPr kumimoji="0" lang="en-US" sz="2700" b="1" i="0" u="none" strike="noStrike" kern="10" cap="none" spc="0" normalizeH="0" baseline="0" noProof="0" dirty="0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lt"/>
                <a:cs typeface="Times New Roman"/>
              </a:rPr>
              <a:t> </a:t>
            </a:r>
            <a:r>
              <a:rPr kumimoji="0" lang="en-US" sz="2700" b="1" i="0" u="none" strike="noStrike" kern="10" cap="none" spc="0" normalizeH="0" baseline="0" noProof="0" dirty="0" err="1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lt"/>
                <a:cs typeface="Times New Roman"/>
              </a:rPr>
              <a:t>về</a:t>
            </a:r>
            <a:r>
              <a:rPr kumimoji="0" lang="en-US" sz="2700" b="1" i="0" u="none" strike="noStrike" kern="10" cap="none" spc="0" normalizeH="0" baseline="0" noProof="0" dirty="0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lt"/>
                <a:cs typeface="Times New Roman"/>
              </a:rPr>
              <a:t> </a:t>
            </a:r>
            <a:r>
              <a:rPr kumimoji="0" lang="en-US" sz="2700" b="1" i="0" u="none" strike="noStrike" kern="10" cap="none" spc="0" normalizeH="0" baseline="0" noProof="0" dirty="0" err="1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lt"/>
                <a:cs typeface="Times New Roman"/>
              </a:rPr>
              <a:t>nhà</a:t>
            </a:r>
            <a:r>
              <a:rPr kumimoji="0" lang="en-US" sz="2700" b="1" i="0" u="none" strike="noStrike" kern="10" cap="none" spc="0" normalizeH="0" baseline="0" noProof="0" dirty="0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lt"/>
                <a:cs typeface="Times New Roman"/>
              </a:rPr>
              <a:t>: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8F65ADE-EA48-40C1-AB46-AEDE1FFAC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250928"/>
              </p:ext>
            </p:extLst>
          </p:nvPr>
        </p:nvGraphicFramePr>
        <p:xfrm>
          <a:off x="3531591" y="777269"/>
          <a:ext cx="1484001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177480" progId="Equation.DSMT4">
                  <p:embed/>
                </p:oleObj>
              </mc:Choice>
              <mc:Fallback>
                <p:oleObj name="Equation" r:id="rId2" imgW="57132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8F65ADE-EA48-40C1-AB46-AEDE1FFACA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1591" y="777269"/>
                        <a:ext cx="1484001" cy="46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614FE10-8511-444D-9E80-45413E710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987609"/>
              </p:ext>
            </p:extLst>
          </p:nvPr>
        </p:nvGraphicFramePr>
        <p:xfrm>
          <a:off x="264814" y="735061"/>
          <a:ext cx="570228" cy="46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4738" imgH="667676" progId="Equation.DSMT4">
                  <p:embed/>
                </p:oleObj>
              </mc:Choice>
              <mc:Fallback>
                <p:oleObj name="Equation" r:id="rId4" imgW="824738" imgH="667676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614FE10-8511-444D-9E80-45413E710B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14" y="735061"/>
                        <a:ext cx="570228" cy="461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52E9719-6EB8-4E13-8B30-AAEBC0A97883}"/>
              </a:ext>
            </a:extLst>
          </p:cNvPr>
          <p:cNvSpPr txBox="1"/>
          <p:nvPr/>
        </p:nvSpPr>
        <p:spPr>
          <a:xfrm>
            <a:off x="760742" y="822961"/>
            <a:ext cx="52943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(hay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B64FF2-24E2-460D-92C7-10CDB2EE2757}"/>
                  </a:ext>
                </a:extLst>
              </p:cNvPr>
              <p:cNvSpPr txBox="1"/>
              <p:nvPr/>
            </p:nvSpPr>
            <p:spPr>
              <a:xfrm>
                <a:off x="-1044624" y="981639"/>
                <a:ext cx="5795363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alt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alt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  <m:r>
                        <a:rPr kumimoji="0" lang="en-US" alt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alt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kumimoji="0" lang="en-US" alt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B64FF2-24E2-460D-92C7-10CDB2EE2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4624" y="981639"/>
                <a:ext cx="5795363" cy="916148"/>
              </a:xfrm>
              <a:prstGeom prst="rect">
                <a:avLst/>
              </a:prstGeom>
              <a:blipFill>
                <a:blip r:embed="rId6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40">
            <a:extLst>
              <a:ext uri="{FF2B5EF4-FFF2-40B4-BE49-F238E27FC236}">
                <a16:creationId xmlns:a16="http://schemas.microsoft.com/office/drawing/2014/main" id="{4D1505DA-153E-4107-BEC6-9EAC10F7D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2163694"/>
            <a:ext cx="8640960" cy="70127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Xem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trước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tiếp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theo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để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chuẩn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bị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cho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tiết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online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tiếp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Rectangle 40">
            <a:extLst>
              <a:ext uri="{FF2B5EF4-FFF2-40B4-BE49-F238E27FC236}">
                <a16:creationId xmlns:a16="http://schemas.microsoft.com/office/drawing/2014/main" id="{BC1791E5-9518-43F0-A8BD-7CF423F68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2" y="2457438"/>
            <a:ext cx="8640960" cy="70127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9 SGK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11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40">
                <a:extLst>
                  <a:ext uri="{FF2B5EF4-FFF2-40B4-BE49-F238E27FC236}">
                    <a16:creationId xmlns:a16="http://schemas.microsoft.com/office/drawing/2014/main" id="{467D2C34-A7F3-4383-ADE1-57281FD4C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18" y="2780240"/>
                <a:ext cx="8640960" cy="7012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9pPr>
              </a:lstStyle>
              <a:p>
                <a:pPr lvl="0" algn="l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Sử </a:t>
                </a:r>
                <a:r>
                  <a:rPr lang="en-US" alt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dụng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hằng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đẳng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thức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endParaRPr kumimoji="0" lang="en-US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40">
                <a:extLst>
                  <a:ext uri="{FF2B5EF4-FFF2-40B4-BE49-F238E27FC236}">
                    <a16:creationId xmlns:a16="http://schemas.microsoft.com/office/drawing/2014/main" id="{467D2C34-A7F3-4383-ADE1-57281FD4C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18" y="2780240"/>
                <a:ext cx="8640960" cy="701278"/>
              </a:xfrm>
              <a:prstGeom prst="rect">
                <a:avLst/>
              </a:prstGeom>
              <a:blipFill>
                <a:blip r:embed="rId7"/>
                <a:stretch>
                  <a:fillRect l="-847" b="-17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40">
                <a:extLst>
                  <a:ext uri="{FF2B5EF4-FFF2-40B4-BE49-F238E27FC236}">
                    <a16:creationId xmlns:a16="http://schemas.microsoft.com/office/drawing/2014/main" id="{10BD3EB0-2962-4933-B982-238FC47A4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77" y="3291830"/>
                <a:ext cx="8640960" cy="7012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9pPr>
              </a:lstStyle>
              <a:p>
                <a:pPr marL="457200" lvl="0" indent="-457200" algn="l" defTabSz="685800" fontAlgn="base">
                  <a:spcBef>
                    <a:spcPct val="0"/>
                  </a:spcBef>
                  <a:spcAft>
                    <a:spcPct val="0"/>
                  </a:spcAft>
                  <a:buAutoNum type="alphaLcParenR"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alt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&lt;=&gt;|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</a:rPr>
                  <a:t>| = 7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&lt;=&gt;</m:t>
                    </m:r>
                  </m:oMath>
                </a14:m>
                <a:r>
                  <a:rPr kumimoji="0" lang="en-US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kumimoji="0" lang="en-US" altLang="en-US" sz="18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en-US" sz="180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alt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alt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40">
                <a:extLst>
                  <a:ext uri="{FF2B5EF4-FFF2-40B4-BE49-F238E27FC236}">
                    <a16:creationId xmlns:a16="http://schemas.microsoft.com/office/drawing/2014/main" id="{10BD3EB0-2962-4933-B982-238FC47A4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77" y="3291830"/>
                <a:ext cx="8640960" cy="7012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40">
            <a:extLst>
              <a:ext uri="{FF2B5EF4-FFF2-40B4-BE49-F238E27FC236}">
                <a16:creationId xmlns:a16="http://schemas.microsoft.com/office/drawing/2014/main" id="{DD0653A4-6AC7-4D60-AE7A-933873262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8" y="3718688"/>
            <a:ext cx="8640960" cy="70127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10 SGK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11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Rectangle 40">
            <a:extLst>
              <a:ext uri="{FF2B5EF4-FFF2-40B4-BE49-F238E27FC236}">
                <a16:creationId xmlns:a16="http://schemas.microsoft.com/office/drawing/2014/main" id="{7578103E-2D01-4D59-BFBC-6EDACB9A5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59" y="4057800"/>
            <a:ext cx="8640960" cy="70127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Biến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đổi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vế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phức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tạp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bằng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vế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đơn</a:t>
            </a:r>
            <a:r>
              <a:rPr kumimoji="0" lang="en-US" altLang="en-US" sz="200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00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giản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908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819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85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85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85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385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38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38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85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385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38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38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0" grpId="0"/>
      <p:bldP spid="10" grpId="0"/>
      <p:bldP spid="11" grpId="0"/>
      <p:bldP spid="19" grpId="0"/>
      <p:bldP spid="21" grpId="0"/>
      <p:bldP spid="13" grpId="0"/>
      <p:bldP spid="14" grpId="0"/>
      <p:bldP spid="15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3379871" y="987574"/>
            <a:ext cx="1293231" cy="1114709"/>
          </a:xfrm>
          <a:prstGeom prst="hexagon">
            <a:avLst/>
          </a:prstGeom>
          <a:solidFill>
            <a:srgbClr val="AED30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EM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4475165" y="1601770"/>
            <a:ext cx="1293231" cy="1114709"/>
          </a:xfrm>
          <a:prstGeom prst="hexagon">
            <a:avLst/>
          </a:prstGeom>
          <a:solidFill>
            <a:srgbClr val="AED30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HỌC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3379869" y="2200115"/>
            <a:ext cx="1293231" cy="1114709"/>
          </a:xfrm>
          <a:prstGeom prst="hexagon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5570461" y="2216086"/>
            <a:ext cx="1293231" cy="1114709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4478686" y="2806374"/>
            <a:ext cx="1293231" cy="1114709"/>
          </a:xfrm>
          <a:prstGeom prst="hexagon">
            <a:avLst/>
          </a:prstGeom>
          <a:solidFill>
            <a:srgbClr val="AED30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TỐT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6665756" y="1604450"/>
            <a:ext cx="1293231" cy="1114709"/>
          </a:xfrm>
          <a:prstGeom prst="hexagon">
            <a:avLst/>
          </a:prstGeom>
          <a:solidFill>
            <a:srgbClr val="AED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COVID 19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2284575" y="1604450"/>
            <a:ext cx="1293231" cy="1114709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5570462" y="3412657"/>
            <a:ext cx="1293231" cy="1114709"/>
          </a:xfrm>
          <a:prstGeom prst="hexagon">
            <a:avLst/>
          </a:prstGeom>
          <a:solidFill>
            <a:srgbClr val="AED30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VƯỢT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6665756" y="2797054"/>
            <a:ext cx="1293231" cy="1114709"/>
          </a:xfrm>
          <a:prstGeom prst="hexagon">
            <a:avLst/>
          </a:prstGeom>
          <a:solidFill>
            <a:srgbClr val="AED30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QUA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1" name="六边形 10"/>
          <p:cNvSpPr/>
          <p:nvPr/>
        </p:nvSpPr>
        <p:spPr>
          <a:xfrm>
            <a:off x="2284575" y="2797054"/>
            <a:ext cx="1293231" cy="1114709"/>
          </a:xfrm>
          <a:prstGeom prst="hexagon">
            <a:avLst/>
          </a:prstGeom>
          <a:solidFill>
            <a:srgbClr val="AED30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CÁC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1189279" y="2216086"/>
            <a:ext cx="1293231" cy="1114709"/>
          </a:xfrm>
          <a:prstGeom prst="hexagon">
            <a:avLst/>
          </a:prstGeom>
          <a:solidFill>
            <a:srgbClr val="AED30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CHÚC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3" name="六边形 12"/>
          <p:cNvSpPr/>
          <p:nvPr/>
        </p:nvSpPr>
        <p:spPr>
          <a:xfrm>
            <a:off x="3379871" y="3412657"/>
            <a:ext cx="1293231" cy="1114709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8781" y="59090"/>
            <a:ext cx="1986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 END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AED30B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9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00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2">
            <a:extLst>
              <a:ext uri="{FF2B5EF4-FFF2-40B4-BE49-F238E27FC236}">
                <a16:creationId xmlns:a16="http://schemas.microsoft.com/office/drawing/2014/main" id="{5DE8BF7D-59E8-49A0-B4DD-0A21A2EF6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3610"/>
            <a:ext cx="53732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VNtimes new roman" pitchFamily="34" charset="0"/>
              <a:cs typeface="Arial" panose="020B0604020202020204" pitchFamily="34" charset="0"/>
            </a:endParaRPr>
          </a:p>
        </p:txBody>
      </p:sp>
      <p:sp>
        <p:nvSpPr>
          <p:cNvPr id="81960" name="Rectangle 40">
            <a:extLst>
              <a:ext uri="{FF2B5EF4-FFF2-40B4-BE49-F238E27FC236}">
                <a16:creationId xmlns:a16="http://schemas.microsoft.com/office/drawing/2014/main" id="{D8A0A2DC-6A51-428F-B5CD-27F2D8AE0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694507"/>
            <a:ext cx="8640960" cy="70127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F8A3D534-556D-4AA2-A235-0F5A2C371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747715"/>
            <a:ext cx="8640960" cy="70127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vững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0">
                <a:extLst>
                  <a:ext uri="{FF2B5EF4-FFF2-40B4-BE49-F238E27FC236}">
                    <a16:creationId xmlns:a16="http://schemas.microsoft.com/office/drawing/2014/main" id="{9FE38723-F44C-42C7-8C29-E0E254FA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552" y="3723878"/>
                <a:ext cx="8640960" cy="7012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defRPr>
                </a:lvl9pPr>
              </a:lstStyle>
              <a:p>
                <a:pPr algn="l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Hiểu</a:t>
                </a:r>
                <a:r>
                  <a:rPr lang="en-US" alt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được</a:t>
                </a:r>
                <a:r>
                  <a:rPr lang="en-US" alt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hằng</a:t>
                </a:r>
                <a:r>
                  <a:rPr lang="en-US" alt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đẳng</a:t>
                </a:r>
                <a:r>
                  <a:rPr lang="en-US" alt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thức</a:t>
                </a:r>
                <a:r>
                  <a:rPr lang="en-US" alt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altLang="en-US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alt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40">
                <a:extLst>
                  <a:ext uri="{FF2B5EF4-FFF2-40B4-BE49-F238E27FC236}">
                    <a16:creationId xmlns:a16="http://schemas.microsoft.com/office/drawing/2014/main" id="{9FE38723-F44C-42C7-8C29-E0E254FAB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723878"/>
                <a:ext cx="8640960" cy="701278"/>
              </a:xfrm>
              <a:prstGeom prst="rect">
                <a:avLst/>
              </a:prstGeom>
              <a:blipFill>
                <a:blip r:embed="rId2"/>
                <a:stretch>
                  <a:fillRect l="-1553" b="-217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WordArt 34">
            <a:extLst>
              <a:ext uri="{FF2B5EF4-FFF2-40B4-BE49-F238E27FC236}">
                <a16:creationId xmlns:a16="http://schemas.microsoft.com/office/drawing/2014/main" id="{820636C7-2C41-410A-88AD-A40D2042F0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20069" y="123478"/>
            <a:ext cx="4103861" cy="7012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-27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ea typeface="+mn-lt"/>
                <a:cs typeface="Times New Roman"/>
              </a:rPr>
              <a:t>MỤC TIÊU</a:t>
            </a:r>
          </a:p>
        </p:txBody>
      </p:sp>
      <p:sp>
        <p:nvSpPr>
          <p:cNvPr id="12" name="WordArt 35">
            <a:extLst>
              <a:ext uri="{FF2B5EF4-FFF2-40B4-BE49-F238E27FC236}">
                <a16:creationId xmlns:a16="http://schemas.microsoft.com/office/drawing/2014/main" id="{795E0209-0D09-4C58-A467-E2F93F450A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7359" y="797968"/>
            <a:ext cx="1584176" cy="4616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n-lt"/>
                <a:cs typeface="Times New Roman"/>
              </a:rPr>
              <a:t>Kiến</a:t>
            </a:r>
            <a:r>
              <a:rPr lang="en-US" sz="2700" b="1" kern="10" dirty="0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n-lt"/>
                <a:cs typeface="Times New Roman"/>
              </a:rPr>
              <a:t> </a:t>
            </a:r>
            <a:r>
              <a:rPr lang="en-US" sz="2700" b="1" kern="10" dirty="0" err="1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n-lt"/>
                <a:cs typeface="Times New Roman"/>
              </a:rPr>
              <a:t>thức</a:t>
            </a:r>
            <a:r>
              <a:rPr lang="en-US" sz="2700" b="1" kern="10" dirty="0">
                <a:ln w="12700" cap="sq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  <a:solidFill>
                  <a:srgbClr val="CCFF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n-lt"/>
                <a:cs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94280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819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0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19" name="Group 1223">
            <a:extLst>
              <a:ext uri="{FF2B5EF4-FFF2-40B4-BE49-F238E27FC236}">
                <a16:creationId xmlns:a16="http://schemas.microsoft.com/office/drawing/2014/main" id="{F892F78D-662B-4D21-9BC6-7A7168089C67}"/>
              </a:ext>
            </a:extLst>
          </p:cNvPr>
          <p:cNvGrpSpPr>
            <a:grpSpLocks/>
          </p:cNvGrpSpPr>
          <p:nvPr/>
        </p:nvGrpSpPr>
        <p:grpSpPr bwMode="auto">
          <a:xfrm>
            <a:off x="1576388" y="2141935"/>
            <a:ext cx="5965031" cy="1731169"/>
            <a:chOff x="364" y="1889"/>
            <a:chExt cx="5010" cy="1454"/>
          </a:xfrm>
        </p:grpSpPr>
        <p:sp>
          <p:nvSpPr>
            <p:cNvPr id="30899" name="Text Box 1203">
              <a:extLst>
                <a:ext uri="{FF2B5EF4-FFF2-40B4-BE49-F238E27FC236}">
                  <a16:creationId xmlns:a16="http://schemas.microsoft.com/office/drawing/2014/main" id="{131DBF37-DCE7-4F43-9696-06F462B51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" y="1889"/>
              <a:ext cx="5010" cy="14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Áp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dụng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định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lý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Py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-ta-go </a:t>
              </a:r>
              <a:r>
                <a:rPr lang="en-US" altLang="en-US" sz="21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vào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tam </a:t>
              </a:r>
              <a:r>
                <a:rPr lang="en-US" altLang="en-US" sz="21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giác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  <a:r>
                <a:rPr lang="en-US" altLang="en-US" sz="21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vuông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ABC ta </a:t>
              </a:r>
              <a:r>
                <a:rPr lang="en-US" altLang="en-US" sz="21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có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: AB</a:t>
              </a:r>
              <a:r>
                <a:rPr lang="en-US" altLang="en-US" sz="2100" b="1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+ BC</a:t>
              </a:r>
              <a:r>
                <a:rPr lang="en-US" altLang="en-US" sz="2100" b="1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 =  AC</a:t>
              </a:r>
              <a:r>
                <a:rPr lang="en-US" altLang="en-US" sz="2100" b="1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</a:t>
              </a:r>
            </a:p>
            <a:p>
              <a:pPr defTabSz="68580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 =&gt;   AB</a:t>
              </a:r>
              <a:r>
                <a:rPr lang="en-US" altLang="en-US" sz="2100" b="1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= AC</a:t>
              </a:r>
              <a:r>
                <a:rPr lang="en-US" altLang="en-US" sz="2100" b="1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 - BC</a:t>
              </a:r>
              <a:r>
                <a:rPr lang="en-US" altLang="en-US" sz="2100" b="1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= 5</a:t>
              </a:r>
              <a:r>
                <a:rPr lang="en-US" altLang="en-US" sz="2100" b="1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 - x</a:t>
              </a:r>
              <a:r>
                <a:rPr lang="en-US" altLang="en-US" sz="2100" b="1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2</a:t>
              </a: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= 25 - x</a:t>
              </a:r>
              <a:r>
                <a:rPr lang="en-US" altLang="en-US" sz="2100" b="1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2</a:t>
              </a:r>
            </a:p>
            <a:p>
              <a:pPr defTabSz="68580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  =&gt;  AB =</a:t>
              </a:r>
            </a:p>
          </p:txBody>
        </p:sp>
        <p:graphicFrame>
          <p:nvGraphicFramePr>
            <p:cNvPr id="6167" name="Object 1214">
              <a:extLst>
                <a:ext uri="{FF2B5EF4-FFF2-40B4-BE49-F238E27FC236}">
                  <a16:creationId xmlns:a16="http://schemas.microsoft.com/office/drawing/2014/main" id="{D612A74E-47A0-464D-85FB-94DF2A95D8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9" y="2889"/>
            <a:ext cx="1043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90689" imgH="247837" progId="Equation.3">
                    <p:embed/>
                  </p:oleObj>
                </mc:Choice>
                <mc:Fallback>
                  <p:oleObj name="Equation" r:id="rId2" imgW="590689" imgH="247837" progId="Equation.3">
                    <p:embed/>
                    <p:pic>
                      <p:nvPicPr>
                        <p:cNvPr id="6167" name="Object 1214">
                          <a:extLst>
                            <a:ext uri="{FF2B5EF4-FFF2-40B4-BE49-F238E27FC236}">
                              <a16:creationId xmlns:a16="http://schemas.microsoft.com/office/drawing/2014/main" id="{D612A74E-47A0-464D-85FB-94DF2A95D82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2889"/>
                          <a:ext cx="1043" cy="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916" name="Object 1220">
            <a:extLst>
              <a:ext uri="{FF2B5EF4-FFF2-40B4-BE49-F238E27FC236}">
                <a16:creationId xmlns:a16="http://schemas.microsoft.com/office/drawing/2014/main" id="{FC8E839B-14CB-4C41-A844-B81B04EA0CF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4052648"/>
              </p:ext>
            </p:extLst>
          </p:nvPr>
        </p:nvGraphicFramePr>
        <p:xfrm>
          <a:off x="2200275" y="4051300"/>
          <a:ext cx="13763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253800" progId="Equation.DSMT4">
                  <p:embed/>
                </p:oleObj>
              </mc:Choice>
              <mc:Fallback>
                <p:oleObj name="Equation" r:id="rId4" imgW="583920" imgH="253800" progId="Equation.DSMT4">
                  <p:embed/>
                  <p:pic>
                    <p:nvPicPr>
                      <p:cNvPr id="30916" name="Object 1220">
                        <a:extLst>
                          <a:ext uri="{FF2B5EF4-FFF2-40B4-BE49-F238E27FC236}">
                            <a16:creationId xmlns:a16="http://schemas.microsoft.com/office/drawing/2014/main" id="{FC8E839B-14CB-4C41-A844-B81B04EA0C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4051300"/>
                        <a:ext cx="1376363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0" name="Text Box 1224">
            <a:extLst>
              <a:ext uri="{FF2B5EF4-FFF2-40B4-BE49-F238E27FC236}">
                <a16:creationId xmlns:a16="http://schemas.microsoft.com/office/drawing/2014/main" id="{44B66EA1-6476-48FC-B029-9A1DC9F69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09127"/>
            <a:ext cx="9180512" cy="1081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Người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ta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gọi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:                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là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căn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thức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bậc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hai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của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25 - x</a:t>
            </a:r>
            <a:r>
              <a:rPr lang="en-US" altLang="en-US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2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</a:p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     25 - x</a:t>
            </a:r>
            <a:r>
              <a:rPr lang="en-US" altLang="en-US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2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là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biểu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thức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lấy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căn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hoặc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biểu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thức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dưới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dấu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căn</a:t>
            </a:r>
            <a:endParaRPr lang="en-US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</p:txBody>
      </p:sp>
      <p:sp>
        <p:nvSpPr>
          <p:cNvPr id="6149" name="Text Box 1226">
            <a:extLst>
              <a:ext uri="{FF2B5EF4-FFF2-40B4-BE49-F238E27FC236}">
                <a16:creationId xmlns:a16="http://schemas.microsoft.com/office/drawing/2014/main" id="{11E4C05F-6C7A-4F7B-9CF9-EEB39A52F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7397"/>
            <a:ext cx="66151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5400">
              <a:solidFill>
                <a:srgbClr val="FFFFFF"/>
              </a:solidFill>
            </a:endParaRPr>
          </a:p>
        </p:txBody>
      </p:sp>
      <p:grpSp>
        <p:nvGrpSpPr>
          <p:cNvPr id="30939" name="Group 1243">
            <a:extLst>
              <a:ext uri="{FF2B5EF4-FFF2-40B4-BE49-F238E27FC236}">
                <a16:creationId xmlns:a16="http://schemas.microsoft.com/office/drawing/2014/main" id="{41E7CB90-AC7C-4ED0-B5BF-15DB3CB3537B}"/>
              </a:ext>
            </a:extLst>
          </p:cNvPr>
          <p:cNvGrpSpPr>
            <a:grpSpLocks/>
          </p:cNvGrpSpPr>
          <p:nvPr/>
        </p:nvGrpSpPr>
        <p:grpSpPr bwMode="auto">
          <a:xfrm>
            <a:off x="0" y="-19049"/>
            <a:ext cx="9144000" cy="2086744"/>
            <a:chOff x="0" y="-18"/>
            <a:chExt cx="5760" cy="1690"/>
          </a:xfrm>
        </p:grpSpPr>
        <p:sp>
          <p:nvSpPr>
            <p:cNvPr id="6152" name="Text Box 1227">
              <a:extLst>
                <a:ext uri="{FF2B5EF4-FFF2-40B4-BE49-F238E27FC236}">
                  <a16:creationId xmlns:a16="http://schemas.microsoft.com/office/drawing/2014/main" id="{35A03AB8-7B33-4F06-B9C4-C14980FD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15"/>
              <a:ext cx="5760" cy="1544"/>
            </a:xfrm>
            <a:prstGeom prst="rect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3366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1700">
                <a:solidFill>
                  <a:srgbClr val="FFFFFF"/>
                </a:solidFill>
              </a:endParaRPr>
            </a:p>
          </p:txBody>
        </p:sp>
        <p:grpSp>
          <p:nvGrpSpPr>
            <p:cNvPr id="6153" name="Group 1228">
              <a:extLst>
                <a:ext uri="{FF2B5EF4-FFF2-40B4-BE49-F238E27FC236}">
                  <a16:creationId xmlns:a16="http://schemas.microsoft.com/office/drawing/2014/main" id="{BC64E240-D44B-4584-A292-BEEAD1B8B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-18"/>
              <a:ext cx="5412" cy="1690"/>
              <a:chOff x="-90" y="527"/>
              <a:chExt cx="5412" cy="1690"/>
            </a:xfrm>
          </p:grpSpPr>
          <p:sp>
            <p:nvSpPr>
              <p:cNvPr id="6154" name="Text Box 1229">
                <a:extLst>
                  <a:ext uri="{FF2B5EF4-FFF2-40B4-BE49-F238E27FC236}">
                    <a16:creationId xmlns:a16="http://schemas.microsoft.com/office/drawing/2014/main" id="{7DD4A45C-C838-4162-B80E-527583DB6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" y="1370"/>
                <a:ext cx="155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8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155" name="Group 1230">
                <a:extLst>
                  <a:ext uri="{FF2B5EF4-FFF2-40B4-BE49-F238E27FC236}">
                    <a16:creationId xmlns:a16="http://schemas.microsoft.com/office/drawing/2014/main" id="{12C32901-023D-4A91-A7D1-21A9A59464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90" y="542"/>
                <a:ext cx="3381" cy="1052"/>
                <a:chOff x="-90" y="542"/>
                <a:chExt cx="3381" cy="105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927" name="Rectangle 1231">
                      <a:extLst>
                        <a:ext uri="{FF2B5EF4-FFF2-40B4-BE49-F238E27FC236}">
                          <a16:creationId xmlns:a16="http://schemas.microsoft.com/office/drawing/2014/main" id="{8CE2B7E1-DC7F-4B1D-A3EA-89FAEAEE23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65" y="542"/>
                      <a:ext cx="3356" cy="10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en-US" sz="2700" b="1" dirty="0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times new roman" pitchFamily="34" charset="0"/>
                        </a:rPr>
                        <a:t>       </a:t>
                      </a:r>
                      <a:r>
                        <a:rPr lang="en-US" altLang="en-US" sz="24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Hình</a:t>
                      </a: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chữ</a:t>
                      </a: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nhật</a:t>
                      </a: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 ABCD </a:t>
                      </a:r>
                      <a:r>
                        <a:rPr lang="en-US" altLang="en-US" sz="24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có</a:t>
                      </a: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đường</a:t>
                      </a: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chéo</a:t>
                      </a: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 AC = 5 cm </a:t>
                      </a:r>
                      <a:r>
                        <a:rPr lang="en-US" altLang="en-US" sz="24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và</a:t>
                      </a: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cạnh</a:t>
                      </a: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 BC = x (cm) </a:t>
                      </a:r>
                      <a:r>
                        <a:rPr lang="en-US" altLang="en-US" sz="24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thì</a:t>
                      </a: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cạnh</a:t>
                      </a: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 AB = 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altLang="en-US" sz="2400" b="1" i="1" smtClean="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400" b="1" i="1" smtClean="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altLang="en-US" sz="2400" b="1" i="1" smtClean="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en-US" sz="2400" b="1" i="1" smtClean="0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1" i="1" smtClean="0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en-US" sz="2400" b="1" i="1" smtClean="0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oMath>
                      </a14:m>
                      <a:r>
                        <a:rPr lang="en-US" altLang="en-US" sz="21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 (cm). </a:t>
                      </a:r>
                      <a:r>
                        <a:rPr lang="en-US" altLang="en-US" sz="28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Vì</a:t>
                      </a: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 </a:t>
                      </a:r>
                      <a:r>
                        <a:rPr lang="en-US" altLang="en-US" sz="28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sao</a:t>
                      </a: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</a:rPr>
                        <a:t>?</a:t>
                      </a:r>
                      <a:endParaRPr lang="en-US" altLang="en-US" sz="21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30927" name="Rectangle 1231">
                      <a:extLst>
                        <a:ext uri="{FF2B5EF4-FFF2-40B4-BE49-F238E27FC236}">
                          <a16:creationId xmlns:a16="http://schemas.microsoft.com/office/drawing/2014/main" id="{8CE2B7E1-DC7F-4B1D-A3EA-89FAEAEE23F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-65" y="542"/>
                      <a:ext cx="3356" cy="105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831" t="-1878" b="-15962"/>
                      </a:stretch>
                    </a:blipFill>
                    <a:ln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0928" name="Rectangle 1232">
                  <a:extLst>
                    <a:ext uri="{FF2B5EF4-FFF2-40B4-BE49-F238E27FC236}">
                      <a16:creationId xmlns:a16="http://schemas.microsoft.com/office/drawing/2014/main" id="{BCE24535-DE59-4EC3-B937-8AD5311EDA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90" y="588"/>
                  <a:ext cx="363" cy="349"/>
                </a:xfrm>
                <a:prstGeom prst="rect">
                  <a:avLst/>
                </a:prstGeom>
                <a:solidFill>
                  <a:srgbClr val="003300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sz="21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/>
                    </a:rPr>
                    <a:t>?1</a:t>
                  </a:r>
                </a:p>
              </p:txBody>
            </p:sp>
          </p:grpSp>
          <p:sp>
            <p:nvSpPr>
              <p:cNvPr id="6156" name="Rectangle 1233">
                <a:extLst>
                  <a:ext uri="{FF2B5EF4-FFF2-40B4-BE49-F238E27FC236}">
                    <a16:creationId xmlns:a16="http://schemas.microsoft.com/office/drawing/2014/main" id="{4CD03E51-8FC2-4DDD-8E12-7D3493BF6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1" y="845"/>
                <a:ext cx="1451" cy="952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800">
                  <a:solidFill>
                    <a:srgbClr val="FFCC66"/>
                  </a:solidFill>
                </a:endParaRPr>
              </a:p>
            </p:txBody>
          </p:sp>
          <p:sp>
            <p:nvSpPr>
              <p:cNvPr id="6157" name="Line 1234">
                <a:extLst>
                  <a:ext uri="{FF2B5EF4-FFF2-40B4-BE49-F238E27FC236}">
                    <a16:creationId xmlns:a16="http://schemas.microsoft.com/office/drawing/2014/main" id="{FD78A9C1-F1FD-4D32-AFBA-90FE71CDE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1" y="845"/>
                <a:ext cx="1451" cy="952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931" name="Text Box 1235">
                <a:extLst>
                  <a:ext uri="{FF2B5EF4-FFF2-40B4-BE49-F238E27FC236}">
                    <a16:creationId xmlns:a16="http://schemas.microsoft.com/office/drawing/2014/main" id="{DA07F159-75F2-47B3-9E1C-DB54E512F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547"/>
                <a:ext cx="310" cy="3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1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30932" name="Text Box 1236">
                <a:extLst>
                  <a:ext uri="{FF2B5EF4-FFF2-40B4-BE49-F238E27FC236}">
                    <a16:creationId xmlns:a16="http://schemas.microsoft.com/office/drawing/2014/main" id="{256C9857-CF15-4278-B02A-EF7BF0B6A5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0" y="527"/>
                <a:ext cx="326" cy="3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1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30933" name="Text Box 1237">
                <a:extLst>
                  <a:ext uri="{FF2B5EF4-FFF2-40B4-BE49-F238E27FC236}">
                    <a16:creationId xmlns:a16="http://schemas.microsoft.com/office/drawing/2014/main" id="{6F64AC16-3BE9-490A-AB3B-0B677A6B53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0" y="1878"/>
                <a:ext cx="306" cy="3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1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30934" name="Text Box 1238">
                <a:extLst>
                  <a:ext uri="{FF2B5EF4-FFF2-40B4-BE49-F238E27FC236}">
                    <a16:creationId xmlns:a16="http://schemas.microsoft.com/office/drawing/2014/main" id="{AD82920C-DC3B-468B-842E-0D204C870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2" y="1878"/>
                <a:ext cx="310" cy="3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1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30935" name="Text Box 1239">
                <a:extLst>
                  <a:ext uri="{FF2B5EF4-FFF2-40B4-BE49-F238E27FC236}">
                    <a16:creationId xmlns:a16="http://schemas.microsoft.com/office/drawing/2014/main" id="{99AA23E7-96BC-42A6-89F1-15F33FD893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2" y="1253"/>
                <a:ext cx="299" cy="3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1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30936" name="Text Box 1240">
                <a:extLst>
                  <a:ext uri="{FF2B5EF4-FFF2-40B4-BE49-F238E27FC236}">
                    <a16:creationId xmlns:a16="http://schemas.microsoft.com/office/drawing/2014/main" id="{CA21E879-63FB-4283-939C-136A7205A3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1878"/>
                <a:ext cx="292" cy="3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1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x</a:t>
                </a:r>
              </a:p>
            </p:txBody>
          </p:sp>
        </p:grpSp>
      </p:grpSp>
      <p:sp>
        <p:nvSpPr>
          <p:cNvPr id="30938" name="WordArt 1242">
            <a:extLst>
              <a:ext uri="{FF2B5EF4-FFF2-40B4-BE49-F238E27FC236}">
                <a16:creationId xmlns:a16="http://schemas.microsoft.com/office/drawing/2014/main" id="{BFED681F-EA25-4FB3-8C1E-D57FAA7259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316" y="1869281"/>
            <a:ext cx="842963" cy="309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CC"/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Times New Roman"/>
              </a:rPr>
              <a:t>Giải</a:t>
            </a:r>
            <a:r>
              <a:rPr lang="en-US" sz="2700" b="1" kern="10" dirty="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VNtimes new roman"/>
              </a:rPr>
              <a:t>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AEC6DD9-7678-4541-A44D-2EAF73968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712971"/>
              </p:ext>
            </p:extLst>
          </p:nvPr>
        </p:nvGraphicFramePr>
        <p:xfrm>
          <a:off x="8318501" y="732468"/>
          <a:ext cx="825499" cy="35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2145" imgH="528877" progId="Equation.DSMT4">
                  <p:embed/>
                </p:oleObj>
              </mc:Choice>
              <mc:Fallback>
                <p:oleObj name="Equation" r:id="rId8" imgW="1242145" imgH="52887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18501" y="732468"/>
                        <a:ext cx="825499" cy="351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7" name="组合 11986"/>
          <p:cNvGrpSpPr/>
          <p:nvPr/>
        </p:nvGrpSpPr>
        <p:grpSpPr>
          <a:xfrm>
            <a:off x="64851" y="1563638"/>
            <a:ext cx="1777999" cy="3370262"/>
            <a:chOff x="388938" y="1597026"/>
            <a:chExt cx="1777999" cy="3370262"/>
          </a:xfrm>
        </p:grpSpPr>
        <p:sp>
          <p:nvSpPr>
            <p:cNvPr id="11959" name="Freeform 3868"/>
            <p:cNvSpPr>
              <a:spLocks/>
            </p:cNvSpPr>
            <p:nvPr/>
          </p:nvSpPr>
          <p:spPr bwMode="auto">
            <a:xfrm>
              <a:off x="679450" y="3529013"/>
              <a:ext cx="788987" cy="1263650"/>
            </a:xfrm>
            <a:custGeom>
              <a:avLst/>
              <a:gdLst>
                <a:gd name="T0" fmla="*/ 3 w 446"/>
                <a:gd name="T1" fmla="*/ 9 h 715"/>
                <a:gd name="T2" fmla="*/ 9 w 446"/>
                <a:gd name="T3" fmla="*/ 354 h 715"/>
                <a:gd name="T4" fmla="*/ 14 w 446"/>
                <a:gd name="T5" fmla="*/ 547 h 715"/>
                <a:gd name="T6" fmla="*/ 15 w 446"/>
                <a:gd name="T7" fmla="*/ 712 h 715"/>
                <a:gd name="T8" fmla="*/ 97 w 446"/>
                <a:gd name="T9" fmla="*/ 713 h 715"/>
                <a:gd name="T10" fmla="*/ 106 w 446"/>
                <a:gd name="T11" fmla="*/ 641 h 715"/>
                <a:gd name="T12" fmla="*/ 122 w 446"/>
                <a:gd name="T13" fmla="*/ 442 h 715"/>
                <a:gd name="T14" fmla="*/ 128 w 446"/>
                <a:gd name="T15" fmla="*/ 320 h 715"/>
                <a:gd name="T16" fmla="*/ 152 w 446"/>
                <a:gd name="T17" fmla="*/ 226 h 715"/>
                <a:gd name="T18" fmla="*/ 271 w 446"/>
                <a:gd name="T19" fmla="*/ 223 h 715"/>
                <a:gd name="T20" fmla="*/ 297 w 446"/>
                <a:gd name="T21" fmla="*/ 321 h 715"/>
                <a:gd name="T22" fmla="*/ 311 w 446"/>
                <a:gd name="T23" fmla="*/ 487 h 715"/>
                <a:gd name="T24" fmla="*/ 326 w 446"/>
                <a:gd name="T25" fmla="*/ 709 h 715"/>
                <a:gd name="T26" fmla="*/ 409 w 446"/>
                <a:gd name="T27" fmla="*/ 709 h 715"/>
                <a:gd name="T28" fmla="*/ 416 w 446"/>
                <a:gd name="T29" fmla="*/ 533 h 715"/>
                <a:gd name="T30" fmla="*/ 433 w 446"/>
                <a:gd name="T31" fmla="*/ 293 h 715"/>
                <a:gd name="T32" fmla="*/ 444 w 446"/>
                <a:gd name="T33" fmla="*/ 126 h 715"/>
                <a:gd name="T34" fmla="*/ 444 w 446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6" h="715">
                  <a:moveTo>
                    <a:pt x="3" y="9"/>
                  </a:moveTo>
                  <a:cubicBezTo>
                    <a:pt x="0" y="146"/>
                    <a:pt x="6" y="240"/>
                    <a:pt x="9" y="354"/>
                  </a:cubicBezTo>
                  <a:cubicBezTo>
                    <a:pt x="12" y="420"/>
                    <a:pt x="14" y="466"/>
                    <a:pt x="14" y="547"/>
                  </a:cubicBezTo>
                  <a:cubicBezTo>
                    <a:pt x="14" y="622"/>
                    <a:pt x="14" y="666"/>
                    <a:pt x="15" y="712"/>
                  </a:cubicBezTo>
                  <a:cubicBezTo>
                    <a:pt x="33" y="712"/>
                    <a:pt x="97" y="713"/>
                    <a:pt x="97" y="713"/>
                  </a:cubicBezTo>
                  <a:cubicBezTo>
                    <a:pt x="97" y="713"/>
                    <a:pt x="103" y="666"/>
                    <a:pt x="106" y="641"/>
                  </a:cubicBezTo>
                  <a:cubicBezTo>
                    <a:pt x="109" y="566"/>
                    <a:pt x="113" y="517"/>
                    <a:pt x="122" y="442"/>
                  </a:cubicBezTo>
                  <a:cubicBezTo>
                    <a:pt x="125" y="408"/>
                    <a:pt x="128" y="354"/>
                    <a:pt x="128" y="320"/>
                  </a:cubicBezTo>
                  <a:cubicBezTo>
                    <a:pt x="128" y="291"/>
                    <a:pt x="138" y="227"/>
                    <a:pt x="152" y="226"/>
                  </a:cubicBezTo>
                  <a:cubicBezTo>
                    <a:pt x="203" y="221"/>
                    <a:pt x="221" y="218"/>
                    <a:pt x="271" y="223"/>
                  </a:cubicBezTo>
                  <a:cubicBezTo>
                    <a:pt x="288" y="224"/>
                    <a:pt x="293" y="285"/>
                    <a:pt x="297" y="321"/>
                  </a:cubicBezTo>
                  <a:cubicBezTo>
                    <a:pt x="304" y="375"/>
                    <a:pt x="308" y="422"/>
                    <a:pt x="311" y="487"/>
                  </a:cubicBezTo>
                  <a:cubicBezTo>
                    <a:pt x="315" y="564"/>
                    <a:pt x="328" y="616"/>
                    <a:pt x="326" y="709"/>
                  </a:cubicBezTo>
                  <a:cubicBezTo>
                    <a:pt x="357" y="715"/>
                    <a:pt x="375" y="712"/>
                    <a:pt x="409" y="709"/>
                  </a:cubicBezTo>
                  <a:cubicBezTo>
                    <a:pt x="409" y="595"/>
                    <a:pt x="411" y="592"/>
                    <a:pt x="416" y="533"/>
                  </a:cubicBezTo>
                  <a:cubicBezTo>
                    <a:pt x="420" y="466"/>
                    <a:pt x="423" y="395"/>
                    <a:pt x="433" y="293"/>
                  </a:cubicBezTo>
                  <a:cubicBezTo>
                    <a:pt x="439" y="230"/>
                    <a:pt x="446" y="186"/>
                    <a:pt x="444" y="126"/>
                  </a:cubicBezTo>
                  <a:cubicBezTo>
                    <a:pt x="442" y="77"/>
                    <a:pt x="445" y="63"/>
                    <a:pt x="444" y="0"/>
                  </a:cubicBezTo>
                </a:path>
              </a:pathLst>
            </a:custGeom>
            <a:solidFill>
              <a:srgbClr val="22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0" name="Freeform 3869"/>
            <p:cNvSpPr>
              <a:spLocks/>
            </p:cNvSpPr>
            <p:nvPr/>
          </p:nvSpPr>
          <p:spPr bwMode="auto">
            <a:xfrm>
              <a:off x="573088" y="4783138"/>
              <a:ext cx="288925" cy="184150"/>
            </a:xfrm>
            <a:custGeom>
              <a:avLst/>
              <a:gdLst>
                <a:gd name="T0" fmla="*/ 74 w 163"/>
                <a:gd name="T1" fmla="*/ 0 h 104"/>
                <a:gd name="T2" fmla="*/ 3 w 163"/>
                <a:gd name="T3" fmla="*/ 70 h 104"/>
                <a:gd name="T4" fmla="*/ 102 w 163"/>
                <a:gd name="T5" fmla="*/ 70 h 104"/>
                <a:gd name="T6" fmla="*/ 102 w 163"/>
                <a:gd name="T7" fmla="*/ 76 h 104"/>
                <a:gd name="T8" fmla="*/ 160 w 163"/>
                <a:gd name="T9" fmla="*/ 68 h 104"/>
                <a:gd name="T10" fmla="*/ 157 w 163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04">
                  <a:moveTo>
                    <a:pt x="74" y="0"/>
                  </a:moveTo>
                  <a:cubicBezTo>
                    <a:pt x="55" y="18"/>
                    <a:pt x="0" y="55"/>
                    <a:pt x="3" y="70"/>
                  </a:cubicBezTo>
                  <a:cubicBezTo>
                    <a:pt x="10" y="104"/>
                    <a:pt x="82" y="83"/>
                    <a:pt x="102" y="70"/>
                  </a:cubicBezTo>
                  <a:cubicBezTo>
                    <a:pt x="102" y="73"/>
                    <a:pt x="102" y="73"/>
                    <a:pt x="102" y="76"/>
                  </a:cubicBezTo>
                  <a:cubicBezTo>
                    <a:pt x="132" y="73"/>
                    <a:pt x="143" y="73"/>
                    <a:pt x="160" y="68"/>
                  </a:cubicBezTo>
                  <a:cubicBezTo>
                    <a:pt x="163" y="50"/>
                    <a:pt x="163" y="13"/>
                    <a:pt x="15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1" name="Freeform 3870"/>
            <p:cNvSpPr>
              <a:spLocks/>
            </p:cNvSpPr>
            <p:nvPr/>
          </p:nvSpPr>
          <p:spPr bwMode="auto">
            <a:xfrm>
              <a:off x="1244600" y="4776788"/>
              <a:ext cx="290512" cy="182563"/>
            </a:xfrm>
            <a:custGeom>
              <a:avLst/>
              <a:gdLst>
                <a:gd name="T0" fmla="*/ 90 w 164"/>
                <a:gd name="T1" fmla="*/ 0 h 104"/>
                <a:gd name="T2" fmla="*/ 161 w 164"/>
                <a:gd name="T3" fmla="*/ 70 h 104"/>
                <a:gd name="T4" fmla="*/ 62 w 164"/>
                <a:gd name="T5" fmla="*/ 70 h 104"/>
                <a:gd name="T6" fmla="*/ 62 w 164"/>
                <a:gd name="T7" fmla="*/ 76 h 104"/>
                <a:gd name="T8" fmla="*/ 4 w 164"/>
                <a:gd name="T9" fmla="*/ 68 h 104"/>
                <a:gd name="T10" fmla="*/ 7 w 164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04">
                  <a:moveTo>
                    <a:pt x="90" y="0"/>
                  </a:moveTo>
                  <a:cubicBezTo>
                    <a:pt x="109" y="18"/>
                    <a:pt x="164" y="55"/>
                    <a:pt x="161" y="70"/>
                  </a:cubicBezTo>
                  <a:cubicBezTo>
                    <a:pt x="153" y="104"/>
                    <a:pt x="82" y="83"/>
                    <a:pt x="62" y="70"/>
                  </a:cubicBezTo>
                  <a:cubicBezTo>
                    <a:pt x="62" y="73"/>
                    <a:pt x="62" y="73"/>
                    <a:pt x="62" y="76"/>
                  </a:cubicBezTo>
                  <a:cubicBezTo>
                    <a:pt x="32" y="73"/>
                    <a:pt x="21" y="73"/>
                    <a:pt x="4" y="68"/>
                  </a:cubicBezTo>
                  <a:cubicBezTo>
                    <a:pt x="0" y="50"/>
                    <a:pt x="0" y="13"/>
                    <a:pt x="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2" name="Freeform 3871"/>
            <p:cNvSpPr>
              <a:spLocks/>
            </p:cNvSpPr>
            <p:nvPr/>
          </p:nvSpPr>
          <p:spPr bwMode="auto">
            <a:xfrm>
              <a:off x="685800" y="3589338"/>
              <a:ext cx="115887" cy="150813"/>
            </a:xfrm>
            <a:custGeom>
              <a:avLst/>
              <a:gdLst>
                <a:gd name="T0" fmla="*/ 63 w 66"/>
                <a:gd name="T1" fmla="*/ 0 h 86"/>
                <a:gd name="T2" fmla="*/ 64 w 66"/>
                <a:gd name="T3" fmla="*/ 5 h 86"/>
                <a:gd name="T4" fmla="*/ 66 w 66"/>
                <a:gd name="T5" fmla="*/ 19 h 86"/>
                <a:gd name="T6" fmla="*/ 65 w 66"/>
                <a:gd name="T7" fmla="*/ 28 h 86"/>
                <a:gd name="T8" fmla="*/ 63 w 66"/>
                <a:gd name="T9" fmla="*/ 38 h 86"/>
                <a:gd name="T10" fmla="*/ 60 w 66"/>
                <a:gd name="T11" fmla="*/ 49 h 86"/>
                <a:gd name="T12" fmla="*/ 54 w 66"/>
                <a:gd name="T13" fmla="*/ 60 h 86"/>
                <a:gd name="T14" fmla="*/ 47 w 66"/>
                <a:gd name="T15" fmla="*/ 69 h 86"/>
                <a:gd name="T16" fmla="*/ 37 w 66"/>
                <a:gd name="T17" fmla="*/ 76 h 86"/>
                <a:gd name="T18" fmla="*/ 28 w 66"/>
                <a:gd name="T19" fmla="*/ 82 h 86"/>
                <a:gd name="T20" fmla="*/ 19 w 66"/>
                <a:gd name="T21" fmla="*/ 85 h 86"/>
                <a:gd name="T22" fmla="*/ 11 w 66"/>
                <a:gd name="T23" fmla="*/ 86 h 86"/>
                <a:gd name="T24" fmla="*/ 5 w 66"/>
                <a:gd name="T25" fmla="*/ 86 h 86"/>
                <a:gd name="T26" fmla="*/ 0 w 66"/>
                <a:gd name="T27" fmla="*/ 86 h 86"/>
                <a:gd name="T28" fmla="*/ 0 w 66"/>
                <a:gd name="T29" fmla="*/ 85 h 86"/>
                <a:gd name="T30" fmla="*/ 4 w 66"/>
                <a:gd name="T31" fmla="*/ 84 h 86"/>
                <a:gd name="T32" fmla="*/ 10 w 66"/>
                <a:gd name="T33" fmla="*/ 82 h 86"/>
                <a:gd name="T34" fmla="*/ 17 w 66"/>
                <a:gd name="T35" fmla="*/ 80 h 86"/>
                <a:gd name="T36" fmla="*/ 25 w 66"/>
                <a:gd name="T37" fmla="*/ 76 h 86"/>
                <a:gd name="T38" fmla="*/ 33 w 66"/>
                <a:gd name="T39" fmla="*/ 71 h 86"/>
                <a:gd name="T40" fmla="*/ 41 w 66"/>
                <a:gd name="T41" fmla="*/ 64 h 86"/>
                <a:gd name="T42" fmla="*/ 48 w 66"/>
                <a:gd name="T43" fmla="*/ 55 h 86"/>
                <a:gd name="T44" fmla="*/ 61 w 66"/>
                <a:gd name="T45" fmla="*/ 18 h 86"/>
                <a:gd name="T46" fmla="*/ 62 w 66"/>
                <a:gd name="T47" fmla="*/ 0 h 86"/>
                <a:gd name="T48" fmla="*/ 63 w 66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86">
                  <a:moveTo>
                    <a:pt x="63" y="0"/>
                  </a:moveTo>
                  <a:cubicBezTo>
                    <a:pt x="63" y="0"/>
                    <a:pt x="63" y="2"/>
                    <a:pt x="64" y="5"/>
                  </a:cubicBezTo>
                  <a:cubicBezTo>
                    <a:pt x="65" y="8"/>
                    <a:pt x="66" y="13"/>
                    <a:pt x="66" y="19"/>
                  </a:cubicBezTo>
                  <a:cubicBezTo>
                    <a:pt x="66" y="21"/>
                    <a:pt x="66" y="25"/>
                    <a:pt x="65" y="28"/>
                  </a:cubicBezTo>
                  <a:cubicBezTo>
                    <a:pt x="65" y="31"/>
                    <a:pt x="64" y="35"/>
                    <a:pt x="63" y="38"/>
                  </a:cubicBezTo>
                  <a:cubicBezTo>
                    <a:pt x="63" y="42"/>
                    <a:pt x="61" y="46"/>
                    <a:pt x="60" y="49"/>
                  </a:cubicBezTo>
                  <a:cubicBezTo>
                    <a:pt x="58" y="53"/>
                    <a:pt x="56" y="56"/>
                    <a:pt x="54" y="60"/>
                  </a:cubicBezTo>
                  <a:cubicBezTo>
                    <a:pt x="52" y="63"/>
                    <a:pt x="49" y="66"/>
                    <a:pt x="47" y="69"/>
                  </a:cubicBezTo>
                  <a:cubicBezTo>
                    <a:pt x="44" y="72"/>
                    <a:pt x="41" y="74"/>
                    <a:pt x="37" y="76"/>
                  </a:cubicBezTo>
                  <a:cubicBezTo>
                    <a:pt x="34" y="79"/>
                    <a:pt x="31" y="80"/>
                    <a:pt x="28" y="82"/>
                  </a:cubicBezTo>
                  <a:cubicBezTo>
                    <a:pt x="25" y="83"/>
                    <a:pt x="22" y="84"/>
                    <a:pt x="19" y="85"/>
                  </a:cubicBezTo>
                  <a:cubicBezTo>
                    <a:pt x="16" y="85"/>
                    <a:pt x="13" y="86"/>
                    <a:pt x="11" y="86"/>
                  </a:cubicBezTo>
                  <a:cubicBezTo>
                    <a:pt x="9" y="86"/>
                    <a:pt x="7" y="86"/>
                    <a:pt x="5" y="86"/>
                  </a:cubicBezTo>
                  <a:cubicBezTo>
                    <a:pt x="2" y="86"/>
                    <a:pt x="0" y="86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" y="84"/>
                    <a:pt x="4" y="84"/>
                  </a:cubicBezTo>
                  <a:cubicBezTo>
                    <a:pt x="6" y="84"/>
                    <a:pt x="8" y="83"/>
                    <a:pt x="10" y="82"/>
                  </a:cubicBezTo>
                  <a:cubicBezTo>
                    <a:pt x="12" y="82"/>
                    <a:pt x="15" y="81"/>
                    <a:pt x="17" y="80"/>
                  </a:cubicBezTo>
                  <a:cubicBezTo>
                    <a:pt x="20" y="79"/>
                    <a:pt x="22" y="78"/>
                    <a:pt x="25" y="76"/>
                  </a:cubicBezTo>
                  <a:cubicBezTo>
                    <a:pt x="28" y="75"/>
                    <a:pt x="31" y="73"/>
                    <a:pt x="33" y="71"/>
                  </a:cubicBezTo>
                  <a:cubicBezTo>
                    <a:pt x="36" y="69"/>
                    <a:pt x="38" y="66"/>
                    <a:pt x="41" y="64"/>
                  </a:cubicBezTo>
                  <a:cubicBezTo>
                    <a:pt x="43" y="61"/>
                    <a:pt x="46" y="58"/>
                    <a:pt x="48" y="55"/>
                  </a:cubicBezTo>
                  <a:cubicBezTo>
                    <a:pt x="56" y="43"/>
                    <a:pt x="59" y="29"/>
                    <a:pt x="61" y="18"/>
                  </a:cubicBezTo>
                  <a:cubicBezTo>
                    <a:pt x="62" y="7"/>
                    <a:pt x="62" y="0"/>
                    <a:pt x="62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3" name="Freeform 3872"/>
            <p:cNvSpPr>
              <a:spLocks/>
            </p:cNvSpPr>
            <p:nvPr/>
          </p:nvSpPr>
          <p:spPr bwMode="auto">
            <a:xfrm>
              <a:off x="1349375" y="3589338"/>
              <a:ext cx="111125" cy="150813"/>
            </a:xfrm>
            <a:custGeom>
              <a:avLst/>
              <a:gdLst>
                <a:gd name="T0" fmla="*/ 1 w 63"/>
                <a:gd name="T1" fmla="*/ 0 h 86"/>
                <a:gd name="T2" fmla="*/ 2 w 63"/>
                <a:gd name="T3" fmla="*/ 5 h 86"/>
                <a:gd name="T4" fmla="*/ 6 w 63"/>
                <a:gd name="T5" fmla="*/ 17 h 86"/>
                <a:gd name="T6" fmla="*/ 8 w 63"/>
                <a:gd name="T7" fmla="*/ 26 h 86"/>
                <a:gd name="T8" fmla="*/ 12 w 63"/>
                <a:gd name="T9" fmla="*/ 34 h 86"/>
                <a:gd name="T10" fmla="*/ 16 w 63"/>
                <a:gd name="T11" fmla="*/ 43 h 86"/>
                <a:gd name="T12" fmla="*/ 21 w 63"/>
                <a:gd name="T13" fmla="*/ 52 h 86"/>
                <a:gd name="T14" fmla="*/ 27 w 63"/>
                <a:gd name="T15" fmla="*/ 60 h 86"/>
                <a:gd name="T16" fmla="*/ 33 w 63"/>
                <a:gd name="T17" fmla="*/ 66 h 86"/>
                <a:gd name="T18" fmla="*/ 40 w 63"/>
                <a:gd name="T19" fmla="*/ 72 h 86"/>
                <a:gd name="T20" fmla="*/ 47 w 63"/>
                <a:gd name="T21" fmla="*/ 77 h 86"/>
                <a:gd name="T22" fmla="*/ 54 w 63"/>
                <a:gd name="T23" fmla="*/ 80 h 86"/>
                <a:gd name="T24" fmla="*/ 59 w 63"/>
                <a:gd name="T25" fmla="*/ 83 h 86"/>
                <a:gd name="T26" fmla="*/ 63 w 63"/>
                <a:gd name="T27" fmla="*/ 85 h 86"/>
                <a:gd name="T28" fmla="*/ 63 w 63"/>
                <a:gd name="T29" fmla="*/ 86 h 86"/>
                <a:gd name="T30" fmla="*/ 58 w 63"/>
                <a:gd name="T31" fmla="*/ 85 h 86"/>
                <a:gd name="T32" fmla="*/ 53 w 63"/>
                <a:gd name="T33" fmla="*/ 83 h 86"/>
                <a:gd name="T34" fmla="*/ 46 w 63"/>
                <a:gd name="T35" fmla="*/ 81 h 86"/>
                <a:gd name="T36" fmla="*/ 37 w 63"/>
                <a:gd name="T37" fmla="*/ 77 h 86"/>
                <a:gd name="T38" fmla="*/ 29 w 63"/>
                <a:gd name="T39" fmla="*/ 72 h 86"/>
                <a:gd name="T40" fmla="*/ 21 w 63"/>
                <a:gd name="T41" fmla="*/ 65 h 86"/>
                <a:gd name="T42" fmla="*/ 14 w 63"/>
                <a:gd name="T43" fmla="*/ 56 h 86"/>
                <a:gd name="T44" fmla="*/ 1 w 63"/>
                <a:gd name="T45" fmla="*/ 18 h 86"/>
                <a:gd name="T46" fmla="*/ 0 w 63"/>
                <a:gd name="T47" fmla="*/ 0 h 86"/>
                <a:gd name="T48" fmla="*/ 1 w 63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86">
                  <a:moveTo>
                    <a:pt x="1" y="0"/>
                  </a:moveTo>
                  <a:cubicBezTo>
                    <a:pt x="1" y="0"/>
                    <a:pt x="2" y="2"/>
                    <a:pt x="2" y="5"/>
                  </a:cubicBezTo>
                  <a:cubicBezTo>
                    <a:pt x="3" y="8"/>
                    <a:pt x="4" y="12"/>
                    <a:pt x="6" y="17"/>
                  </a:cubicBezTo>
                  <a:cubicBezTo>
                    <a:pt x="7" y="20"/>
                    <a:pt x="8" y="23"/>
                    <a:pt x="8" y="26"/>
                  </a:cubicBezTo>
                  <a:cubicBezTo>
                    <a:pt x="9" y="28"/>
                    <a:pt x="11" y="31"/>
                    <a:pt x="12" y="34"/>
                  </a:cubicBezTo>
                  <a:cubicBezTo>
                    <a:pt x="13" y="37"/>
                    <a:pt x="14" y="40"/>
                    <a:pt x="16" y="43"/>
                  </a:cubicBezTo>
                  <a:cubicBezTo>
                    <a:pt x="17" y="46"/>
                    <a:pt x="19" y="49"/>
                    <a:pt x="21" y="52"/>
                  </a:cubicBezTo>
                  <a:cubicBezTo>
                    <a:pt x="23" y="55"/>
                    <a:pt x="25" y="57"/>
                    <a:pt x="27" y="60"/>
                  </a:cubicBezTo>
                  <a:cubicBezTo>
                    <a:pt x="29" y="62"/>
                    <a:pt x="31" y="64"/>
                    <a:pt x="33" y="66"/>
                  </a:cubicBezTo>
                  <a:cubicBezTo>
                    <a:pt x="36" y="68"/>
                    <a:pt x="38" y="70"/>
                    <a:pt x="40" y="72"/>
                  </a:cubicBezTo>
                  <a:cubicBezTo>
                    <a:pt x="43" y="74"/>
                    <a:pt x="45" y="75"/>
                    <a:pt x="47" y="77"/>
                  </a:cubicBezTo>
                  <a:cubicBezTo>
                    <a:pt x="50" y="78"/>
                    <a:pt x="52" y="79"/>
                    <a:pt x="54" y="80"/>
                  </a:cubicBezTo>
                  <a:cubicBezTo>
                    <a:pt x="56" y="81"/>
                    <a:pt x="57" y="82"/>
                    <a:pt x="59" y="83"/>
                  </a:cubicBezTo>
                  <a:cubicBezTo>
                    <a:pt x="62" y="84"/>
                    <a:pt x="63" y="85"/>
                    <a:pt x="63" y="85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2" y="85"/>
                    <a:pt x="58" y="85"/>
                  </a:cubicBezTo>
                  <a:cubicBezTo>
                    <a:pt x="57" y="84"/>
                    <a:pt x="55" y="84"/>
                    <a:pt x="53" y="83"/>
                  </a:cubicBezTo>
                  <a:cubicBezTo>
                    <a:pt x="51" y="83"/>
                    <a:pt x="48" y="82"/>
                    <a:pt x="46" y="81"/>
                  </a:cubicBezTo>
                  <a:cubicBezTo>
                    <a:pt x="43" y="80"/>
                    <a:pt x="40" y="79"/>
                    <a:pt x="37" y="77"/>
                  </a:cubicBezTo>
                  <a:cubicBezTo>
                    <a:pt x="35" y="76"/>
                    <a:pt x="32" y="74"/>
                    <a:pt x="29" y="72"/>
                  </a:cubicBezTo>
                  <a:cubicBezTo>
                    <a:pt x="26" y="70"/>
                    <a:pt x="24" y="67"/>
                    <a:pt x="21" y="65"/>
                  </a:cubicBezTo>
                  <a:cubicBezTo>
                    <a:pt x="19" y="62"/>
                    <a:pt x="16" y="59"/>
                    <a:pt x="14" y="56"/>
                  </a:cubicBezTo>
                  <a:cubicBezTo>
                    <a:pt x="6" y="44"/>
                    <a:pt x="2" y="29"/>
                    <a:pt x="1" y="18"/>
                  </a:cubicBezTo>
                  <a:cubicBezTo>
                    <a:pt x="0" y="7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4" name="Freeform 3873"/>
            <p:cNvSpPr>
              <a:spLocks/>
            </p:cNvSpPr>
            <p:nvPr/>
          </p:nvSpPr>
          <p:spPr bwMode="auto">
            <a:xfrm>
              <a:off x="2000250" y="2273301"/>
              <a:ext cx="166687" cy="266700"/>
            </a:xfrm>
            <a:custGeom>
              <a:avLst/>
              <a:gdLst>
                <a:gd name="T0" fmla="*/ 2 w 95"/>
                <a:gd name="T1" fmla="*/ 117 h 151"/>
                <a:gd name="T2" fmla="*/ 20 w 95"/>
                <a:gd name="T3" fmla="*/ 20 h 151"/>
                <a:gd name="T4" fmla="*/ 36 w 95"/>
                <a:gd name="T5" fmla="*/ 39 h 151"/>
                <a:gd name="T6" fmla="*/ 30 w 95"/>
                <a:gd name="T7" fmla="*/ 81 h 151"/>
                <a:gd name="T8" fmla="*/ 51 w 95"/>
                <a:gd name="T9" fmla="*/ 80 h 151"/>
                <a:gd name="T10" fmla="*/ 66 w 95"/>
                <a:gd name="T11" fmla="*/ 84 h 151"/>
                <a:gd name="T12" fmla="*/ 67 w 95"/>
                <a:gd name="T13" fmla="*/ 142 h 151"/>
                <a:gd name="T14" fmla="*/ 0 w 95"/>
                <a:gd name="T15" fmla="*/ 141 h 151"/>
                <a:gd name="T16" fmla="*/ 2 w 95"/>
                <a:gd name="T17" fmla="*/ 1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51">
                  <a:moveTo>
                    <a:pt x="2" y="117"/>
                  </a:moveTo>
                  <a:cubicBezTo>
                    <a:pt x="2" y="98"/>
                    <a:pt x="10" y="43"/>
                    <a:pt x="20" y="20"/>
                  </a:cubicBezTo>
                  <a:cubicBezTo>
                    <a:pt x="29" y="0"/>
                    <a:pt x="41" y="10"/>
                    <a:pt x="36" y="39"/>
                  </a:cubicBezTo>
                  <a:cubicBezTo>
                    <a:pt x="34" y="53"/>
                    <a:pt x="33" y="62"/>
                    <a:pt x="30" y="81"/>
                  </a:cubicBezTo>
                  <a:cubicBezTo>
                    <a:pt x="36" y="72"/>
                    <a:pt x="46" y="68"/>
                    <a:pt x="51" y="80"/>
                  </a:cubicBezTo>
                  <a:cubicBezTo>
                    <a:pt x="57" y="76"/>
                    <a:pt x="63" y="75"/>
                    <a:pt x="66" y="84"/>
                  </a:cubicBezTo>
                  <a:cubicBezTo>
                    <a:pt x="95" y="66"/>
                    <a:pt x="79" y="133"/>
                    <a:pt x="67" y="142"/>
                  </a:cubicBezTo>
                  <a:cubicBezTo>
                    <a:pt x="57" y="151"/>
                    <a:pt x="0" y="141"/>
                    <a:pt x="0" y="141"/>
                  </a:cubicBezTo>
                  <a:cubicBezTo>
                    <a:pt x="2" y="119"/>
                    <a:pt x="2" y="119"/>
                    <a:pt x="2" y="119"/>
                  </a:cubicBezTo>
                </a:path>
              </a:pathLst>
            </a:custGeom>
            <a:solidFill>
              <a:srgbClr val="F1D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5" name="Freeform 3874"/>
            <p:cNvSpPr>
              <a:spLocks/>
            </p:cNvSpPr>
            <p:nvPr/>
          </p:nvSpPr>
          <p:spPr bwMode="auto">
            <a:xfrm>
              <a:off x="388938" y="2500313"/>
              <a:ext cx="1735137" cy="1192213"/>
            </a:xfrm>
            <a:custGeom>
              <a:avLst/>
              <a:gdLst>
                <a:gd name="T0" fmla="*/ 455 w 982"/>
                <a:gd name="T1" fmla="*/ 45 h 675"/>
                <a:gd name="T2" fmla="*/ 590 w 982"/>
                <a:gd name="T3" fmla="*/ 68 h 675"/>
                <a:gd name="T4" fmla="*/ 781 w 982"/>
                <a:gd name="T5" fmla="*/ 165 h 675"/>
                <a:gd name="T6" fmla="*/ 913 w 982"/>
                <a:gd name="T7" fmla="*/ 0 h 675"/>
                <a:gd name="T8" fmla="*/ 982 w 982"/>
                <a:gd name="T9" fmla="*/ 13 h 675"/>
                <a:gd name="T10" fmla="*/ 954 w 982"/>
                <a:gd name="T11" fmla="*/ 128 h 675"/>
                <a:gd name="T12" fmla="*/ 869 w 982"/>
                <a:gd name="T13" fmla="*/ 242 h 675"/>
                <a:gd name="T14" fmla="*/ 601 w 982"/>
                <a:gd name="T15" fmla="*/ 182 h 675"/>
                <a:gd name="T16" fmla="*/ 610 w 982"/>
                <a:gd name="T17" fmla="*/ 581 h 675"/>
                <a:gd name="T18" fmla="*/ 610 w 982"/>
                <a:gd name="T19" fmla="*/ 583 h 675"/>
                <a:gd name="T20" fmla="*/ 166 w 982"/>
                <a:gd name="T21" fmla="*/ 596 h 675"/>
                <a:gd name="T22" fmla="*/ 149 w 982"/>
                <a:gd name="T23" fmla="*/ 277 h 675"/>
                <a:gd name="T24" fmla="*/ 146 w 982"/>
                <a:gd name="T25" fmla="*/ 219 h 675"/>
                <a:gd name="T26" fmla="*/ 184 w 982"/>
                <a:gd name="T27" fmla="*/ 619 h 675"/>
                <a:gd name="T28" fmla="*/ 145 w 982"/>
                <a:gd name="T29" fmla="*/ 675 h 675"/>
                <a:gd name="T30" fmla="*/ 6 w 982"/>
                <a:gd name="T31" fmla="*/ 408 h 675"/>
                <a:gd name="T32" fmla="*/ 93 w 982"/>
                <a:gd name="T33" fmla="*/ 123 h 675"/>
                <a:gd name="T34" fmla="*/ 267 w 982"/>
                <a:gd name="T35" fmla="*/ 52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2" h="675">
                  <a:moveTo>
                    <a:pt x="455" y="45"/>
                  </a:moveTo>
                  <a:cubicBezTo>
                    <a:pt x="533" y="53"/>
                    <a:pt x="548" y="58"/>
                    <a:pt x="590" y="68"/>
                  </a:cubicBezTo>
                  <a:cubicBezTo>
                    <a:pt x="666" y="85"/>
                    <a:pt x="696" y="156"/>
                    <a:pt x="781" y="165"/>
                  </a:cubicBezTo>
                  <a:cubicBezTo>
                    <a:pt x="883" y="175"/>
                    <a:pt x="871" y="119"/>
                    <a:pt x="913" y="0"/>
                  </a:cubicBezTo>
                  <a:cubicBezTo>
                    <a:pt x="955" y="8"/>
                    <a:pt x="982" y="13"/>
                    <a:pt x="982" y="13"/>
                  </a:cubicBezTo>
                  <a:cubicBezTo>
                    <a:pt x="982" y="13"/>
                    <a:pt x="975" y="57"/>
                    <a:pt x="954" y="128"/>
                  </a:cubicBezTo>
                  <a:cubicBezTo>
                    <a:pt x="938" y="182"/>
                    <a:pt x="920" y="220"/>
                    <a:pt x="869" y="242"/>
                  </a:cubicBezTo>
                  <a:cubicBezTo>
                    <a:pt x="777" y="281"/>
                    <a:pt x="706" y="239"/>
                    <a:pt x="601" y="182"/>
                  </a:cubicBezTo>
                  <a:cubicBezTo>
                    <a:pt x="603" y="333"/>
                    <a:pt x="612" y="465"/>
                    <a:pt x="610" y="581"/>
                  </a:cubicBezTo>
                  <a:cubicBezTo>
                    <a:pt x="610" y="583"/>
                    <a:pt x="610" y="583"/>
                    <a:pt x="610" y="583"/>
                  </a:cubicBezTo>
                  <a:cubicBezTo>
                    <a:pt x="496" y="606"/>
                    <a:pt x="281" y="610"/>
                    <a:pt x="166" y="596"/>
                  </a:cubicBezTo>
                  <a:cubicBezTo>
                    <a:pt x="157" y="422"/>
                    <a:pt x="149" y="387"/>
                    <a:pt x="149" y="277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8" y="310"/>
                    <a:pt x="87" y="549"/>
                    <a:pt x="184" y="619"/>
                  </a:cubicBezTo>
                  <a:cubicBezTo>
                    <a:pt x="160" y="665"/>
                    <a:pt x="145" y="675"/>
                    <a:pt x="145" y="675"/>
                  </a:cubicBezTo>
                  <a:cubicBezTo>
                    <a:pt x="145" y="675"/>
                    <a:pt x="17" y="612"/>
                    <a:pt x="6" y="408"/>
                  </a:cubicBezTo>
                  <a:cubicBezTo>
                    <a:pt x="0" y="303"/>
                    <a:pt x="29" y="181"/>
                    <a:pt x="93" y="123"/>
                  </a:cubicBezTo>
                  <a:cubicBezTo>
                    <a:pt x="143" y="77"/>
                    <a:pt x="214" y="63"/>
                    <a:pt x="267" y="52"/>
                  </a:cubicBezTo>
                </a:path>
              </a:pathLst>
            </a:custGeom>
            <a:solidFill>
              <a:srgbClr val="AED3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6" name="Freeform 3875"/>
            <p:cNvSpPr>
              <a:spLocks/>
            </p:cNvSpPr>
            <p:nvPr/>
          </p:nvSpPr>
          <p:spPr bwMode="auto">
            <a:xfrm>
              <a:off x="642938" y="3594101"/>
              <a:ext cx="146050" cy="141288"/>
            </a:xfrm>
            <a:custGeom>
              <a:avLst/>
              <a:gdLst>
                <a:gd name="T0" fmla="*/ 0 w 83"/>
                <a:gd name="T1" fmla="*/ 56 h 80"/>
                <a:gd name="T2" fmla="*/ 34 w 83"/>
                <a:gd name="T3" fmla="*/ 80 h 80"/>
                <a:gd name="T4" fmla="*/ 80 w 83"/>
                <a:gd name="T5" fmla="*/ 39 h 80"/>
                <a:gd name="T6" fmla="*/ 83 w 83"/>
                <a:gd name="T7" fmla="*/ 28 h 80"/>
                <a:gd name="T8" fmla="*/ 68 w 83"/>
                <a:gd name="T9" fmla="*/ 14 h 80"/>
                <a:gd name="T10" fmla="*/ 39 w 83"/>
                <a:gd name="T11" fmla="*/ 0 h 80"/>
                <a:gd name="T12" fmla="*/ 11 w 83"/>
                <a:gd name="T13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0" y="56"/>
                  </a:moveTo>
                  <a:cubicBezTo>
                    <a:pt x="11" y="70"/>
                    <a:pt x="34" y="80"/>
                    <a:pt x="34" y="80"/>
                  </a:cubicBezTo>
                  <a:cubicBezTo>
                    <a:pt x="34" y="80"/>
                    <a:pt x="69" y="74"/>
                    <a:pt x="80" y="39"/>
                  </a:cubicBezTo>
                  <a:cubicBezTo>
                    <a:pt x="82" y="33"/>
                    <a:pt x="83" y="28"/>
                    <a:pt x="83" y="28"/>
                  </a:cubicBezTo>
                  <a:cubicBezTo>
                    <a:pt x="83" y="28"/>
                    <a:pt x="81" y="23"/>
                    <a:pt x="68" y="14"/>
                  </a:cubicBezTo>
                  <a:cubicBezTo>
                    <a:pt x="56" y="6"/>
                    <a:pt x="39" y="0"/>
                    <a:pt x="39" y="0"/>
                  </a:cubicBezTo>
                  <a:cubicBezTo>
                    <a:pt x="39" y="0"/>
                    <a:pt x="32" y="17"/>
                    <a:pt x="11" y="43"/>
                  </a:cubicBezTo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7" name="Freeform 3876"/>
            <p:cNvSpPr>
              <a:spLocks/>
            </p:cNvSpPr>
            <p:nvPr/>
          </p:nvSpPr>
          <p:spPr bwMode="auto">
            <a:xfrm>
              <a:off x="955675" y="2659063"/>
              <a:ext cx="136525" cy="671513"/>
            </a:xfrm>
            <a:custGeom>
              <a:avLst/>
              <a:gdLst>
                <a:gd name="T0" fmla="*/ 0 w 77"/>
                <a:gd name="T1" fmla="*/ 31 h 380"/>
                <a:gd name="T2" fmla="*/ 39 w 77"/>
                <a:gd name="T3" fmla="*/ 0 h 380"/>
                <a:gd name="T4" fmla="*/ 77 w 77"/>
                <a:gd name="T5" fmla="*/ 31 h 380"/>
                <a:gd name="T6" fmla="*/ 49 w 77"/>
                <a:gd name="T7" fmla="*/ 62 h 380"/>
                <a:gd name="T8" fmla="*/ 71 w 77"/>
                <a:gd name="T9" fmla="*/ 330 h 380"/>
                <a:gd name="T10" fmla="*/ 41 w 77"/>
                <a:gd name="T11" fmla="*/ 380 h 380"/>
                <a:gd name="T12" fmla="*/ 9 w 77"/>
                <a:gd name="T13" fmla="*/ 332 h 380"/>
                <a:gd name="T14" fmla="*/ 27 w 77"/>
                <a:gd name="T15" fmla="*/ 62 h 380"/>
                <a:gd name="T16" fmla="*/ 0 w 77"/>
                <a:gd name="T17" fmla="*/ 3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380">
                  <a:moveTo>
                    <a:pt x="0" y="31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65" y="61"/>
                    <a:pt x="49" y="62"/>
                  </a:cubicBezTo>
                  <a:cubicBezTo>
                    <a:pt x="49" y="62"/>
                    <a:pt x="73" y="303"/>
                    <a:pt x="71" y="33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9" y="332"/>
                    <a:pt x="9" y="332"/>
                    <a:pt x="9" y="332"/>
                  </a:cubicBezTo>
                  <a:cubicBezTo>
                    <a:pt x="9" y="332"/>
                    <a:pt x="13" y="106"/>
                    <a:pt x="27" y="62"/>
                  </a:cubicBezTo>
                  <a:cubicBezTo>
                    <a:pt x="27" y="62"/>
                    <a:pt x="2" y="55"/>
                    <a:pt x="0" y="31"/>
                  </a:cubicBezTo>
                  <a:close/>
                </a:path>
              </a:pathLst>
            </a:custGeom>
            <a:solidFill>
              <a:srgbClr val="CC6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8" name="Freeform 3877"/>
            <p:cNvSpPr>
              <a:spLocks/>
            </p:cNvSpPr>
            <p:nvPr/>
          </p:nvSpPr>
          <p:spPr bwMode="auto">
            <a:xfrm>
              <a:off x="857250" y="2587626"/>
              <a:ext cx="331787" cy="188913"/>
            </a:xfrm>
            <a:custGeom>
              <a:avLst/>
              <a:gdLst>
                <a:gd name="T0" fmla="*/ 209 w 209"/>
                <a:gd name="T1" fmla="*/ 0 h 119"/>
                <a:gd name="T2" fmla="*/ 100 w 209"/>
                <a:gd name="T3" fmla="*/ 2 h 119"/>
                <a:gd name="T4" fmla="*/ 0 w 209"/>
                <a:gd name="T5" fmla="*/ 0 h 119"/>
                <a:gd name="T6" fmla="*/ 22 w 209"/>
                <a:gd name="T7" fmla="*/ 117 h 119"/>
                <a:gd name="T8" fmla="*/ 105 w 209"/>
                <a:gd name="T9" fmla="*/ 48 h 119"/>
                <a:gd name="T10" fmla="*/ 190 w 209"/>
                <a:gd name="T11" fmla="*/ 119 h 119"/>
                <a:gd name="T12" fmla="*/ 209 w 209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19">
                  <a:moveTo>
                    <a:pt x="209" y="0"/>
                  </a:moveTo>
                  <a:lnTo>
                    <a:pt x="100" y="2"/>
                  </a:lnTo>
                  <a:lnTo>
                    <a:pt x="0" y="0"/>
                  </a:lnTo>
                  <a:lnTo>
                    <a:pt x="22" y="117"/>
                  </a:lnTo>
                  <a:lnTo>
                    <a:pt x="105" y="48"/>
                  </a:lnTo>
                  <a:lnTo>
                    <a:pt x="190" y="119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6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9" name="Freeform 3878"/>
            <p:cNvSpPr>
              <a:spLocks/>
            </p:cNvSpPr>
            <p:nvPr/>
          </p:nvSpPr>
          <p:spPr bwMode="auto">
            <a:xfrm>
              <a:off x="857250" y="2462213"/>
              <a:ext cx="330200" cy="198438"/>
            </a:xfrm>
            <a:custGeom>
              <a:avLst/>
              <a:gdLst>
                <a:gd name="T0" fmla="*/ 208 w 208"/>
                <a:gd name="T1" fmla="*/ 79 h 125"/>
                <a:gd name="T2" fmla="*/ 105 w 208"/>
                <a:gd name="T3" fmla="*/ 125 h 125"/>
                <a:gd name="T4" fmla="*/ 0 w 208"/>
                <a:gd name="T5" fmla="*/ 79 h 125"/>
                <a:gd name="T6" fmla="*/ 0 w 208"/>
                <a:gd name="T7" fmla="*/ 0 h 125"/>
                <a:gd name="T8" fmla="*/ 208 w 208"/>
                <a:gd name="T9" fmla="*/ 0 h 125"/>
                <a:gd name="T10" fmla="*/ 208 w 208"/>
                <a:gd name="T11" fmla="*/ 7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25">
                  <a:moveTo>
                    <a:pt x="208" y="79"/>
                  </a:moveTo>
                  <a:lnTo>
                    <a:pt x="105" y="125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79"/>
                  </a:lnTo>
                  <a:close/>
                </a:path>
              </a:pathLst>
            </a:custGeom>
            <a:solidFill>
              <a:srgbClr val="EEC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0" name="Freeform 3879"/>
            <p:cNvSpPr>
              <a:spLocks/>
            </p:cNvSpPr>
            <p:nvPr/>
          </p:nvSpPr>
          <p:spPr bwMode="auto">
            <a:xfrm>
              <a:off x="638175" y="1947863"/>
              <a:ext cx="779462" cy="568325"/>
            </a:xfrm>
            <a:custGeom>
              <a:avLst/>
              <a:gdLst>
                <a:gd name="T0" fmla="*/ 421 w 442"/>
                <a:gd name="T1" fmla="*/ 95 h 322"/>
                <a:gd name="T2" fmla="*/ 410 w 442"/>
                <a:gd name="T3" fmla="*/ 93 h 322"/>
                <a:gd name="T4" fmla="*/ 410 w 442"/>
                <a:gd name="T5" fmla="*/ 93 h 322"/>
                <a:gd name="T6" fmla="*/ 389 w 442"/>
                <a:gd name="T7" fmla="*/ 116 h 322"/>
                <a:gd name="T8" fmla="*/ 344 w 442"/>
                <a:gd name="T9" fmla="*/ 7 h 322"/>
                <a:gd name="T10" fmla="*/ 327 w 442"/>
                <a:gd name="T11" fmla="*/ 11 h 322"/>
                <a:gd name="T12" fmla="*/ 83 w 442"/>
                <a:gd name="T13" fmla="*/ 0 h 322"/>
                <a:gd name="T14" fmla="*/ 45 w 442"/>
                <a:gd name="T15" fmla="*/ 120 h 322"/>
                <a:gd name="T16" fmla="*/ 23 w 442"/>
                <a:gd name="T17" fmla="*/ 94 h 322"/>
                <a:gd name="T18" fmla="*/ 6 w 442"/>
                <a:gd name="T19" fmla="*/ 106 h 322"/>
                <a:gd name="T20" fmla="*/ 0 w 442"/>
                <a:gd name="T21" fmla="*/ 125 h 322"/>
                <a:gd name="T22" fmla="*/ 0 w 442"/>
                <a:gd name="T23" fmla="*/ 152 h 322"/>
                <a:gd name="T24" fmla="*/ 29 w 442"/>
                <a:gd name="T25" fmla="*/ 184 h 322"/>
                <a:gd name="T26" fmla="*/ 218 w 442"/>
                <a:gd name="T27" fmla="*/ 320 h 322"/>
                <a:gd name="T28" fmla="*/ 406 w 442"/>
                <a:gd name="T29" fmla="*/ 184 h 322"/>
                <a:gd name="T30" fmla="*/ 410 w 442"/>
                <a:gd name="T31" fmla="*/ 184 h 322"/>
                <a:gd name="T32" fmla="*/ 442 w 442"/>
                <a:gd name="T33" fmla="*/ 152 h 322"/>
                <a:gd name="T34" fmla="*/ 442 w 442"/>
                <a:gd name="T35" fmla="*/ 125 h 322"/>
                <a:gd name="T36" fmla="*/ 421 w 442"/>
                <a:gd name="T37" fmla="*/ 9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322">
                  <a:moveTo>
                    <a:pt x="421" y="95"/>
                  </a:moveTo>
                  <a:cubicBezTo>
                    <a:pt x="418" y="94"/>
                    <a:pt x="414" y="93"/>
                    <a:pt x="410" y="93"/>
                  </a:cubicBezTo>
                  <a:cubicBezTo>
                    <a:pt x="410" y="93"/>
                    <a:pt x="410" y="93"/>
                    <a:pt x="410" y="93"/>
                  </a:cubicBezTo>
                  <a:cubicBezTo>
                    <a:pt x="403" y="115"/>
                    <a:pt x="389" y="116"/>
                    <a:pt x="389" y="116"/>
                  </a:cubicBezTo>
                  <a:cubicBezTo>
                    <a:pt x="398" y="73"/>
                    <a:pt x="344" y="7"/>
                    <a:pt x="344" y="7"/>
                  </a:cubicBezTo>
                  <a:cubicBezTo>
                    <a:pt x="344" y="7"/>
                    <a:pt x="338" y="9"/>
                    <a:pt x="327" y="11"/>
                  </a:cubicBezTo>
                  <a:cubicBezTo>
                    <a:pt x="206" y="41"/>
                    <a:pt x="130" y="27"/>
                    <a:pt x="83" y="0"/>
                  </a:cubicBezTo>
                  <a:cubicBezTo>
                    <a:pt x="76" y="12"/>
                    <a:pt x="35" y="84"/>
                    <a:pt x="45" y="120"/>
                  </a:cubicBezTo>
                  <a:cubicBezTo>
                    <a:pt x="45" y="120"/>
                    <a:pt x="30" y="115"/>
                    <a:pt x="23" y="94"/>
                  </a:cubicBezTo>
                  <a:cubicBezTo>
                    <a:pt x="16" y="96"/>
                    <a:pt x="10" y="100"/>
                    <a:pt x="6" y="106"/>
                  </a:cubicBezTo>
                  <a:cubicBezTo>
                    <a:pt x="2" y="111"/>
                    <a:pt x="0" y="118"/>
                    <a:pt x="0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9"/>
                    <a:pt x="13" y="183"/>
                    <a:pt x="29" y="184"/>
                  </a:cubicBezTo>
                  <a:cubicBezTo>
                    <a:pt x="34" y="322"/>
                    <a:pt x="117" y="320"/>
                    <a:pt x="218" y="320"/>
                  </a:cubicBezTo>
                  <a:cubicBezTo>
                    <a:pt x="319" y="320"/>
                    <a:pt x="401" y="316"/>
                    <a:pt x="406" y="184"/>
                  </a:cubicBezTo>
                  <a:cubicBezTo>
                    <a:pt x="408" y="184"/>
                    <a:pt x="409" y="184"/>
                    <a:pt x="410" y="184"/>
                  </a:cubicBezTo>
                  <a:cubicBezTo>
                    <a:pt x="428" y="184"/>
                    <a:pt x="442" y="170"/>
                    <a:pt x="442" y="152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42" y="111"/>
                    <a:pt x="434" y="100"/>
                    <a:pt x="421" y="95"/>
                  </a:cubicBezTo>
                  <a:close/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1" name="Freeform 3880"/>
            <p:cNvSpPr>
              <a:spLocks/>
            </p:cNvSpPr>
            <p:nvPr/>
          </p:nvSpPr>
          <p:spPr bwMode="auto">
            <a:xfrm>
              <a:off x="1214438" y="1839913"/>
              <a:ext cx="171450" cy="312738"/>
            </a:xfrm>
            <a:custGeom>
              <a:avLst/>
              <a:gdLst>
                <a:gd name="T0" fmla="*/ 50 w 97"/>
                <a:gd name="T1" fmla="*/ 47 h 177"/>
                <a:gd name="T2" fmla="*/ 30 w 97"/>
                <a:gd name="T3" fmla="*/ 64 h 177"/>
                <a:gd name="T4" fmla="*/ 0 w 97"/>
                <a:gd name="T5" fmla="*/ 72 h 177"/>
                <a:gd name="T6" fmla="*/ 17 w 97"/>
                <a:gd name="T7" fmla="*/ 68 h 177"/>
                <a:gd name="T8" fmla="*/ 62 w 97"/>
                <a:gd name="T9" fmla="*/ 177 h 177"/>
                <a:gd name="T10" fmla="*/ 83 w 97"/>
                <a:gd name="T11" fmla="*/ 154 h 177"/>
                <a:gd name="T12" fmla="*/ 83 w 97"/>
                <a:gd name="T13" fmla="*/ 154 h 177"/>
                <a:gd name="T14" fmla="*/ 94 w 97"/>
                <a:gd name="T15" fmla="*/ 156 h 177"/>
                <a:gd name="T16" fmla="*/ 97 w 97"/>
                <a:gd name="T17" fmla="*/ 123 h 177"/>
                <a:gd name="T18" fmla="*/ 63 w 97"/>
                <a:gd name="T19" fmla="*/ 0 h 177"/>
                <a:gd name="T20" fmla="*/ 50 w 97"/>
                <a:gd name="T21" fmla="*/ 4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77">
                  <a:moveTo>
                    <a:pt x="50" y="47"/>
                  </a:moveTo>
                  <a:cubicBezTo>
                    <a:pt x="45" y="55"/>
                    <a:pt x="35" y="62"/>
                    <a:pt x="30" y="64"/>
                  </a:cubicBezTo>
                  <a:cubicBezTo>
                    <a:pt x="20" y="67"/>
                    <a:pt x="10" y="69"/>
                    <a:pt x="0" y="72"/>
                  </a:cubicBezTo>
                  <a:cubicBezTo>
                    <a:pt x="11" y="70"/>
                    <a:pt x="17" y="68"/>
                    <a:pt x="17" y="68"/>
                  </a:cubicBezTo>
                  <a:cubicBezTo>
                    <a:pt x="17" y="68"/>
                    <a:pt x="71" y="134"/>
                    <a:pt x="62" y="177"/>
                  </a:cubicBezTo>
                  <a:cubicBezTo>
                    <a:pt x="62" y="177"/>
                    <a:pt x="76" y="176"/>
                    <a:pt x="83" y="154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7" y="154"/>
                    <a:pt x="91" y="155"/>
                    <a:pt x="94" y="156"/>
                  </a:cubicBezTo>
                  <a:cubicBezTo>
                    <a:pt x="96" y="145"/>
                    <a:pt x="97" y="134"/>
                    <a:pt x="97" y="123"/>
                  </a:cubicBezTo>
                  <a:cubicBezTo>
                    <a:pt x="97" y="76"/>
                    <a:pt x="84" y="33"/>
                    <a:pt x="63" y="0"/>
                  </a:cubicBezTo>
                  <a:cubicBezTo>
                    <a:pt x="65" y="23"/>
                    <a:pt x="55" y="39"/>
                    <a:pt x="50" y="47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2" name="Freeform 3881"/>
            <p:cNvSpPr>
              <a:spLocks/>
            </p:cNvSpPr>
            <p:nvPr/>
          </p:nvSpPr>
          <p:spPr bwMode="auto">
            <a:xfrm>
              <a:off x="641350" y="1865313"/>
              <a:ext cx="142875" cy="293688"/>
            </a:xfrm>
            <a:custGeom>
              <a:avLst/>
              <a:gdLst>
                <a:gd name="T0" fmla="*/ 21 w 81"/>
                <a:gd name="T1" fmla="*/ 141 h 167"/>
                <a:gd name="T2" fmla="*/ 43 w 81"/>
                <a:gd name="T3" fmla="*/ 167 h 167"/>
                <a:gd name="T4" fmla="*/ 81 w 81"/>
                <a:gd name="T5" fmla="*/ 47 h 167"/>
                <a:gd name="T6" fmla="*/ 31 w 81"/>
                <a:gd name="T7" fmla="*/ 0 h 167"/>
                <a:gd name="T8" fmla="*/ 0 w 81"/>
                <a:gd name="T9" fmla="*/ 109 h 167"/>
                <a:gd name="T10" fmla="*/ 4 w 81"/>
                <a:gd name="T11" fmla="*/ 153 h 167"/>
                <a:gd name="T12" fmla="*/ 21 w 81"/>
                <a:gd name="T13" fmla="*/ 14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7">
                  <a:moveTo>
                    <a:pt x="21" y="141"/>
                  </a:moveTo>
                  <a:cubicBezTo>
                    <a:pt x="28" y="162"/>
                    <a:pt x="43" y="167"/>
                    <a:pt x="43" y="167"/>
                  </a:cubicBezTo>
                  <a:cubicBezTo>
                    <a:pt x="33" y="131"/>
                    <a:pt x="74" y="59"/>
                    <a:pt x="81" y="47"/>
                  </a:cubicBezTo>
                  <a:cubicBezTo>
                    <a:pt x="58" y="33"/>
                    <a:pt x="42" y="16"/>
                    <a:pt x="31" y="0"/>
                  </a:cubicBezTo>
                  <a:cubicBezTo>
                    <a:pt x="12" y="28"/>
                    <a:pt x="0" y="65"/>
                    <a:pt x="0" y="109"/>
                  </a:cubicBezTo>
                  <a:cubicBezTo>
                    <a:pt x="0" y="124"/>
                    <a:pt x="2" y="139"/>
                    <a:pt x="4" y="153"/>
                  </a:cubicBezTo>
                  <a:cubicBezTo>
                    <a:pt x="8" y="147"/>
                    <a:pt x="14" y="143"/>
                    <a:pt x="21" y="141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3" name="Freeform 3882"/>
            <p:cNvSpPr>
              <a:spLocks/>
            </p:cNvSpPr>
            <p:nvPr/>
          </p:nvSpPr>
          <p:spPr bwMode="auto">
            <a:xfrm>
              <a:off x="649288" y="1597026"/>
              <a:ext cx="681037" cy="422275"/>
            </a:xfrm>
            <a:custGeom>
              <a:avLst/>
              <a:gdLst>
                <a:gd name="T0" fmla="*/ 76 w 385"/>
                <a:gd name="T1" fmla="*/ 198 h 239"/>
                <a:gd name="T2" fmla="*/ 320 w 385"/>
                <a:gd name="T3" fmla="*/ 209 h 239"/>
                <a:gd name="T4" fmla="*/ 350 w 385"/>
                <a:gd name="T5" fmla="*/ 201 h 239"/>
                <a:gd name="T6" fmla="*/ 370 w 385"/>
                <a:gd name="T7" fmla="*/ 184 h 239"/>
                <a:gd name="T8" fmla="*/ 383 w 385"/>
                <a:gd name="T9" fmla="*/ 137 h 239"/>
                <a:gd name="T10" fmla="*/ 340 w 385"/>
                <a:gd name="T11" fmla="*/ 61 h 239"/>
                <a:gd name="T12" fmla="*/ 94 w 385"/>
                <a:gd name="T13" fmla="*/ 88 h 239"/>
                <a:gd name="T14" fmla="*/ 0 w 385"/>
                <a:gd name="T15" fmla="*/ 84 h 239"/>
                <a:gd name="T16" fmla="*/ 26 w 385"/>
                <a:gd name="T17" fmla="*/ 151 h 239"/>
                <a:gd name="T18" fmla="*/ 76 w 385"/>
                <a:gd name="T19" fmla="*/ 1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5" h="239">
                  <a:moveTo>
                    <a:pt x="76" y="198"/>
                  </a:moveTo>
                  <a:cubicBezTo>
                    <a:pt x="123" y="225"/>
                    <a:pt x="199" y="239"/>
                    <a:pt x="320" y="209"/>
                  </a:cubicBezTo>
                  <a:cubicBezTo>
                    <a:pt x="330" y="206"/>
                    <a:pt x="340" y="204"/>
                    <a:pt x="350" y="201"/>
                  </a:cubicBezTo>
                  <a:cubicBezTo>
                    <a:pt x="355" y="199"/>
                    <a:pt x="365" y="192"/>
                    <a:pt x="370" y="184"/>
                  </a:cubicBezTo>
                  <a:cubicBezTo>
                    <a:pt x="375" y="176"/>
                    <a:pt x="385" y="160"/>
                    <a:pt x="383" y="137"/>
                  </a:cubicBezTo>
                  <a:cubicBezTo>
                    <a:pt x="381" y="116"/>
                    <a:pt x="371" y="90"/>
                    <a:pt x="340" y="61"/>
                  </a:cubicBezTo>
                  <a:cubicBezTo>
                    <a:pt x="275" y="0"/>
                    <a:pt x="185" y="63"/>
                    <a:pt x="94" y="88"/>
                  </a:cubicBezTo>
                  <a:cubicBezTo>
                    <a:pt x="14" y="110"/>
                    <a:pt x="0" y="84"/>
                    <a:pt x="0" y="84"/>
                  </a:cubicBezTo>
                  <a:cubicBezTo>
                    <a:pt x="0" y="84"/>
                    <a:pt x="3" y="117"/>
                    <a:pt x="26" y="151"/>
                  </a:cubicBezTo>
                  <a:cubicBezTo>
                    <a:pt x="37" y="167"/>
                    <a:pt x="53" y="184"/>
                    <a:pt x="76" y="198"/>
                  </a:cubicBezTo>
                  <a:close/>
                </a:path>
              </a:pathLst>
            </a:custGeom>
            <a:solidFill>
              <a:srgbClr val="B1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4" name="Oval 3883"/>
            <p:cNvSpPr>
              <a:spLocks noChangeArrowheads="1"/>
            </p:cNvSpPr>
            <p:nvPr/>
          </p:nvSpPr>
          <p:spPr bwMode="auto">
            <a:xfrm>
              <a:off x="831850" y="2109788"/>
              <a:ext cx="50800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5" name="Oval 3884"/>
            <p:cNvSpPr>
              <a:spLocks noChangeArrowheads="1"/>
            </p:cNvSpPr>
            <p:nvPr/>
          </p:nvSpPr>
          <p:spPr bwMode="auto">
            <a:xfrm>
              <a:off x="1149350" y="2109788"/>
              <a:ext cx="52387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6" name="Freeform 3885"/>
            <p:cNvSpPr>
              <a:spLocks/>
            </p:cNvSpPr>
            <p:nvPr/>
          </p:nvSpPr>
          <p:spPr bwMode="auto">
            <a:xfrm>
              <a:off x="1017588" y="2111376"/>
              <a:ext cx="47625" cy="171450"/>
            </a:xfrm>
            <a:custGeom>
              <a:avLst/>
              <a:gdLst>
                <a:gd name="T0" fmla="*/ 1 w 27"/>
                <a:gd name="T1" fmla="*/ 0 h 97"/>
                <a:gd name="T2" fmla="*/ 5 w 27"/>
                <a:gd name="T3" fmla="*/ 12 h 97"/>
                <a:gd name="T4" fmla="*/ 7 w 27"/>
                <a:gd name="T5" fmla="*/ 24 h 97"/>
                <a:gd name="T6" fmla="*/ 7 w 27"/>
                <a:gd name="T7" fmla="*/ 30 h 97"/>
                <a:gd name="T8" fmla="*/ 8 w 27"/>
                <a:gd name="T9" fmla="*/ 36 h 97"/>
                <a:gd name="T10" fmla="*/ 9 w 27"/>
                <a:gd name="T11" fmla="*/ 42 h 97"/>
                <a:gd name="T12" fmla="*/ 9 w 27"/>
                <a:gd name="T13" fmla="*/ 48 h 97"/>
                <a:gd name="T14" fmla="*/ 9 w 27"/>
                <a:gd name="T15" fmla="*/ 60 h 97"/>
                <a:gd name="T16" fmla="*/ 9 w 27"/>
                <a:gd name="T17" fmla="*/ 72 h 97"/>
                <a:gd name="T18" fmla="*/ 8 w 27"/>
                <a:gd name="T19" fmla="*/ 84 h 97"/>
                <a:gd name="T20" fmla="*/ 7 w 27"/>
                <a:gd name="T21" fmla="*/ 96 h 97"/>
                <a:gd name="T22" fmla="*/ 1 w 27"/>
                <a:gd name="T23" fmla="*/ 90 h 97"/>
                <a:gd name="T24" fmla="*/ 7 w 27"/>
                <a:gd name="T25" fmla="*/ 91 h 97"/>
                <a:gd name="T26" fmla="*/ 14 w 27"/>
                <a:gd name="T27" fmla="*/ 92 h 97"/>
                <a:gd name="T28" fmla="*/ 27 w 27"/>
                <a:gd name="T29" fmla="*/ 96 h 97"/>
                <a:gd name="T30" fmla="*/ 27 w 27"/>
                <a:gd name="T31" fmla="*/ 97 h 97"/>
                <a:gd name="T32" fmla="*/ 1 w 27"/>
                <a:gd name="T33" fmla="*/ 97 h 97"/>
                <a:gd name="T34" fmla="*/ 0 w 27"/>
                <a:gd name="T35" fmla="*/ 97 h 97"/>
                <a:gd name="T36" fmla="*/ 0 w 27"/>
                <a:gd name="T37" fmla="*/ 96 h 97"/>
                <a:gd name="T38" fmla="*/ 0 w 27"/>
                <a:gd name="T39" fmla="*/ 48 h 97"/>
                <a:gd name="T40" fmla="*/ 0 w 27"/>
                <a:gd name="T41" fmla="*/ 0 h 97"/>
                <a:gd name="T42" fmla="*/ 1 w 27"/>
                <a:gd name="T4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97">
                  <a:moveTo>
                    <a:pt x="1" y="0"/>
                  </a:moveTo>
                  <a:cubicBezTo>
                    <a:pt x="3" y="4"/>
                    <a:pt x="4" y="8"/>
                    <a:pt x="5" y="12"/>
                  </a:cubicBezTo>
                  <a:cubicBezTo>
                    <a:pt x="5" y="16"/>
                    <a:pt x="6" y="20"/>
                    <a:pt x="7" y="24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2"/>
                    <a:pt x="8" y="34"/>
                    <a:pt x="8" y="3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6"/>
                    <a:pt x="9" y="48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4"/>
                    <a:pt x="9" y="68"/>
                    <a:pt x="9" y="72"/>
                  </a:cubicBezTo>
                  <a:cubicBezTo>
                    <a:pt x="9" y="76"/>
                    <a:pt x="8" y="80"/>
                    <a:pt x="8" y="84"/>
                  </a:cubicBezTo>
                  <a:cubicBezTo>
                    <a:pt x="8" y="88"/>
                    <a:pt x="7" y="92"/>
                    <a:pt x="7" y="96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3" y="90"/>
                    <a:pt x="5" y="91"/>
                    <a:pt x="7" y="91"/>
                  </a:cubicBezTo>
                  <a:cubicBezTo>
                    <a:pt x="10" y="91"/>
                    <a:pt x="12" y="92"/>
                    <a:pt x="14" y="92"/>
                  </a:cubicBezTo>
                  <a:cubicBezTo>
                    <a:pt x="18" y="93"/>
                    <a:pt x="23" y="94"/>
                    <a:pt x="27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80"/>
                    <a:pt x="0" y="64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4B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7" name="Freeform 3886"/>
            <p:cNvSpPr>
              <a:spLocks/>
            </p:cNvSpPr>
            <p:nvPr/>
          </p:nvSpPr>
          <p:spPr bwMode="auto">
            <a:xfrm>
              <a:off x="933450" y="2347913"/>
              <a:ext cx="200025" cy="85725"/>
            </a:xfrm>
            <a:custGeom>
              <a:avLst/>
              <a:gdLst>
                <a:gd name="T0" fmla="*/ 113 w 113"/>
                <a:gd name="T1" fmla="*/ 0 h 48"/>
                <a:gd name="T2" fmla="*/ 54 w 113"/>
                <a:gd name="T3" fmla="*/ 48 h 48"/>
                <a:gd name="T4" fmla="*/ 0 w 113"/>
                <a:gd name="T5" fmla="*/ 0 h 48"/>
                <a:gd name="T6" fmla="*/ 113 w 11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48">
                  <a:moveTo>
                    <a:pt x="113" y="0"/>
                  </a:moveTo>
                  <a:cubicBezTo>
                    <a:pt x="106" y="32"/>
                    <a:pt x="91" y="48"/>
                    <a:pt x="54" y="48"/>
                  </a:cubicBezTo>
                  <a:cubicBezTo>
                    <a:pt x="8" y="48"/>
                    <a:pt x="0" y="0"/>
                    <a:pt x="0" y="0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C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8" name="Freeform 3887"/>
            <p:cNvSpPr>
              <a:spLocks/>
            </p:cNvSpPr>
            <p:nvPr/>
          </p:nvSpPr>
          <p:spPr bwMode="auto">
            <a:xfrm>
              <a:off x="950913" y="2355851"/>
              <a:ext cx="168275" cy="82550"/>
            </a:xfrm>
            <a:custGeom>
              <a:avLst/>
              <a:gdLst>
                <a:gd name="T0" fmla="*/ 0 w 96"/>
                <a:gd name="T1" fmla="*/ 19 h 47"/>
                <a:gd name="T2" fmla="*/ 96 w 96"/>
                <a:gd name="T3" fmla="*/ 17 h 47"/>
                <a:gd name="T4" fmla="*/ 39 w 96"/>
                <a:gd name="T5" fmla="*/ 44 h 47"/>
                <a:gd name="T6" fmla="*/ 0 w 96"/>
                <a:gd name="T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47">
                  <a:moveTo>
                    <a:pt x="0" y="19"/>
                  </a:moveTo>
                  <a:cubicBezTo>
                    <a:pt x="0" y="19"/>
                    <a:pt x="38" y="0"/>
                    <a:pt x="96" y="17"/>
                  </a:cubicBezTo>
                  <a:cubicBezTo>
                    <a:pt x="96" y="17"/>
                    <a:pt x="89" y="47"/>
                    <a:pt x="39" y="44"/>
                  </a:cubicBezTo>
                  <a:cubicBezTo>
                    <a:pt x="13" y="42"/>
                    <a:pt x="5" y="25"/>
                    <a:pt x="0" y="19"/>
                  </a:cubicBezTo>
                  <a:close/>
                </a:path>
              </a:pathLst>
            </a:custGeom>
            <a:solidFill>
              <a:srgbClr val="F9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986" name="组合 11985"/>
          <p:cNvGrpSpPr/>
          <p:nvPr/>
        </p:nvGrpSpPr>
        <p:grpSpPr>
          <a:xfrm>
            <a:off x="1809454" y="1011187"/>
            <a:ext cx="6470114" cy="3830638"/>
            <a:chOff x="2306638" y="1058863"/>
            <a:chExt cx="2009775" cy="3830638"/>
          </a:xfrm>
        </p:grpSpPr>
        <p:sp>
          <p:nvSpPr>
            <p:cNvPr id="11981" name="Freeform 3890"/>
            <p:cNvSpPr>
              <a:spLocks/>
            </p:cNvSpPr>
            <p:nvPr/>
          </p:nvSpPr>
          <p:spPr bwMode="auto">
            <a:xfrm>
              <a:off x="3314700" y="2968626"/>
              <a:ext cx="36512" cy="1917700"/>
            </a:xfrm>
            <a:custGeom>
              <a:avLst/>
              <a:gdLst>
                <a:gd name="T0" fmla="*/ 10 w 21"/>
                <a:gd name="T1" fmla="*/ 1085 h 1085"/>
                <a:gd name="T2" fmla="*/ 0 w 21"/>
                <a:gd name="T3" fmla="*/ 1074 h 1085"/>
                <a:gd name="T4" fmla="*/ 0 w 21"/>
                <a:gd name="T5" fmla="*/ 11 h 1085"/>
                <a:gd name="T6" fmla="*/ 10 w 21"/>
                <a:gd name="T7" fmla="*/ 0 h 1085"/>
                <a:gd name="T8" fmla="*/ 21 w 21"/>
                <a:gd name="T9" fmla="*/ 11 h 1085"/>
                <a:gd name="T10" fmla="*/ 21 w 21"/>
                <a:gd name="T11" fmla="*/ 1074 h 1085"/>
                <a:gd name="T12" fmla="*/ 10 w 21"/>
                <a:gd name="T13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85">
                  <a:moveTo>
                    <a:pt x="10" y="1085"/>
                  </a:moveTo>
                  <a:cubicBezTo>
                    <a:pt x="4" y="1085"/>
                    <a:pt x="0" y="1080"/>
                    <a:pt x="0" y="10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1074"/>
                    <a:pt x="21" y="1074"/>
                    <a:pt x="21" y="1074"/>
                  </a:cubicBezTo>
                  <a:cubicBezTo>
                    <a:pt x="21" y="1080"/>
                    <a:pt x="16" y="1085"/>
                    <a:pt x="10" y="108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2" name="Freeform 3891"/>
            <p:cNvSpPr>
              <a:spLocks/>
            </p:cNvSpPr>
            <p:nvPr/>
          </p:nvSpPr>
          <p:spPr bwMode="auto">
            <a:xfrm>
              <a:off x="2803525" y="4059238"/>
              <a:ext cx="1065212" cy="830263"/>
            </a:xfrm>
            <a:custGeom>
              <a:avLst/>
              <a:gdLst>
                <a:gd name="T0" fmla="*/ 12 w 603"/>
                <a:gd name="T1" fmla="*/ 469 h 470"/>
                <a:gd name="T2" fmla="*/ 6 w 603"/>
                <a:gd name="T3" fmla="*/ 467 h 470"/>
                <a:gd name="T4" fmla="*/ 3 w 603"/>
                <a:gd name="T5" fmla="*/ 452 h 470"/>
                <a:gd name="T6" fmla="*/ 299 w 603"/>
                <a:gd name="T7" fmla="*/ 0 h 470"/>
                <a:gd name="T8" fmla="*/ 600 w 603"/>
                <a:gd name="T9" fmla="*/ 452 h 470"/>
                <a:gd name="T10" fmla="*/ 597 w 603"/>
                <a:gd name="T11" fmla="*/ 467 h 470"/>
                <a:gd name="T12" fmla="*/ 582 w 603"/>
                <a:gd name="T13" fmla="*/ 464 h 470"/>
                <a:gd name="T14" fmla="*/ 299 w 603"/>
                <a:gd name="T15" fmla="*/ 38 h 470"/>
                <a:gd name="T16" fmla="*/ 21 w 603"/>
                <a:gd name="T17" fmla="*/ 464 h 470"/>
                <a:gd name="T18" fmla="*/ 12 w 603"/>
                <a:gd name="T19" fmla="*/ 4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70">
                  <a:moveTo>
                    <a:pt x="12" y="469"/>
                  </a:moveTo>
                  <a:cubicBezTo>
                    <a:pt x="10" y="469"/>
                    <a:pt x="8" y="468"/>
                    <a:pt x="6" y="467"/>
                  </a:cubicBezTo>
                  <a:cubicBezTo>
                    <a:pt x="2" y="464"/>
                    <a:pt x="0" y="457"/>
                    <a:pt x="3" y="452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600" y="452"/>
                    <a:pt x="600" y="452"/>
                    <a:pt x="600" y="452"/>
                  </a:cubicBezTo>
                  <a:cubicBezTo>
                    <a:pt x="603" y="457"/>
                    <a:pt x="602" y="464"/>
                    <a:pt x="597" y="467"/>
                  </a:cubicBezTo>
                  <a:cubicBezTo>
                    <a:pt x="592" y="470"/>
                    <a:pt x="586" y="469"/>
                    <a:pt x="582" y="464"/>
                  </a:cubicBezTo>
                  <a:cubicBezTo>
                    <a:pt x="299" y="38"/>
                    <a:pt x="299" y="38"/>
                    <a:pt x="299" y="38"/>
                  </a:cubicBezTo>
                  <a:cubicBezTo>
                    <a:pt x="21" y="464"/>
                    <a:pt x="21" y="464"/>
                    <a:pt x="21" y="464"/>
                  </a:cubicBezTo>
                  <a:cubicBezTo>
                    <a:pt x="19" y="467"/>
                    <a:pt x="16" y="469"/>
                    <a:pt x="12" y="4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3" name="Rectangle 3892"/>
            <p:cNvSpPr>
              <a:spLocks noChangeArrowheads="1"/>
            </p:cNvSpPr>
            <p:nvPr/>
          </p:nvSpPr>
          <p:spPr bwMode="auto">
            <a:xfrm>
              <a:off x="2352675" y="1163638"/>
              <a:ext cx="1927225" cy="25892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4" name="Rectangle 3893"/>
            <p:cNvSpPr>
              <a:spLocks noChangeArrowheads="1"/>
            </p:cNvSpPr>
            <p:nvPr/>
          </p:nvSpPr>
          <p:spPr bwMode="auto">
            <a:xfrm>
              <a:off x="2306638" y="1058863"/>
              <a:ext cx="2009775" cy="134938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5" name="Rectangle 3894"/>
            <p:cNvSpPr>
              <a:spLocks noChangeArrowheads="1"/>
            </p:cNvSpPr>
            <p:nvPr/>
          </p:nvSpPr>
          <p:spPr bwMode="auto">
            <a:xfrm>
              <a:off x="2306638" y="3730626"/>
              <a:ext cx="2009775" cy="133350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89" name="TextBox 11988"/>
              <p:cNvSpPr txBox="1"/>
              <p:nvPr/>
            </p:nvSpPr>
            <p:spPr>
              <a:xfrm>
                <a:off x="2215821" y="1218672"/>
                <a:ext cx="5795363" cy="2164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A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800" b="1" i="1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800" b="1" i="1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rad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,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89" name="TextBox 119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21" y="1218672"/>
                <a:ext cx="5795363" cy="2164823"/>
              </a:xfrm>
              <a:prstGeom prst="rect">
                <a:avLst/>
              </a:prstGeom>
              <a:blipFill>
                <a:blip r:embed="rId3"/>
                <a:stretch>
                  <a:fillRect l="-2208" t="-1408" r="-1577" b="-8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808609" y="195486"/>
            <a:ext cx="7526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???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CĂN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AED30B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THỨC BẬC HAI CỦA BIỂU THỨC ĐẠI SỐ A LÀ GÌ ?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AED30B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7" name="组合 11986"/>
          <p:cNvGrpSpPr/>
          <p:nvPr/>
        </p:nvGrpSpPr>
        <p:grpSpPr>
          <a:xfrm>
            <a:off x="64851" y="1563638"/>
            <a:ext cx="1777999" cy="3370262"/>
            <a:chOff x="388938" y="1597026"/>
            <a:chExt cx="1777999" cy="3370262"/>
          </a:xfrm>
        </p:grpSpPr>
        <p:sp>
          <p:nvSpPr>
            <p:cNvPr id="11959" name="Freeform 3868"/>
            <p:cNvSpPr>
              <a:spLocks/>
            </p:cNvSpPr>
            <p:nvPr/>
          </p:nvSpPr>
          <p:spPr bwMode="auto">
            <a:xfrm>
              <a:off x="679450" y="3529013"/>
              <a:ext cx="788987" cy="1263650"/>
            </a:xfrm>
            <a:custGeom>
              <a:avLst/>
              <a:gdLst>
                <a:gd name="T0" fmla="*/ 3 w 446"/>
                <a:gd name="T1" fmla="*/ 9 h 715"/>
                <a:gd name="T2" fmla="*/ 9 w 446"/>
                <a:gd name="T3" fmla="*/ 354 h 715"/>
                <a:gd name="T4" fmla="*/ 14 w 446"/>
                <a:gd name="T5" fmla="*/ 547 h 715"/>
                <a:gd name="T6" fmla="*/ 15 w 446"/>
                <a:gd name="T7" fmla="*/ 712 h 715"/>
                <a:gd name="T8" fmla="*/ 97 w 446"/>
                <a:gd name="T9" fmla="*/ 713 h 715"/>
                <a:gd name="T10" fmla="*/ 106 w 446"/>
                <a:gd name="T11" fmla="*/ 641 h 715"/>
                <a:gd name="T12" fmla="*/ 122 w 446"/>
                <a:gd name="T13" fmla="*/ 442 h 715"/>
                <a:gd name="T14" fmla="*/ 128 w 446"/>
                <a:gd name="T15" fmla="*/ 320 h 715"/>
                <a:gd name="T16" fmla="*/ 152 w 446"/>
                <a:gd name="T17" fmla="*/ 226 h 715"/>
                <a:gd name="T18" fmla="*/ 271 w 446"/>
                <a:gd name="T19" fmla="*/ 223 h 715"/>
                <a:gd name="T20" fmla="*/ 297 w 446"/>
                <a:gd name="T21" fmla="*/ 321 h 715"/>
                <a:gd name="T22" fmla="*/ 311 w 446"/>
                <a:gd name="T23" fmla="*/ 487 h 715"/>
                <a:gd name="T24" fmla="*/ 326 w 446"/>
                <a:gd name="T25" fmla="*/ 709 h 715"/>
                <a:gd name="T26" fmla="*/ 409 w 446"/>
                <a:gd name="T27" fmla="*/ 709 h 715"/>
                <a:gd name="T28" fmla="*/ 416 w 446"/>
                <a:gd name="T29" fmla="*/ 533 h 715"/>
                <a:gd name="T30" fmla="*/ 433 w 446"/>
                <a:gd name="T31" fmla="*/ 293 h 715"/>
                <a:gd name="T32" fmla="*/ 444 w 446"/>
                <a:gd name="T33" fmla="*/ 126 h 715"/>
                <a:gd name="T34" fmla="*/ 444 w 446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6" h="715">
                  <a:moveTo>
                    <a:pt x="3" y="9"/>
                  </a:moveTo>
                  <a:cubicBezTo>
                    <a:pt x="0" y="146"/>
                    <a:pt x="6" y="240"/>
                    <a:pt x="9" y="354"/>
                  </a:cubicBezTo>
                  <a:cubicBezTo>
                    <a:pt x="12" y="420"/>
                    <a:pt x="14" y="466"/>
                    <a:pt x="14" y="547"/>
                  </a:cubicBezTo>
                  <a:cubicBezTo>
                    <a:pt x="14" y="622"/>
                    <a:pt x="14" y="666"/>
                    <a:pt x="15" y="712"/>
                  </a:cubicBezTo>
                  <a:cubicBezTo>
                    <a:pt x="33" y="712"/>
                    <a:pt x="97" y="713"/>
                    <a:pt x="97" y="713"/>
                  </a:cubicBezTo>
                  <a:cubicBezTo>
                    <a:pt x="97" y="713"/>
                    <a:pt x="103" y="666"/>
                    <a:pt x="106" y="641"/>
                  </a:cubicBezTo>
                  <a:cubicBezTo>
                    <a:pt x="109" y="566"/>
                    <a:pt x="113" y="517"/>
                    <a:pt x="122" y="442"/>
                  </a:cubicBezTo>
                  <a:cubicBezTo>
                    <a:pt x="125" y="408"/>
                    <a:pt x="128" y="354"/>
                    <a:pt x="128" y="320"/>
                  </a:cubicBezTo>
                  <a:cubicBezTo>
                    <a:pt x="128" y="291"/>
                    <a:pt x="138" y="227"/>
                    <a:pt x="152" y="226"/>
                  </a:cubicBezTo>
                  <a:cubicBezTo>
                    <a:pt x="203" y="221"/>
                    <a:pt x="221" y="218"/>
                    <a:pt x="271" y="223"/>
                  </a:cubicBezTo>
                  <a:cubicBezTo>
                    <a:pt x="288" y="224"/>
                    <a:pt x="293" y="285"/>
                    <a:pt x="297" y="321"/>
                  </a:cubicBezTo>
                  <a:cubicBezTo>
                    <a:pt x="304" y="375"/>
                    <a:pt x="308" y="422"/>
                    <a:pt x="311" y="487"/>
                  </a:cubicBezTo>
                  <a:cubicBezTo>
                    <a:pt x="315" y="564"/>
                    <a:pt x="328" y="616"/>
                    <a:pt x="326" y="709"/>
                  </a:cubicBezTo>
                  <a:cubicBezTo>
                    <a:pt x="357" y="715"/>
                    <a:pt x="375" y="712"/>
                    <a:pt x="409" y="709"/>
                  </a:cubicBezTo>
                  <a:cubicBezTo>
                    <a:pt x="409" y="595"/>
                    <a:pt x="411" y="592"/>
                    <a:pt x="416" y="533"/>
                  </a:cubicBezTo>
                  <a:cubicBezTo>
                    <a:pt x="420" y="466"/>
                    <a:pt x="423" y="395"/>
                    <a:pt x="433" y="293"/>
                  </a:cubicBezTo>
                  <a:cubicBezTo>
                    <a:pt x="439" y="230"/>
                    <a:pt x="446" y="186"/>
                    <a:pt x="444" y="126"/>
                  </a:cubicBezTo>
                  <a:cubicBezTo>
                    <a:pt x="442" y="77"/>
                    <a:pt x="445" y="63"/>
                    <a:pt x="444" y="0"/>
                  </a:cubicBezTo>
                </a:path>
              </a:pathLst>
            </a:custGeom>
            <a:solidFill>
              <a:srgbClr val="22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0" name="Freeform 3869"/>
            <p:cNvSpPr>
              <a:spLocks/>
            </p:cNvSpPr>
            <p:nvPr/>
          </p:nvSpPr>
          <p:spPr bwMode="auto">
            <a:xfrm>
              <a:off x="573088" y="4783138"/>
              <a:ext cx="288925" cy="184150"/>
            </a:xfrm>
            <a:custGeom>
              <a:avLst/>
              <a:gdLst>
                <a:gd name="T0" fmla="*/ 74 w 163"/>
                <a:gd name="T1" fmla="*/ 0 h 104"/>
                <a:gd name="T2" fmla="*/ 3 w 163"/>
                <a:gd name="T3" fmla="*/ 70 h 104"/>
                <a:gd name="T4" fmla="*/ 102 w 163"/>
                <a:gd name="T5" fmla="*/ 70 h 104"/>
                <a:gd name="T6" fmla="*/ 102 w 163"/>
                <a:gd name="T7" fmla="*/ 76 h 104"/>
                <a:gd name="T8" fmla="*/ 160 w 163"/>
                <a:gd name="T9" fmla="*/ 68 h 104"/>
                <a:gd name="T10" fmla="*/ 157 w 163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04">
                  <a:moveTo>
                    <a:pt x="74" y="0"/>
                  </a:moveTo>
                  <a:cubicBezTo>
                    <a:pt x="55" y="18"/>
                    <a:pt x="0" y="55"/>
                    <a:pt x="3" y="70"/>
                  </a:cubicBezTo>
                  <a:cubicBezTo>
                    <a:pt x="10" y="104"/>
                    <a:pt x="82" y="83"/>
                    <a:pt x="102" y="70"/>
                  </a:cubicBezTo>
                  <a:cubicBezTo>
                    <a:pt x="102" y="73"/>
                    <a:pt x="102" y="73"/>
                    <a:pt x="102" y="76"/>
                  </a:cubicBezTo>
                  <a:cubicBezTo>
                    <a:pt x="132" y="73"/>
                    <a:pt x="143" y="73"/>
                    <a:pt x="160" y="68"/>
                  </a:cubicBezTo>
                  <a:cubicBezTo>
                    <a:pt x="163" y="50"/>
                    <a:pt x="163" y="13"/>
                    <a:pt x="15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1" name="Freeform 3870"/>
            <p:cNvSpPr>
              <a:spLocks/>
            </p:cNvSpPr>
            <p:nvPr/>
          </p:nvSpPr>
          <p:spPr bwMode="auto">
            <a:xfrm>
              <a:off x="1244600" y="4776788"/>
              <a:ext cx="290512" cy="182563"/>
            </a:xfrm>
            <a:custGeom>
              <a:avLst/>
              <a:gdLst>
                <a:gd name="T0" fmla="*/ 90 w 164"/>
                <a:gd name="T1" fmla="*/ 0 h 104"/>
                <a:gd name="T2" fmla="*/ 161 w 164"/>
                <a:gd name="T3" fmla="*/ 70 h 104"/>
                <a:gd name="T4" fmla="*/ 62 w 164"/>
                <a:gd name="T5" fmla="*/ 70 h 104"/>
                <a:gd name="T6" fmla="*/ 62 w 164"/>
                <a:gd name="T7" fmla="*/ 76 h 104"/>
                <a:gd name="T8" fmla="*/ 4 w 164"/>
                <a:gd name="T9" fmla="*/ 68 h 104"/>
                <a:gd name="T10" fmla="*/ 7 w 164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04">
                  <a:moveTo>
                    <a:pt x="90" y="0"/>
                  </a:moveTo>
                  <a:cubicBezTo>
                    <a:pt x="109" y="18"/>
                    <a:pt x="164" y="55"/>
                    <a:pt x="161" y="70"/>
                  </a:cubicBezTo>
                  <a:cubicBezTo>
                    <a:pt x="153" y="104"/>
                    <a:pt x="82" y="83"/>
                    <a:pt x="62" y="70"/>
                  </a:cubicBezTo>
                  <a:cubicBezTo>
                    <a:pt x="62" y="73"/>
                    <a:pt x="62" y="73"/>
                    <a:pt x="62" y="76"/>
                  </a:cubicBezTo>
                  <a:cubicBezTo>
                    <a:pt x="32" y="73"/>
                    <a:pt x="21" y="73"/>
                    <a:pt x="4" y="68"/>
                  </a:cubicBezTo>
                  <a:cubicBezTo>
                    <a:pt x="0" y="50"/>
                    <a:pt x="0" y="13"/>
                    <a:pt x="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2" name="Freeform 3871"/>
            <p:cNvSpPr>
              <a:spLocks/>
            </p:cNvSpPr>
            <p:nvPr/>
          </p:nvSpPr>
          <p:spPr bwMode="auto">
            <a:xfrm>
              <a:off x="685800" y="3589338"/>
              <a:ext cx="115887" cy="150813"/>
            </a:xfrm>
            <a:custGeom>
              <a:avLst/>
              <a:gdLst>
                <a:gd name="T0" fmla="*/ 63 w 66"/>
                <a:gd name="T1" fmla="*/ 0 h 86"/>
                <a:gd name="T2" fmla="*/ 64 w 66"/>
                <a:gd name="T3" fmla="*/ 5 h 86"/>
                <a:gd name="T4" fmla="*/ 66 w 66"/>
                <a:gd name="T5" fmla="*/ 19 h 86"/>
                <a:gd name="T6" fmla="*/ 65 w 66"/>
                <a:gd name="T7" fmla="*/ 28 h 86"/>
                <a:gd name="T8" fmla="*/ 63 w 66"/>
                <a:gd name="T9" fmla="*/ 38 h 86"/>
                <a:gd name="T10" fmla="*/ 60 w 66"/>
                <a:gd name="T11" fmla="*/ 49 h 86"/>
                <a:gd name="T12" fmla="*/ 54 w 66"/>
                <a:gd name="T13" fmla="*/ 60 h 86"/>
                <a:gd name="T14" fmla="*/ 47 w 66"/>
                <a:gd name="T15" fmla="*/ 69 h 86"/>
                <a:gd name="T16" fmla="*/ 37 w 66"/>
                <a:gd name="T17" fmla="*/ 76 h 86"/>
                <a:gd name="T18" fmla="*/ 28 w 66"/>
                <a:gd name="T19" fmla="*/ 82 h 86"/>
                <a:gd name="T20" fmla="*/ 19 w 66"/>
                <a:gd name="T21" fmla="*/ 85 h 86"/>
                <a:gd name="T22" fmla="*/ 11 w 66"/>
                <a:gd name="T23" fmla="*/ 86 h 86"/>
                <a:gd name="T24" fmla="*/ 5 w 66"/>
                <a:gd name="T25" fmla="*/ 86 h 86"/>
                <a:gd name="T26" fmla="*/ 0 w 66"/>
                <a:gd name="T27" fmla="*/ 86 h 86"/>
                <a:gd name="T28" fmla="*/ 0 w 66"/>
                <a:gd name="T29" fmla="*/ 85 h 86"/>
                <a:gd name="T30" fmla="*/ 4 w 66"/>
                <a:gd name="T31" fmla="*/ 84 h 86"/>
                <a:gd name="T32" fmla="*/ 10 w 66"/>
                <a:gd name="T33" fmla="*/ 82 h 86"/>
                <a:gd name="T34" fmla="*/ 17 w 66"/>
                <a:gd name="T35" fmla="*/ 80 h 86"/>
                <a:gd name="T36" fmla="*/ 25 w 66"/>
                <a:gd name="T37" fmla="*/ 76 h 86"/>
                <a:gd name="T38" fmla="*/ 33 w 66"/>
                <a:gd name="T39" fmla="*/ 71 h 86"/>
                <a:gd name="T40" fmla="*/ 41 w 66"/>
                <a:gd name="T41" fmla="*/ 64 h 86"/>
                <a:gd name="T42" fmla="*/ 48 w 66"/>
                <a:gd name="T43" fmla="*/ 55 h 86"/>
                <a:gd name="T44" fmla="*/ 61 w 66"/>
                <a:gd name="T45" fmla="*/ 18 h 86"/>
                <a:gd name="T46" fmla="*/ 62 w 66"/>
                <a:gd name="T47" fmla="*/ 0 h 86"/>
                <a:gd name="T48" fmla="*/ 63 w 66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86">
                  <a:moveTo>
                    <a:pt x="63" y="0"/>
                  </a:moveTo>
                  <a:cubicBezTo>
                    <a:pt x="63" y="0"/>
                    <a:pt x="63" y="2"/>
                    <a:pt x="64" y="5"/>
                  </a:cubicBezTo>
                  <a:cubicBezTo>
                    <a:pt x="65" y="8"/>
                    <a:pt x="66" y="13"/>
                    <a:pt x="66" y="19"/>
                  </a:cubicBezTo>
                  <a:cubicBezTo>
                    <a:pt x="66" y="21"/>
                    <a:pt x="66" y="25"/>
                    <a:pt x="65" y="28"/>
                  </a:cubicBezTo>
                  <a:cubicBezTo>
                    <a:pt x="65" y="31"/>
                    <a:pt x="64" y="35"/>
                    <a:pt x="63" y="38"/>
                  </a:cubicBezTo>
                  <a:cubicBezTo>
                    <a:pt x="63" y="42"/>
                    <a:pt x="61" y="46"/>
                    <a:pt x="60" y="49"/>
                  </a:cubicBezTo>
                  <a:cubicBezTo>
                    <a:pt x="58" y="53"/>
                    <a:pt x="56" y="56"/>
                    <a:pt x="54" y="60"/>
                  </a:cubicBezTo>
                  <a:cubicBezTo>
                    <a:pt x="52" y="63"/>
                    <a:pt x="49" y="66"/>
                    <a:pt x="47" y="69"/>
                  </a:cubicBezTo>
                  <a:cubicBezTo>
                    <a:pt x="44" y="72"/>
                    <a:pt x="41" y="74"/>
                    <a:pt x="37" y="76"/>
                  </a:cubicBezTo>
                  <a:cubicBezTo>
                    <a:pt x="34" y="79"/>
                    <a:pt x="31" y="80"/>
                    <a:pt x="28" y="82"/>
                  </a:cubicBezTo>
                  <a:cubicBezTo>
                    <a:pt x="25" y="83"/>
                    <a:pt x="22" y="84"/>
                    <a:pt x="19" y="85"/>
                  </a:cubicBezTo>
                  <a:cubicBezTo>
                    <a:pt x="16" y="85"/>
                    <a:pt x="13" y="86"/>
                    <a:pt x="11" y="86"/>
                  </a:cubicBezTo>
                  <a:cubicBezTo>
                    <a:pt x="9" y="86"/>
                    <a:pt x="7" y="86"/>
                    <a:pt x="5" y="86"/>
                  </a:cubicBezTo>
                  <a:cubicBezTo>
                    <a:pt x="2" y="86"/>
                    <a:pt x="0" y="86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" y="84"/>
                    <a:pt x="4" y="84"/>
                  </a:cubicBezTo>
                  <a:cubicBezTo>
                    <a:pt x="6" y="84"/>
                    <a:pt x="8" y="83"/>
                    <a:pt x="10" y="82"/>
                  </a:cubicBezTo>
                  <a:cubicBezTo>
                    <a:pt x="12" y="82"/>
                    <a:pt x="15" y="81"/>
                    <a:pt x="17" y="80"/>
                  </a:cubicBezTo>
                  <a:cubicBezTo>
                    <a:pt x="20" y="79"/>
                    <a:pt x="22" y="78"/>
                    <a:pt x="25" y="76"/>
                  </a:cubicBezTo>
                  <a:cubicBezTo>
                    <a:pt x="28" y="75"/>
                    <a:pt x="31" y="73"/>
                    <a:pt x="33" y="71"/>
                  </a:cubicBezTo>
                  <a:cubicBezTo>
                    <a:pt x="36" y="69"/>
                    <a:pt x="38" y="66"/>
                    <a:pt x="41" y="64"/>
                  </a:cubicBezTo>
                  <a:cubicBezTo>
                    <a:pt x="43" y="61"/>
                    <a:pt x="46" y="58"/>
                    <a:pt x="48" y="55"/>
                  </a:cubicBezTo>
                  <a:cubicBezTo>
                    <a:pt x="56" y="43"/>
                    <a:pt x="59" y="29"/>
                    <a:pt x="61" y="18"/>
                  </a:cubicBezTo>
                  <a:cubicBezTo>
                    <a:pt x="62" y="7"/>
                    <a:pt x="62" y="0"/>
                    <a:pt x="62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3" name="Freeform 3872"/>
            <p:cNvSpPr>
              <a:spLocks/>
            </p:cNvSpPr>
            <p:nvPr/>
          </p:nvSpPr>
          <p:spPr bwMode="auto">
            <a:xfrm>
              <a:off x="1349375" y="3589338"/>
              <a:ext cx="111125" cy="150813"/>
            </a:xfrm>
            <a:custGeom>
              <a:avLst/>
              <a:gdLst>
                <a:gd name="T0" fmla="*/ 1 w 63"/>
                <a:gd name="T1" fmla="*/ 0 h 86"/>
                <a:gd name="T2" fmla="*/ 2 w 63"/>
                <a:gd name="T3" fmla="*/ 5 h 86"/>
                <a:gd name="T4" fmla="*/ 6 w 63"/>
                <a:gd name="T5" fmla="*/ 17 h 86"/>
                <a:gd name="T6" fmla="*/ 8 w 63"/>
                <a:gd name="T7" fmla="*/ 26 h 86"/>
                <a:gd name="T8" fmla="*/ 12 w 63"/>
                <a:gd name="T9" fmla="*/ 34 h 86"/>
                <a:gd name="T10" fmla="*/ 16 w 63"/>
                <a:gd name="T11" fmla="*/ 43 h 86"/>
                <a:gd name="T12" fmla="*/ 21 w 63"/>
                <a:gd name="T13" fmla="*/ 52 h 86"/>
                <a:gd name="T14" fmla="*/ 27 w 63"/>
                <a:gd name="T15" fmla="*/ 60 h 86"/>
                <a:gd name="T16" fmla="*/ 33 w 63"/>
                <a:gd name="T17" fmla="*/ 66 h 86"/>
                <a:gd name="T18" fmla="*/ 40 w 63"/>
                <a:gd name="T19" fmla="*/ 72 h 86"/>
                <a:gd name="T20" fmla="*/ 47 w 63"/>
                <a:gd name="T21" fmla="*/ 77 h 86"/>
                <a:gd name="T22" fmla="*/ 54 w 63"/>
                <a:gd name="T23" fmla="*/ 80 h 86"/>
                <a:gd name="T24" fmla="*/ 59 w 63"/>
                <a:gd name="T25" fmla="*/ 83 h 86"/>
                <a:gd name="T26" fmla="*/ 63 w 63"/>
                <a:gd name="T27" fmla="*/ 85 h 86"/>
                <a:gd name="T28" fmla="*/ 63 w 63"/>
                <a:gd name="T29" fmla="*/ 86 h 86"/>
                <a:gd name="T30" fmla="*/ 58 w 63"/>
                <a:gd name="T31" fmla="*/ 85 h 86"/>
                <a:gd name="T32" fmla="*/ 53 w 63"/>
                <a:gd name="T33" fmla="*/ 83 h 86"/>
                <a:gd name="T34" fmla="*/ 46 w 63"/>
                <a:gd name="T35" fmla="*/ 81 h 86"/>
                <a:gd name="T36" fmla="*/ 37 w 63"/>
                <a:gd name="T37" fmla="*/ 77 h 86"/>
                <a:gd name="T38" fmla="*/ 29 w 63"/>
                <a:gd name="T39" fmla="*/ 72 h 86"/>
                <a:gd name="T40" fmla="*/ 21 w 63"/>
                <a:gd name="T41" fmla="*/ 65 h 86"/>
                <a:gd name="T42" fmla="*/ 14 w 63"/>
                <a:gd name="T43" fmla="*/ 56 h 86"/>
                <a:gd name="T44" fmla="*/ 1 w 63"/>
                <a:gd name="T45" fmla="*/ 18 h 86"/>
                <a:gd name="T46" fmla="*/ 0 w 63"/>
                <a:gd name="T47" fmla="*/ 0 h 86"/>
                <a:gd name="T48" fmla="*/ 1 w 63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86">
                  <a:moveTo>
                    <a:pt x="1" y="0"/>
                  </a:moveTo>
                  <a:cubicBezTo>
                    <a:pt x="1" y="0"/>
                    <a:pt x="2" y="2"/>
                    <a:pt x="2" y="5"/>
                  </a:cubicBezTo>
                  <a:cubicBezTo>
                    <a:pt x="3" y="8"/>
                    <a:pt x="4" y="12"/>
                    <a:pt x="6" y="17"/>
                  </a:cubicBezTo>
                  <a:cubicBezTo>
                    <a:pt x="7" y="20"/>
                    <a:pt x="8" y="23"/>
                    <a:pt x="8" y="26"/>
                  </a:cubicBezTo>
                  <a:cubicBezTo>
                    <a:pt x="9" y="28"/>
                    <a:pt x="11" y="31"/>
                    <a:pt x="12" y="34"/>
                  </a:cubicBezTo>
                  <a:cubicBezTo>
                    <a:pt x="13" y="37"/>
                    <a:pt x="14" y="40"/>
                    <a:pt x="16" y="43"/>
                  </a:cubicBezTo>
                  <a:cubicBezTo>
                    <a:pt x="17" y="46"/>
                    <a:pt x="19" y="49"/>
                    <a:pt x="21" y="52"/>
                  </a:cubicBezTo>
                  <a:cubicBezTo>
                    <a:pt x="23" y="55"/>
                    <a:pt x="25" y="57"/>
                    <a:pt x="27" y="60"/>
                  </a:cubicBezTo>
                  <a:cubicBezTo>
                    <a:pt x="29" y="62"/>
                    <a:pt x="31" y="64"/>
                    <a:pt x="33" y="66"/>
                  </a:cubicBezTo>
                  <a:cubicBezTo>
                    <a:pt x="36" y="68"/>
                    <a:pt x="38" y="70"/>
                    <a:pt x="40" y="72"/>
                  </a:cubicBezTo>
                  <a:cubicBezTo>
                    <a:pt x="43" y="74"/>
                    <a:pt x="45" y="75"/>
                    <a:pt x="47" y="77"/>
                  </a:cubicBezTo>
                  <a:cubicBezTo>
                    <a:pt x="50" y="78"/>
                    <a:pt x="52" y="79"/>
                    <a:pt x="54" y="80"/>
                  </a:cubicBezTo>
                  <a:cubicBezTo>
                    <a:pt x="56" y="81"/>
                    <a:pt x="57" y="82"/>
                    <a:pt x="59" y="83"/>
                  </a:cubicBezTo>
                  <a:cubicBezTo>
                    <a:pt x="62" y="84"/>
                    <a:pt x="63" y="85"/>
                    <a:pt x="63" y="85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2" y="85"/>
                    <a:pt x="58" y="85"/>
                  </a:cubicBezTo>
                  <a:cubicBezTo>
                    <a:pt x="57" y="84"/>
                    <a:pt x="55" y="84"/>
                    <a:pt x="53" y="83"/>
                  </a:cubicBezTo>
                  <a:cubicBezTo>
                    <a:pt x="51" y="83"/>
                    <a:pt x="48" y="82"/>
                    <a:pt x="46" y="81"/>
                  </a:cubicBezTo>
                  <a:cubicBezTo>
                    <a:pt x="43" y="80"/>
                    <a:pt x="40" y="79"/>
                    <a:pt x="37" y="77"/>
                  </a:cubicBezTo>
                  <a:cubicBezTo>
                    <a:pt x="35" y="76"/>
                    <a:pt x="32" y="74"/>
                    <a:pt x="29" y="72"/>
                  </a:cubicBezTo>
                  <a:cubicBezTo>
                    <a:pt x="26" y="70"/>
                    <a:pt x="24" y="67"/>
                    <a:pt x="21" y="65"/>
                  </a:cubicBezTo>
                  <a:cubicBezTo>
                    <a:pt x="19" y="62"/>
                    <a:pt x="16" y="59"/>
                    <a:pt x="14" y="56"/>
                  </a:cubicBezTo>
                  <a:cubicBezTo>
                    <a:pt x="6" y="44"/>
                    <a:pt x="2" y="29"/>
                    <a:pt x="1" y="18"/>
                  </a:cubicBezTo>
                  <a:cubicBezTo>
                    <a:pt x="0" y="7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4" name="Freeform 3873"/>
            <p:cNvSpPr>
              <a:spLocks/>
            </p:cNvSpPr>
            <p:nvPr/>
          </p:nvSpPr>
          <p:spPr bwMode="auto">
            <a:xfrm>
              <a:off x="2000250" y="2273301"/>
              <a:ext cx="166687" cy="266700"/>
            </a:xfrm>
            <a:custGeom>
              <a:avLst/>
              <a:gdLst>
                <a:gd name="T0" fmla="*/ 2 w 95"/>
                <a:gd name="T1" fmla="*/ 117 h 151"/>
                <a:gd name="T2" fmla="*/ 20 w 95"/>
                <a:gd name="T3" fmla="*/ 20 h 151"/>
                <a:gd name="T4" fmla="*/ 36 w 95"/>
                <a:gd name="T5" fmla="*/ 39 h 151"/>
                <a:gd name="T6" fmla="*/ 30 w 95"/>
                <a:gd name="T7" fmla="*/ 81 h 151"/>
                <a:gd name="T8" fmla="*/ 51 w 95"/>
                <a:gd name="T9" fmla="*/ 80 h 151"/>
                <a:gd name="T10" fmla="*/ 66 w 95"/>
                <a:gd name="T11" fmla="*/ 84 h 151"/>
                <a:gd name="T12" fmla="*/ 67 w 95"/>
                <a:gd name="T13" fmla="*/ 142 h 151"/>
                <a:gd name="T14" fmla="*/ 0 w 95"/>
                <a:gd name="T15" fmla="*/ 141 h 151"/>
                <a:gd name="T16" fmla="*/ 2 w 95"/>
                <a:gd name="T17" fmla="*/ 1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51">
                  <a:moveTo>
                    <a:pt x="2" y="117"/>
                  </a:moveTo>
                  <a:cubicBezTo>
                    <a:pt x="2" y="98"/>
                    <a:pt x="10" y="43"/>
                    <a:pt x="20" y="20"/>
                  </a:cubicBezTo>
                  <a:cubicBezTo>
                    <a:pt x="29" y="0"/>
                    <a:pt x="41" y="10"/>
                    <a:pt x="36" y="39"/>
                  </a:cubicBezTo>
                  <a:cubicBezTo>
                    <a:pt x="34" y="53"/>
                    <a:pt x="33" y="62"/>
                    <a:pt x="30" y="81"/>
                  </a:cubicBezTo>
                  <a:cubicBezTo>
                    <a:pt x="36" y="72"/>
                    <a:pt x="46" y="68"/>
                    <a:pt x="51" y="80"/>
                  </a:cubicBezTo>
                  <a:cubicBezTo>
                    <a:pt x="57" y="76"/>
                    <a:pt x="63" y="75"/>
                    <a:pt x="66" y="84"/>
                  </a:cubicBezTo>
                  <a:cubicBezTo>
                    <a:pt x="95" y="66"/>
                    <a:pt x="79" y="133"/>
                    <a:pt x="67" y="142"/>
                  </a:cubicBezTo>
                  <a:cubicBezTo>
                    <a:pt x="57" y="151"/>
                    <a:pt x="0" y="141"/>
                    <a:pt x="0" y="141"/>
                  </a:cubicBezTo>
                  <a:cubicBezTo>
                    <a:pt x="2" y="119"/>
                    <a:pt x="2" y="119"/>
                    <a:pt x="2" y="119"/>
                  </a:cubicBezTo>
                </a:path>
              </a:pathLst>
            </a:custGeom>
            <a:solidFill>
              <a:srgbClr val="F1D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5" name="Freeform 3874"/>
            <p:cNvSpPr>
              <a:spLocks/>
            </p:cNvSpPr>
            <p:nvPr/>
          </p:nvSpPr>
          <p:spPr bwMode="auto">
            <a:xfrm>
              <a:off x="388938" y="2500313"/>
              <a:ext cx="1735137" cy="1192213"/>
            </a:xfrm>
            <a:custGeom>
              <a:avLst/>
              <a:gdLst>
                <a:gd name="T0" fmla="*/ 455 w 982"/>
                <a:gd name="T1" fmla="*/ 45 h 675"/>
                <a:gd name="T2" fmla="*/ 590 w 982"/>
                <a:gd name="T3" fmla="*/ 68 h 675"/>
                <a:gd name="T4" fmla="*/ 781 w 982"/>
                <a:gd name="T5" fmla="*/ 165 h 675"/>
                <a:gd name="T6" fmla="*/ 913 w 982"/>
                <a:gd name="T7" fmla="*/ 0 h 675"/>
                <a:gd name="T8" fmla="*/ 982 w 982"/>
                <a:gd name="T9" fmla="*/ 13 h 675"/>
                <a:gd name="T10" fmla="*/ 954 w 982"/>
                <a:gd name="T11" fmla="*/ 128 h 675"/>
                <a:gd name="T12" fmla="*/ 869 w 982"/>
                <a:gd name="T13" fmla="*/ 242 h 675"/>
                <a:gd name="T14" fmla="*/ 601 w 982"/>
                <a:gd name="T15" fmla="*/ 182 h 675"/>
                <a:gd name="T16" fmla="*/ 610 w 982"/>
                <a:gd name="T17" fmla="*/ 581 h 675"/>
                <a:gd name="T18" fmla="*/ 610 w 982"/>
                <a:gd name="T19" fmla="*/ 583 h 675"/>
                <a:gd name="T20" fmla="*/ 166 w 982"/>
                <a:gd name="T21" fmla="*/ 596 h 675"/>
                <a:gd name="T22" fmla="*/ 149 w 982"/>
                <a:gd name="T23" fmla="*/ 277 h 675"/>
                <a:gd name="T24" fmla="*/ 146 w 982"/>
                <a:gd name="T25" fmla="*/ 219 h 675"/>
                <a:gd name="T26" fmla="*/ 184 w 982"/>
                <a:gd name="T27" fmla="*/ 619 h 675"/>
                <a:gd name="T28" fmla="*/ 145 w 982"/>
                <a:gd name="T29" fmla="*/ 675 h 675"/>
                <a:gd name="T30" fmla="*/ 6 w 982"/>
                <a:gd name="T31" fmla="*/ 408 h 675"/>
                <a:gd name="T32" fmla="*/ 93 w 982"/>
                <a:gd name="T33" fmla="*/ 123 h 675"/>
                <a:gd name="T34" fmla="*/ 267 w 982"/>
                <a:gd name="T35" fmla="*/ 52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2" h="675">
                  <a:moveTo>
                    <a:pt x="455" y="45"/>
                  </a:moveTo>
                  <a:cubicBezTo>
                    <a:pt x="533" y="53"/>
                    <a:pt x="548" y="58"/>
                    <a:pt x="590" y="68"/>
                  </a:cubicBezTo>
                  <a:cubicBezTo>
                    <a:pt x="666" y="85"/>
                    <a:pt x="696" y="156"/>
                    <a:pt x="781" y="165"/>
                  </a:cubicBezTo>
                  <a:cubicBezTo>
                    <a:pt x="883" y="175"/>
                    <a:pt x="871" y="119"/>
                    <a:pt x="913" y="0"/>
                  </a:cubicBezTo>
                  <a:cubicBezTo>
                    <a:pt x="955" y="8"/>
                    <a:pt x="982" y="13"/>
                    <a:pt x="982" y="13"/>
                  </a:cubicBezTo>
                  <a:cubicBezTo>
                    <a:pt x="982" y="13"/>
                    <a:pt x="975" y="57"/>
                    <a:pt x="954" y="128"/>
                  </a:cubicBezTo>
                  <a:cubicBezTo>
                    <a:pt x="938" y="182"/>
                    <a:pt x="920" y="220"/>
                    <a:pt x="869" y="242"/>
                  </a:cubicBezTo>
                  <a:cubicBezTo>
                    <a:pt x="777" y="281"/>
                    <a:pt x="706" y="239"/>
                    <a:pt x="601" y="182"/>
                  </a:cubicBezTo>
                  <a:cubicBezTo>
                    <a:pt x="603" y="333"/>
                    <a:pt x="612" y="465"/>
                    <a:pt x="610" y="581"/>
                  </a:cubicBezTo>
                  <a:cubicBezTo>
                    <a:pt x="610" y="583"/>
                    <a:pt x="610" y="583"/>
                    <a:pt x="610" y="583"/>
                  </a:cubicBezTo>
                  <a:cubicBezTo>
                    <a:pt x="496" y="606"/>
                    <a:pt x="281" y="610"/>
                    <a:pt x="166" y="596"/>
                  </a:cubicBezTo>
                  <a:cubicBezTo>
                    <a:pt x="157" y="422"/>
                    <a:pt x="149" y="387"/>
                    <a:pt x="149" y="277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8" y="310"/>
                    <a:pt x="87" y="549"/>
                    <a:pt x="184" y="619"/>
                  </a:cubicBezTo>
                  <a:cubicBezTo>
                    <a:pt x="160" y="665"/>
                    <a:pt x="145" y="675"/>
                    <a:pt x="145" y="675"/>
                  </a:cubicBezTo>
                  <a:cubicBezTo>
                    <a:pt x="145" y="675"/>
                    <a:pt x="17" y="612"/>
                    <a:pt x="6" y="408"/>
                  </a:cubicBezTo>
                  <a:cubicBezTo>
                    <a:pt x="0" y="303"/>
                    <a:pt x="29" y="181"/>
                    <a:pt x="93" y="123"/>
                  </a:cubicBezTo>
                  <a:cubicBezTo>
                    <a:pt x="143" y="77"/>
                    <a:pt x="214" y="63"/>
                    <a:pt x="267" y="52"/>
                  </a:cubicBezTo>
                </a:path>
              </a:pathLst>
            </a:custGeom>
            <a:solidFill>
              <a:srgbClr val="AED3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6" name="Freeform 3875"/>
            <p:cNvSpPr>
              <a:spLocks/>
            </p:cNvSpPr>
            <p:nvPr/>
          </p:nvSpPr>
          <p:spPr bwMode="auto">
            <a:xfrm>
              <a:off x="642938" y="3594101"/>
              <a:ext cx="146050" cy="141288"/>
            </a:xfrm>
            <a:custGeom>
              <a:avLst/>
              <a:gdLst>
                <a:gd name="T0" fmla="*/ 0 w 83"/>
                <a:gd name="T1" fmla="*/ 56 h 80"/>
                <a:gd name="T2" fmla="*/ 34 w 83"/>
                <a:gd name="T3" fmla="*/ 80 h 80"/>
                <a:gd name="T4" fmla="*/ 80 w 83"/>
                <a:gd name="T5" fmla="*/ 39 h 80"/>
                <a:gd name="T6" fmla="*/ 83 w 83"/>
                <a:gd name="T7" fmla="*/ 28 h 80"/>
                <a:gd name="T8" fmla="*/ 68 w 83"/>
                <a:gd name="T9" fmla="*/ 14 h 80"/>
                <a:gd name="T10" fmla="*/ 39 w 83"/>
                <a:gd name="T11" fmla="*/ 0 h 80"/>
                <a:gd name="T12" fmla="*/ 11 w 83"/>
                <a:gd name="T13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0" y="56"/>
                  </a:moveTo>
                  <a:cubicBezTo>
                    <a:pt x="11" y="70"/>
                    <a:pt x="34" y="80"/>
                    <a:pt x="34" y="80"/>
                  </a:cubicBezTo>
                  <a:cubicBezTo>
                    <a:pt x="34" y="80"/>
                    <a:pt x="69" y="74"/>
                    <a:pt x="80" y="39"/>
                  </a:cubicBezTo>
                  <a:cubicBezTo>
                    <a:pt x="82" y="33"/>
                    <a:pt x="83" y="28"/>
                    <a:pt x="83" y="28"/>
                  </a:cubicBezTo>
                  <a:cubicBezTo>
                    <a:pt x="83" y="28"/>
                    <a:pt x="81" y="23"/>
                    <a:pt x="68" y="14"/>
                  </a:cubicBezTo>
                  <a:cubicBezTo>
                    <a:pt x="56" y="6"/>
                    <a:pt x="39" y="0"/>
                    <a:pt x="39" y="0"/>
                  </a:cubicBezTo>
                  <a:cubicBezTo>
                    <a:pt x="39" y="0"/>
                    <a:pt x="32" y="17"/>
                    <a:pt x="11" y="43"/>
                  </a:cubicBezTo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7" name="Freeform 3876"/>
            <p:cNvSpPr>
              <a:spLocks/>
            </p:cNvSpPr>
            <p:nvPr/>
          </p:nvSpPr>
          <p:spPr bwMode="auto">
            <a:xfrm>
              <a:off x="955675" y="2659063"/>
              <a:ext cx="136525" cy="671513"/>
            </a:xfrm>
            <a:custGeom>
              <a:avLst/>
              <a:gdLst>
                <a:gd name="T0" fmla="*/ 0 w 77"/>
                <a:gd name="T1" fmla="*/ 31 h 380"/>
                <a:gd name="T2" fmla="*/ 39 w 77"/>
                <a:gd name="T3" fmla="*/ 0 h 380"/>
                <a:gd name="T4" fmla="*/ 77 w 77"/>
                <a:gd name="T5" fmla="*/ 31 h 380"/>
                <a:gd name="T6" fmla="*/ 49 w 77"/>
                <a:gd name="T7" fmla="*/ 62 h 380"/>
                <a:gd name="T8" fmla="*/ 71 w 77"/>
                <a:gd name="T9" fmla="*/ 330 h 380"/>
                <a:gd name="T10" fmla="*/ 41 w 77"/>
                <a:gd name="T11" fmla="*/ 380 h 380"/>
                <a:gd name="T12" fmla="*/ 9 w 77"/>
                <a:gd name="T13" fmla="*/ 332 h 380"/>
                <a:gd name="T14" fmla="*/ 27 w 77"/>
                <a:gd name="T15" fmla="*/ 62 h 380"/>
                <a:gd name="T16" fmla="*/ 0 w 77"/>
                <a:gd name="T17" fmla="*/ 3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380">
                  <a:moveTo>
                    <a:pt x="0" y="31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65" y="61"/>
                    <a:pt x="49" y="62"/>
                  </a:cubicBezTo>
                  <a:cubicBezTo>
                    <a:pt x="49" y="62"/>
                    <a:pt x="73" y="303"/>
                    <a:pt x="71" y="33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9" y="332"/>
                    <a:pt x="9" y="332"/>
                    <a:pt x="9" y="332"/>
                  </a:cubicBezTo>
                  <a:cubicBezTo>
                    <a:pt x="9" y="332"/>
                    <a:pt x="13" y="106"/>
                    <a:pt x="27" y="62"/>
                  </a:cubicBezTo>
                  <a:cubicBezTo>
                    <a:pt x="27" y="62"/>
                    <a:pt x="2" y="55"/>
                    <a:pt x="0" y="31"/>
                  </a:cubicBezTo>
                  <a:close/>
                </a:path>
              </a:pathLst>
            </a:custGeom>
            <a:solidFill>
              <a:srgbClr val="CC6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8" name="Freeform 3877"/>
            <p:cNvSpPr>
              <a:spLocks/>
            </p:cNvSpPr>
            <p:nvPr/>
          </p:nvSpPr>
          <p:spPr bwMode="auto">
            <a:xfrm>
              <a:off x="857250" y="2587626"/>
              <a:ext cx="331787" cy="188913"/>
            </a:xfrm>
            <a:custGeom>
              <a:avLst/>
              <a:gdLst>
                <a:gd name="T0" fmla="*/ 209 w 209"/>
                <a:gd name="T1" fmla="*/ 0 h 119"/>
                <a:gd name="T2" fmla="*/ 100 w 209"/>
                <a:gd name="T3" fmla="*/ 2 h 119"/>
                <a:gd name="T4" fmla="*/ 0 w 209"/>
                <a:gd name="T5" fmla="*/ 0 h 119"/>
                <a:gd name="T6" fmla="*/ 22 w 209"/>
                <a:gd name="T7" fmla="*/ 117 h 119"/>
                <a:gd name="T8" fmla="*/ 105 w 209"/>
                <a:gd name="T9" fmla="*/ 48 h 119"/>
                <a:gd name="T10" fmla="*/ 190 w 209"/>
                <a:gd name="T11" fmla="*/ 119 h 119"/>
                <a:gd name="T12" fmla="*/ 209 w 209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19">
                  <a:moveTo>
                    <a:pt x="209" y="0"/>
                  </a:moveTo>
                  <a:lnTo>
                    <a:pt x="100" y="2"/>
                  </a:lnTo>
                  <a:lnTo>
                    <a:pt x="0" y="0"/>
                  </a:lnTo>
                  <a:lnTo>
                    <a:pt x="22" y="117"/>
                  </a:lnTo>
                  <a:lnTo>
                    <a:pt x="105" y="48"/>
                  </a:lnTo>
                  <a:lnTo>
                    <a:pt x="190" y="119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6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9" name="Freeform 3878"/>
            <p:cNvSpPr>
              <a:spLocks/>
            </p:cNvSpPr>
            <p:nvPr/>
          </p:nvSpPr>
          <p:spPr bwMode="auto">
            <a:xfrm>
              <a:off x="857250" y="2462213"/>
              <a:ext cx="330200" cy="198438"/>
            </a:xfrm>
            <a:custGeom>
              <a:avLst/>
              <a:gdLst>
                <a:gd name="T0" fmla="*/ 208 w 208"/>
                <a:gd name="T1" fmla="*/ 79 h 125"/>
                <a:gd name="T2" fmla="*/ 105 w 208"/>
                <a:gd name="T3" fmla="*/ 125 h 125"/>
                <a:gd name="T4" fmla="*/ 0 w 208"/>
                <a:gd name="T5" fmla="*/ 79 h 125"/>
                <a:gd name="T6" fmla="*/ 0 w 208"/>
                <a:gd name="T7" fmla="*/ 0 h 125"/>
                <a:gd name="T8" fmla="*/ 208 w 208"/>
                <a:gd name="T9" fmla="*/ 0 h 125"/>
                <a:gd name="T10" fmla="*/ 208 w 208"/>
                <a:gd name="T11" fmla="*/ 7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25">
                  <a:moveTo>
                    <a:pt x="208" y="79"/>
                  </a:moveTo>
                  <a:lnTo>
                    <a:pt x="105" y="125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79"/>
                  </a:lnTo>
                  <a:close/>
                </a:path>
              </a:pathLst>
            </a:custGeom>
            <a:solidFill>
              <a:srgbClr val="EEC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0" name="Freeform 3879"/>
            <p:cNvSpPr>
              <a:spLocks/>
            </p:cNvSpPr>
            <p:nvPr/>
          </p:nvSpPr>
          <p:spPr bwMode="auto">
            <a:xfrm>
              <a:off x="638175" y="1947863"/>
              <a:ext cx="779462" cy="568325"/>
            </a:xfrm>
            <a:custGeom>
              <a:avLst/>
              <a:gdLst>
                <a:gd name="T0" fmla="*/ 421 w 442"/>
                <a:gd name="T1" fmla="*/ 95 h 322"/>
                <a:gd name="T2" fmla="*/ 410 w 442"/>
                <a:gd name="T3" fmla="*/ 93 h 322"/>
                <a:gd name="T4" fmla="*/ 410 w 442"/>
                <a:gd name="T5" fmla="*/ 93 h 322"/>
                <a:gd name="T6" fmla="*/ 389 w 442"/>
                <a:gd name="T7" fmla="*/ 116 h 322"/>
                <a:gd name="T8" fmla="*/ 344 w 442"/>
                <a:gd name="T9" fmla="*/ 7 h 322"/>
                <a:gd name="T10" fmla="*/ 327 w 442"/>
                <a:gd name="T11" fmla="*/ 11 h 322"/>
                <a:gd name="T12" fmla="*/ 83 w 442"/>
                <a:gd name="T13" fmla="*/ 0 h 322"/>
                <a:gd name="T14" fmla="*/ 45 w 442"/>
                <a:gd name="T15" fmla="*/ 120 h 322"/>
                <a:gd name="T16" fmla="*/ 23 w 442"/>
                <a:gd name="T17" fmla="*/ 94 h 322"/>
                <a:gd name="T18" fmla="*/ 6 w 442"/>
                <a:gd name="T19" fmla="*/ 106 h 322"/>
                <a:gd name="T20" fmla="*/ 0 w 442"/>
                <a:gd name="T21" fmla="*/ 125 h 322"/>
                <a:gd name="T22" fmla="*/ 0 w 442"/>
                <a:gd name="T23" fmla="*/ 152 h 322"/>
                <a:gd name="T24" fmla="*/ 29 w 442"/>
                <a:gd name="T25" fmla="*/ 184 h 322"/>
                <a:gd name="T26" fmla="*/ 218 w 442"/>
                <a:gd name="T27" fmla="*/ 320 h 322"/>
                <a:gd name="T28" fmla="*/ 406 w 442"/>
                <a:gd name="T29" fmla="*/ 184 h 322"/>
                <a:gd name="T30" fmla="*/ 410 w 442"/>
                <a:gd name="T31" fmla="*/ 184 h 322"/>
                <a:gd name="T32" fmla="*/ 442 w 442"/>
                <a:gd name="T33" fmla="*/ 152 h 322"/>
                <a:gd name="T34" fmla="*/ 442 w 442"/>
                <a:gd name="T35" fmla="*/ 125 h 322"/>
                <a:gd name="T36" fmla="*/ 421 w 442"/>
                <a:gd name="T37" fmla="*/ 9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322">
                  <a:moveTo>
                    <a:pt x="421" y="95"/>
                  </a:moveTo>
                  <a:cubicBezTo>
                    <a:pt x="418" y="94"/>
                    <a:pt x="414" y="93"/>
                    <a:pt x="410" y="93"/>
                  </a:cubicBezTo>
                  <a:cubicBezTo>
                    <a:pt x="410" y="93"/>
                    <a:pt x="410" y="93"/>
                    <a:pt x="410" y="93"/>
                  </a:cubicBezTo>
                  <a:cubicBezTo>
                    <a:pt x="403" y="115"/>
                    <a:pt x="389" y="116"/>
                    <a:pt x="389" y="116"/>
                  </a:cubicBezTo>
                  <a:cubicBezTo>
                    <a:pt x="398" y="73"/>
                    <a:pt x="344" y="7"/>
                    <a:pt x="344" y="7"/>
                  </a:cubicBezTo>
                  <a:cubicBezTo>
                    <a:pt x="344" y="7"/>
                    <a:pt x="338" y="9"/>
                    <a:pt x="327" y="11"/>
                  </a:cubicBezTo>
                  <a:cubicBezTo>
                    <a:pt x="206" y="41"/>
                    <a:pt x="130" y="27"/>
                    <a:pt x="83" y="0"/>
                  </a:cubicBezTo>
                  <a:cubicBezTo>
                    <a:pt x="76" y="12"/>
                    <a:pt x="35" y="84"/>
                    <a:pt x="45" y="120"/>
                  </a:cubicBezTo>
                  <a:cubicBezTo>
                    <a:pt x="45" y="120"/>
                    <a:pt x="30" y="115"/>
                    <a:pt x="23" y="94"/>
                  </a:cubicBezTo>
                  <a:cubicBezTo>
                    <a:pt x="16" y="96"/>
                    <a:pt x="10" y="100"/>
                    <a:pt x="6" y="106"/>
                  </a:cubicBezTo>
                  <a:cubicBezTo>
                    <a:pt x="2" y="111"/>
                    <a:pt x="0" y="118"/>
                    <a:pt x="0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9"/>
                    <a:pt x="13" y="183"/>
                    <a:pt x="29" y="184"/>
                  </a:cubicBezTo>
                  <a:cubicBezTo>
                    <a:pt x="34" y="322"/>
                    <a:pt x="117" y="320"/>
                    <a:pt x="218" y="320"/>
                  </a:cubicBezTo>
                  <a:cubicBezTo>
                    <a:pt x="319" y="320"/>
                    <a:pt x="401" y="316"/>
                    <a:pt x="406" y="184"/>
                  </a:cubicBezTo>
                  <a:cubicBezTo>
                    <a:pt x="408" y="184"/>
                    <a:pt x="409" y="184"/>
                    <a:pt x="410" y="184"/>
                  </a:cubicBezTo>
                  <a:cubicBezTo>
                    <a:pt x="428" y="184"/>
                    <a:pt x="442" y="170"/>
                    <a:pt x="442" y="152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42" y="111"/>
                    <a:pt x="434" y="100"/>
                    <a:pt x="421" y="95"/>
                  </a:cubicBezTo>
                  <a:close/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1" name="Freeform 3880"/>
            <p:cNvSpPr>
              <a:spLocks/>
            </p:cNvSpPr>
            <p:nvPr/>
          </p:nvSpPr>
          <p:spPr bwMode="auto">
            <a:xfrm>
              <a:off x="1214438" y="1839913"/>
              <a:ext cx="171450" cy="312738"/>
            </a:xfrm>
            <a:custGeom>
              <a:avLst/>
              <a:gdLst>
                <a:gd name="T0" fmla="*/ 50 w 97"/>
                <a:gd name="T1" fmla="*/ 47 h 177"/>
                <a:gd name="T2" fmla="*/ 30 w 97"/>
                <a:gd name="T3" fmla="*/ 64 h 177"/>
                <a:gd name="T4" fmla="*/ 0 w 97"/>
                <a:gd name="T5" fmla="*/ 72 h 177"/>
                <a:gd name="T6" fmla="*/ 17 w 97"/>
                <a:gd name="T7" fmla="*/ 68 h 177"/>
                <a:gd name="T8" fmla="*/ 62 w 97"/>
                <a:gd name="T9" fmla="*/ 177 h 177"/>
                <a:gd name="T10" fmla="*/ 83 w 97"/>
                <a:gd name="T11" fmla="*/ 154 h 177"/>
                <a:gd name="T12" fmla="*/ 83 w 97"/>
                <a:gd name="T13" fmla="*/ 154 h 177"/>
                <a:gd name="T14" fmla="*/ 94 w 97"/>
                <a:gd name="T15" fmla="*/ 156 h 177"/>
                <a:gd name="T16" fmla="*/ 97 w 97"/>
                <a:gd name="T17" fmla="*/ 123 h 177"/>
                <a:gd name="T18" fmla="*/ 63 w 97"/>
                <a:gd name="T19" fmla="*/ 0 h 177"/>
                <a:gd name="T20" fmla="*/ 50 w 97"/>
                <a:gd name="T21" fmla="*/ 4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77">
                  <a:moveTo>
                    <a:pt x="50" y="47"/>
                  </a:moveTo>
                  <a:cubicBezTo>
                    <a:pt x="45" y="55"/>
                    <a:pt x="35" y="62"/>
                    <a:pt x="30" y="64"/>
                  </a:cubicBezTo>
                  <a:cubicBezTo>
                    <a:pt x="20" y="67"/>
                    <a:pt x="10" y="69"/>
                    <a:pt x="0" y="72"/>
                  </a:cubicBezTo>
                  <a:cubicBezTo>
                    <a:pt x="11" y="70"/>
                    <a:pt x="17" y="68"/>
                    <a:pt x="17" y="68"/>
                  </a:cubicBezTo>
                  <a:cubicBezTo>
                    <a:pt x="17" y="68"/>
                    <a:pt x="71" y="134"/>
                    <a:pt x="62" y="177"/>
                  </a:cubicBezTo>
                  <a:cubicBezTo>
                    <a:pt x="62" y="177"/>
                    <a:pt x="76" y="176"/>
                    <a:pt x="83" y="154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7" y="154"/>
                    <a:pt x="91" y="155"/>
                    <a:pt x="94" y="156"/>
                  </a:cubicBezTo>
                  <a:cubicBezTo>
                    <a:pt x="96" y="145"/>
                    <a:pt x="97" y="134"/>
                    <a:pt x="97" y="123"/>
                  </a:cubicBezTo>
                  <a:cubicBezTo>
                    <a:pt x="97" y="76"/>
                    <a:pt x="84" y="33"/>
                    <a:pt x="63" y="0"/>
                  </a:cubicBezTo>
                  <a:cubicBezTo>
                    <a:pt x="65" y="23"/>
                    <a:pt x="55" y="39"/>
                    <a:pt x="50" y="47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2" name="Freeform 3881"/>
            <p:cNvSpPr>
              <a:spLocks/>
            </p:cNvSpPr>
            <p:nvPr/>
          </p:nvSpPr>
          <p:spPr bwMode="auto">
            <a:xfrm>
              <a:off x="641350" y="1865313"/>
              <a:ext cx="142875" cy="293688"/>
            </a:xfrm>
            <a:custGeom>
              <a:avLst/>
              <a:gdLst>
                <a:gd name="T0" fmla="*/ 21 w 81"/>
                <a:gd name="T1" fmla="*/ 141 h 167"/>
                <a:gd name="T2" fmla="*/ 43 w 81"/>
                <a:gd name="T3" fmla="*/ 167 h 167"/>
                <a:gd name="T4" fmla="*/ 81 w 81"/>
                <a:gd name="T5" fmla="*/ 47 h 167"/>
                <a:gd name="T6" fmla="*/ 31 w 81"/>
                <a:gd name="T7" fmla="*/ 0 h 167"/>
                <a:gd name="T8" fmla="*/ 0 w 81"/>
                <a:gd name="T9" fmla="*/ 109 h 167"/>
                <a:gd name="T10" fmla="*/ 4 w 81"/>
                <a:gd name="T11" fmla="*/ 153 h 167"/>
                <a:gd name="T12" fmla="*/ 21 w 81"/>
                <a:gd name="T13" fmla="*/ 14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7">
                  <a:moveTo>
                    <a:pt x="21" y="141"/>
                  </a:moveTo>
                  <a:cubicBezTo>
                    <a:pt x="28" y="162"/>
                    <a:pt x="43" y="167"/>
                    <a:pt x="43" y="167"/>
                  </a:cubicBezTo>
                  <a:cubicBezTo>
                    <a:pt x="33" y="131"/>
                    <a:pt x="74" y="59"/>
                    <a:pt x="81" y="47"/>
                  </a:cubicBezTo>
                  <a:cubicBezTo>
                    <a:pt x="58" y="33"/>
                    <a:pt x="42" y="16"/>
                    <a:pt x="31" y="0"/>
                  </a:cubicBezTo>
                  <a:cubicBezTo>
                    <a:pt x="12" y="28"/>
                    <a:pt x="0" y="65"/>
                    <a:pt x="0" y="109"/>
                  </a:cubicBezTo>
                  <a:cubicBezTo>
                    <a:pt x="0" y="124"/>
                    <a:pt x="2" y="139"/>
                    <a:pt x="4" y="153"/>
                  </a:cubicBezTo>
                  <a:cubicBezTo>
                    <a:pt x="8" y="147"/>
                    <a:pt x="14" y="143"/>
                    <a:pt x="21" y="141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3" name="Freeform 3882"/>
            <p:cNvSpPr>
              <a:spLocks/>
            </p:cNvSpPr>
            <p:nvPr/>
          </p:nvSpPr>
          <p:spPr bwMode="auto">
            <a:xfrm>
              <a:off x="649288" y="1597026"/>
              <a:ext cx="681037" cy="422275"/>
            </a:xfrm>
            <a:custGeom>
              <a:avLst/>
              <a:gdLst>
                <a:gd name="T0" fmla="*/ 76 w 385"/>
                <a:gd name="T1" fmla="*/ 198 h 239"/>
                <a:gd name="T2" fmla="*/ 320 w 385"/>
                <a:gd name="T3" fmla="*/ 209 h 239"/>
                <a:gd name="T4" fmla="*/ 350 w 385"/>
                <a:gd name="T5" fmla="*/ 201 h 239"/>
                <a:gd name="T6" fmla="*/ 370 w 385"/>
                <a:gd name="T7" fmla="*/ 184 h 239"/>
                <a:gd name="T8" fmla="*/ 383 w 385"/>
                <a:gd name="T9" fmla="*/ 137 h 239"/>
                <a:gd name="T10" fmla="*/ 340 w 385"/>
                <a:gd name="T11" fmla="*/ 61 h 239"/>
                <a:gd name="T12" fmla="*/ 94 w 385"/>
                <a:gd name="T13" fmla="*/ 88 h 239"/>
                <a:gd name="T14" fmla="*/ 0 w 385"/>
                <a:gd name="T15" fmla="*/ 84 h 239"/>
                <a:gd name="T16" fmla="*/ 26 w 385"/>
                <a:gd name="T17" fmla="*/ 151 h 239"/>
                <a:gd name="T18" fmla="*/ 76 w 385"/>
                <a:gd name="T19" fmla="*/ 1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5" h="239">
                  <a:moveTo>
                    <a:pt x="76" y="198"/>
                  </a:moveTo>
                  <a:cubicBezTo>
                    <a:pt x="123" y="225"/>
                    <a:pt x="199" y="239"/>
                    <a:pt x="320" y="209"/>
                  </a:cubicBezTo>
                  <a:cubicBezTo>
                    <a:pt x="330" y="206"/>
                    <a:pt x="340" y="204"/>
                    <a:pt x="350" y="201"/>
                  </a:cubicBezTo>
                  <a:cubicBezTo>
                    <a:pt x="355" y="199"/>
                    <a:pt x="365" y="192"/>
                    <a:pt x="370" y="184"/>
                  </a:cubicBezTo>
                  <a:cubicBezTo>
                    <a:pt x="375" y="176"/>
                    <a:pt x="385" y="160"/>
                    <a:pt x="383" y="137"/>
                  </a:cubicBezTo>
                  <a:cubicBezTo>
                    <a:pt x="381" y="116"/>
                    <a:pt x="371" y="90"/>
                    <a:pt x="340" y="61"/>
                  </a:cubicBezTo>
                  <a:cubicBezTo>
                    <a:pt x="275" y="0"/>
                    <a:pt x="185" y="63"/>
                    <a:pt x="94" y="88"/>
                  </a:cubicBezTo>
                  <a:cubicBezTo>
                    <a:pt x="14" y="110"/>
                    <a:pt x="0" y="84"/>
                    <a:pt x="0" y="84"/>
                  </a:cubicBezTo>
                  <a:cubicBezTo>
                    <a:pt x="0" y="84"/>
                    <a:pt x="3" y="117"/>
                    <a:pt x="26" y="151"/>
                  </a:cubicBezTo>
                  <a:cubicBezTo>
                    <a:pt x="37" y="167"/>
                    <a:pt x="53" y="184"/>
                    <a:pt x="76" y="198"/>
                  </a:cubicBezTo>
                  <a:close/>
                </a:path>
              </a:pathLst>
            </a:custGeom>
            <a:solidFill>
              <a:srgbClr val="B1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4" name="Oval 3883"/>
            <p:cNvSpPr>
              <a:spLocks noChangeArrowheads="1"/>
            </p:cNvSpPr>
            <p:nvPr/>
          </p:nvSpPr>
          <p:spPr bwMode="auto">
            <a:xfrm>
              <a:off x="831850" y="2109788"/>
              <a:ext cx="50800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5" name="Oval 3884"/>
            <p:cNvSpPr>
              <a:spLocks noChangeArrowheads="1"/>
            </p:cNvSpPr>
            <p:nvPr/>
          </p:nvSpPr>
          <p:spPr bwMode="auto">
            <a:xfrm>
              <a:off x="1149350" y="2109788"/>
              <a:ext cx="52387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6" name="Freeform 3885"/>
            <p:cNvSpPr>
              <a:spLocks/>
            </p:cNvSpPr>
            <p:nvPr/>
          </p:nvSpPr>
          <p:spPr bwMode="auto">
            <a:xfrm>
              <a:off x="1017588" y="2111376"/>
              <a:ext cx="47625" cy="171450"/>
            </a:xfrm>
            <a:custGeom>
              <a:avLst/>
              <a:gdLst>
                <a:gd name="T0" fmla="*/ 1 w 27"/>
                <a:gd name="T1" fmla="*/ 0 h 97"/>
                <a:gd name="T2" fmla="*/ 5 w 27"/>
                <a:gd name="T3" fmla="*/ 12 h 97"/>
                <a:gd name="T4" fmla="*/ 7 w 27"/>
                <a:gd name="T5" fmla="*/ 24 h 97"/>
                <a:gd name="T6" fmla="*/ 7 w 27"/>
                <a:gd name="T7" fmla="*/ 30 h 97"/>
                <a:gd name="T8" fmla="*/ 8 w 27"/>
                <a:gd name="T9" fmla="*/ 36 h 97"/>
                <a:gd name="T10" fmla="*/ 9 w 27"/>
                <a:gd name="T11" fmla="*/ 42 h 97"/>
                <a:gd name="T12" fmla="*/ 9 w 27"/>
                <a:gd name="T13" fmla="*/ 48 h 97"/>
                <a:gd name="T14" fmla="*/ 9 w 27"/>
                <a:gd name="T15" fmla="*/ 60 h 97"/>
                <a:gd name="T16" fmla="*/ 9 w 27"/>
                <a:gd name="T17" fmla="*/ 72 h 97"/>
                <a:gd name="T18" fmla="*/ 8 w 27"/>
                <a:gd name="T19" fmla="*/ 84 h 97"/>
                <a:gd name="T20" fmla="*/ 7 w 27"/>
                <a:gd name="T21" fmla="*/ 96 h 97"/>
                <a:gd name="T22" fmla="*/ 1 w 27"/>
                <a:gd name="T23" fmla="*/ 90 h 97"/>
                <a:gd name="T24" fmla="*/ 7 w 27"/>
                <a:gd name="T25" fmla="*/ 91 h 97"/>
                <a:gd name="T26" fmla="*/ 14 w 27"/>
                <a:gd name="T27" fmla="*/ 92 h 97"/>
                <a:gd name="T28" fmla="*/ 27 w 27"/>
                <a:gd name="T29" fmla="*/ 96 h 97"/>
                <a:gd name="T30" fmla="*/ 27 w 27"/>
                <a:gd name="T31" fmla="*/ 97 h 97"/>
                <a:gd name="T32" fmla="*/ 1 w 27"/>
                <a:gd name="T33" fmla="*/ 97 h 97"/>
                <a:gd name="T34" fmla="*/ 0 w 27"/>
                <a:gd name="T35" fmla="*/ 97 h 97"/>
                <a:gd name="T36" fmla="*/ 0 w 27"/>
                <a:gd name="T37" fmla="*/ 96 h 97"/>
                <a:gd name="T38" fmla="*/ 0 w 27"/>
                <a:gd name="T39" fmla="*/ 48 h 97"/>
                <a:gd name="T40" fmla="*/ 0 w 27"/>
                <a:gd name="T41" fmla="*/ 0 h 97"/>
                <a:gd name="T42" fmla="*/ 1 w 27"/>
                <a:gd name="T4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97">
                  <a:moveTo>
                    <a:pt x="1" y="0"/>
                  </a:moveTo>
                  <a:cubicBezTo>
                    <a:pt x="3" y="4"/>
                    <a:pt x="4" y="8"/>
                    <a:pt x="5" y="12"/>
                  </a:cubicBezTo>
                  <a:cubicBezTo>
                    <a:pt x="5" y="16"/>
                    <a:pt x="6" y="20"/>
                    <a:pt x="7" y="24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2"/>
                    <a:pt x="8" y="34"/>
                    <a:pt x="8" y="3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6"/>
                    <a:pt x="9" y="48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4"/>
                    <a:pt x="9" y="68"/>
                    <a:pt x="9" y="72"/>
                  </a:cubicBezTo>
                  <a:cubicBezTo>
                    <a:pt x="9" y="76"/>
                    <a:pt x="8" y="80"/>
                    <a:pt x="8" y="84"/>
                  </a:cubicBezTo>
                  <a:cubicBezTo>
                    <a:pt x="8" y="88"/>
                    <a:pt x="7" y="92"/>
                    <a:pt x="7" y="96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3" y="90"/>
                    <a:pt x="5" y="91"/>
                    <a:pt x="7" y="91"/>
                  </a:cubicBezTo>
                  <a:cubicBezTo>
                    <a:pt x="10" y="91"/>
                    <a:pt x="12" y="92"/>
                    <a:pt x="14" y="92"/>
                  </a:cubicBezTo>
                  <a:cubicBezTo>
                    <a:pt x="18" y="93"/>
                    <a:pt x="23" y="94"/>
                    <a:pt x="27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80"/>
                    <a:pt x="0" y="64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4B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7" name="Freeform 3886"/>
            <p:cNvSpPr>
              <a:spLocks/>
            </p:cNvSpPr>
            <p:nvPr/>
          </p:nvSpPr>
          <p:spPr bwMode="auto">
            <a:xfrm>
              <a:off x="933450" y="2347913"/>
              <a:ext cx="200025" cy="85725"/>
            </a:xfrm>
            <a:custGeom>
              <a:avLst/>
              <a:gdLst>
                <a:gd name="T0" fmla="*/ 113 w 113"/>
                <a:gd name="T1" fmla="*/ 0 h 48"/>
                <a:gd name="T2" fmla="*/ 54 w 113"/>
                <a:gd name="T3" fmla="*/ 48 h 48"/>
                <a:gd name="T4" fmla="*/ 0 w 113"/>
                <a:gd name="T5" fmla="*/ 0 h 48"/>
                <a:gd name="T6" fmla="*/ 113 w 11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48">
                  <a:moveTo>
                    <a:pt x="113" y="0"/>
                  </a:moveTo>
                  <a:cubicBezTo>
                    <a:pt x="106" y="32"/>
                    <a:pt x="91" y="48"/>
                    <a:pt x="54" y="48"/>
                  </a:cubicBezTo>
                  <a:cubicBezTo>
                    <a:pt x="8" y="48"/>
                    <a:pt x="0" y="0"/>
                    <a:pt x="0" y="0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C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8" name="Freeform 3887"/>
            <p:cNvSpPr>
              <a:spLocks/>
            </p:cNvSpPr>
            <p:nvPr/>
          </p:nvSpPr>
          <p:spPr bwMode="auto">
            <a:xfrm>
              <a:off x="950913" y="2355851"/>
              <a:ext cx="168275" cy="82550"/>
            </a:xfrm>
            <a:custGeom>
              <a:avLst/>
              <a:gdLst>
                <a:gd name="T0" fmla="*/ 0 w 96"/>
                <a:gd name="T1" fmla="*/ 19 h 47"/>
                <a:gd name="T2" fmla="*/ 96 w 96"/>
                <a:gd name="T3" fmla="*/ 17 h 47"/>
                <a:gd name="T4" fmla="*/ 39 w 96"/>
                <a:gd name="T5" fmla="*/ 44 h 47"/>
                <a:gd name="T6" fmla="*/ 0 w 96"/>
                <a:gd name="T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47">
                  <a:moveTo>
                    <a:pt x="0" y="19"/>
                  </a:moveTo>
                  <a:cubicBezTo>
                    <a:pt x="0" y="19"/>
                    <a:pt x="38" y="0"/>
                    <a:pt x="96" y="17"/>
                  </a:cubicBezTo>
                  <a:cubicBezTo>
                    <a:pt x="96" y="17"/>
                    <a:pt x="89" y="47"/>
                    <a:pt x="39" y="44"/>
                  </a:cubicBezTo>
                  <a:cubicBezTo>
                    <a:pt x="13" y="42"/>
                    <a:pt x="5" y="25"/>
                    <a:pt x="0" y="19"/>
                  </a:cubicBezTo>
                  <a:close/>
                </a:path>
              </a:pathLst>
            </a:custGeom>
            <a:solidFill>
              <a:srgbClr val="F9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986" name="组合 11985"/>
          <p:cNvGrpSpPr/>
          <p:nvPr/>
        </p:nvGrpSpPr>
        <p:grpSpPr>
          <a:xfrm>
            <a:off x="1809453" y="1011187"/>
            <a:ext cx="7085545" cy="3830638"/>
            <a:chOff x="2306638" y="1058863"/>
            <a:chExt cx="2009775" cy="3830638"/>
          </a:xfrm>
        </p:grpSpPr>
        <p:sp>
          <p:nvSpPr>
            <p:cNvPr id="11981" name="Freeform 3890"/>
            <p:cNvSpPr>
              <a:spLocks/>
            </p:cNvSpPr>
            <p:nvPr/>
          </p:nvSpPr>
          <p:spPr bwMode="auto">
            <a:xfrm>
              <a:off x="3314700" y="2968626"/>
              <a:ext cx="36512" cy="1917700"/>
            </a:xfrm>
            <a:custGeom>
              <a:avLst/>
              <a:gdLst>
                <a:gd name="T0" fmla="*/ 10 w 21"/>
                <a:gd name="T1" fmla="*/ 1085 h 1085"/>
                <a:gd name="T2" fmla="*/ 0 w 21"/>
                <a:gd name="T3" fmla="*/ 1074 h 1085"/>
                <a:gd name="T4" fmla="*/ 0 w 21"/>
                <a:gd name="T5" fmla="*/ 11 h 1085"/>
                <a:gd name="T6" fmla="*/ 10 w 21"/>
                <a:gd name="T7" fmla="*/ 0 h 1085"/>
                <a:gd name="T8" fmla="*/ 21 w 21"/>
                <a:gd name="T9" fmla="*/ 11 h 1085"/>
                <a:gd name="T10" fmla="*/ 21 w 21"/>
                <a:gd name="T11" fmla="*/ 1074 h 1085"/>
                <a:gd name="T12" fmla="*/ 10 w 21"/>
                <a:gd name="T13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85">
                  <a:moveTo>
                    <a:pt x="10" y="1085"/>
                  </a:moveTo>
                  <a:cubicBezTo>
                    <a:pt x="4" y="1085"/>
                    <a:pt x="0" y="1080"/>
                    <a:pt x="0" y="10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1074"/>
                    <a:pt x="21" y="1074"/>
                    <a:pt x="21" y="1074"/>
                  </a:cubicBezTo>
                  <a:cubicBezTo>
                    <a:pt x="21" y="1080"/>
                    <a:pt x="16" y="1085"/>
                    <a:pt x="10" y="108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2" name="Freeform 3891"/>
            <p:cNvSpPr>
              <a:spLocks/>
            </p:cNvSpPr>
            <p:nvPr/>
          </p:nvSpPr>
          <p:spPr bwMode="auto">
            <a:xfrm>
              <a:off x="2803525" y="4059238"/>
              <a:ext cx="1065212" cy="830263"/>
            </a:xfrm>
            <a:custGeom>
              <a:avLst/>
              <a:gdLst>
                <a:gd name="T0" fmla="*/ 12 w 603"/>
                <a:gd name="T1" fmla="*/ 469 h 470"/>
                <a:gd name="T2" fmla="*/ 6 w 603"/>
                <a:gd name="T3" fmla="*/ 467 h 470"/>
                <a:gd name="T4" fmla="*/ 3 w 603"/>
                <a:gd name="T5" fmla="*/ 452 h 470"/>
                <a:gd name="T6" fmla="*/ 299 w 603"/>
                <a:gd name="T7" fmla="*/ 0 h 470"/>
                <a:gd name="T8" fmla="*/ 600 w 603"/>
                <a:gd name="T9" fmla="*/ 452 h 470"/>
                <a:gd name="T10" fmla="*/ 597 w 603"/>
                <a:gd name="T11" fmla="*/ 467 h 470"/>
                <a:gd name="T12" fmla="*/ 582 w 603"/>
                <a:gd name="T13" fmla="*/ 464 h 470"/>
                <a:gd name="T14" fmla="*/ 299 w 603"/>
                <a:gd name="T15" fmla="*/ 38 h 470"/>
                <a:gd name="T16" fmla="*/ 21 w 603"/>
                <a:gd name="T17" fmla="*/ 464 h 470"/>
                <a:gd name="T18" fmla="*/ 12 w 603"/>
                <a:gd name="T19" fmla="*/ 4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70">
                  <a:moveTo>
                    <a:pt x="12" y="469"/>
                  </a:moveTo>
                  <a:cubicBezTo>
                    <a:pt x="10" y="469"/>
                    <a:pt x="8" y="468"/>
                    <a:pt x="6" y="467"/>
                  </a:cubicBezTo>
                  <a:cubicBezTo>
                    <a:pt x="2" y="464"/>
                    <a:pt x="0" y="457"/>
                    <a:pt x="3" y="452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600" y="452"/>
                    <a:pt x="600" y="452"/>
                    <a:pt x="600" y="452"/>
                  </a:cubicBezTo>
                  <a:cubicBezTo>
                    <a:pt x="603" y="457"/>
                    <a:pt x="602" y="464"/>
                    <a:pt x="597" y="467"/>
                  </a:cubicBezTo>
                  <a:cubicBezTo>
                    <a:pt x="592" y="470"/>
                    <a:pt x="586" y="469"/>
                    <a:pt x="582" y="464"/>
                  </a:cubicBezTo>
                  <a:cubicBezTo>
                    <a:pt x="299" y="38"/>
                    <a:pt x="299" y="38"/>
                    <a:pt x="299" y="38"/>
                  </a:cubicBezTo>
                  <a:cubicBezTo>
                    <a:pt x="21" y="464"/>
                    <a:pt x="21" y="464"/>
                    <a:pt x="21" y="464"/>
                  </a:cubicBezTo>
                  <a:cubicBezTo>
                    <a:pt x="19" y="467"/>
                    <a:pt x="16" y="469"/>
                    <a:pt x="12" y="4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3" name="Rectangle 3892"/>
            <p:cNvSpPr>
              <a:spLocks noChangeArrowheads="1"/>
            </p:cNvSpPr>
            <p:nvPr/>
          </p:nvSpPr>
          <p:spPr bwMode="auto">
            <a:xfrm>
              <a:off x="2352675" y="1163638"/>
              <a:ext cx="1927225" cy="25892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4" name="Rectangle 3893"/>
            <p:cNvSpPr>
              <a:spLocks noChangeArrowheads="1"/>
            </p:cNvSpPr>
            <p:nvPr/>
          </p:nvSpPr>
          <p:spPr bwMode="auto">
            <a:xfrm>
              <a:off x="2306638" y="1058863"/>
              <a:ext cx="2009775" cy="134938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5" name="Rectangle 3894"/>
            <p:cNvSpPr>
              <a:spLocks noChangeArrowheads="1"/>
            </p:cNvSpPr>
            <p:nvPr/>
          </p:nvSpPr>
          <p:spPr bwMode="auto">
            <a:xfrm>
              <a:off x="2306638" y="3730626"/>
              <a:ext cx="2009775" cy="133350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89" name="TextBox 11988"/>
              <p:cNvSpPr txBox="1"/>
              <p:nvPr/>
            </p:nvSpPr>
            <p:spPr>
              <a:xfrm>
                <a:off x="1989411" y="1218672"/>
                <a:ext cx="6021773" cy="1960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5−7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ă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ứ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h𝑎𝑖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Bi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ểu thức dưới dấu căn của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là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𝑡h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ướ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ă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5−7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5 −7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89" name="TextBox 119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411" y="1218672"/>
                <a:ext cx="6021773" cy="1960858"/>
              </a:xfrm>
              <a:prstGeom prst="rect">
                <a:avLst/>
              </a:prstGeom>
              <a:blipFill>
                <a:blip r:embed="rId3"/>
                <a:stretch>
                  <a:fillRect l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639430" y="195486"/>
            <a:ext cx="386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b="1" dirty="0">
                <a:solidFill>
                  <a:srgbClr val="AED30B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VÍ DỤ VỀ CĂN THỨC BẬC HAI</a:t>
            </a:r>
            <a:endParaRPr lang="zh-CN" altLang="en-US" sz="2000" b="1" dirty="0">
              <a:solidFill>
                <a:srgbClr val="AED30B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7" name="组合 11986"/>
          <p:cNvGrpSpPr/>
          <p:nvPr/>
        </p:nvGrpSpPr>
        <p:grpSpPr>
          <a:xfrm>
            <a:off x="64851" y="1563638"/>
            <a:ext cx="1777999" cy="3370262"/>
            <a:chOff x="388938" y="1597026"/>
            <a:chExt cx="1777999" cy="3370262"/>
          </a:xfrm>
        </p:grpSpPr>
        <p:sp>
          <p:nvSpPr>
            <p:cNvPr id="11959" name="Freeform 3868"/>
            <p:cNvSpPr>
              <a:spLocks/>
            </p:cNvSpPr>
            <p:nvPr/>
          </p:nvSpPr>
          <p:spPr bwMode="auto">
            <a:xfrm>
              <a:off x="679450" y="3529013"/>
              <a:ext cx="788987" cy="1263650"/>
            </a:xfrm>
            <a:custGeom>
              <a:avLst/>
              <a:gdLst>
                <a:gd name="T0" fmla="*/ 3 w 446"/>
                <a:gd name="T1" fmla="*/ 9 h 715"/>
                <a:gd name="T2" fmla="*/ 9 w 446"/>
                <a:gd name="T3" fmla="*/ 354 h 715"/>
                <a:gd name="T4" fmla="*/ 14 w 446"/>
                <a:gd name="T5" fmla="*/ 547 h 715"/>
                <a:gd name="T6" fmla="*/ 15 w 446"/>
                <a:gd name="T7" fmla="*/ 712 h 715"/>
                <a:gd name="T8" fmla="*/ 97 w 446"/>
                <a:gd name="T9" fmla="*/ 713 h 715"/>
                <a:gd name="T10" fmla="*/ 106 w 446"/>
                <a:gd name="T11" fmla="*/ 641 h 715"/>
                <a:gd name="T12" fmla="*/ 122 w 446"/>
                <a:gd name="T13" fmla="*/ 442 h 715"/>
                <a:gd name="T14" fmla="*/ 128 w 446"/>
                <a:gd name="T15" fmla="*/ 320 h 715"/>
                <a:gd name="T16" fmla="*/ 152 w 446"/>
                <a:gd name="T17" fmla="*/ 226 h 715"/>
                <a:gd name="T18" fmla="*/ 271 w 446"/>
                <a:gd name="T19" fmla="*/ 223 h 715"/>
                <a:gd name="T20" fmla="*/ 297 w 446"/>
                <a:gd name="T21" fmla="*/ 321 h 715"/>
                <a:gd name="T22" fmla="*/ 311 w 446"/>
                <a:gd name="T23" fmla="*/ 487 h 715"/>
                <a:gd name="T24" fmla="*/ 326 w 446"/>
                <a:gd name="T25" fmla="*/ 709 h 715"/>
                <a:gd name="T26" fmla="*/ 409 w 446"/>
                <a:gd name="T27" fmla="*/ 709 h 715"/>
                <a:gd name="T28" fmla="*/ 416 w 446"/>
                <a:gd name="T29" fmla="*/ 533 h 715"/>
                <a:gd name="T30" fmla="*/ 433 w 446"/>
                <a:gd name="T31" fmla="*/ 293 h 715"/>
                <a:gd name="T32" fmla="*/ 444 w 446"/>
                <a:gd name="T33" fmla="*/ 126 h 715"/>
                <a:gd name="T34" fmla="*/ 444 w 446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6" h="715">
                  <a:moveTo>
                    <a:pt x="3" y="9"/>
                  </a:moveTo>
                  <a:cubicBezTo>
                    <a:pt x="0" y="146"/>
                    <a:pt x="6" y="240"/>
                    <a:pt x="9" y="354"/>
                  </a:cubicBezTo>
                  <a:cubicBezTo>
                    <a:pt x="12" y="420"/>
                    <a:pt x="14" y="466"/>
                    <a:pt x="14" y="547"/>
                  </a:cubicBezTo>
                  <a:cubicBezTo>
                    <a:pt x="14" y="622"/>
                    <a:pt x="14" y="666"/>
                    <a:pt x="15" y="712"/>
                  </a:cubicBezTo>
                  <a:cubicBezTo>
                    <a:pt x="33" y="712"/>
                    <a:pt x="97" y="713"/>
                    <a:pt x="97" y="713"/>
                  </a:cubicBezTo>
                  <a:cubicBezTo>
                    <a:pt x="97" y="713"/>
                    <a:pt x="103" y="666"/>
                    <a:pt x="106" y="641"/>
                  </a:cubicBezTo>
                  <a:cubicBezTo>
                    <a:pt x="109" y="566"/>
                    <a:pt x="113" y="517"/>
                    <a:pt x="122" y="442"/>
                  </a:cubicBezTo>
                  <a:cubicBezTo>
                    <a:pt x="125" y="408"/>
                    <a:pt x="128" y="354"/>
                    <a:pt x="128" y="320"/>
                  </a:cubicBezTo>
                  <a:cubicBezTo>
                    <a:pt x="128" y="291"/>
                    <a:pt x="138" y="227"/>
                    <a:pt x="152" y="226"/>
                  </a:cubicBezTo>
                  <a:cubicBezTo>
                    <a:pt x="203" y="221"/>
                    <a:pt x="221" y="218"/>
                    <a:pt x="271" y="223"/>
                  </a:cubicBezTo>
                  <a:cubicBezTo>
                    <a:pt x="288" y="224"/>
                    <a:pt x="293" y="285"/>
                    <a:pt x="297" y="321"/>
                  </a:cubicBezTo>
                  <a:cubicBezTo>
                    <a:pt x="304" y="375"/>
                    <a:pt x="308" y="422"/>
                    <a:pt x="311" y="487"/>
                  </a:cubicBezTo>
                  <a:cubicBezTo>
                    <a:pt x="315" y="564"/>
                    <a:pt x="328" y="616"/>
                    <a:pt x="326" y="709"/>
                  </a:cubicBezTo>
                  <a:cubicBezTo>
                    <a:pt x="357" y="715"/>
                    <a:pt x="375" y="712"/>
                    <a:pt x="409" y="709"/>
                  </a:cubicBezTo>
                  <a:cubicBezTo>
                    <a:pt x="409" y="595"/>
                    <a:pt x="411" y="592"/>
                    <a:pt x="416" y="533"/>
                  </a:cubicBezTo>
                  <a:cubicBezTo>
                    <a:pt x="420" y="466"/>
                    <a:pt x="423" y="395"/>
                    <a:pt x="433" y="293"/>
                  </a:cubicBezTo>
                  <a:cubicBezTo>
                    <a:pt x="439" y="230"/>
                    <a:pt x="446" y="186"/>
                    <a:pt x="444" y="126"/>
                  </a:cubicBezTo>
                  <a:cubicBezTo>
                    <a:pt x="442" y="77"/>
                    <a:pt x="445" y="63"/>
                    <a:pt x="444" y="0"/>
                  </a:cubicBezTo>
                </a:path>
              </a:pathLst>
            </a:custGeom>
            <a:solidFill>
              <a:srgbClr val="22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0" name="Freeform 3869"/>
            <p:cNvSpPr>
              <a:spLocks/>
            </p:cNvSpPr>
            <p:nvPr/>
          </p:nvSpPr>
          <p:spPr bwMode="auto">
            <a:xfrm>
              <a:off x="573088" y="4783138"/>
              <a:ext cx="288925" cy="184150"/>
            </a:xfrm>
            <a:custGeom>
              <a:avLst/>
              <a:gdLst>
                <a:gd name="T0" fmla="*/ 74 w 163"/>
                <a:gd name="T1" fmla="*/ 0 h 104"/>
                <a:gd name="T2" fmla="*/ 3 w 163"/>
                <a:gd name="T3" fmla="*/ 70 h 104"/>
                <a:gd name="T4" fmla="*/ 102 w 163"/>
                <a:gd name="T5" fmla="*/ 70 h 104"/>
                <a:gd name="T6" fmla="*/ 102 w 163"/>
                <a:gd name="T7" fmla="*/ 76 h 104"/>
                <a:gd name="T8" fmla="*/ 160 w 163"/>
                <a:gd name="T9" fmla="*/ 68 h 104"/>
                <a:gd name="T10" fmla="*/ 157 w 163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04">
                  <a:moveTo>
                    <a:pt x="74" y="0"/>
                  </a:moveTo>
                  <a:cubicBezTo>
                    <a:pt x="55" y="18"/>
                    <a:pt x="0" y="55"/>
                    <a:pt x="3" y="70"/>
                  </a:cubicBezTo>
                  <a:cubicBezTo>
                    <a:pt x="10" y="104"/>
                    <a:pt x="82" y="83"/>
                    <a:pt x="102" y="70"/>
                  </a:cubicBezTo>
                  <a:cubicBezTo>
                    <a:pt x="102" y="73"/>
                    <a:pt x="102" y="73"/>
                    <a:pt x="102" y="76"/>
                  </a:cubicBezTo>
                  <a:cubicBezTo>
                    <a:pt x="132" y="73"/>
                    <a:pt x="143" y="73"/>
                    <a:pt x="160" y="68"/>
                  </a:cubicBezTo>
                  <a:cubicBezTo>
                    <a:pt x="163" y="50"/>
                    <a:pt x="163" y="13"/>
                    <a:pt x="15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1" name="Freeform 3870"/>
            <p:cNvSpPr>
              <a:spLocks/>
            </p:cNvSpPr>
            <p:nvPr/>
          </p:nvSpPr>
          <p:spPr bwMode="auto">
            <a:xfrm>
              <a:off x="1244600" y="4776788"/>
              <a:ext cx="290512" cy="182563"/>
            </a:xfrm>
            <a:custGeom>
              <a:avLst/>
              <a:gdLst>
                <a:gd name="T0" fmla="*/ 90 w 164"/>
                <a:gd name="T1" fmla="*/ 0 h 104"/>
                <a:gd name="T2" fmla="*/ 161 w 164"/>
                <a:gd name="T3" fmla="*/ 70 h 104"/>
                <a:gd name="T4" fmla="*/ 62 w 164"/>
                <a:gd name="T5" fmla="*/ 70 h 104"/>
                <a:gd name="T6" fmla="*/ 62 w 164"/>
                <a:gd name="T7" fmla="*/ 76 h 104"/>
                <a:gd name="T8" fmla="*/ 4 w 164"/>
                <a:gd name="T9" fmla="*/ 68 h 104"/>
                <a:gd name="T10" fmla="*/ 7 w 164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04">
                  <a:moveTo>
                    <a:pt x="90" y="0"/>
                  </a:moveTo>
                  <a:cubicBezTo>
                    <a:pt x="109" y="18"/>
                    <a:pt x="164" y="55"/>
                    <a:pt x="161" y="70"/>
                  </a:cubicBezTo>
                  <a:cubicBezTo>
                    <a:pt x="153" y="104"/>
                    <a:pt x="82" y="83"/>
                    <a:pt x="62" y="70"/>
                  </a:cubicBezTo>
                  <a:cubicBezTo>
                    <a:pt x="62" y="73"/>
                    <a:pt x="62" y="73"/>
                    <a:pt x="62" y="76"/>
                  </a:cubicBezTo>
                  <a:cubicBezTo>
                    <a:pt x="32" y="73"/>
                    <a:pt x="21" y="73"/>
                    <a:pt x="4" y="68"/>
                  </a:cubicBezTo>
                  <a:cubicBezTo>
                    <a:pt x="0" y="50"/>
                    <a:pt x="0" y="13"/>
                    <a:pt x="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2" name="Freeform 3871"/>
            <p:cNvSpPr>
              <a:spLocks/>
            </p:cNvSpPr>
            <p:nvPr/>
          </p:nvSpPr>
          <p:spPr bwMode="auto">
            <a:xfrm>
              <a:off x="685800" y="3589338"/>
              <a:ext cx="115887" cy="150813"/>
            </a:xfrm>
            <a:custGeom>
              <a:avLst/>
              <a:gdLst>
                <a:gd name="T0" fmla="*/ 63 w 66"/>
                <a:gd name="T1" fmla="*/ 0 h 86"/>
                <a:gd name="T2" fmla="*/ 64 w 66"/>
                <a:gd name="T3" fmla="*/ 5 h 86"/>
                <a:gd name="T4" fmla="*/ 66 w 66"/>
                <a:gd name="T5" fmla="*/ 19 h 86"/>
                <a:gd name="T6" fmla="*/ 65 w 66"/>
                <a:gd name="T7" fmla="*/ 28 h 86"/>
                <a:gd name="T8" fmla="*/ 63 w 66"/>
                <a:gd name="T9" fmla="*/ 38 h 86"/>
                <a:gd name="T10" fmla="*/ 60 w 66"/>
                <a:gd name="T11" fmla="*/ 49 h 86"/>
                <a:gd name="T12" fmla="*/ 54 w 66"/>
                <a:gd name="T13" fmla="*/ 60 h 86"/>
                <a:gd name="T14" fmla="*/ 47 w 66"/>
                <a:gd name="T15" fmla="*/ 69 h 86"/>
                <a:gd name="T16" fmla="*/ 37 w 66"/>
                <a:gd name="T17" fmla="*/ 76 h 86"/>
                <a:gd name="T18" fmla="*/ 28 w 66"/>
                <a:gd name="T19" fmla="*/ 82 h 86"/>
                <a:gd name="T20" fmla="*/ 19 w 66"/>
                <a:gd name="T21" fmla="*/ 85 h 86"/>
                <a:gd name="T22" fmla="*/ 11 w 66"/>
                <a:gd name="T23" fmla="*/ 86 h 86"/>
                <a:gd name="T24" fmla="*/ 5 w 66"/>
                <a:gd name="T25" fmla="*/ 86 h 86"/>
                <a:gd name="T26" fmla="*/ 0 w 66"/>
                <a:gd name="T27" fmla="*/ 86 h 86"/>
                <a:gd name="T28" fmla="*/ 0 w 66"/>
                <a:gd name="T29" fmla="*/ 85 h 86"/>
                <a:gd name="T30" fmla="*/ 4 w 66"/>
                <a:gd name="T31" fmla="*/ 84 h 86"/>
                <a:gd name="T32" fmla="*/ 10 w 66"/>
                <a:gd name="T33" fmla="*/ 82 h 86"/>
                <a:gd name="T34" fmla="*/ 17 w 66"/>
                <a:gd name="T35" fmla="*/ 80 h 86"/>
                <a:gd name="T36" fmla="*/ 25 w 66"/>
                <a:gd name="T37" fmla="*/ 76 h 86"/>
                <a:gd name="T38" fmla="*/ 33 w 66"/>
                <a:gd name="T39" fmla="*/ 71 h 86"/>
                <a:gd name="T40" fmla="*/ 41 w 66"/>
                <a:gd name="T41" fmla="*/ 64 h 86"/>
                <a:gd name="T42" fmla="*/ 48 w 66"/>
                <a:gd name="T43" fmla="*/ 55 h 86"/>
                <a:gd name="T44" fmla="*/ 61 w 66"/>
                <a:gd name="T45" fmla="*/ 18 h 86"/>
                <a:gd name="T46" fmla="*/ 62 w 66"/>
                <a:gd name="T47" fmla="*/ 0 h 86"/>
                <a:gd name="T48" fmla="*/ 63 w 66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86">
                  <a:moveTo>
                    <a:pt x="63" y="0"/>
                  </a:moveTo>
                  <a:cubicBezTo>
                    <a:pt x="63" y="0"/>
                    <a:pt x="63" y="2"/>
                    <a:pt x="64" y="5"/>
                  </a:cubicBezTo>
                  <a:cubicBezTo>
                    <a:pt x="65" y="8"/>
                    <a:pt x="66" y="13"/>
                    <a:pt x="66" y="19"/>
                  </a:cubicBezTo>
                  <a:cubicBezTo>
                    <a:pt x="66" y="21"/>
                    <a:pt x="66" y="25"/>
                    <a:pt x="65" y="28"/>
                  </a:cubicBezTo>
                  <a:cubicBezTo>
                    <a:pt x="65" y="31"/>
                    <a:pt x="64" y="35"/>
                    <a:pt x="63" y="38"/>
                  </a:cubicBezTo>
                  <a:cubicBezTo>
                    <a:pt x="63" y="42"/>
                    <a:pt x="61" y="46"/>
                    <a:pt x="60" y="49"/>
                  </a:cubicBezTo>
                  <a:cubicBezTo>
                    <a:pt x="58" y="53"/>
                    <a:pt x="56" y="56"/>
                    <a:pt x="54" y="60"/>
                  </a:cubicBezTo>
                  <a:cubicBezTo>
                    <a:pt x="52" y="63"/>
                    <a:pt x="49" y="66"/>
                    <a:pt x="47" y="69"/>
                  </a:cubicBezTo>
                  <a:cubicBezTo>
                    <a:pt x="44" y="72"/>
                    <a:pt x="41" y="74"/>
                    <a:pt x="37" y="76"/>
                  </a:cubicBezTo>
                  <a:cubicBezTo>
                    <a:pt x="34" y="79"/>
                    <a:pt x="31" y="80"/>
                    <a:pt x="28" y="82"/>
                  </a:cubicBezTo>
                  <a:cubicBezTo>
                    <a:pt x="25" y="83"/>
                    <a:pt x="22" y="84"/>
                    <a:pt x="19" y="85"/>
                  </a:cubicBezTo>
                  <a:cubicBezTo>
                    <a:pt x="16" y="85"/>
                    <a:pt x="13" y="86"/>
                    <a:pt x="11" y="86"/>
                  </a:cubicBezTo>
                  <a:cubicBezTo>
                    <a:pt x="9" y="86"/>
                    <a:pt x="7" y="86"/>
                    <a:pt x="5" y="86"/>
                  </a:cubicBezTo>
                  <a:cubicBezTo>
                    <a:pt x="2" y="86"/>
                    <a:pt x="0" y="86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" y="84"/>
                    <a:pt x="4" y="84"/>
                  </a:cubicBezTo>
                  <a:cubicBezTo>
                    <a:pt x="6" y="84"/>
                    <a:pt x="8" y="83"/>
                    <a:pt x="10" y="82"/>
                  </a:cubicBezTo>
                  <a:cubicBezTo>
                    <a:pt x="12" y="82"/>
                    <a:pt x="15" y="81"/>
                    <a:pt x="17" y="80"/>
                  </a:cubicBezTo>
                  <a:cubicBezTo>
                    <a:pt x="20" y="79"/>
                    <a:pt x="22" y="78"/>
                    <a:pt x="25" y="76"/>
                  </a:cubicBezTo>
                  <a:cubicBezTo>
                    <a:pt x="28" y="75"/>
                    <a:pt x="31" y="73"/>
                    <a:pt x="33" y="71"/>
                  </a:cubicBezTo>
                  <a:cubicBezTo>
                    <a:pt x="36" y="69"/>
                    <a:pt x="38" y="66"/>
                    <a:pt x="41" y="64"/>
                  </a:cubicBezTo>
                  <a:cubicBezTo>
                    <a:pt x="43" y="61"/>
                    <a:pt x="46" y="58"/>
                    <a:pt x="48" y="55"/>
                  </a:cubicBezTo>
                  <a:cubicBezTo>
                    <a:pt x="56" y="43"/>
                    <a:pt x="59" y="29"/>
                    <a:pt x="61" y="18"/>
                  </a:cubicBezTo>
                  <a:cubicBezTo>
                    <a:pt x="62" y="7"/>
                    <a:pt x="62" y="0"/>
                    <a:pt x="62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3" name="Freeform 3872"/>
            <p:cNvSpPr>
              <a:spLocks/>
            </p:cNvSpPr>
            <p:nvPr/>
          </p:nvSpPr>
          <p:spPr bwMode="auto">
            <a:xfrm>
              <a:off x="1349375" y="3589338"/>
              <a:ext cx="111125" cy="150813"/>
            </a:xfrm>
            <a:custGeom>
              <a:avLst/>
              <a:gdLst>
                <a:gd name="T0" fmla="*/ 1 w 63"/>
                <a:gd name="T1" fmla="*/ 0 h 86"/>
                <a:gd name="T2" fmla="*/ 2 w 63"/>
                <a:gd name="T3" fmla="*/ 5 h 86"/>
                <a:gd name="T4" fmla="*/ 6 w 63"/>
                <a:gd name="T5" fmla="*/ 17 h 86"/>
                <a:gd name="T6" fmla="*/ 8 w 63"/>
                <a:gd name="T7" fmla="*/ 26 h 86"/>
                <a:gd name="T8" fmla="*/ 12 w 63"/>
                <a:gd name="T9" fmla="*/ 34 h 86"/>
                <a:gd name="T10" fmla="*/ 16 w 63"/>
                <a:gd name="T11" fmla="*/ 43 h 86"/>
                <a:gd name="T12" fmla="*/ 21 w 63"/>
                <a:gd name="T13" fmla="*/ 52 h 86"/>
                <a:gd name="T14" fmla="*/ 27 w 63"/>
                <a:gd name="T15" fmla="*/ 60 h 86"/>
                <a:gd name="T16" fmla="*/ 33 w 63"/>
                <a:gd name="T17" fmla="*/ 66 h 86"/>
                <a:gd name="T18" fmla="*/ 40 w 63"/>
                <a:gd name="T19" fmla="*/ 72 h 86"/>
                <a:gd name="T20" fmla="*/ 47 w 63"/>
                <a:gd name="T21" fmla="*/ 77 h 86"/>
                <a:gd name="T22" fmla="*/ 54 w 63"/>
                <a:gd name="T23" fmla="*/ 80 h 86"/>
                <a:gd name="T24" fmla="*/ 59 w 63"/>
                <a:gd name="T25" fmla="*/ 83 h 86"/>
                <a:gd name="T26" fmla="*/ 63 w 63"/>
                <a:gd name="T27" fmla="*/ 85 h 86"/>
                <a:gd name="T28" fmla="*/ 63 w 63"/>
                <a:gd name="T29" fmla="*/ 86 h 86"/>
                <a:gd name="T30" fmla="*/ 58 w 63"/>
                <a:gd name="T31" fmla="*/ 85 h 86"/>
                <a:gd name="T32" fmla="*/ 53 w 63"/>
                <a:gd name="T33" fmla="*/ 83 h 86"/>
                <a:gd name="T34" fmla="*/ 46 w 63"/>
                <a:gd name="T35" fmla="*/ 81 h 86"/>
                <a:gd name="T36" fmla="*/ 37 w 63"/>
                <a:gd name="T37" fmla="*/ 77 h 86"/>
                <a:gd name="T38" fmla="*/ 29 w 63"/>
                <a:gd name="T39" fmla="*/ 72 h 86"/>
                <a:gd name="T40" fmla="*/ 21 w 63"/>
                <a:gd name="T41" fmla="*/ 65 h 86"/>
                <a:gd name="T42" fmla="*/ 14 w 63"/>
                <a:gd name="T43" fmla="*/ 56 h 86"/>
                <a:gd name="T44" fmla="*/ 1 w 63"/>
                <a:gd name="T45" fmla="*/ 18 h 86"/>
                <a:gd name="T46" fmla="*/ 0 w 63"/>
                <a:gd name="T47" fmla="*/ 0 h 86"/>
                <a:gd name="T48" fmla="*/ 1 w 63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86">
                  <a:moveTo>
                    <a:pt x="1" y="0"/>
                  </a:moveTo>
                  <a:cubicBezTo>
                    <a:pt x="1" y="0"/>
                    <a:pt x="2" y="2"/>
                    <a:pt x="2" y="5"/>
                  </a:cubicBezTo>
                  <a:cubicBezTo>
                    <a:pt x="3" y="8"/>
                    <a:pt x="4" y="12"/>
                    <a:pt x="6" y="17"/>
                  </a:cubicBezTo>
                  <a:cubicBezTo>
                    <a:pt x="7" y="20"/>
                    <a:pt x="8" y="23"/>
                    <a:pt x="8" y="26"/>
                  </a:cubicBezTo>
                  <a:cubicBezTo>
                    <a:pt x="9" y="28"/>
                    <a:pt x="11" y="31"/>
                    <a:pt x="12" y="34"/>
                  </a:cubicBezTo>
                  <a:cubicBezTo>
                    <a:pt x="13" y="37"/>
                    <a:pt x="14" y="40"/>
                    <a:pt x="16" y="43"/>
                  </a:cubicBezTo>
                  <a:cubicBezTo>
                    <a:pt x="17" y="46"/>
                    <a:pt x="19" y="49"/>
                    <a:pt x="21" y="52"/>
                  </a:cubicBezTo>
                  <a:cubicBezTo>
                    <a:pt x="23" y="55"/>
                    <a:pt x="25" y="57"/>
                    <a:pt x="27" y="60"/>
                  </a:cubicBezTo>
                  <a:cubicBezTo>
                    <a:pt x="29" y="62"/>
                    <a:pt x="31" y="64"/>
                    <a:pt x="33" y="66"/>
                  </a:cubicBezTo>
                  <a:cubicBezTo>
                    <a:pt x="36" y="68"/>
                    <a:pt x="38" y="70"/>
                    <a:pt x="40" y="72"/>
                  </a:cubicBezTo>
                  <a:cubicBezTo>
                    <a:pt x="43" y="74"/>
                    <a:pt x="45" y="75"/>
                    <a:pt x="47" y="77"/>
                  </a:cubicBezTo>
                  <a:cubicBezTo>
                    <a:pt x="50" y="78"/>
                    <a:pt x="52" y="79"/>
                    <a:pt x="54" y="80"/>
                  </a:cubicBezTo>
                  <a:cubicBezTo>
                    <a:pt x="56" y="81"/>
                    <a:pt x="57" y="82"/>
                    <a:pt x="59" y="83"/>
                  </a:cubicBezTo>
                  <a:cubicBezTo>
                    <a:pt x="62" y="84"/>
                    <a:pt x="63" y="85"/>
                    <a:pt x="63" y="85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2" y="85"/>
                    <a:pt x="58" y="85"/>
                  </a:cubicBezTo>
                  <a:cubicBezTo>
                    <a:pt x="57" y="84"/>
                    <a:pt x="55" y="84"/>
                    <a:pt x="53" y="83"/>
                  </a:cubicBezTo>
                  <a:cubicBezTo>
                    <a:pt x="51" y="83"/>
                    <a:pt x="48" y="82"/>
                    <a:pt x="46" y="81"/>
                  </a:cubicBezTo>
                  <a:cubicBezTo>
                    <a:pt x="43" y="80"/>
                    <a:pt x="40" y="79"/>
                    <a:pt x="37" y="77"/>
                  </a:cubicBezTo>
                  <a:cubicBezTo>
                    <a:pt x="35" y="76"/>
                    <a:pt x="32" y="74"/>
                    <a:pt x="29" y="72"/>
                  </a:cubicBezTo>
                  <a:cubicBezTo>
                    <a:pt x="26" y="70"/>
                    <a:pt x="24" y="67"/>
                    <a:pt x="21" y="65"/>
                  </a:cubicBezTo>
                  <a:cubicBezTo>
                    <a:pt x="19" y="62"/>
                    <a:pt x="16" y="59"/>
                    <a:pt x="14" y="56"/>
                  </a:cubicBezTo>
                  <a:cubicBezTo>
                    <a:pt x="6" y="44"/>
                    <a:pt x="2" y="29"/>
                    <a:pt x="1" y="18"/>
                  </a:cubicBezTo>
                  <a:cubicBezTo>
                    <a:pt x="0" y="7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4" name="Freeform 3873"/>
            <p:cNvSpPr>
              <a:spLocks/>
            </p:cNvSpPr>
            <p:nvPr/>
          </p:nvSpPr>
          <p:spPr bwMode="auto">
            <a:xfrm>
              <a:off x="2000250" y="2273301"/>
              <a:ext cx="166687" cy="266700"/>
            </a:xfrm>
            <a:custGeom>
              <a:avLst/>
              <a:gdLst>
                <a:gd name="T0" fmla="*/ 2 w 95"/>
                <a:gd name="T1" fmla="*/ 117 h 151"/>
                <a:gd name="T2" fmla="*/ 20 w 95"/>
                <a:gd name="T3" fmla="*/ 20 h 151"/>
                <a:gd name="T4" fmla="*/ 36 w 95"/>
                <a:gd name="T5" fmla="*/ 39 h 151"/>
                <a:gd name="T6" fmla="*/ 30 w 95"/>
                <a:gd name="T7" fmla="*/ 81 h 151"/>
                <a:gd name="T8" fmla="*/ 51 w 95"/>
                <a:gd name="T9" fmla="*/ 80 h 151"/>
                <a:gd name="T10" fmla="*/ 66 w 95"/>
                <a:gd name="T11" fmla="*/ 84 h 151"/>
                <a:gd name="T12" fmla="*/ 67 w 95"/>
                <a:gd name="T13" fmla="*/ 142 h 151"/>
                <a:gd name="T14" fmla="*/ 0 w 95"/>
                <a:gd name="T15" fmla="*/ 141 h 151"/>
                <a:gd name="T16" fmla="*/ 2 w 95"/>
                <a:gd name="T17" fmla="*/ 1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51">
                  <a:moveTo>
                    <a:pt x="2" y="117"/>
                  </a:moveTo>
                  <a:cubicBezTo>
                    <a:pt x="2" y="98"/>
                    <a:pt x="10" y="43"/>
                    <a:pt x="20" y="20"/>
                  </a:cubicBezTo>
                  <a:cubicBezTo>
                    <a:pt x="29" y="0"/>
                    <a:pt x="41" y="10"/>
                    <a:pt x="36" y="39"/>
                  </a:cubicBezTo>
                  <a:cubicBezTo>
                    <a:pt x="34" y="53"/>
                    <a:pt x="33" y="62"/>
                    <a:pt x="30" y="81"/>
                  </a:cubicBezTo>
                  <a:cubicBezTo>
                    <a:pt x="36" y="72"/>
                    <a:pt x="46" y="68"/>
                    <a:pt x="51" y="80"/>
                  </a:cubicBezTo>
                  <a:cubicBezTo>
                    <a:pt x="57" y="76"/>
                    <a:pt x="63" y="75"/>
                    <a:pt x="66" y="84"/>
                  </a:cubicBezTo>
                  <a:cubicBezTo>
                    <a:pt x="95" y="66"/>
                    <a:pt x="79" y="133"/>
                    <a:pt x="67" y="142"/>
                  </a:cubicBezTo>
                  <a:cubicBezTo>
                    <a:pt x="57" y="151"/>
                    <a:pt x="0" y="141"/>
                    <a:pt x="0" y="141"/>
                  </a:cubicBezTo>
                  <a:cubicBezTo>
                    <a:pt x="2" y="119"/>
                    <a:pt x="2" y="119"/>
                    <a:pt x="2" y="119"/>
                  </a:cubicBezTo>
                </a:path>
              </a:pathLst>
            </a:custGeom>
            <a:solidFill>
              <a:srgbClr val="F1D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5" name="Freeform 3874"/>
            <p:cNvSpPr>
              <a:spLocks/>
            </p:cNvSpPr>
            <p:nvPr/>
          </p:nvSpPr>
          <p:spPr bwMode="auto">
            <a:xfrm>
              <a:off x="388938" y="2500313"/>
              <a:ext cx="1735137" cy="1192213"/>
            </a:xfrm>
            <a:custGeom>
              <a:avLst/>
              <a:gdLst>
                <a:gd name="T0" fmla="*/ 455 w 982"/>
                <a:gd name="T1" fmla="*/ 45 h 675"/>
                <a:gd name="T2" fmla="*/ 590 w 982"/>
                <a:gd name="T3" fmla="*/ 68 h 675"/>
                <a:gd name="T4" fmla="*/ 781 w 982"/>
                <a:gd name="T5" fmla="*/ 165 h 675"/>
                <a:gd name="T6" fmla="*/ 913 w 982"/>
                <a:gd name="T7" fmla="*/ 0 h 675"/>
                <a:gd name="T8" fmla="*/ 982 w 982"/>
                <a:gd name="T9" fmla="*/ 13 h 675"/>
                <a:gd name="T10" fmla="*/ 954 w 982"/>
                <a:gd name="T11" fmla="*/ 128 h 675"/>
                <a:gd name="T12" fmla="*/ 869 w 982"/>
                <a:gd name="T13" fmla="*/ 242 h 675"/>
                <a:gd name="T14" fmla="*/ 601 w 982"/>
                <a:gd name="T15" fmla="*/ 182 h 675"/>
                <a:gd name="T16" fmla="*/ 610 w 982"/>
                <a:gd name="T17" fmla="*/ 581 h 675"/>
                <a:gd name="T18" fmla="*/ 610 w 982"/>
                <a:gd name="T19" fmla="*/ 583 h 675"/>
                <a:gd name="T20" fmla="*/ 166 w 982"/>
                <a:gd name="T21" fmla="*/ 596 h 675"/>
                <a:gd name="T22" fmla="*/ 149 w 982"/>
                <a:gd name="T23" fmla="*/ 277 h 675"/>
                <a:gd name="T24" fmla="*/ 146 w 982"/>
                <a:gd name="T25" fmla="*/ 219 h 675"/>
                <a:gd name="T26" fmla="*/ 184 w 982"/>
                <a:gd name="T27" fmla="*/ 619 h 675"/>
                <a:gd name="T28" fmla="*/ 145 w 982"/>
                <a:gd name="T29" fmla="*/ 675 h 675"/>
                <a:gd name="T30" fmla="*/ 6 w 982"/>
                <a:gd name="T31" fmla="*/ 408 h 675"/>
                <a:gd name="T32" fmla="*/ 93 w 982"/>
                <a:gd name="T33" fmla="*/ 123 h 675"/>
                <a:gd name="T34" fmla="*/ 267 w 982"/>
                <a:gd name="T35" fmla="*/ 52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2" h="675">
                  <a:moveTo>
                    <a:pt x="455" y="45"/>
                  </a:moveTo>
                  <a:cubicBezTo>
                    <a:pt x="533" y="53"/>
                    <a:pt x="548" y="58"/>
                    <a:pt x="590" y="68"/>
                  </a:cubicBezTo>
                  <a:cubicBezTo>
                    <a:pt x="666" y="85"/>
                    <a:pt x="696" y="156"/>
                    <a:pt x="781" y="165"/>
                  </a:cubicBezTo>
                  <a:cubicBezTo>
                    <a:pt x="883" y="175"/>
                    <a:pt x="871" y="119"/>
                    <a:pt x="913" y="0"/>
                  </a:cubicBezTo>
                  <a:cubicBezTo>
                    <a:pt x="955" y="8"/>
                    <a:pt x="982" y="13"/>
                    <a:pt x="982" y="13"/>
                  </a:cubicBezTo>
                  <a:cubicBezTo>
                    <a:pt x="982" y="13"/>
                    <a:pt x="975" y="57"/>
                    <a:pt x="954" y="128"/>
                  </a:cubicBezTo>
                  <a:cubicBezTo>
                    <a:pt x="938" y="182"/>
                    <a:pt x="920" y="220"/>
                    <a:pt x="869" y="242"/>
                  </a:cubicBezTo>
                  <a:cubicBezTo>
                    <a:pt x="777" y="281"/>
                    <a:pt x="706" y="239"/>
                    <a:pt x="601" y="182"/>
                  </a:cubicBezTo>
                  <a:cubicBezTo>
                    <a:pt x="603" y="333"/>
                    <a:pt x="612" y="465"/>
                    <a:pt x="610" y="581"/>
                  </a:cubicBezTo>
                  <a:cubicBezTo>
                    <a:pt x="610" y="583"/>
                    <a:pt x="610" y="583"/>
                    <a:pt x="610" y="583"/>
                  </a:cubicBezTo>
                  <a:cubicBezTo>
                    <a:pt x="496" y="606"/>
                    <a:pt x="281" y="610"/>
                    <a:pt x="166" y="596"/>
                  </a:cubicBezTo>
                  <a:cubicBezTo>
                    <a:pt x="157" y="422"/>
                    <a:pt x="149" y="387"/>
                    <a:pt x="149" y="277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8" y="310"/>
                    <a:pt x="87" y="549"/>
                    <a:pt x="184" y="619"/>
                  </a:cubicBezTo>
                  <a:cubicBezTo>
                    <a:pt x="160" y="665"/>
                    <a:pt x="145" y="675"/>
                    <a:pt x="145" y="675"/>
                  </a:cubicBezTo>
                  <a:cubicBezTo>
                    <a:pt x="145" y="675"/>
                    <a:pt x="17" y="612"/>
                    <a:pt x="6" y="408"/>
                  </a:cubicBezTo>
                  <a:cubicBezTo>
                    <a:pt x="0" y="303"/>
                    <a:pt x="29" y="181"/>
                    <a:pt x="93" y="123"/>
                  </a:cubicBezTo>
                  <a:cubicBezTo>
                    <a:pt x="143" y="77"/>
                    <a:pt x="214" y="63"/>
                    <a:pt x="267" y="52"/>
                  </a:cubicBezTo>
                </a:path>
              </a:pathLst>
            </a:custGeom>
            <a:solidFill>
              <a:srgbClr val="AED3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6" name="Freeform 3875"/>
            <p:cNvSpPr>
              <a:spLocks/>
            </p:cNvSpPr>
            <p:nvPr/>
          </p:nvSpPr>
          <p:spPr bwMode="auto">
            <a:xfrm>
              <a:off x="642938" y="3594101"/>
              <a:ext cx="146050" cy="141288"/>
            </a:xfrm>
            <a:custGeom>
              <a:avLst/>
              <a:gdLst>
                <a:gd name="T0" fmla="*/ 0 w 83"/>
                <a:gd name="T1" fmla="*/ 56 h 80"/>
                <a:gd name="T2" fmla="*/ 34 w 83"/>
                <a:gd name="T3" fmla="*/ 80 h 80"/>
                <a:gd name="T4" fmla="*/ 80 w 83"/>
                <a:gd name="T5" fmla="*/ 39 h 80"/>
                <a:gd name="T6" fmla="*/ 83 w 83"/>
                <a:gd name="T7" fmla="*/ 28 h 80"/>
                <a:gd name="T8" fmla="*/ 68 w 83"/>
                <a:gd name="T9" fmla="*/ 14 h 80"/>
                <a:gd name="T10" fmla="*/ 39 w 83"/>
                <a:gd name="T11" fmla="*/ 0 h 80"/>
                <a:gd name="T12" fmla="*/ 11 w 83"/>
                <a:gd name="T13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0" y="56"/>
                  </a:moveTo>
                  <a:cubicBezTo>
                    <a:pt x="11" y="70"/>
                    <a:pt x="34" y="80"/>
                    <a:pt x="34" y="80"/>
                  </a:cubicBezTo>
                  <a:cubicBezTo>
                    <a:pt x="34" y="80"/>
                    <a:pt x="69" y="74"/>
                    <a:pt x="80" y="39"/>
                  </a:cubicBezTo>
                  <a:cubicBezTo>
                    <a:pt x="82" y="33"/>
                    <a:pt x="83" y="28"/>
                    <a:pt x="83" y="28"/>
                  </a:cubicBezTo>
                  <a:cubicBezTo>
                    <a:pt x="83" y="28"/>
                    <a:pt x="81" y="23"/>
                    <a:pt x="68" y="14"/>
                  </a:cubicBezTo>
                  <a:cubicBezTo>
                    <a:pt x="56" y="6"/>
                    <a:pt x="39" y="0"/>
                    <a:pt x="39" y="0"/>
                  </a:cubicBezTo>
                  <a:cubicBezTo>
                    <a:pt x="39" y="0"/>
                    <a:pt x="32" y="17"/>
                    <a:pt x="11" y="43"/>
                  </a:cubicBezTo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7" name="Freeform 3876"/>
            <p:cNvSpPr>
              <a:spLocks/>
            </p:cNvSpPr>
            <p:nvPr/>
          </p:nvSpPr>
          <p:spPr bwMode="auto">
            <a:xfrm>
              <a:off x="955675" y="2659063"/>
              <a:ext cx="136525" cy="671513"/>
            </a:xfrm>
            <a:custGeom>
              <a:avLst/>
              <a:gdLst>
                <a:gd name="T0" fmla="*/ 0 w 77"/>
                <a:gd name="T1" fmla="*/ 31 h 380"/>
                <a:gd name="T2" fmla="*/ 39 w 77"/>
                <a:gd name="T3" fmla="*/ 0 h 380"/>
                <a:gd name="T4" fmla="*/ 77 w 77"/>
                <a:gd name="T5" fmla="*/ 31 h 380"/>
                <a:gd name="T6" fmla="*/ 49 w 77"/>
                <a:gd name="T7" fmla="*/ 62 h 380"/>
                <a:gd name="T8" fmla="*/ 71 w 77"/>
                <a:gd name="T9" fmla="*/ 330 h 380"/>
                <a:gd name="T10" fmla="*/ 41 w 77"/>
                <a:gd name="T11" fmla="*/ 380 h 380"/>
                <a:gd name="T12" fmla="*/ 9 w 77"/>
                <a:gd name="T13" fmla="*/ 332 h 380"/>
                <a:gd name="T14" fmla="*/ 27 w 77"/>
                <a:gd name="T15" fmla="*/ 62 h 380"/>
                <a:gd name="T16" fmla="*/ 0 w 77"/>
                <a:gd name="T17" fmla="*/ 3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380">
                  <a:moveTo>
                    <a:pt x="0" y="31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65" y="61"/>
                    <a:pt x="49" y="62"/>
                  </a:cubicBezTo>
                  <a:cubicBezTo>
                    <a:pt x="49" y="62"/>
                    <a:pt x="73" y="303"/>
                    <a:pt x="71" y="33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9" y="332"/>
                    <a:pt x="9" y="332"/>
                    <a:pt x="9" y="332"/>
                  </a:cubicBezTo>
                  <a:cubicBezTo>
                    <a:pt x="9" y="332"/>
                    <a:pt x="13" y="106"/>
                    <a:pt x="27" y="62"/>
                  </a:cubicBezTo>
                  <a:cubicBezTo>
                    <a:pt x="27" y="62"/>
                    <a:pt x="2" y="55"/>
                    <a:pt x="0" y="31"/>
                  </a:cubicBezTo>
                  <a:close/>
                </a:path>
              </a:pathLst>
            </a:custGeom>
            <a:solidFill>
              <a:srgbClr val="CC6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8" name="Freeform 3877"/>
            <p:cNvSpPr>
              <a:spLocks/>
            </p:cNvSpPr>
            <p:nvPr/>
          </p:nvSpPr>
          <p:spPr bwMode="auto">
            <a:xfrm>
              <a:off x="857250" y="2587626"/>
              <a:ext cx="331787" cy="188913"/>
            </a:xfrm>
            <a:custGeom>
              <a:avLst/>
              <a:gdLst>
                <a:gd name="T0" fmla="*/ 209 w 209"/>
                <a:gd name="T1" fmla="*/ 0 h 119"/>
                <a:gd name="T2" fmla="*/ 100 w 209"/>
                <a:gd name="T3" fmla="*/ 2 h 119"/>
                <a:gd name="T4" fmla="*/ 0 w 209"/>
                <a:gd name="T5" fmla="*/ 0 h 119"/>
                <a:gd name="T6" fmla="*/ 22 w 209"/>
                <a:gd name="T7" fmla="*/ 117 h 119"/>
                <a:gd name="T8" fmla="*/ 105 w 209"/>
                <a:gd name="T9" fmla="*/ 48 h 119"/>
                <a:gd name="T10" fmla="*/ 190 w 209"/>
                <a:gd name="T11" fmla="*/ 119 h 119"/>
                <a:gd name="T12" fmla="*/ 209 w 209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19">
                  <a:moveTo>
                    <a:pt x="209" y="0"/>
                  </a:moveTo>
                  <a:lnTo>
                    <a:pt x="100" y="2"/>
                  </a:lnTo>
                  <a:lnTo>
                    <a:pt x="0" y="0"/>
                  </a:lnTo>
                  <a:lnTo>
                    <a:pt x="22" y="117"/>
                  </a:lnTo>
                  <a:lnTo>
                    <a:pt x="105" y="48"/>
                  </a:lnTo>
                  <a:lnTo>
                    <a:pt x="190" y="119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6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9" name="Freeform 3878"/>
            <p:cNvSpPr>
              <a:spLocks/>
            </p:cNvSpPr>
            <p:nvPr/>
          </p:nvSpPr>
          <p:spPr bwMode="auto">
            <a:xfrm>
              <a:off x="857250" y="2462213"/>
              <a:ext cx="330200" cy="198438"/>
            </a:xfrm>
            <a:custGeom>
              <a:avLst/>
              <a:gdLst>
                <a:gd name="T0" fmla="*/ 208 w 208"/>
                <a:gd name="T1" fmla="*/ 79 h 125"/>
                <a:gd name="T2" fmla="*/ 105 w 208"/>
                <a:gd name="T3" fmla="*/ 125 h 125"/>
                <a:gd name="T4" fmla="*/ 0 w 208"/>
                <a:gd name="T5" fmla="*/ 79 h 125"/>
                <a:gd name="T6" fmla="*/ 0 w 208"/>
                <a:gd name="T7" fmla="*/ 0 h 125"/>
                <a:gd name="T8" fmla="*/ 208 w 208"/>
                <a:gd name="T9" fmla="*/ 0 h 125"/>
                <a:gd name="T10" fmla="*/ 208 w 208"/>
                <a:gd name="T11" fmla="*/ 7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25">
                  <a:moveTo>
                    <a:pt x="208" y="79"/>
                  </a:moveTo>
                  <a:lnTo>
                    <a:pt x="105" y="125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79"/>
                  </a:lnTo>
                  <a:close/>
                </a:path>
              </a:pathLst>
            </a:custGeom>
            <a:solidFill>
              <a:srgbClr val="EEC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0" name="Freeform 3879"/>
            <p:cNvSpPr>
              <a:spLocks/>
            </p:cNvSpPr>
            <p:nvPr/>
          </p:nvSpPr>
          <p:spPr bwMode="auto">
            <a:xfrm>
              <a:off x="638175" y="1947863"/>
              <a:ext cx="779462" cy="568325"/>
            </a:xfrm>
            <a:custGeom>
              <a:avLst/>
              <a:gdLst>
                <a:gd name="T0" fmla="*/ 421 w 442"/>
                <a:gd name="T1" fmla="*/ 95 h 322"/>
                <a:gd name="T2" fmla="*/ 410 w 442"/>
                <a:gd name="T3" fmla="*/ 93 h 322"/>
                <a:gd name="T4" fmla="*/ 410 w 442"/>
                <a:gd name="T5" fmla="*/ 93 h 322"/>
                <a:gd name="T6" fmla="*/ 389 w 442"/>
                <a:gd name="T7" fmla="*/ 116 h 322"/>
                <a:gd name="T8" fmla="*/ 344 w 442"/>
                <a:gd name="T9" fmla="*/ 7 h 322"/>
                <a:gd name="T10" fmla="*/ 327 w 442"/>
                <a:gd name="T11" fmla="*/ 11 h 322"/>
                <a:gd name="T12" fmla="*/ 83 w 442"/>
                <a:gd name="T13" fmla="*/ 0 h 322"/>
                <a:gd name="T14" fmla="*/ 45 w 442"/>
                <a:gd name="T15" fmla="*/ 120 h 322"/>
                <a:gd name="T16" fmla="*/ 23 w 442"/>
                <a:gd name="T17" fmla="*/ 94 h 322"/>
                <a:gd name="T18" fmla="*/ 6 w 442"/>
                <a:gd name="T19" fmla="*/ 106 h 322"/>
                <a:gd name="T20" fmla="*/ 0 w 442"/>
                <a:gd name="T21" fmla="*/ 125 h 322"/>
                <a:gd name="T22" fmla="*/ 0 w 442"/>
                <a:gd name="T23" fmla="*/ 152 h 322"/>
                <a:gd name="T24" fmla="*/ 29 w 442"/>
                <a:gd name="T25" fmla="*/ 184 h 322"/>
                <a:gd name="T26" fmla="*/ 218 w 442"/>
                <a:gd name="T27" fmla="*/ 320 h 322"/>
                <a:gd name="T28" fmla="*/ 406 w 442"/>
                <a:gd name="T29" fmla="*/ 184 h 322"/>
                <a:gd name="T30" fmla="*/ 410 w 442"/>
                <a:gd name="T31" fmla="*/ 184 h 322"/>
                <a:gd name="T32" fmla="*/ 442 w 442"/>
                <a:gd name="T33" fmla="*/ 152 h 322"/>
                <a:gd name="T34" fmla="*/ 442 w 442"/>
                <a:gd name="T35" fmla="*/ 125 h 322"/>
                <a:gd name="T36" fmla="*/ 421 w 442"/>
                <a:gd name="T37" fmla="*/ 9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322">
                  <a:moveTo>
                    <a:pt x="421" y="95"/>
                  </a:moveTo>
                  <a:cubicBezTo>
                    <a:pt x="418" y="94"/>
                    <a:pt x="414" y="93"/>
                    <a:pt x="410" y="93"/>
                  </a:cubicBezTo>
                  <a:cubicBezTo>
                    <a:pt x="410" y="93"/>
                    <a:pt x="410" y="93"/>
                    <a:pt x="410" y="93"/>
                  </a:cubicBezTo>
                  <a:cubicBezTo>
                    <a:pt x="403" y="115"/>
                    <a:pt x="389" y="116"/>
                    <a:pt x="389" y="116"/>
                  </a:cubicBezTo>
                  <a:cubicBezTo>
                    <a:pt x="398" y="73"/>
                    <a:pt x="344" y="7"/>
                    <a:pt x="344" y="7"/>
                  </a:cubicBezTo>
                  <a:cubicBezTo>
                    <a:pt x="344" y="7"/>
                    <a:pt x="338" y="9"/>
                    <a:pt x="327" y="11"/>
                  </a:cubicBezTo>
                  <a:cubicBezTo>
                    <a:pt x="206" y="41"/>
                    <a:pt x="130" y="27"/>
                    <a:pt x="83" y="0"/>
                  </a:cubicBezTo>
                  <a:cubicBezTo>
                    <a:pt x="76" y="12"/>
                    <a:pt x="35" y="84"/>
                    <a:pt x="45" y="120"/>
                  </a:cubicBezTo>
                  <a:cubicBezTo>
                    <a:pt x="45" y="120"/>
                    <a:pt x="30" y="115"/>
                    <a:pt x="23" y="94"/>
                  </a:cubicBezTo>
                  <a:cubicBezTo>
                    <a:pt x="16" y="96"/>
                    <a:pt x="10" y="100"/>
                    <a:pt x="6" y="106"/>
                  </a:cubicBezTo>
                  <a:cubicBezTo>
                    <a:pt x="2" y="111"/>
                    <a:pt x="0" y="118"/>
                    <a:pt x="0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9"/>
                    <a:pt x="13" y="183"/>
                    <a:pt x="29" y="184"/>
                  </a:cubicBezTo>
                  <a:cubicBezTo>
                    <a:pt x="34" y="322"/>
                    <a:pt x="117" y="320"/>
                    <a:pt x="218" y="320"/>
                  </a:cubicBezTo>
                  <a:cubicBezTo>
                    <a:pt x="319" y="320"/>
                    <a:pt x="401" y="316"/>
                    <a:pt x="406" y="184"/>
                  </a:cubicBezTo>
                  <a:cubicBezTo>
                    <a:pt x="408" y="184"/>
                    <a:pt x="409" y="184"/>
                    <a:pt x="410" y="184"/>
                  </a:cubicBezTo>
                  <a:cubicBezTo>
                    <a:pt x="428" y="184"/>
                    <a:pt x="442" y="170"/>
                    <a:pt x="442" y="152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42" y="111"/>
                    <a:pt x="434" y="100"/>
                    <a:pt x="421" y="95"/>
                  </a:cubicBezTo>
                  <a:close/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1" name="Freeform 3880"/>
            <p:cNvSpPr>
              <a:spLocks/>
            </p:cNvSpPr>
            <p:nvPr/>
          </p:nvSpPr>
          <p:spPr bwMode="auto">
            <a:xfrm>
              <a:off x="1214438" y="1839913"/>
              <a:ext cx="171450" cy="312738"/>
            </a:xfrm>
            <a:custGeom>
              <a:avLst/>
              <a:gdLst>
                <a:gd name="T0" fmla="*/ 50 w 97"/>
                <a:gd name="T1" fmla="*/ 47 h 177"/>
                <a:gd name="T2" fmla="*/ 30 w 97"/>
                <a:gd name="T3" fmla="*/ 64 h 177"/>
                <a:gd name="T4" fmla="*/ 0 w 97"/>
                <a:gd name="T5" fmla="*/ 72 h 177"/>
                <a:gd name="T6" fmla="*/ 17 w 97"/>
                <a:gd name="T7" fmla="*/ 68 h 177"/>
                <a:gd name="T8" fmla="*/ 62 w 97"/>
                <a:gd name="T9" fmla="*/ 177 h 177"/>
                <a:gd name="T10" fmla="*/ 83 w 97"/>
                <a:gd name="T11" fmla="*/ 154 h 177"/>
                <a:gd name="T12" fmla="*/ 83 w 97"/>
                <a:gd name="T13" fmla="*/ 154 h 177"/>
                <a:gd name="T14" fmla="*/ 94 w 97"/>
                <a:gd name="T15" fmla="*/ 156 h 177"/>
                <a:gd name="T16" fmla="*/ 97 w 97"/>
                <a:gd name="T17" fmla="*/ 123 h 177"/>
                <a:gd name="T18" fmla="*/ 63 w 97"/>
                <a:gd name="T19" fmla="*/ 0 h 177"/>
                <a:gd name="T20" fmla="*/ 50 w 97"/>
                <a:gd name="T21" fmla="*/ 4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77">
                  <a:moveTo>
                    <a:pt x="50" y="47"/>
                  </a:moveTo>
                  <a:cubicBezTo>
                    <a:pt x="45" y="55"/>
                    <a:pt x="35" y="62"/>
                    <a:pt x="30" y="64"/>
                  </a:cubicBezTo>
                  <a:cubicBezTo>
                    <a:pt x="20" y="67"/>
                    <a:pt x="10" y="69"/>
                    <a:pt x="0" y="72"/>
                  </a:cubicBezTo>
                  <a:cubicBezTo>
                    <a:pt x="11" y="70"/>
                    <a:pt x="17" y="68"/>
                    <a:pt x="17" y="68"/>
                  </a:cubicBezTo>
                  <a:cubicBezTo>
                    <a:pt x="17" y="68"/>
                    <a:pt x="71" y="134"/>
                    <a:pt x="62" y="177"/>
                  </a:cubicBezTo>
                  <a:cubicBezTo>
                    <a:pt x="62" y="177"/>
                    <a:pt x="76" y="176"/>
                    <a:pt x="83" y="154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7" y="154"/>
                    <a:pt x="91" y="155"/>
                    <a:pt x="94" y="156"/>
                  </a:cubicBezTo>
                  <a:cubicBezTo>
                    <a:pt x="96" y="145"/>
                    <a:pt x="97" y="134"/>
                    <a:pt x="97" y="123"/>
                  </a:cubicBezTo>
                  <a:cubicBezTo>
                    <a:pt x="97" y="76"/>
                    <a:pt x="84" y="33"/>
                    <a:pt x="63" y="0"/>
                  </a:cubicBezTo>
                  <a:cubicBezTo>
                    <a:pt x="65" y="23"/>
                    <a:pt x="55" y="39"/>
                    <a:pt x="50" y="47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2" name="Freeform 3881"/>
            <p:cNvSpPr>
              <a:spLocks/>
            </p:cNvSpPr>
            <p:nvPr/>
          </p:nvSpPr>
          <p:spPr bwMode="auto">
            <a:xfrm>
              <a:off x="641350" y="1865313"/>
              <a:ext cx="142875" cy="293688"/>
            </a:xfrm>
            <a:custGeom>
              <a:avLst/>
              <a:gdLst>
                <a:gd name="T0" fmla="*/ 21 w 81"/>
                <a:gd name="T1" fmla="*/ 141 h 167"/>
                <a:gd name="T2" fmla="*/ 43 w 81"/>
                <a:gd name="T3" fmla="*/ 167 h 167"/>
                <a:gd name="T4" fmla="*/ 81 w 81"/>
                <a:gd name="T5" fmla="*/ 47 h 167"/>
                <a:gd name="T6" fmla="*/ 31 w 81"/>
                <a:gd name="T7" fmla="*/ 0 h 167"/>
                <a:gd name="T8" fmla="*/ 0 w 81"/>
                <a:gd name="T9" fmla="*/ 109 h 167"/>
                <a:gd name="T10" fmla="*/ 4 w 81"/>
                <a:gd name="T11" fmla="*/ 153 h 167"/>
                <a:gd name="T12" fmla="*/ 21 w 81"/>
                <a:gd name="T13" fmla="*/ 14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7">
                  <a:moveTo>
                    <a:pt x="21" y="141"/>
                  </a:moveTo>
                  <a:cubicBezTo>
                    <a:pt x="28" y="162"/>
                    <a:pt x="43" y="167"/>
                    <a:pt x="43" y="167"/>
                  </a:cubicBezTo>
                  <a:cubicBezTo>
                    <a:pt x="33" y="131"/>
                    <a:pt x="74" y="59"/>
                    <a:pt x="81" y="47"/>
                  </a:cubicBezTo>
                  <a:cubicBezTo>
                    <a:pt x="58" y="33"/>
                    <a:pt x="42" y="16"/>
                    <a:pt x="31" y="0"/>
                  </a:cubicBezTo>
                  <a:cubicBezTo>
                    <a:pt x="12" y="28"/>
                    <a:pt x="0" y="65"/>
                    <a:pt x="0" y="109"/>
                  </a:cubicBezTo>
                  <a:cubicBezTo>
                    <a:pt x="0" y="124"/>
                    <a:pt x="2" y="139"/>
                    <a:pt x="4" y="153"/>
                  </a:cubicBezTo>
                  <a:cubicBezTo>
                    <a:pt x="8" y="147"/>
                    <a:pt x="14" y="143"/>
                    <a:pt x="21" y="141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3" name="Freeform 3882"/>
            <p:cNvSpPr>
              <a:spLocks/>
            </p:cNvSpPr>
            <p:nvPr/>
          </p:nvSpPr>
          <p:spPr bwMode="auto">
            <a:xfrm>
              <a:off x="649288" y="1597026"/>
              <a:ext cx="681037" cy="422275"/>
            </a:xfrm>
            <a:custGeom>
              <a:avLst/>
              <a:gdLst>
                <a:gd name="T0" fmla="*/ 76 w 385"/>
                <a:gd name="T1" fmla="*/ 198 h 239"/>
                <a:gd name="T2" fmla="*/ 320 w 385"/>
                <a:gd name="T3" fmla="*/ 209 h 239"/>
                <a:gd name="T4" fmla="*/ 350 w 385"/>
                <a:gd name="T5" fmla="*/ 201 h 239"/>
                <a:gd name="T6" fmla="*/ 370 w 385"/>
                <a:gd name="T7" fmla="*/ 184 h 239"/>
                <a:gd name="T8" fmla="*/ 383 w 385"/>
                <a:gd name="T9" fmla="*/ 137 h 239"/>
                <a:gd name="T10" fmla="*/ 340 w 385"/>
                <a:gd name="T11" fmla="*/ 61 h 239"/>
                <a:gd name="T12" fmla="*/ 94 w 385"/>
                <a:gd name="T13" fmla="*/ 88 h 239"/>
                <a:gd name="T14" fmla="*/ 0 w 385"/>
                <a:gd name="T15" fmla="*/ 84 h 239"/>
                <a:gd name="T16" fmla="*/ 26 w 385"/>
                <a:gd name="T17" fmla="*/ 151 h 239"/>
                <a:gd name="T18" fmla="*/ 76 w 385"/>
                <a:gd name="T19" fmla="*/ 1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5" h="239">
                  <a:moveTo>
                    <a:pt x="76" y="198"/>
                  </a:moveTo>
                  <a:cubicBezTo>
                    <a:pt x="123" y="225"/>
                    <a:pt x="199" y="239"/>
                    <a:pt x="320" y="209"/>
                  </a:cubicBezTo>
                  <a:cubicBezTo>
                    <a:pt x="330" y="206"/>
                    <a:pt x="340" y="204"/>
                    <a:pt x="350" y="201"/>
                  </a:cubicBezTo>
                  <a:cubicBezTo>
                    <a:pt x="355" y="199"/>
                    <a:pt x="365" y="192"/>
                    <a:pt x="370" y="184"/>
                  </a:cubicBezTo>
                  <a:cubicBezTo>
                    <a:pt x="375" y="176"/>
                    <a:pt x="385" y="160"/>
                    <a:pt x="383" y="137"/>
                  </a:cubicBezTo>
                  <a:cubicBezTo>
                    <a:pt x="381" y="116"/>
                    <a:pt x="371" y="90"/>
                    <a:pt x="340" y="61"/>
                  </a:cubicBezTo>
                  <a:cubicBezTo>
                    <a:pt x="275" y="0"/>
                    <a:pt x="185" y="63"/>
                    <a:pt x="94" y="88"/>
                  </a:cubicBezTo>
                  <a:cubicBezTo>
                    <a:pt x="14" y="110"/>
                    <a:pt x="0" y="84"/>
                    <a:pt x="0" y="84"/>
                  </a:cubicBezTo>
                  <a:cubicBezTo>
                    <a:pt x="0" y="84"/>
                    <a:pt x="3" y="117"/>
                    <a:pt x="26" y="151"/>
                  </a:cubicBezTo>
                  <a:cubicBezTo>
                    <a:pt x="37" y="167"/>
                    <a:pt x="53" y="184"/>
                    <a:pt x="76" y="198"/>
                  </a:cubicBezTo>
                  <a:close/>
                </a:path>
              </a:pathLst>
            </a:custGeom>
            <a:solidFill>
              <a:srgbClr val="B1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4" name="Oval 3883"/>
            <p:cNvSpPr>
              <a:spLocks noChangeArrowheads="1"/>
            </p:cNvSpPr>
            <p:nvPr/>
          </p:nvSpPr>
          <p:spPr bwMode="auto">
            <a:xfrm>
              <a:off x="831850" y="2109788"/>
              <a:ext cx="50800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5" name="Oval 3884"/>
            <p:cNvSpPr>
              <a:spLocks noChangeArrowheads="1"/>
            </p:cNvSpPr>
            <p:nvPr/>
          </p:nvSpPr>
          <p:spPr bwMode="auto">
            <a:xfrm>
              <a:off x="1149350" y="2109788"/>
              <a:ext cx="52387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6" name="Freeform 3885"/>
            <p:cNvSpPr>
              <a:spLocks/>
            </p:cNvSpPr>
            <p:nvPr/>
          </p:nvSpPr>
          <p:spPr bwMode="auto">
            <a:xfrm>
              <a:off x="1017588" y="2111376"/>
              <a:ext cx="47625" cy="171450"/>
            </a:xfrm>
            <a:custGeom>
              <a:avLst/>
              <a:gdLst>
                <a:gd name="T0" fmla="*/ 1 w 27"/>
                <a:gd name="T1" fmla="*/ 0 h 97"/>
                <a:gd name="T2" fmla="*/ 5 w 27"/>
                <a:gd name="T3" fmla="*/ 12 h 97"/>
                <a:gd name="T4" fmla="*/ 7 w 27"/>
                <a:gd name="T5" fmla="*/ 24 h 97"/>
                <a:gd name="T6" fmla="*/ 7 w 27"/>
                <a:gd name="T7" fmla="*/ 30 h 97"/>
                <a:gd name="T8" fmla="*/ 8 w 27"/>
                <a:gd name="T9" fmla="*/ 36 h 97"/>
                <a:gd name="T10" fmla="*/ 9 w 27"/>
                <a:gd name="T11" fmla="*/ 42 h 97"/>
                <a:gd name="T12" fmla="*/ 9 w 27"/>
                <a:gd name="T13" fmla="*/ 48 h 97"/>
                <a:gd name="T14" fmla="*/ 9 w 27"/>
                <a:gd name="T15" fmla="*/ 60 h 97"/>
                <a:gd name="T16" fmla="*/ 9 w 27"/>
                <a:gd name="T17" fmla="*/ 72 h 97"/>
                <a:gd name="T18" fmla="*/ 8 w 27"/>
                <a:gd name="T19" fmla="*/ 84 h 97"/>
                <a:gd name="T20" fmla="*/ 7 w 27"/>
                <a:gd name="T21" fmla="*/ 96 h 97"/>
                <a:gd name="T22" fmla="*/ 1 w 27"/>
                <a:gd name="T23" fmla="*/ 90 h 97"/>
                <a:gd name="T24" fmla="*/ 7 w 27"/>
                <a:gd name="T25" fmla="*/ 91 h 97"/>
                <a:gd name="T26" fmla="*/ 14 w 27"/>
                <a:gd name="T27" fmla="*/ 92 h 97"/>
                <a:gd name="T28" fmla="*/ 27 w 27"/>
                <a:gd name="T29" fmla="*/ 96 h 97"/>
                <a:gd name="T30" fmla="*/ 27 w 27"/>
                <a:gd name="T31" fmla="*/ 97 h 97"/>
                <a:gd name="T32" fmla="*/ 1 w 27"/>
                <a:gd name="T33" fmla="*/ 97 h 97"/>
                <a:gd name="T34" fmla="*/ 0 w 27"/>
                <a:gd name="T35" fmla="*/ 97 h 97"/>
                <a:gd name="T36" fmla="*/ 0 w 27"/>
                <a:gd name="T37" fmla="*/ 96 h 97"/>
                <a:gd name="T38" fmla="*/ 0 w 27"/>
                <a:gd name="T39" fmla="*/ 48 h 97"/>
                <a:gd name="T40" fmla="*/ 0 w 27"/>
                <a:gd name="T41" fmla="*/ 0 h 97"/>
                <a:gd name="T42" fmla="*/ 1 w 27"/>
                <a:gd name="T4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97">
                  <a:moveTo>
                    <a:pt x="1" y="0"/>
                  </a:moveTo>
                  <a:cubicBezTo>
                    <a:pt x="3" y="4"/>
                    <a:pt x="4" y="8"/>
                    <a:pt x="5" y="12"/>
                  </a:cubicBezTo>
                  <a:cubicBezTo>
                    <a:pt x="5" y="16"/>
                    <a:pt x="6" y="20"/>
                    <a:pt x="7" y="24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2"/>
                    <a:pt x="8" y="34"/>
                    <a:pt x="8" y="3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6"/>
                    <a:pt x="9" y="48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4"/>
                    <a:pt x="9" y="68"/>
                    <a:pt x="9" y="72"/>
                  </a:cubicBezTo>
                  <a:cubicBezTo>
                    <a:pt x="9" y="76"/>
                    <a:pt x="8" y="80"/>
                    <a:pt x="8" y="84"/>
                  </a:cubicBezTo>
                  <a:cubicBezTo>
                    <a:pt x="8" y="88"/>
                    <a:pt x="7" y="92"/>
                    <a:pt x="7" y="96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3" y="90"/>
                    <a:pt x="5" y="91"/>
                    <a:pt x="7" y="91"/>
                  </a:cubicBezTo>
                  <a:cubicBezTo>
                    <a:pt x="10" y="91"/>
                    <a:pt x="12" y="92"/>
                    <a:pt x="14" y="92"/>
                  </a:cubicBezTo>
                  <a:cubicBezTo>
                    <a:pt x="18" y="93"/>
                    <a:pt x="23" y="94"/>
                    <a:pt x="27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80"/>
                    <a:pt x="0" y="64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4B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7" name="Freeform 3886"/>
            <p:cNvSpPr>
              <a:spLocks/>
            </p:cNvSpPr>
            <p:nvPr/>
          </p:nvSpPr>
          <p:spPr bwMode="auto">
            <a:xfrm>
              <a:off x="933450" y="2347913"/>
              <a:ext cx="200025" cy="85725"/>
            </a:xfrm>
            <a:custGeom>
              <a:avLst/>
              <a:gdLst>
                <a:gd name="T0" fmla="*/ 113 w 113"/>
                <a:gd name="T1" fmla="*/ 0 h 48"/>
                <a:gd name="T2" fmla="*/ 54 w 113"/>
                <a:gd name="T3" fmla="*/ 48 h 48"/>
                <a:gd name="T4" fmla="*/ 0 w 113"/>
                <a:gd name="T5" fmla="*/ 0 h 48"/>
                <a:gd name="T6" fmla="*/ 113 w 11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48">
                  <a:moveTo>
                    <a:pt x="113" y="0"/>
                  </a:moveTo>
                  <a:cubicBezTo>
                    <a:pt x="106" y="32"/>
                    <a:pt x="91" y="48"/>
                    <a:pt x="54" y="48"/>
                  </a:cubicBezTo>
                  <a:cubicBezTo>
                    <a:pt x="8" y="48"/>
                    <a:pt x="0" y="0"/>
                    <a:pt x="0" y="0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C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8" name="Freeform 3887"/>
            <p:cNvSpPr>
              <a:spLocks/>
            </p:cNvSpPr>
            <p:nvPr/>
          </p:nvSpPr>
          <p:spPr bwMode="auto">
            <a:xfrm>
              <a:off x="950913" y="2355851"/>
              <a:ext cx="168275" cy="82550"/>
            </a:xfrm>
            <a:custGeom>
              <a:avLst/>
              <a:gdLst>
                <a:gd name="T0" fmla="*/ 0 w 96"/>
                <a:gd name="T1" fmla="*/ 19 h 47"/>
                <a:gd name="T2" fmla="*/ 96 w 96"/>
                <a:gd name="T3" fmla="*/ 17 h 47"/>
                <a:gd name="T4" fmla="*/ 39 w 96"/>
                <a:gd name="T5" fmla="*/ 44 h 47"/>
                <a:gd name="T6" fmla="*/ 0 w 96"/>
                <a:gd name="T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47">
                  <a:moveTo>
                    <a:pt x="0" y="19"/>
                  </a:moveTo>
                  <a:cubicBezTo>
                    <a:pt x="0" y="19"/>
                    <a:pt x="38" y="0"/>
                    <a:pt x="96" y="17"/>
                  </a:cubicBezTo>
                  <a:cubicBezTo>
                    <a:pt x="96" y="17"/>
                    <a:pt x="89" y="47"/>
                    <a:pt x="39" y="44"/>
                  </a:cubicBezTo>
                  <a:cubicBezTo>
                    <a:pt x="13" y="42"/>
                    <a:pt x="5" y="25"/>
                    <a:pt x="0" y="19"/>
                  </a:cubicBezTo>
                  <a:close/>
                </a:path>
              </a:pathLst>
            </a:custGeom>
            <a:solidFill>
              <a:srgbClr val="F9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986" name="组合 11985"/>
          <p:cNvGrpSpPr/>
          <p:nvPr/>
        </p:nvGrpSpPr>
        <p:grpSpPr>
          <a:xfrm>
            <a:off x="1809453" y="1011187"/>
            <a:ext cx="7085545" cy="3830638"/>
            <a:chOff x="2306638" y="1058863"/>
            <a:chExt cx="2009775" cy="3830638"/>
          </a:xfrm>
        </p:grpSpPr>
        <p:sp>
          <p:nvSpPr>
            <p:cNvPr id="11981" name="Freeform 3890"/>
            <p:cNvSpPr>
              <a:spLocks/>
            </p:cNvSpPr>
            <p:nvPr/>
          </p:nvSpPr>
          <p:spPr bwMode="auto">
            <a:xfrm>
              <a:off x="3314700" y="2968626"/>
              <a:ext cx="36512" cy="1917700"/>
            </a:xfrm>
            <a:custGeom>
              <a:avLst/>
              <a:gdLst>
                <a:gd name="T0" fmla="*/ 10 w 21"/>
                <a:gd name="T1" fmla="*/ 1085 h 1085"/>
                <a:gd name="T2" fmla="*/ 0 w 21"/>
                <a:gd name="T3" fmla="*/ 1074 h 1085"/>
                <a:gd name="T4" fmla="*/ 0 w 21"/>
                <a:gd name="T5" fmla="*/ 11 h 1085"/>
                <a:gd name="T6" fmla="*/ 10 w 21"/>
                <a:gd name="T7" fmla="*/ 0 h 1085"/>
                <a:gd name="T8" fmla="*/ 21 w 21"/>
                <a:gd name="T9" fmla="*/ 11 h 1085"/>
                <a:gd name="T10" fmla="*/ 21 w 21"/>
                <a:gd name="T11" fmla="*/ 1074 h 1085"/>
                <a:gd name="T12" fmla="*/ 10 w 21"/>
                <a:gd name="T13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85">
                  <a:moveTo>
                    <a:pt x="10" y="1085"/>
                  </a:moveTo>
                  <a:cubicBezTo>
                    <a:pt x="4" y="1085"/>
                    <a:pt x="0" y="1080"/>
                    <a:pt x="0" y="10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1074"/>
                    <a:pt x="21" y="1074"/>
                    <a:pt x="21" y="1074"/>
                  </a:cubicBezTo>
                  <a:cubicBezTo>
                    <a:pt x="21" y="1080"/>
                    <a:pt x="16" y="1085"/>
                    <a:pt x="10" y="108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2" name="Freeform 3891"/>
            <p:cNvSpPr>
              <a:spLocks/>
            </p:cNvSpPr>
            <p:nvPr/>
          </p:nvSpPr>
          <p:spPr bwMode="auto">
            <a:xfrm>
              <a:off x="2803525" y="4059238"/>
              <a:ext cx="1065212" cy="830263"/>
            </a:xfrm>
            <a:custGeom>
              <a:avLst/>
              <a:gdLst>
                <a:gd name="T0" fmla="*/ 12 w 603"/>
                <a:gd name="T1" fmla="*/ 469 h 470"/>
                <a:gd name="T2" fmla="*/ 6 w 603"/>
                <a:gd name="T3" fmla="*/ 467 h 470"/>
                <a:gd name="T4" fmla="*/ 3 w 603"/>
                <a:gd name="T5" fmla="*/ 452 h 470"/>
                <a:gd name="T6" fmla="*/ 299 w 603"/>
                <a:gd name="T7" fmla="*/ 0 h 470"/>
                <a:gd name="T8" fmla="*/ 600 w 603"/>
                <a:gd name="T9" fmla="*/ 452 h 470"/>
                <a:gd name="T10" fmla="*/ 597 w 603"/>
                <a:gd name="T11" fmla="*/ 467 h 470"/>
                <a:gd name="T12" fmla="*/ 582 w 603"/>
                <a:gd name="T13" fmla="*/ 464 h 470"/>
                <a:gd name="T14" fmla="*/ 299 w 603"/>
                <a:gd name="T15" fmla="*/ 38 h 470"/>
                <a:gd name="T16" fmla="*/ 21 w 603"/>
                <a:gd name="T17" fmla="*/ 464 h 470"/>
                <a:gd name="T18" fmla="*/ 12 w 603"/>
                <a:gd name="T19" fmla="*/ 4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70">
                  <a:moveTo>
                    <a:pt x="12" y="469"/>
                  </a:moveTo>
                  <a:cubicBezTo>
                    <a:pt x="10" y="469"/>
                    <a:pt x="8" y="468"/>
                    <a:pt x="6" y="467"/>
                  </a:cubicBezTo>
                  <a:cubicBezTo>
                    <a:pt x="2" y="464"/>
                    <a:pt x="0" y="457"/>
                    <a:pt x="3" y="452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600" y="452"/>
                    <a:pt x="600" y="452"/>
                    <a:pt x="600" y="452"/>
                  </a:cubicBezTo>
                  <a:cubicBezTo>
                    <a:pt x="603" y="457"/>
                    <a:pt x="602" y="464"/>
                    <a:pt x="597" y="467"/>
                  </a:cubicBezTo>
                  <a:cubicBezTo>
                    <a:pt x="592" y="470"/>
                    <a:pt x="586" y="469"/>
                    <a:pt x="582" y="464"/>
                  </a:cubicBezTo>
                  <a:cubicBezTo>
                    <a:pt x="299" y="38"/>
                    <a:pt x="299" y="38"/>
                    <a:pt x="299" y="38"/>
                  </a:cubicBezTo>
                  <a:cubicBezTo>
                    <a:pt x="21" y="464"/>
                    <a:pt x="21" y="464"/>
                    <a:pt x="21" y="464"/>
                  </a:cubicBezTo>
                  <a:cubicBezTo>
                    <a:pt x="19" y="467"/>
                    <a:pt x="16" y="469"/>
                    <a:pt x="12" y="4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3" name="Rectangle 3892"/>
            <p:cNvSpPr>
              <a:spLocks noChangeArrowheads="1"/>
            </p:cNvSpPr>
            <p:nvPr/>
          </p:nvSpPr>
          <p:spPr bwMode="auto">
            <a:xfrm>
              <a:off x="2352675" y="1163638"/>
              <a:ext cx="1927225" cy="25892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4" name="Rectangle 3893"/>
            <p:cNvSpPr>
              <a:spLocks noChangeArrowheads="1"/>
            </p:cNvSpPr>
            <p:nvPr/>
          </p:nvSpPr>
          <p:spPr bwMode="auto">
            <a:xfrm>
              <a:off x="2306638" y="1058863"/>
              <a:ext cx="2009775" cy="134938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5" name="Rectangle 3894"/>
            <p:cNvSpPr>
              <a:spLocks noChangeArrowheads="1"/>
            </p:cNvSpPr>
            <p:nvPr/>
          </p:nvSpPr>
          <p:spPr bwMode="auto">
            <a:xfrm>
              <a:off x="2306638" y="3730626"/>
              <a:ext cx="2009775" cy="133350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989" name="TextBox 11988"/>
          <p:cNvSpPr txBox="1"/>
          <p:nvPr/>
        </p:nvSpPr>
        <p:spPr>
          <a:xfrm>
            <a:off x="1989411" y="1218672"/>
            <a:ext cx="6646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i="1" dirty="0">
              <a:solidFill>
                <a:schemeClr val="bg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53006" y="195486"/>
            <a:ext cx="3038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2000" b="1" dirty="0">
                <a:solidFill>
                  <a:srgbClr val="AED30B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CÂU HỎI ĐÃ CHUẨN BỊ</a:t>
            </a:r>
            <a:endParaRPr lang="zh-CN" altLang="en-US" sz="2000" b="1" dirty="0">
              <a:solidFill>
                <a:srgbClr val="AED30B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7" name="组合 11986"/>
          <p:cNvGrpSpPr/>
          <p:nvPr/>
        </p:nvGrpSpPr>
        <p:grpSpPr>
          <a:xfrm>
            <a:off x="64851" y="1563638"/>
            <a:ext cx="1777999" cy="3370262"/>
            <a:chOff x="388938" y="1597026"/>
            <a:chExt cx="1777999" cy="3370262"/>
          </a:xfrm>
        </p:grpSpPr>
        <p:sp>
          <p:nvSpPr>
            <p:cNvPr id="11959" name="Freeform 3868"/>
            <p:cNvSpPr>
              <a:spLocks/>
            </p:cNvSpPr>
            <p:nvPr/>
          </p:nvSpPr>
          <p:spPr bwMode="auto">
            <a:xfrm>
              <a:off x="679450" y="3529013"/>
              <a:ext cx="788987" cy="1263650"/>
            </a:xfrm>
            <a:custGeom>
              <a:avLst/>
              <a:gdLst>
                <a:gd name="T0" fmla="*/ 3 w 446"/>
                <a:gd name="T1" fmla="*/ 9 h 715"/>
                <a:gd name="T2" fmla="*/ 9 w 446"/>
                <a:gd name="T3" fmla="*/ 354 h 715"/>
                <a:gd name="T4" fmla="*/ 14 w 446"/>
                <a:gd name="T5" fmla="*/ 547 h 715"/>
                <a:gd name="T6" fmla="*/ 15 w 446"/>
                <a:gd name="T7" fmla="*/ 712 h 715"/>
                <a:gd name="T8" fmla="*/ 97 w 446"/>
                <a:gd name="T9" fmla="*/ 713 h 715"/>
                <a:gd name="T10" fmla="*/ 106 w 446"/>
                <a:gd name="T11" fmla="*/ 641 h 715"/>
                <a:gd name="T12" fmla="*/ 122 w 446"/>
                <a:gd name="T13" fmla="*/ 442 h 715"/>
                <a:gd name="T14" fmla="*/ 128 w 446"/>
                <a:gd name="T15" fmla="*/ 320 h 715"/>
                <a:gd name="T16" fmla="*/ 152 w 446"/>
                <a:gd name="T17" fmla="*/ 226 h 715"/>
                <a:gd name="T18" fmla="*/ 271 w 446"/>
                <a:gd name="T19" fmla="*/ 223 h 715"/>
                <a:gd name="T20" fmla="*/ 297 w 446"/>
                <a:gd name="T21" fmla="*/ 321 h 715"/>
                <a:gd name="T22" fmla="*/ 311 w 446"/>
                <a:gd name="T23" fmla="*/ 487 h 715"/>
                <a:gd name="T24" fmla="*/ 326 w 446"/>
                <a:gd name="T25" fmla="*/ 709 h 715"/>
                <a:gd name="T26" fmla="*/ 409 w 446"/>
                <a:gd name="T27" fmla="*/ 709 h 715"/>
                <a:gd name="T28" fmla="*/ 416 w 446"/>
                <a:gd name="T29" fmla="*/ 533 h 715"/>
                <a:gd name="T30" fmla="*/ 433 w 446"/>
                <a:gd name="T31" fmla="*/ 293 h 715"/>
                <a:gd name="T32" fmla="*/ 444 w 446"/>
                <a:gd name="T33" fmla="*/ 126 h 715"/>
                <a:gd name="T34" fmla="*/ 444 w 446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6" h="715">
                  <a:moveTo>
                    <a:pt x="3" y="9"/>
                  </a:moveTo>
                  <a:cubicBezTo>
                    <a:pt x="0" y="146"/>
                    <a:pt x="6" y="240"/>
                    <a:pt x="9" y="354"/>
                  </a:cubicBezTo>
                  <a:cubicBezTo>
                    <a:pt x="12" y="420"/>
                    <a:pt x="14" y="466"/>
                    <a:pt x="14" y="547"/>
                  </a:cubicBezTo>
                  <a:cubicBezTo>
                    <a:pt x="14" y="622"/>
                    <a:pt x="14" y="666"/>
                    <a:pt x="15" y="712"/>
                  </a:cubicBezTo>
                  <a:cubicBezTo>
                    <a:pt x="33" y="712"/>
                    <a:pt x="97" y="713"/>
                    <a:pt x="97" y="713"/>
                  </a:cubicBezTo>
                  <a:cubicBezTo>
                    <a:pt x="97" y="713"/>
                    <a:pt x="103" y="666"/>
                    <a:pt x="106" y="641"/>
                  </a:cubicBezTo>
                  <a:cubicBezTo>
                    <a:pt x="109" y="566"/>
                    <a:pt x="113" y="517"/>
                    <a:pt x="122" y="442"/>
                  </a:cubicBezTo>
                  <a:cubicBezTo>
                    <a:pt x="125" y="408"/>
                    <a:pt x="128" y="354"/>
                    <a:pt x="128" y="320"/>
                  </a:cubicBezTo>
                  <a:cubicBezTo>
                    <a:pt x="128" y="291"/>
                    <a:pt x="138" y="227"/>
                    <a:pt x="152" y="226"/>
                  </a:cubicBezTo>
                  <a:cubicBezTo>
                    <a:pt x="203" y="221"/>
                    <a:pt x="221" y="218"/>
                    <a:pt x="271" y="223"/>
                  </a:cubicBezTo>
                  <a:cubicBezTo>
                    <a:pt x="288" y="224"/>
                    <a:pt x="293" y="285"/>
                    <a:pt x="297" y="321"/>
                  </a:cubicBezTo>
                  <a:cubicBezTo>
                    <a:pt x="304" y="375"/>
                    <a:pt x="308" y="422"/>
                    <a:pt x="311" y="487"/>
                  </a:cubicBezTo>
                  <a:cubicBezTo>
                    <a:pt x="315" y="564"/>
                    <a:pt x="328" y="616"/>
                    <a:pt x="326" y="709"/>
                  </a:cubicBezTo>
                  <a:cubicBezTo>
                    <a:pt x="357" y="715"/>
                    <a:pt x="375" y="712"/>
                    <a:pt x="409" y="709"/>
                  </a:cubicBezTo>
                  <a:cubicBezTo>
                    <a:pt x="409" y="595"/>
                    <a:pt x="411" y="592"/>
                    <a:pt x="416" y="533"/>
                  </a:cubicBezTo>
                  <a:cubicBezTo>
                    <a:pt x="420" y="466"/>
                    <a:pt x="423" y="395"/>
                    <a:pt x="433" y="293"/>
                  </a:cubicBezTo>
                  <a:cubicBezTo>
                    <a:pt x="439" y="230"/>
                    <a:pt x="446" y="186"/>
                    <a:pt x="444" y="126"/>
                  </a:cubicBezTo>
                  <a:cubicBezTo>
                    <a:pt x="442" y="77"/>
                    <a:pt x="445" y="63"/>
                    <a:pt x="444" y="0"/>
                  </a:cubicBezTo>
                </a:path>
              </a:pathLst>
            </a:custGeom>
            <a:solidFill>
              <a:srgbClr val="22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0" name="Freeform 3869"/>
            <p:cNvSpPr>
              <a:spLocks/>
            </p:cNvSpPr>
            <p:nvPr/>
          </p:nvSpPr>
          <p:spPr bwMode="auto">
            <a:xfrm>
              <a:off x="573088" y="4783138"/>
              <a:ext cx="288925" cy="184150"/>
            </a:xfrm>
            <a:custGeom>
              <a:avLst/>
              <a:gdLst>
                <a:gd name="T0" fmla="*/ 74 w 163"/>
                <a:gd name="T1" fmla="*/ 0 h 104"/>
                <a:gd name="T2" fmla="*/ 3 w 163"/>
                <a:gd name="T3" fmla="*/ 70 h 104"/>
                <a:gd name="T4" fmla="*/ 102 w 163"/>
                <a:gd name="T5" fmla="*/ 70 h 104"/>
                <a:gd name="T6" fmla="*/ 102 w 163"/>
                <a:gd name="T7" fmla="*/ 76 h 104"/>
                <a:gd name="T8" fmla="*/ 160 w 163"/>
                <a:gd name="T9" fmla="*/ 68 h 104"/>
                <a:gd name="T10" fmla="*/ 157 w 163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04">
                  <a:moveTo>
                    <a:pt x="74" y="0"/>
                  </a:moveTo>
                  <a:cubicBezTo>
                    <a:pt x="55" y="18"/>
                    <a:pt x="0" y="55"/>
                    <a:pt x="3" y="70"/>
                  </a:cubicBezTo>
                  <a:cubicBezTo>
                    <a:pt x="10" y="104"/>
                    <a:pt x="82" y="83"/>
                    <a:pt x="102" y="70"/>
                  </a:cubicBezTo>
                  <a:cubicBezTo>
                    <a:pt x="102" y="73"/>
                    <a:pt x="102" y="73"/>
                    <a:pt x="102" y="76"/>
                  </a:cubicBezTo>
                  <a:cubicBezTo>
                    <a:pt x="132" y="73"/>
                    <a:pt x="143" y="73"/>
                    <a:pt x="160" y="68"/>
                  </a:cubicBezTo>
                  <a:cubicBezTo>
                    <a:pt x="163" y="50"/>
                    <a:pt x="163" y="13"/>
                    <a:pt x="15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1" name="Freeform 3870"/>
            <p:cNvSpPr>
              <a:spLocks/>
            </p:cNvSpPr>
            <p:nvPr/>
          </p:nvSpPr>
          <p:spPr bwMode="auto">
            <a:xfrm>
              <a:off x="1244600" y="4776788"/>
              <a:ext cx="290512" cy="182563"/>
            </a:xfrm>
            <a:custGeom>
              <a:avLst/>
              <a:gdLst>
                <a:gd name="T0" fmla="*/ 90 w 164"/>
                <a:gd name="T1" fmla="*/ 0 h 104"/>
                <a:gd name="T2" fmla="*/ 161 w 164"/>
                <a:gd name="T3" fmla="*/ 70 h 104"/>
                <a:gd name="T4" fmla="*/ 62 w 164"/>
                <a:gd name="T5" fmla="*/ 70 h 104"/>
                <a:gd name="T6" fmla="*/ 62 w 164"/>
                <a:gd name="T7" fmla="*/ 76 h 104"/>
                <a:gd name="T8" fmla="*/ 4 w 164"/>
                <a:gd name="T9" fmla="*/ 68 h 104"/>
                <a:gd name="T10" fmla="*/ 7 w 164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04">
                  <a:moveTo>
                    <a:pt x="90" y="0"/>
                  </a:moveTo>
                  <a:cubicBezTo>
                    <a:pt x="109" y="18"/>
                    <a:pt x="164" y="55"/>
                    <a:pt x="161" y="70"/>
                  </a:cubicBezTo>
                  <a:cubicBezTo>
                    <a:pt x="153" y="104"/>
                    <a:pt x="82" y="83"/>
                    <a:pt x="62" y="70"/>
                  </a:cubicBezTo>
                  <a:cubicBezTo>
                    <a:pt x="62" y="73"/>
                    <a:pt x="62" y="73"/>
                    <a:pt x="62" y="76"/>
                  </a:cubicBezTo>
                  <a:cubicBezTo>
                    <a:pt x="32" y="73"/>
                    <a:pt x="21" y="73"/>
                    <a:pt x="4" y="68"/>
                  </a:cubicBezTo>
                  <a:cubicBezTo>
                    <a:pt x="0" y="50"/>
                    <a:pt x="0" y="13"/>
                    <a:pt x="7" y="0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2" name="Freeform 3871"/>
            <p:cNvSpPr>
              <a:spLocks/>
            </p:cNvSpPr>
            <p:nvPr/>
          </p:nvSpPr>
          <p:spPr bwMode="auto">
            <a:xfrm>
              <a:off x="685800" y="3589338"/>
              <a:ext cx="115887" cy="150813"/>
            </a:xfrm>
            <a:custGeom>
              <a:avLst/>
              <a:gdLst>
                <a:gd name="T0" fmla="*/ 63 w 66"/>
                <a:gd name="T1" fmla="*/ 0 h 86"/>
                <a:gd name="T2" fmla="*/ 64 w 66"/>
                <a:gd name="T3" fmla="*/ 5 h 86"/>
                <a:gd name="T4" fmla="*/ 66 w 66"/>
                <a:gd name="T5" fmla="*/ 19 h 86"/>
                <a:gd name="T6" fmla="*/ 65 w 66"/>
                <a:gd name="T7" fmla="*/ 28 h 86"/>
                <a:gd name="T8" fmla="*/ 63 w 66"/>
                <a:gd name="T9" fmla="*/ 38 h 86"/>
                <a:gd name="T10" fmla="*/ 60 w 66"/>
                <a:gd name="T11" fmla="*/ 49 h 86"/>
                <a:gd name="T12" fmla="*/ 54 w 66"/>
                <a:gd name="T13" fmla="*/ 60 h 86"/>
                <a:gd name="T14" fmla="*/ 47 w 66"/>
                <a:gd name="T15" fmla="*/ 69 h 86"/>
                <a:gd name="T16" fmla="*/ 37 w 66"/>
                <a:gd name="T17" fmla="*/ 76 h 86"/>
                <a:gd name="T18" fmla="*/ 28 w 66"/>
                <a:gd name="T19" fmla="*/ 82 h 86"/>
                <a:gd name="T20" fmla="*/ 19 w 66"/>
                <a:gd name="T21" fmla="*/ 85 h 86"/>
                <a:gd name="T22" fmla="*/ 11 w 66"/>
                <a:gd name="T23" fmla="*/ 86 h 86"/>
                <a:gd name="T24" fmla="*/ 5 w 66"/>
                <a:gd name="T25" fmla="*/ 86 h 86"/>
                <a:gd name="T26" fmla="*/ 0 w 66"/>
                <a:gd name="T27" fmla="*/ 86 h 86"/>
                <a:gd name="T28" fmla="*/ 0 w 66"/>
                <a:gd name="T29" fmla="*/ 85 h 86"/>
                <a:gd name="T30" fmla="*/ 4 w 66"/>
                <a:gd name="T31" fmla="*/ 84 h 86"/>
                <a:gd name="T32" fmla="*/ 10 w 66"/>
                <a:gd name="T33" fmla="*/ 82 h 86"/>
                <a:gd name="T34" fmla="*/ 17 w 66"/>
                <a:gd name="T35" fmla="*/ 80 h 86"/>
                <a:gd name="T36" fmla="*/ 25 w 66"/>
                <a:gd name="T37" fmla="*/ 76 h 86"/>
                <a:gd name="T38" fmla="*/ 33 w 66"/>
                <a:gd name="T39" fmla="*/ 71 h 86"/>
                <a:gd name="T40" fmla="*/ 41 w 66"/>
                <a:gd name="T41" fmla="*/ 64 h 86"/>
                <a:gd name="T42" fmla="*/ 48 w 66"/>
                <a:gd name="T43" fmla="*/ 55 h 86"/>
                <a:gd name="T44" fmla="*/ 61 w 66"/>
                <a:gd name="T45" fmla="*/ 18 h 86"/>
                <a:gd name="T46" fmla="*/ 62 w 66"/>
                <a:gd name="T47" fmla="*/ 0 h 86"/>
                <a:gd name="T48" fmla="*/ 63 w 66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86">
                  <a:moveTo>
                    <a:pt x="63" y="0"/>
                  </a:moveTo>
                  <a:cubicBezTo>
                    <a:pt x="63" y="0"/>
                    <a:pt x="63" y="2"/>
                    <a:pt x="64" y="5"/>
                  </a:cubicBezTo>
                  <a:cubicBezTo>
                    <a:pt x="65" y="8"/>
                    <a:pt x="66" y="13"/>
                    <a:pt x="66" y="19"/>
                  </a:cubicBezTo>
                  <a:cubicBezTo>
                    <a:pt x="66" y="21"/>
                    <a:pt x="66" y="25"/>
                    <a:pt x="65" y="28"/>
                  </a:cubicBezTo>
                  <a:cubicBezTo>
                    <a:pt x="65" y="31"/>
                    <a:pt x="64" y="35"/>
                    <a:pt x="63" y="38"/>
                  </a:cubicBezTo>
                  <a:cubicBezTo>
                    <a:pt x="63" y="42"/>
                    <a:pt x="61" y="46"/>
                    <a:pt x="60" y="49"/>
                  </a:cubicBezTo>
                  <a:cubicBezTo>
                    <a:pt x="58" y="53"/>
                    <a:pt x="56" y="56"/>
                    <a:pt x="54" y="60"/>
                  </a:cubicBezTo>
                  <a:cubicBezTo>
                    <a:pt x="52" y="63"/>
                    <a:pt x="49" y="66"/>
                    <a:pt x="47" y="69"/>
                  </a:cubicBezTo>
                  <a:cubicBezTo>
                    <a:pt x="44" y="72"/>
                    <a:pt x="41" y="74"/>
                    <a:pt x="37" y="76"/>
                  </a:cubicBezTo>
                  <a:cubicBezTo>
                    <a:pt x="34" y="79"/>
                    <a:pt x="31" y="80"/>
                    <a:pt x="28" y="82"/>
                  </a:cubicBezTo>
                  <a:cubicBezTo>
                    <a:pt x="25" y="83"/>
                    <a:pt x="22" y="84"/>
                    <a:pt x="19" y="85"/>
                  </a:cubicBezTo>
                  <a:cubicBezTo>
                    <a:pt x="16" y="85"/>
                    <a:pt x="13" y="86"/>
                    <a:pt x="11" y="86"/>
                  </a:cubicBezTo>
                  <a:cubicBezTo>
                    <a:pt x="9" y="86"/>
                    <a:pt x="7" y="86"/>
                    <a:pt x="5" y="86"/>
                  </a:cubicBezTo>
                  <a:cubicBezTo>
                    <a:pt x="2" y="86"/>
                    <a:pt x="0" y="86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" y="84"/>
                    <a:pt x="4" y="84"/>
                  </a:cubicBezTo>
                  <a:cubicBezTo>
                    <a:pt x="6" y="84"/>
                    <a:pt x="8" y="83"/>
                    <a:pt x="10" y="82"/>
                  </a:cubicBezTo>
                  <a:cubicBezTo>
                    <a:pt x="12" y="82"/>
                    <a:pt x="15" y="81"/>
                    <a:pt x="17" y="80"/>
                  </a:cubicBezTo>
                  <a:cubicBezTo>
                    <a:pt x="20" y="79"/>
                    <a:pt x="22" y="78"/>
                    <a:pt x="25" y="76"/>
                  </a:cubicBezTo>
                  <a:cubicBezTo>
                    <a:pt x="28" y="75"/>
                    <a:pt x="31" y="73"/>
                    <a:pt x="33" y="71"/>
                  </a:cubicBezTo>
                  <a:cubicBezTo>
                    <a:pt x="36" y="69"/>
                    <a:pt x="38" y="66"/>
                    <a:pt x="41" y="64"/>
                  </a:cubicBezTo>
                  <a:cubicBezTo>
                    <a:pt x="43" y="61"/>
                    <a:pt x="46" y="58"/>
                    <a:pt x="48" y="55"/>
                  </a:cubicBezTo>
                  <a:cubicBezTo>
                    <a:pt x="56" y="43"/>
                    <a:pt x="59" y="29"/>
                    <a:pt x="61" y="18"/>
                  </a:cubicBezTo>
                  <a:cubicBezTo>
                    <a:pt x="62" y="7"/>
                    <a:pt x="62" y="0"/>
                    <a:pt x="62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3" name="Freeform 3872"/>
            <p:cNvSpPr>
              <a:spLocks/>
            </p:cNvSpPr>
            <p:nvPr/>
          </p:nvSpPr>
          <p:spPr bwMode="auto">
            <a:xfrm>
              <a:off x="1349375" y="3589338"/>
              <a:ext cx="111125" cy="150813"/>
            </a:xfrm>
            <a:custGeom>
              <a:avLst/>
              <a:gdLst>
                <a:gd name="T0" fmla="*/ 1 w 63"/>
                <a:gd name="T1" fmla="*/ 0 h 86"/>
                <a:gd name="T2" fmla="*/ 2 w 63"/>
                <a:gd name="T3" fmla="*/ 5 h 86"/>
                <a:gd name="T4" fmla="*/ 6 w 63"/>
                <a:gd name="T5" fmla="*/ 17 h 86"/>
                <a:gd name="T6" fmla="*/ 8 w 63"/>
                <a:gd name="T7" fmla="*/ 26 h 86"/>
                <a:gd name="T8" fmla="*/ 12 w 63"/>
                <a:gd name="T9" fmla="*/ 34 h 86"/>
                <a:gd name="T10" fmla="*/ 16 w 63"/>
                <a:gd name="T11" fmla="*/ 43 h 86"/>
                <a:gd name="T12" fmla="*/ 21 w 63"/>
                <a:gd name="T13" fmla="*/ 52 h 86"/>
                <a:gd name="T14" fmla="*/ 27 w 63"/>
                <a:gd name="T15" fmla="*/ 60 h 86"/>
                <a:gd name="T16" fmla="*/ 33 w 63"/>
                <a:gd name="T17" fmla="*/ 66 h 86"/>
                <a:gd name="T18" fmla="*/ 40 w 63"/>
                <a:gd name="T19" fmla="*/ 72 h 86"/>
                <a:gd name="T20" fmla="*/ 47 w 63"/>
                <a:gd name="T21" fmla="*/ 77 h 86"/>
                <a:gd name="T22" fmla="*/ 54 w 63"/>
                <a:gd name="T23" fmla="*/ 80 h 86"/>
                <a:gd name="T24" fmla="*/ 59 w 63"/>
                <a:gd name="T25" fmla="*/ 83 h 86"/>
                <a:gd name="T26" fmla="*/ 63 w 63"/>
                <a:gd name="T27" fmla="*/ 85 h 86"/>
                <a:gd name="T28" fmla="*/ 63 w 63"/>
                <a:gd name="T29" fmla="*/ 86 h 86"/>
                <a:gd name="T30" fmla="*/ 58 w 63"/>
                <a:gd name="T31" fmla="*/ 85 h 86"/>
                <a:gd name="T32" fmla="*/ 53 w 63"/>
                <a:gd name="T33" fmla="*/ 83 h 86"/>
                <a:gd name="T34" fmla="*/ 46 w 63"/>
                <a:gd name="T35" fmla="*/ 81 h 86"/>
                <a:gd name="T36" fmla="*/ 37 w 63"/>
                <a:gd name="T37" fmla="*/ 77 h 86"/>
                <a:gd name="T38" fmla="*/ 29 w 63"/>
                <a:gd name="T39" fmla="*/ 72 h 86"/>
                <a:gd name="T40" fmla="*/ 21 w 63"/>
                <a:gd name="T41" fmla="*/ 65 h 86"/>
                <a:gd name="T42" fmla="*/ 14 w 63"/>
                <a:gd name="T43" fmla="*/ 56 h 86"/>
                <a:gd name="T44" fmla="*/ 1 w 63"/>
                <a:gd name="T45" fmla="*/ 18 h 86"/>
                <a:gd name="T46" fmla="*/ 0 w 63"/>
                <a:gd name="T47" fmla="*/ 0 h 86"/>
                <a:gd name="T48" fmla="*/ 1 w 63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86">
                  <a:moveTo>
                    <a:pt x="1" y="0"/>
                  </a:moveTo>
                  <a:cubicBezTo>
                    <a:pt x="1" y="0"/>
                    <a:pt x="2" y="2"/>
                    <a:pt x="2" y="5"/>
                  </a:cubicBezTo>
                  <a:cubicBezTo>
                    <a:pt x="3" y="8"/>
                    <a:pt x="4" y="12"/>
                    <a:pt x="6" y="17"/>
                  </a:cubicBezTo>
                  <a:cubicBezTo>
                    <a:pt x="7" y="20"/>
                    <a:pt x="8" y="23"/>
                    <a:pt x="8" y="26"/>
                  </a:cubicBezTo>
                  <a:cubicBezTo>
                    <a:pt x="9" y="28"/>
                    <a:pt x="11" y="31"/>
                    <a:pt x="12" y="34"/>
                  </a:cubicBezTo>
                  <a:cubicBezTo>
                    <a:pt x="13" y="37"/>
                    <a:pt x="14" y="40"/>
                    <a:pt x="16" y="43"/>
                  </a:cubicBezTo>
                  <a:cubicBezTo>
                    <a:pt x="17" y="46"/>
                    <a:pt x="19" y="49"/>
                    <a:pt x="21" y="52"/>
                  </a:cubicBezTo>
                  <a:cubicBezTo>
                    <a:pt x="23" y="55"/>
                    <a:pt x="25" y="57"/>
                    <a:pt x="27" y="60"/>
                  </a:cubicBezTo>
                  <a:cubicBezTo>
                    <a:pt x="29" y="62"/>
                    <a:pt x="31" y="64"/>
                    <a:pt x="33" y="66"/>
                  </a:cubicBezTo>
                  <a:cubicBezTo>
                    <a:pt x="36" y="68"/>
                    <a:pt x="38" y="70"/>
                    <a:pt x="40" y="72"/>
                  </a:cubicBezTo>
                  <a:cubicBezTo>
                    <a:pt x="43" y="74"/>
                    <a:pt x="45" y="75"/>
                    <a:pt x="47" y="77"/>
                  </a:cubicBezTo>
                  <a:cubicBezTo>
                    <a:pt x="50" y="78"/>
                    <a:pt x="52" y="79"/>
                    <a:pt x="54" y="80"/>
                  </a:cubicBezTo>
                  <a:cubicBezTo>
                    <a:pt x="56" y="81"/>
                    <a:pt x="57" y="82"/>
                    <a:pt x="59" y="83"/>
                  </a:cubicBezTo>
                  <a:cubicBezTo>
                    <a:pt x="62" y="84"/>
                    <a:pt x="63" y="85"/>
                    <a:pt x="63" y="85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2" y="85"/>
                    <a:pt x="58" y="85"/>
                  </a:cubicBezTo>
                  <a:cubicBezTo>
                    <a:pt x="57" y="84"/>
                    <a:pt x="55" y="84"/>
                    <a:pt x="53" y="83"/>
                  </a:cubicBezTo>
                  <a:cubicBezTo>
                    <a:pt x="51" y="83"/>
                    <a:pt x="48" y="82"/>
                    <a:pt x="46" y="81"/>
                  </a:cubicBezTo>
                  <a:cubicBezTo>
                    <a:pt x="43" y="80"/>
                    <a:pt x="40" y="79"/>
                    <a:pt x="37" y="77"/>
                  </a:cubicBezTo>
                  <a:cubicBezTo>
                    <a:pt x="35" y="76"/>
                    <a:pt x="32" y="74"/>
                    <a:pt x="29" y="72"/>
                  </a:cubicBezTo>
                  <a:cubicBezTo>
                    <a:pt x="26" y="70"/>
                    <a:pt x="24" y="67"/>
                    <a:pt x="21" y="65"/>
                  </a:cubicBezTo>
                  <a:cubicBezTo>
                    <a:pt x="19" y="62"/>
                    <a:pt x="16" y="59"/>
                    <a:pt x="14" y="56"/>
                  </a:cubicBezTo>
                  <a:cubicBezTo>
                    <a:pt x="6" y="44"/>
                    <a:pt x="2" y="29"/>
                    <a:pt x="1" y="18"/>
                  </a:cubicBezTo>
                  <a:cubicBezTo>
                    <a:pt x="0" y="7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D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4" name="Freeform 3873"/>
            <p:cNvSpPr>
              <a:spLocks/>
            </p:cNvSpPr>
            <p:nvPr/>
          </p:nvSpPr>
          <p:spPr bwMode="auto">
            <a:xfrm>
              <a:off x="2000250" y="2273301"/>
              <a:ext cx="166687" cy="266700"/>
            </a:xfrm>
            <a:custGeom>
              <a:avLst/>
              <a:gdLst>
                <a:gd name="T0" fmla="*/ 2 w 95"/>
                <a:gd name="T1" fmla="*/ 117 h 151"/>
                <a:gd name="T2" fmla="*/ 20 w 95"/>
                <a:gd name="T3" fmla="*/ 20 h 151"/>
                <a:gd name="T4" fmla="*/ 36 w 95"/>
                <a:gd name="T5" fmla="*/ 39 h 151"/>
                <a:gd name="T6" fmla="*/ 30 w 95"/>
                <a:gd name="T7" fmla="*/ 81 h 151"/>
                <a:gd name="T8" fmla="*/ 51 w 95"/>
                <a:gd name="T9" fmla="*/ 80 h 151"/>
                <a:gd name="T10" fmla="*/ 66 w 95"/>
                <a:gd name="T11" fmla="*/ 84 h 151"/>
                <a:gd name="T12" fmla="*/ 67 w 95"/>
                <a:gd name="T13" fmla="*/ 142 h 151"/>
                <a:gd name="T14" fmla="*/ 0 w 95"/>
                <a:gd name="T15" fmla="*/ 141 h 151"/>
                <a:gd name="T16" fmla="*/ 2 w 95"/>
                <a:gd name="T17" fmla="*/ 1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51">
                  <a:moveTo>
                    <a:pt x="2" y="117"/>
                  </a:moveTo>
                  <a:cubicBezTo>
                    <a:pt x="2" y="98"/>
                    <a:pt x="10" y="43"/>
                    <a:pt x="20" y="20"/>
                  </a:cubicBezTo>
                  <a:cubicBezTo>
                    <a:pt x="29" y="0"/>
                    <a:pt x="41" y="10"/>
                    <a:pt x="36" y="39"/>
                  </a:cubicBezTo>
                  <a:cubicBezTo>
                    <a:pt x="34" y="53"/>
                    <a:pt x="33" y="62"/>
                    <a:pt x="30" y="81"/>
                  </a:cubicBezTo>
                  <a:cubicBezTo>
                    <a:pt x="36" y="72"/>
                    <a:pt x="46" y="68"/>
                    <a:pt x="51" y="80"/>
                  </a:cubicBezTo>
                  <a:cubicBezTo>
                    <a:pt x="57" y="76"/>
                    <a:pt x="63" y="75"/>
                    <a:pt x="66" y="84"/>
                  </a:cubicBezTo>
                  <a:cubicBezTo>
                    <a:pt x="95" y="66"/>
                    <a:pt x="79" y="133"/>
                    <a:pt x="67" y="142"/>
                  </a:cubicBezTo>
                  <a:cubicBezTo>
                    <a:pt x="57" y="151"/>
                    <a:pt x="0" y="141"/>
                    <a:pt x="0" y="141"/>
                  </a:cubicBezTo>
                  <a:cubicBezTo>
                    <a:pt x="2" y="119"/>
                    <a:pt x="2" y="119"/>
                    <a:pt x="2" y="119"/>
                  </a:cubicBezTo>
                </a:path>
              </a:pathLst>
            </a:custGeom>
            <a:solidFill>
              <a:srgbClr val="F1D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5" name="Freeform 3874"/>
            <p:cNvSpPr>
              <a:spLocks/>
            </p:cNvSpPr>
            <p:nvPr/>
          </p:nvSpPr>
          <p:spPr bwMode="auto">
            <a:xfrm>
              <a:off x="388938" y="2500313"/>
              <a:ext cx="1735137" cy="1192213"/>
            </a:xfrm>
            <a:custGeom>
              <a:avLst/>
              <a:gdLst>
                <a:gd name="T0" fmla="*/ 455 w 982"/>
                <a:gd name="T1" fmla="*/ 45 h 675"/>
                <a:gd name="T2" fmla="*/ 590 w 982"/>
                <a:gd name="T3" fmla="*/ 68 h 675"/>
                <a:gd name="T4" fmla="*/ 781 w 982"/>
                <a:gd name="T5" fmla="*/ 165 h 675"/>
                <a:gd name="T6" fmla="*/ 913 w 982"/>
                <a:gd name="T7" fmla="*/ 0 h 675"/>
                <a:gd name="T8" fmla="*/ 982 w 982"/>
                <a:gd name="T9" fmla="*/ 13 h 675"/>
                <a:gd name="T10" fmla="*/ 954 w 982"/>
                <a:gd name="T11" fmla="*/ 128 h 675"/>
                <a:gd name="T12" fmla="*/ 869 w 982"/>
                <a:gd name="T13" fmla="*/ 242 h 675"/>
                <a:gd name="T14" fmla="*/ 601 w 982"/>
                <a:gd name="T15" fmla="*/ 182 h 675"/>
                <a:gd name="T16" fmla="*/ 610 w 982"/>
                <a:gd name="T17" fmla="*/ 581 h 675"/>
                <a:gd name="T18" fmla="*/ 610 w 982"/>
                <a:gd name="T19" fmla="*/ 583 h 675"/>
                <a:gd name="T20" fmla="*/ 166 w 982"/>
                <a:gd name="T21" fmla="*/ 596 h 675"/>
                <a:gd name="T22" fmla="*/ 149 w 982"/>
                <a:gd name="T23" fmla="*/ 277 h 675"/>
                <a:gd name="T24" fmla="*/ 146 w 982"/>
                <a:gd name="T25" fmla="*/ 219 h 675"/>
                <a:gd name="T26" fmla="*/ 184 w 982"/>
                <a:gd name="T27" fmla="*/ 619 h 675"/>
                <a:gd name="T28" fmla="*/ 145 w 982"/>
                <a:gd name="T29" fmla="*/ 675 h 675"/>
                <a:gd name="T30" fmla="*/ 6 w 982"/>
                <a:gd name="T31" fmla="*/ 408 h 675"/>
                <a:gd name="T32" fmla="*/ 93 w 982"/>
                <a:gd name="T33" fmla="*/ 123 h 675"/>
                <a:gd name="T34" fmla="*/ 267 w 982"/>
                <a:gd name="T35" fmla="*/ 52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2" h="675">
                  <a:moveTo>
                    <a:pt x="455" y="45"/>
                  </a:moveTo>
                  <a:cubicBezTo>
                    <a:pt x="533" y="53"/>
                    <a:pt x="548" y="58"/>
                    <a:pt x="590" y="68"/>
                  </a:cubicBezTo>
                  <a:cubicBezTo>
                    <a:pt x="666" y="85"/>
                    <a:pt x="696" y="156"/>
                    <a:pt x="781" y="165"/>
                  </a:cubicBezTo>
                  <a:cubicBezTo>
                    <a:pt x="883" y="175"/>
                    <a:pt x="871" y="119"/>
                    <a:pt x="913" y="0"/>
                  </a:cubicBezTo>
                  <a:cubicBezTo>
                    <a:pt x="955" y="8"/>
                    <a:pt x="982" y="13"/>
                    <a:pt x="982" y="13"/>
                  </a:cubicBezTo>
                  <a:cubicBezTo>
                    <a:pt x="982" y="13"/>
                    <a:pt x="975" y="57"/>
                    <a:pt x="954" y="128"/>
                  </a:cubicBezTo>
                  <a:cubicBezTo>
                    <a:pt x="938" y="182"/>
                    <a:pt x="920" y="220"/>
                    <a:pt x="869" y="242"/>
                  </a:cubicBezTo>
                  <a:cubicBezTo>
                    <a:pt x="777" y="281"/>
                    <a:pt x="706" y="239"/>
                    <a:pt x="601" y="182"/>
                  </a:cubicBezTo>
                  <a:cubicBezTo>
                    <a:pt x="603" y="333"/>
                    <a:pt x="612" y="465"/>
                    <a:pt x="610" y="581"/>
                  </a:cubicBezTo>
                  <a:cubicBezTo>
                    <a:pt x="610" y="583"/>
                    <a:pt x="610" y="583"/>
                    <a:pt x="610" y="583"/>
                  </a:cubicBezTo>
                  <a:cubicBezTo>
                    <a:pt x="496" y="606"/>
                    <a:pt x="281" y="610"/>
                    <a:pt x="166" y="596"/>
                  </a:cubicBezTo>
                  <a:cubicBezTo>
                    <a:pt x="157" y="422"/>
                    <a:pt x="149" y="387"/>
                    <a:pt x="149" y="277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8" y="310"/>
                    <a:pt x="87" y="549"/>
                    <a:pt x="184" y="619"/>
                  </a:cubicBezTo>
                  <a:cubicBezTo>
                    <a:pt x="160" y="665"/>
                    <a:pt x="145" y="675"/>
                    <a:pt x="145" y="675"/>
                  </a:cubicBezTo>
                  <a:cubicBezTo>
                    <a:pt x="145" y="675"/>
                    <a:pt x="17" y="612"/>
                    <a:pt x="6" y="408"/>
                  </a:cubicBezTo>
                  <a:cubicBezTo>
                    <a:pt x="0" y="303"/>
                    <a:pt x="29" y="181"/>
                    <a:pt x="93" y="123"/>
                  </a:cubicBezTo>
                  <a:cubicBezTo>
                    <a:pt x="143" y="77"/>
                    <a:pt x="214" y="63"/>
                    <a:pt x="267" y="52"/>
                  </a:cubicBezTo>
                </a:path>
              </a:pathLst>
            </a:custGeom>
            <a:solidFill>
              <a:srgbClr val="AED3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6" name="Freeform 3875"/>
            <p:cNvSpPr>
              <a:spLocks/>
            </p:cNvSpPr>
            <p:nvPr/>
          </p:nvSpPr>
          <p:spPr bwMode="auto">
            <a:xfrm>
              <a:off x="642938" y="3594101"/>
              <a:ext cx="146050" cy="141288"/>
            </a:xfrm>
            <a:custGeom>
              <a:avLst/>
              <a:gdLst>
                <a:gd name="T0" fmla="*/ 0 w 83"/>
                <a:gd name="T1" fmla="*/ 56 h 80"/>
                <a:gd name="T2" fmla="*/ 34 w 83"/>
                <a:gd name="T3" fmla="*/ 80 h 80"/>
                <a:gd name="T4" fmla="*/ 80 w 83"/>
                <a:gd name="T5" fmla="*/ 39 h 80"/>
                <a:gd name="T6" fmla="*/ 83 w 83"/>
                <a:gd name="T7" fmla="*/ 28 h 80"/>
                <a:gd name="T8" fmla="*/ 68 w 83"/>
                <a:gd name="T9" fmla="*/ 14 h 80"/>
                <a:gd name="T10" fmla="*/ 39 w 83"/>
                <a:gd name="T11" fmla="*/ 0 h 80"/>
                <a:gd name="T12" fmla="*/ 11 w 83"/>
                <a:gd name="T13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0" y="56"/>
                  </a:moveTo>
                  <a:cubicBezTo>
                    <a:pt x="11" y="70"/>
                    <a:pt x="34" y="80"/>
                    <a:pt x="34" y="80"/>
                  </a:cubicBezTo>
                  <a:cubicBezTo>
                    <a:pt x="34" y="80"/>
                    <a:pt x="69" y="74"/>
                    <a:pt x="80" y="39"/>
                  </a:cubicBezTo>
                  <a:cubicBezTo>
                    <a:pt x="82" y="33"/>
                    <a:pt x="83" y="28"/>
                    <a:pt x="83" y="28"/>
                  </a:cubicBezTo>
                  <a:cubicBezTo>
                    <a:pt x="83" y="28"/>
                    <a:pt x="81" y="23"/>
                    <a:pt x="68" y="14"/>
                  </a:cubicBezTo>
                  <a:cubicBezTo>
                    <a:pt x="56" y="6"/>
                    <a:pt x="39" y="0"/>
                    <a:pt x="39" y="0"/>
                  </a:cubicBezTo>
                  <a:cubicBezTo>
                    <a:pt x="39" y="0"/>
                    <a:pt x="32" y="17"/>
                    <a:pt x="11" y="43"/>
                  </a:cubicBezTo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7" name="Freeform 3876"/>
            <p:cNvSpPr>
              <a:spLocks/>
            </p:cNvSpPr>
            <p:nvPr/>
          </p:nvSpPr>
          <p:spPr bwMode="auto">
            <a:xfrm>
              <a:off x="955675" y="2659063"/>
              <a:ext cx="136525" cy="671513"/>
            </a:xfrm>
            <a:custGeom>
              <a:avLst/>
              <a:gdLst>
                <a:gd name="T0" fmla="*/ 0 w 77"/>
                <a:gd name="T1" fmla="*/ 31 h 380"/>
                <a:gd name="T2" fmla="*/ 39 w 77"/>
                <a:gd name="T3" fmla="*/ 0 h 380"/>
                <a:gd name="T4" fmla="*/ 77 w 77"/>
                <a:gd name="T5" fmla="*/ 31 h 380"/>
                <a:gd name="T6" fmla="*/ 49 w 77"/>
                <a:gd name="T7" fmla="*/ 62 h 380"/>
                <a:gd name="T8" fmla="*/ 71 w 77"/>
                <a:gd name="T9" fmla="*/ 330 h 380"/>
                <a:gd name="T10" fmla="*/ 41 w 77"/>
                <a:gd name="T11" fmla="*/ 380 h 380"/>
                <a:gd name="T12" fmla="*/ 9 w 77"/>
                <a:gd name="T13" fmla="*/ 332 h 380"/>
                <a:gd name="T14" fmla="*/ 27 w 77"/>
                <a:gd name="T15" fmla="*/ 62 h 380"/>
                <a:gd name="T16" fmla="*/ 0 w 77"/>
                <a:gd name="T17" fmla="*/ 3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380">
                  <a:moveTo>
                    <a:pt x="0" y="31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65" y="61"/>
                    <a:pt x="49" y="62"/>
                  </a:cubicBezTo>
                  <a:cubicBezTo>
                    <a:pt x="49" y="62"/>
                    <a:pt x="73" y="303"/>
                    <a:pt x="71" y="33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9" y="332"/>
                    <a:pt x="9" y="332"/>
                    <a:pt x="9" y="332"/>
                  </a:cubicBezTo>
                  <a:cubicBezTo>
                    <a:pt x="9" y="332"/>
                    <a:pt x="13" y="106"/>
                    <a:pt x="27" y="62"/>
                  </a:cubicBezTo>
                  <a:cubicBezTo>
                    <a:pt x="27" y="62"/>
                    <a:pt x="2" y="55"/>
                    <a:pt x="0" y="31"/>
                  </a:cubicBezTo>
                  <a:close/>
                </a:path>
              </a:pathLst>
            </a:custGeom>
            <a:solidFill>
              <a:srgbClr val="CC6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8" name="Freeform 3877"/>
            <p:cNvSpPr>
              <a:spLocks/>
            </p:cNvSpPr>
            <p:nvPr/>
          </p:nvSpPr>
          <p:spPr bwMode="auto">
            <a:xfrm>
              <a:off x="857250" y="2587626"/>
              <a:ext cx="331787" cy="188913"/>
            </a:xfrm>
            <a:custGeom>
              <a:avLst/>
              <a:gdLst>
                <a:gd name="T0" fmla="*/ 209 w 209"/>
                <a:gd name="T1" fmla="*/ 0 h 119"/>
                <a:gd name="T2" fmla="*/ 100 w 209"/>
                <a:gd name="T3" fmla="*/ 2 h 119"/>
                <a:gd name="T4" fmla="*/ 0 w 209"/>
                <a:gd name="T5" fmla="*/ 0 h 119"/>
                <a:gd name="T6" fmla="*/ 22 w 209"/>
                <a:gd name="T7" fmla="*/ 117 h 119"/>
                <a:gd name="T8" fmla="*/ 105 w 209"/>
                <a:gd name="T9" fmla="*/ 48 h 119"/>
                <a:gd name="T10" fmla="*/ 190 w 209"/>
                <a:gd name="T11" fmla="*/ 119 h 119"/>
                <a:gd name="T12" fmla="*/ 209 w 209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19">
                  <a:moveTo>
                    <a:pt x="209" y="0"/>
                  </a:moveTo>
                  <a:lnTo>
                    <a:pt x="100" y="2"/>
                  </a:lnTo>
                  <a:lnTo>
                    <a:pt x="0" y="0"/>
                  </a:lnTo>
                  <a:lnTo>
                    <a:pt x="22" y="117"/>
                  </a:lnTo>
                  <a:lnTo>
                    <a:pt x="105" y="48"/>
                  </a:lnTo>
                  <a:lnTo>
                    <a:pt x="190" y="119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6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69" name="Freeform 3878"/>
            <p:cNvSpPr>
              <a:spLocks/>
            </p:cNvSpPr>
            <p:nvPr/>
          </p:nvSpPr>
          <p:spPr bwMode="auto">
            <a:xfrm>
              <a:off x="857250" y="2462213"/>
              <a:ext cx="330200" cy="198438"/>
            </a:xfrm>
            <a:custGeom>
              <a:avLst/>
              <a:gdLst>
                <a:gd name="T0" fmla="*/ 208 w 208"/>
                <a:gd name="T1" fmla="*/ 79 h 125"/>
                <a:gd name="T2" fmla="*/ 105 w 208"/>
                <a:gd name="T3" fmla="*/ 125 h 125"/>
                <a:gd name="T4" fmla="*/ 0 w 208"/>
                <a:gd name="T5" fmla="*/ 79 h 125"/>
                <a:gd name="T6" fmla="*/ 0 w 208"/>
                <a:gd name="T7" fmla="*/ 0 h 125"/>
                <a:gd name="T8" fmla="*/ 208 w 208"/>
                <a:gd name="T9" fmla="*/ 0 h 125"/>
                <a:gd name="T10" fmla="*/ 208 w 208"/>
                <a:gd name="T11" fmla="*/ 7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25">
                  <a:moveTo>
                    <a:pt x="208" y="79"/>
                  </a:moveTo>
                  <a:lnTo>
                    <a:pt x="105" y="125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79"/>
                  </a:lnTo>
                  <a:close/>
                </a:path>
              </a:pathLst>
            </a:custGeom>
            <a:solidFill>
              <a:srgbClr val="EEC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0" name="Freeform 3879"/>
            <p:cNvSpPr>
              <a:spLocks/>
            </p:cNvSpPr>
            <p:nvPr/>
          </p:nvSpPr>
          <p:spPr bwMode="auto">
            <a:xfrm>
              <a:off x="638175" y="1947863"/>
              <a:ext cx="779462" cy="568325"/>
            </a:xfrm>
            <a:custGeom>
              <a:avLst/>
              <a:gdLst>
                <a:gd name="T0" fmla="*/ 421 w 442"/>
                <a:gd name="T1" fmla="*/ 95 h 322"/>
                <a:gd name="T2" fmla="*/ 410 w 442"/>
                <a:gd name="T3" fmla="*/ 93 h 322"/>
                <a:gd name="T4" fmla="*/ 410 w 442"/>
                <a:gd name="T5" fmla="*/ 93 h 322"/>
                <a:gd name="T6" fmla="*/ 389 w 442"/>
                <a:gd name="T7" fmla="*/ 116 h 322"/>
                <a:gd name="T8" fmla="*/ 344 w 442"/>
                <a:gd name="T9" fmla="*/ 7 h 322"/>
                <a:gd name="T10" fmla="*/ 327 w 442"/>
                <a:gd name="T11" fmla="*/ 11 h 322"/>
                <a:gd name="T12" fmla="*/ 83 w 442"/>
                <a:gd name="T13" fmla="*/ 0 h 322"/>
                <a:gd name="T14" fmla="*/ 45 w 442"/>
                <a:gd name="T15" fmla="*/ 120 h 322"/>
                <a:gd name="T16" fmla="*/ 23 w 442"/>
                <a:gd name="T17" fmla="*/ 94 h 322"/>
                <a:gd name="T18" fmla="*/ 6 w 442"/>
                <a:gd name="T19" fmla="*/ 106 h 322"/>
                <a:gd name="T20" fmla="*/ 0 w 442"/>
                <a:gd name="T21" fmla="*/ 125 h 322"/>
                <a:gd name="T22" fmla="*/ 0 w 442"/>
                <a:gd name="T23" fmla="*/ 152 h 322"/>
                <a:gd name="T24" fmla="*/ 29 w 442"/>
                <a:gd name="T25" fmla="*/ 184 h 322"/>
                <a:gd name="T26" fmla="*/ 218 w 442"/>
                <a:gd name="T27" fmla="*/ 320 h 322"/>
                <a:gd name="T28" fmla="*/ 406 w 442"/>
                <a:gd name="T29" fmla="*/ 184 h 322"/>
                <a:gd name="T30" fmla="*/ 410 w 442"/>
                <a:gd name="T31" fmla="*/ 184 h 322"/>
                <a:gd name="T32" fmla="*/ 442 w 442"/>
                <a:gd name="T33" fmla="*/ 152 h 322"/>
                <a:gd name="T34" fmla="*/ 442 w 442"/>
                <a:gd name="T35" fmla="*/ 125 h 322"/>
                <a:gd name="T36" fmla="*/ 421 w 442"/>
                <a:gd name="T37" fmla="*/ 9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322">
                  <a:moveTo>
                    <a:pt x="421" y="95"/>
                  </a:moveTo>
                  <a:cubicBezTo>
                    <a:pt x="418" y="94"/>
                    <a:pt x="414" y="93"/>
                    <a:pt x="410" y="93"/>
                  </a:cubicBezTo>
                  <a:cubicBezTo>
                    <a:pt x="410" y="93"/>
                    <a:pt x="410" y="93"/>
                    <a:pt x="410" y="93"/>
                  </a:cubicBezTo>
                  <a:cubicBezTo>
                    <a:pt x="403" y="115"/>
                    <a:pt x="389" y="116"/>
                    <a:pt x="389" y="116"/>
                  </a:cubicBezTo>
                  <a:cubicBezTo>
                    <a:pt x="398" y="73"/>
                    <a:pt x="344" y="7"/>
                    <a:pt x="344" y="7"/>
                  </a:cubicBezTo>
                  <a:cubicBezTo>
                    <a:pt x="344" y="7"/>
                    <a:pt x="338" y="9"/>
                    <a:pt x="327" y="11"/>
                  </a:cubicBezTo>
                  <a:cubicBezTo>
                    <a:pt x="206" y="41"/>
                    <a:pt x="130" y="27"/>
                    <a:pt x="83" y="0"/>
                  </a:cubicBezTo>
                  <a:cubicBezTo>
                    <a:pt x="76" y="12"/>
                    <a:pt x="35" y="84"/>
                    <a:pt x="45" y="120"/>
                  </a:cubicBezTo>
                  <a:cubicBezTo>
                    <a:pt x="45" y="120"/>
                    <a:pt x="30" y="115"/>
                    <a:pt x="23" y="94"/>
                  </a:cubicBezTo>
                  <a:cubicBezTo>
                    <a:pt x="16" y="96"/>
                    <a:pt x="10" y="100"/>
                    <a:pt x="6" y="106"/>
                  </a:cubicBezTo>
                  <a:cubicBezTo>
                    <a:pt x="2" y="111"/>
                    <a:pt x="0" y="118"/>
                    <a:pt x="0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9"/>
                    <a:pt x="13" y="183"/>
                    <a:pt x="29" y="184"/>
                  </a:cubicBezTo>
                  <a:cubicBezTo>
                    <a:pt x="34" y="322"/>
                    <a:pt x="117" y="320"/>
                    <a:pt x="218" y="320"/>
                  </a:cubicBezTo>
                  <a:cubicBezTo>
                    <a:pt x="319" y="320"/>
                    <a:pt x="401" y="316"/>
                    <a:pt x="406" y="184"/>
                  </a:cubicBezTo>
                  <a:cubicBezTo>
                    <a:pt x="408" y="184"/>
                    <a:pt x="409" y="184"/>
                    <a:pt x="410" y="184"/>
                  </a:cubicBezTo>
                  <a:cubicBezTo>
                    <a:pt x="428" y="184"/>
                    <a:pt x="442" y="170"/>
                    <a:pt x="442" y="152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42" y="111"/>
                    <a:pt x="434" y="100"/>
                    <a:pt x="421" y="95"/>
                  </a:cubicBezTo>
                  <a:close/>
                </a:path>
              </a:pathLst>
            </a:custGeom>
            <a:solidFill>
              <a:srgbClr val="F0D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1" name="Freeform 3880"/>
            <p:cNvSpPr>
              <a:spLocks/>
            </p:cNvSpPr>
            <p:nvPr/>
          </p:nvSpPr>
          <p:spPr bwMode="auto">
            <a:xfrm>
              <a:off x="1214438" y="1839913"/>
              <a:ext cx="171450" cy="312738"/>
            </a:xfrm>
            <a:custGeom>
              <a:avLst/>
              <a:gdLst>
                <a:gd name="T0" fmla="*/ 50 w 97"/>
                <a:gd name="T1" fmla="*/ 47 h 177"/>
                <a:gd name="T2" fmla="*/ 30 w 97"/>
                <a:gd name="T3" fmla="*/ 64 h 177"/>
                <a:gd name="T4" fmla="*/ 0 w 97"/>
                <a:gd name="T5" fmla="*/ 72 h 177"/>
                <a:gd name="T6" fmla="*/ 17 w 97"/>
                <a:gd name="T7" fmla="*/ 68 h 177"/>
                <a:gd name="T8" fmla="*/ 62 w 97"/>
                <a:gd name="T9" fmla="*/ 177 h 177"/>
                <a:gd name="T10" fmla="*/ 83 w 97"/>
                <a:gd name="T11" fmla="*/ 154 h 177"/>
                <a:gd name="T12" fmla="*/ 83 w 97"/>
                <a:gd name="T13" fmla="*/ 154 h 177"/>
                <a:gd name="T14" fmla="*/ 94 w 97"/>
                <a:gd name="T15" fmla="*/ 156 h 177"/>
                <a:gd name="T16" fmla="*/ 97 w 97"/>
                <a:gd name="T17" fmla="*/ 123 h 177"/>
                <a:gd name="T18" fmla="*/ 63 w 97"/>
                <a:gd name="T19" fmla="*/ 0 h 177"/>
                <a:gd name="T20" fmla="*/ 50 w 97"/>
                <a:gd name="T21" fmla="*/ 4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77">
                  <a:moveTo>
                    <a:pt x="50" y="47"/>
                  </a:moveTo>
                  <a:cubicBezTo>
                    <a:pt x="45" y="55"/>
                    <a:pt x="35" y="62"/>
                    <a:pt x="30" y="64"/>
                  </a:cubicBezTo>
                  <a:cubicBezTo>
                    <a:pt x="20" y="67"/>
                    <a:pt x="10" y="69"/>
                    <a:pt x="0" y="72"/>
                  </a:cubicBezTo>
                  <a:cubicBezTo>
                    <a:pt x="11" y="70"/>
                    <a:pt x="17" y="68"/>
                    <a:pt x="17" y="68"/>
                  </a:cubicBezTo>
                  <a:cubicBezTo>
                    <a:pt x="17" y="68"/>
                    <a:pt x="71" y="134"/>
                    <a:pt x="62" y="177"/>
                  </a:cubicBezTo>
                  <a:cubicBezTo>
                    <a:pt x="62" y="177"/>
                    <a:pt x="76" y="176"/>
                    <a:pt x="83" y="154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7" y="154"/>
                    <a:pt x="91" y="155"/>
                    <a:pt x="94" y="156"/>
                  </a:cubicBezTo>
                  <a:cubicBezTo>
                    <a:pt x="96" y="145"/>
                    <a:pt x="97" y="134"/>
                    <a:pt x="97" y="123"/>
                  </a:cubicBezTo>
                  <a:cubicBezTo>
                    <a:pt x="97" y="76"/>
                    <a:pt x="84" y="33"/>
                    <a:pt x="63" y="0"/>
                  </a:cubicBezTo>
                  <a:cubicBezTo>
                    <a:pt x="65" y="23"/>
                    <a:pt x="55" y="39"/>
                    <a:pt x="50" y="47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2" name="Freeform 3881"/>
            <p:cNvSpPr>
              <a:spLocks/>
            </p:cNvSpPr>
            <p:nvPr/>
          </p:nvSpPr>
          <p:spPr bwMode="auto">
            <a:xfrm>
              <a:off x="641350" y="1865313"/>
              <a:ext cx="142875" cy="293688"/>
            </a:xfrm>
            <a:custGeom>
              <a:avLst/>
              <a:gdLst>
                <a:gd name="T0" fmla="*/ 21 w 81"/>
                <a:gd name="T1" fmla="*/ 141 h 167"/>
                <a:gd name="T2" fmla="*/ 43 w 81"/>
                <a:gd name="T3" fmla="*/ 167 h 167"/>
                <a:gd name="T4" fmla="*/ 81 w 81"/>
                <a:gd name="T5" fmla="*/ 47 h 167"/>
                <a:gd name="T6" fmla="*/ 31 w 81"/>
                <a:gd name="T7" fmla="*/ 0 h 167"/>
                <a:gd name="T8" fmla="*/ 0 w 81"/>
                <a:gd name="T9" fmla="*/ 109 h 167"/>
                <a:gd name="T10" fmla="*/ 4 w 81"/>
                <a:gd name="T11" fmla="*/ 153 h 167"/>
                <a:gd name="T12" fmla="*/ 21 w 81"/>
                <a:gd name="T13" fmla="*/ 14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7">
                  <a:moveTo>
                    <a:pt x="21" y="141"/>
                  </a:moveTo>
                  <a:cubicBezTo>
                    <a:pt x="28" y="162"/>
                    <a:pt x="43" y="167"/>
                    <a:pt x="43" y="167"/>
                  </a:cubicBezTo>
                  <a:cubicBezTo>
                    <a:pt x="33" y="131"/>
                    <a:pt x="74" y="59"/>
                    <a:pt x="81" y="47"/>
                  </a:cubicBezTo>
                  <a:cubicBezTo>
                    <a:pt x="58" y="33"/>
                    <a:pt x="42" y="16"/>
                    <a:pt x="31" y="0"/>
                  </a:cubicBezTo>
                  <a:cubicBezTo>
                    <a:pt x="12" y="28"/>
                    <a:pt x="0" y="65"/>
                    <a:pt x="0" y="109"/>
                  </a:cubicBezTo>
                  <a:cubicBezTo>
                    <a:pt x="0" y="124"/>
                    <a:pt x="2" y="139"/>
                    <a:pt x="4" y="153"/>
                  </a:cubicBezTo>
                  <a:cubicBezTo>
                    <a:pt x="8" y="147"/>
                    <a:pt x="14" y="143"/>
                    <a:pt x="21" y="141"/>
                  </a:cubicBezTo>
                  <a:close/>
                </a:path>
              </a:pathLst>
            </a:custGeom>
            <a:solidFill>
              <a:srgbClr val="BA8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3" name="Freeform 3882"/>
            <p:cNvSpPr>
              <a:spLocks/>
            </p:cNvSpPr>
            <p:nvPr/>
          </p:nvSpPr>
          <p:spPr bwMode="auto">
            <a:xfrm>
              <a:off x="649288" y="1597026"/>
              <a:ext cx="681037" cy="422275"/>
            </a:xfrm>
            <a:custGeom>
              <a:avLst/>
              <a:gdLst>
                <a:gd name="T0" fmla="*/ 76 w 385"/>
                <a:gd name="T1" fmla="*/ 198 h 239"/>
                <a:gd name="T2" fmla="*/ 320 w 385"/>
                <a:gd name="T3" fmla="*/ 209 h 239"/>
                <a:gd name="T4" fmla="*/ 350 w 385"/>
                <a:gd name="T5" fmla="*/ 201 h 239"/>
                <a:gd name="T6" fmla="*/ 370 w 385"/>
                <a:gd name="T7" fmla="*/ 184 h 239"/>
                <a:gd name="T8" fmla="*/ 383 w 385"/>
                <a:gd name="T9" fmla="*/ 137 h 239"/>
                <a:gd name="T10" fmla="*/ 340 w 385"/>
                <a:gd name="T11" fmla="*/ 61 h 239"/>
                <a:gd name="T12" fmla="*/ 94 w 385"/>
                <a:gd name="T13" fmla="*/ 88 h 239"/>
                <a:gd name="T14" fmla="*/ 0 w 385"/>
                <a:gd name="T15" fmla="*/ 84 h 239"/>
                <a:gd name="T16" fmla="*/ 26 w 385"/>
                <a:gd name="T17" fmla="*/ 151 h 239"/>
                <a:gd name="T18" fmla="*/ 76 w 385"/>
                <a:gd name="T19" fmla="*/ 1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5" h="239">
                  <a:moveTo>
                    <a:pt x="76" y="198"/>
                  </a:moveTo>
                  <a:cubicBezTo>
                    <a:pt x="123" y="225"/>
                    <a:pt x="199" y="239"/>
                    <a:pt x="320" y="209"/>
                  </a:cubicBezTo>
                  <a:cubicBezTo>
                    <a:pt x="330" y="206"/>
                    <a:pt x="340" y="204"/>
                    <a:pt x="350" y="201"/>
                  </a:cubicBezTo>
                  <a:cubicBezTo>
                    <a:pt x="355" y="199"/>
                    <a:pt x="365" y="192"/>
                    <a:pt x="370" y="184"/>
                  </a:cubicBezTo>
                  <a:cubicBezTo>
                    <a:pt x="375" y="176"/>
                    <a:pt x="385" y="160"/>
                    <a:pt x="383" y="137"/>
                  </a:cubicBezTo>
                  <a:cubicBezTo>
                    <a:pt x="381" y="116"/>
                    <a:pt x="371" y="90"/>
                    <a:pt x="340" y="61"/>
                  </a:cubicBezTo>
                  <a:cubicBezTo>
                    <a:pt x="275" y="0"/>
                    <a:pt x="185" y="63"/>
                    <a:pt x="94" y="88"/>
                  </a:cubicBezTo>
                  <a:cubicBezTo>
                    <a:pt x="14" y="110"/>
                    <a:pt x="0" y="84"/>
                    <a:pt x="0" y="84"/>
                  </a:cubicBezTo>
                  <a:cubicBezTo>
                    <a:pt x="0" y="84"/>
                    <a:pt x="3" y="117"/>
                    <a:pt x="26" y="151"/>
                  </a:cubicBezTo>
                  <a:cubicBezTo>
                    <a:pt x="37" y="167"/>
                    <a:pt x="53" y="184"/>
                    <a:pt x="76" y="198"/>
                  </a:cubicBezTo>
                  <a:close/>
                </a:path>
              </a:pathLst>
            </a:custGeom>
            <a:solidFill>
              <a:srgbClr val="B17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4" name="Oval 3883"/>
            <p:cNvSpPr>
              <a:spLocks noChangeArrowheads="1"/>
            </p:cNvSpPr>
            <p:nvPr/>
          </p:nvSpPr>
          <p:spPr bwMode="auto">
            <a:xfrm>
              <a:off x="831850" y="2109788"/>
              <a:ext cx="50800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5" name="Oval 3884"/>
            <p:cNvSpPr>
              <a:spLocks noChangeArrowheads="1"/>
            </p:cNvSpPr>
            <p:nvPr/>
          </p:nvSpPr>
          <p:spPr bwMode="auto">
            <a:xfrm>
              <a:off x="1149350" y="2109788"/>
              <a:ext cx="52387" cy="508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6" name="Freeform 3885"/>
            <p:cNvSpPr>
              <a:spLocks/>
            </p:cNvSpPr>
            <p:nvPr/>
          </p:nvSpPr>
          <p:spPr bwMode="auto">
            <a:xfrm>
              <a:off x="1017588" y="2111376"/>
              <a:ext cx="47625" cy="171450"/>
            </a:xfrm>
            <a:custGeom>
              <a:avLst/>
              <a:gdLst>
                <a:gd name="T0" fmla="*/ 1 w 27"/>
                <a:gd name="T1" fmla="*/ 0 h 97"/>
                <a:gd name="T2" fmla="*/ 5 w 27"/>
                <a:gd name="T3" fmla="*/ 12 h 97"/>
                <a:gd name="T4" fmla="*/ 7 w 27"/>
                <a:gd name="T5" fmla="*/ 24 h 97"/>
                <a:gd name="T6" fmla="*/ 7 w 27"/>
                <a:gd name="T7" fmla="*/ 30 h 97"/>
                <a:gd name="T8" fmla="*/ 8 w 27"/>
                <a:gd name="T9" fmla="*/ 36 h 97"/>
                <a:gd name="T10" fmla="*/ 9 w 27"/>
                <a:gd name="T11" fmla="*/ 42 h 97"/>
                <a:gd name="T12" fmla="*/ 9 w 27"/>
                <a:gd name="T13" fmla="*/ 48 h 97"/>
                <a:gd name="T14" fmla="*/ 9 w 27"/>
                <a:gd name="T15" fmla="*/ 60 h 97"/>
                <a:gd name="T16" fmla="*/ 9 w 27"/>
                <a:gd name="T17" fmla="*/ 72 h 97"/>
                <a:gd name="T18" fmla="*/ 8 w 27"/>
                <a:gd name="T19" fmla="*/ 84 h 97"/>
                <a:gd name="T20" fmla="*/ 7 w 27"/>
                <a:gd name="T21" fmla="*/ 96 h 97"/>
                <a:gd name="T22" fmla="*/ 1 w 27"/>
                <a:gd name="T23" fmla="*/ 90 h 97"/>
                <a:gd name="T24" fmla="*/ 7 w 27"/>
                <a:gd name="T25" fmla="*/ 91 h 97"/>
                <a:gd name="T26" fmla="*/ 14 w 27"/>
                <a:gd name="T27" fmla="*/ 92 h 97"/>
                <a:gd name="T28" fmla="*/ 27 w 27"/>
                <a:gd name="T29" fmla="*/ 96 h 97"/>
                <a:gd name="T30" fmla="*/ 27 w 27"/>
                <a:gd name="T31" fmla="*/ 97 h 97"/>
                <a:gd name="T32" fmla="*/ 1 w 27"/>
                <a:gd name="T33" fmla="*/ 97 h 97"/>
                <a:gd name="T34" fmla="*/ 0 w 27"/>
                <a:gd name="T35" fmla="*/ 97 h 97"/>
                <a:gd name="T36" fmla="*/ 0 w 27"/>
                <a:gd name="T37" fmla="*/ 96 h 97"/>
                <a:gd name="T38" fmla="*/ 0 w 27"/>
                <a:gd name="T39" fmla="*/ 48 h 97"/>
                <a:gd name="T40" fmla="*/ 0 w 27"/>
                <a:gd name="T41" fmla="*/ 0 h 97"/>
                <a:gd name="T42" fmla="*/ 1 w 27"/>
                <a:gd name="T4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97">
                  <a:moveTo>
                    <a:pt x="1" y="0"/>
                  </a:moveTo>
                  <a:cubicBezTo>
                    <a:pt x="3" y="4"/>
                    <a:pt x="4" y="8"/>
                    <a:pt x="5" y="12"/>
                  </a:cubicBezTo>
                  <a:cubicBezTo>
                    <a:pt x="5" y="16"/>
                    <a:pt x="6" y="20"/>
                    <a:pt x="7" y="24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2"/>
                    <a:pt x="8" y="34"/>
                    <a:pt x="8" y="3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6"/>
                    <a:pt x="9" y="48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4"/>
                    <a:pt x="9" y="68"/>
                    <a:pt x="9" y="72"/>
                  </a:cubicBezTo>
                  <a:cubicBezTo>
                    <a:pt x="9" y="76"/>
                    <a:pt x="8" y="80"/>
                    <a:pt x="8" y="84"/>
                  </a:cubicBezTo>
                  <a:cubicBezTo>
                    <a:pt x="8" y="88"/>
                    <a:pt x="7" y="92"/>
                    <a:pt x="7" y="96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3" y="90"/>
                    <a:pt x="5" y="91"/>
                    <a:pt x="7" y="91"/>
                  </a:cubicBezTo>
                  <a:cubicBezTo>
                    <a:pt x="10" y="91"/>
                    <a:pt x="12" y="92"/>
                    <a:pt x="14" y="92"/>
                  </a:cubicBezTo>
                  <a:cubicBezTo>
                    <a:pt x="18" y="93"/>
                    <a:pt x="23" y="94"/>
                    <a:pt x="27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80"/>
                    <a:pt x="0" y="64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4B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7" name="Freeform 3886"/>
            <p:cNvSpPr>
              <a:spLocks/>
            </p:cNvSpPr>
            <p:nvPr/>
          </p:nvSpPr>
          <p:spPr bwMode="auto">
            <a:xfrm>
              <a:off x="933450" y="2347913"/>
              <a:ext cx="200025" cy="85725"/>
            </a:xfrm>
            <a:custGeom>
              <a:avLst/>
              <a:gdLst>
                <a:gd name="T0" fmla="*/ 113 w 113"/>
                <a:gd name="T1" fmla="*/ 0 h 48"/>
                <a:gd name="T2" fmla="*/ 54 w 113"/>
                <a:gd name="T3" fmla="*/ 48 h 48"/>
                <a:gd name="T4" fmla="*/ 0 w 113"/>
                <a:gd name="T5" fmla="*/ 0 h 48"/>
                <a:gd name="T6" fmla="*/ 113 w 11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48">
                  <a:moveTo>
                    <a:pt x="113" y="0"/>
                  </a:moveTo>
                  <a:cubicBezTo>
                    <a:pt x="106" y="32"/>
                    <a:pt x="91" y="48"/>
                    <a:pt x="54" y="48"/>
                  </a:cubicBezTo>
                  <a:cubicBezTo>
                    <a:pt x="8" y="48"/>
                    <a:pt x="0" y="0"/>
                    <a:pt x="0" y="0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C3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78" name="Freeform 3887"/>
            <p:cNvSpPr>
              <a:spLocks/>
            </p:cNvSpPr>
            <p:nvPr/>
          </p:nvSpPr>
          <p:spPr bwMode="auto">
            <a:xfrm>
              <a:off x="950913" y="2355851"/>
              <a:ext cx="168275" cy="82550"/>
            </a:xfrm>
            <a:custGeom>
              <a:avLst/>
              <a:gdLst>
                <a:gd name="T0" fmla="*/ 0 w 96"/>
                <a:gd name="T1" fmla="*/ 19 h 47"/>
                <a:gd name="T2" fmla="*/ 96 w 96"/>
                <a:gd name="T3" fmla="*/ 17 h 47"/>
                <a:gd name="T4" fmla="*/ 39 w 96"/>
                <a:gd name="T5" fmla="*/ 44 h 47"/>
                <a:gd name="T6" fmla="*/ 0 w 96"/>
                <a:gd name="T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47">
                  <a:moveTo>
                    <a:pt x="0" y="19"/>
                  </a:moveTo>
                  <a:cubicBezTo>
                    <a:pt x="0" y="19"/>
                    <a:pt x="38" y="0"/>
                    <a:pt x="96" y="17"/>
                  </a:cubicBezTo>
                  <a:cubicBezTo>
                    <a:pt x="96" y="17"/>
                    <a:pt x="89" y="47"/>
                    <a:pt x="39" y="44"/>
                  </a:cubicBezTo>
                  <a:cubicBezTo>
                    <a:pt x="13" y="42"/>
                    <a:pt x="5" y="25"/>
                    <a:pt x="0" y="19"/>
                  </a:cubicBezTo>
                  <a:close/>
                </a:path>
              </a:pathLst>
            </a:custGeom>
            <a:solidFill>
              <a:srgbClr val="F9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986" name="组合 11985"/>
          <p:cNvGrpSpPr/>
          <p:nvPr/>
        </p:nvGrpSpPr>
        <p:grpSpPr>
          <a:xfrm>
            <a:off x="1809454" y="1011187"/>
            <a:ext cx="6470114" cy="3830638"/>
            <a:chOff x="2306638" y="1058863"/>
            <a:chExt cx="2009775" cy="3830638"/>
          </a:xfrm>
        </p:grpSpPr>
        <p:sp>
          <p:nvSpPr>
            <p:cNvPr id="11981" name="Freeform 3890"/>
            <p:cNvSpPr>
              <a:spLocks/>
            </p:cNvSpPr>
            <p:nvPr/>
          </p:nvSpPr>
          <p:spPr bwMode="auto">
            <a:xfrm>
              <a:off x="3314700" y="2968626"/>
              <a:ext cx="36512" cy="1917700"/>
            </a:xfrm>
            <a:custGeom>
              <a:avLst/>
              <a:gdLst>
                <a:gd name="T0" fmla="*/ 10 w 21"/>
                <a:gd name="T1" fmla="*/ 1085 h 1085"/>
                <a:gd name="T2" fmla="*/ 0 w 21"/>
                <a:gd name="T3" fmla="*/ 1074 h 1085"/>
                <a:gd name="T4" fmla="*/ 0 w 21"/>
                <a:gd name="T5" fmla="*/ 11 h 1085"/>
                <a:gd name="T6" fmla="*/ 10 w 21"/>
                <a:gd name="T7" fmla="*/ 0 h 1085"/>
                <a:gd name="T8" fmla="*/ 21 w 21"/>
                <a:gd name="T9" fmla="*/ 11 h 1085"/>
                <a:gd name="T10" fmla="*/ 21 w 21"/>
                <a:gd name="T11" fmla="*/ 1074 h 1085"/>
                <a:gd name="T12" fmla="*/ 10 w 21"/>
                <a:gd name="T13" fmla="*/ 1085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85">
                  <a:moveTo>
                    <a:pt x="10" y="1085"/>
                  </a:moveTo>
                  <a:cubicBezTo>
                    <a:pt x="4" y="1085"/>
                    <a:pt x="0" y="1080"/>
                    <a:pt x="0" y="10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1074"/>
                    <a:pt x="21" y="1074"/>
                    <a:pt x="21" y="1074"/>
                  </a:cubicBezTo>
                  <a:cubicBezTo>
                    <a:pt x="21" y="1080"/>
                    <a:pt x="16" y="1085"/>
                    <a:pt x="10" y="108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2" name="Freeform 3891"/>
            <p:cNvSpPr>
              <a:spLocks/>
            </p:cNvSpPr>
            <p:nvPr/>
          </p:nvSpPr>
          <p:spPr bwMode="auto">
            <a:xfrm>
              <a:off x="2803525" y="4059238"/>
              <a:ext cx="1065212" cy="830263"/>
            </a:xfrm>
            <a:custGeom>
              <a:avLst/>
              <a:gdLst>
                <a:gd name="T0" fmla="*/ 12 w 603"/>
                <a:gd name="T1" fmla="*/ 469 h 470"/>
                <a:gd name="T2" fmla="*/ 6 w 603"/>
                <a:gd name="T3" fmla="*/ 467 h 470"/>
                <a:gd name="T4" fmla="*/ 3 w 603"/>
                <a:gd name="T5" fmla="*/ 452 h 470"/>
                <a:gd name="T6" fmla="*/ 299 w 603"/>
                <a:gd name="T7" fmla="*/ 0 h 470"/>
                <a:gd name="T8" fmla="*/ 600 w 603"/>
                <a:gd name="T9" fmla="*/ 452 h 470"/>
                <a:gd name="T10" fmla="*/ 597 w 603"/>
                <a:gd name="T11" fmla="*/ 467 h 470"/>
                <a:gd name="T12" fmla="*/ 582 w 603"/>
                <a:gd name="T13" fmla="*/ 464 h 470"/>
                <a:gd name="T14" fmla="*/ 299 w 603"/>
                <a:gd name="T15" fmla="*/ 38 h 470"/>
                <a:gd name="T16" fmla="*/ 21 w 603"/>
                <a:gd name="T17" fmla="*/ 464 h 470"/>
                <a:gd name="T18" fmla="*/ 12 w 603"/>
                <a:gd name="T19" fmla="*/ 4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3" h="470">
                  <a:moveTo>
                    <a:pt x="12" y="469"/>
                  </a:moveTo>
                  <a:cubicBezTo>
                    <a:pt x="10" y="469"/>
                    <a:pt x="8" y="468"/>
                    <a:pt x="6" y="467"/>
                  </a:cubicBezTo>
                  <a:cubicBezTo>
                    <a:pt x="2" y="464"/>
                    <a:pt x="0" y="457"/>
                    <a:pt x="3" y="452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600" y="452"/>
                    <a:pt x="600" y="452"/>
                    <a:pt x="600" y="452"/>
                  </a:cubicBezTo>
                  <a:cubicBezTo>
                    <a:pt x="603" y="457"/>
                    <a:pt x="602" y="464"/>
                    <a:pt x="597" y="467"/>
                  </a:cubicBezTo>
                  <a:cubicBezTo>
                    <a:pt x="592" y="470"/>
                    <a:pt x="586" y="469"/>
                    <a:pt x="582" y="464"/>
                  </a:cubicBezTo>
                  <a:cubicBezTo>
                    <a:pt x="299" y="38"/>
                    <a:pt x="299" y="38"/>
                    <a:pt x="299" y="38"/>
                  </a:cubicBezTo>
                  <a:cubicBezTo>
                    <a:pt x="21" y="464"/>
                    <a:pt x="21" y="464"/>
                    <a:pt x="21" y="464"/>
                  </a:cubicBezTo>
                  <a:cubicBezTo>
                    <a:pt x="19" y="467"/>
                    <a:pt x="16" y="469"/>
                    <a:pt x="12" y="4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3" name="Rectangle 3892"/>
            <p:cNvSpPr>
              <a:spLocks noChangeArrowheads="1"/>
            </p:cNvSpPr>
            <p:nvPr/>
          </p:nvSpPr>
          <p:spPr bwMode="auto">
            <a:xfrm>
              <a:off x="2352675" y="1163638"/>
              <a:ext cx="1927225" cy="25892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4" name="Rectangle 3893"/>
            <p:cNvSpPr>
              <a:spLocks noChangeArrowheads="1"/>
            </p:cNvSpPr>
            <p:nvPr/>
          </p:nvSpPr>
          <p:spPr bwMode="auto">
            <a:xfrm>
              <a:off x="2306638" y="1058863"/>
              <a:ext cx="2009775" cy="134938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85" name="Rectangle 3894"/>
            <p:cNvSpPr>
              <a:spLocks noChangeArrowheads="1"/>
            </p:cNvSpPr>
            <p:nvPr/>
          </p:nvSpPr>
          <p:spPr bwMode="auto">
            <a:xfrm>
              <a:off x="2306638" y="3730626"/>
              <a:ext cx="2009775" cy="133350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89" name="TextBox 11988"/>
              <p:cNvSpPr txBox="1"/>
              <p:nvPr/>
            </p:nvSpPr>
            <p:spPr>
              <a:xfrm>
                <a:off x="2215821" y="1218672"/>
                <a:ext cx="5795363" cy="231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en-US" sz="4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</a:t>
                </a:r>
                <a14:m>
                  <m:oMath xmlns:m="http://schemas.openxmlformats.org/officeDocument/2006/math">
                    <m:r>
                      <a:rPr lang="en-US" altLang="en-US" sz="4000" b="1" i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𝐡</m:t>
                    </m:r>
                    <m:r>
                      <a:rPr lang="en-US" altLang="en-US" sz="40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ì </m:t>
                    </m:r>
                    <m:rad>
                      <m:radPr>
                        <m:degHide m:val="on"/>
                        <m:ctrlPr>
                          <a:rPr lang="en-US" altLang="en-US" sz="4000" b="1" i="1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4000" b="1" i="1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rad>
                  </m:oMath>
                </a14:m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alt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89" name="TextBox 119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21" y="1218672"/>
                <a:ext cx="5795363" cy="2314544"/>
              </a:xfrm>
              <a:prstGeom prst="rect">
                <a:avLst/>
              </a:prstGeom>
              <a:blipFill>
                <a:blip r:embed="rId3"/>
                <a:stretch>
                  <a:fillRect l="-3785" t="-2368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2813" y="195486"/>
                <a:ext cx="7558416" cy="40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Đã </a:t>
                </a:r>
                <a:r>
                  <a:rPr lang="en-US" altLang="zh-CN" sz="2000" b="1" dirty="0" err="1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biết</a:t>
                </a: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: </a:t>
                </a:r>
                <a:r>
                  <a:rPr lang="en-US" altLang="zh-CN" sz="2000" b="1" dirty="0" err="1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Với</a:t>
                </a: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a </a:t>
                </a:r>
                <a:r>
                  <a:rPr lang="en-US" altLang="zh-CN" sz="2000" b="1" dirty="0" err="1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là</a:t>
                </a: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một</a:t>
                </a: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số</a:t>
                </a: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không</a:t>
                </a: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âm</a:t>
                </a:r>
                <a:r>
                  <a:rPr lang="en-US" altLang="zh-CN" sz="2000" b="1" dirty="0">
                    <a:solidFill>
                      <a:srgbClr val="AED30B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1" i="1" smtClean="0">
                            <a:solidFill>
                              <a:srgbClr val="AED30B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smtClean="0">
                            <a:solidFill>
                              <a:srgbClr val="AED30B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Arial" panose="020B0604020202020204" pitchFamily="34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chỉ</a:t>
                </a:r>
                <a:r>
                  <a:rPr kumimoji="0" lang="en-US" altLang="zh-CN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xác</a:t>
                </a:r>
                <a:r>
                  <a:rPr kumimoji="0" lang="en-US" altLang="zh-CN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định</a:t>
                </a:r>
                <a:r>
                  <a:rPr kumimoji="0" lang="en-US" altLang="zh-CN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khi</a:t>
                </a:r>
                <a:r>
                  <a:rPr kumimoji="0" lang="en-US" altLang="zh-CN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0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AED3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itchFamily="34" charset="-122"/>
                        <a:cs typeface="Arial" panose="020B0604020202020204" pitchFamily="34" charset="0"/>
                      </a:rPr>
                      <m:t>𝒂</m:t>
                    </m:r>
                    <m:r>
                      <a:rPr kumimoji="0" lang="en-US" altLang="zh-CN" sz="20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AED3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itchFamily="34" charset="-122"/>
                        <a:cs typeface="Arial" panose="020B0604020202020204" pitchFamily="34" charset="0"/>
                      </a:rPr>
                      <m:t>≥</m:t>
                    </m:r>
                    <m:r>
                      <a:rPr kumimoji="0" lang="en-US" altLang="zh-CN" sz="20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AED3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itchFamily="34" charset="-122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kumimoji="0" lang="en-US" altLang="zh-CN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AED30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ED30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13" y="195486"/>
                <a:ext cx="7558416" cy="405817"/>
              </a:xfrm>
              <a:prstGeom prst="rect">
                <a:avLst/>
              </a:prstGeom>
              <a:blipFill>
                <a:blip r:embed="rId4"/>
                <a:stretch>
                  <a:fillRect l="-323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9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07504" y="0"/>
                <a:ext cx="8712968" cy="1102519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2: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=|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7504" y="0"/>
                <a:ext cx="8712968" cy="11025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>
            <a:extLst>
              <a:ext uri="{FF2B5EF4-FFF2-40B4-BE49-F238E27FC236}">
                <a16:creationId xmlns:a16="http://schemas.microsoft.com/office/drawing/2014/main" id="{427D2E73-0DB4-4092-8213-734307E93485}"/>
              </a:ext>
            </a:extLst>
          </p:cNvPr>
          <p:cNvSpPr txBox="1">
            <a:spLocks/>
          </p:cNvSpPr>
          <p:nvPr/>
        </p:nvSpPr>
        <p:spPr>
          <a:xfrm>
            <a:off x="323528" y="339502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B1130BC-4A2F-4608-956B-9A32F94C4AC5}"/>
              </a:ext>
            </a:extLst>
          </p:cNvPr>
          <p:cNvSpPr txBox="1">
            <a:spLocks/>
          </p:cNvSpPr>
          <p:nvPr/>
        </p:nvSpPr>
        <p:spPr>
          <a:xfrm>
            <a:off x="395536" y="67714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ECB660C-9E78-4C1D-9C75-5E66F5E2C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09897"/>
              </p:ext>
            </p:extLst>
          </p:nvPr>
        </p:nvGraphicFramePr>
        <p:xfrm>
          <a:off x="6050707" y="1400002"/>
          <a:ext cx="218916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DD9145-2203-41EE-A0CE-BE55427DB4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0707" y="1400002"/>
                        <a:ext cx="218916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3B5B6BB-9B89-46A0-B5FC-9175200D4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37142"/>
              </p:ext>
            </p:extLst>
          </p:nvPr>
        </p:nvGraphicFramePr>
        <p:xfrm>
          <a:off x="434132" y="1347614"/>
          <a:ext cx="825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24738" imgH="667676" progId="Equation.DSMT4">
                  <p:embed/>
                </p:oleObj>
              </mc:Choice>
              <mc:Fallback>
                <p:oleObj name="Equation" r:id="rId5" imgW="824738" imgH="667676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35205C2-6B0F-4860-968F-64808EA0D6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32" y="1347614"/>
                        <a:ext cx="8255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8A6430-B58A-4688-B389-E275258E1D60}"/>
              </a:ext>
            </a:extLst>
          </p:cNvPr>
          <p:cNvSpPr txBox="1"/>
          <p:nvPr/>
        </p:nvSpPr>
        <p:spPr>
          <a:xfrm>
            <a:off x="1259632" y="1400002"/>
            <a:ext cx="52943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xác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định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(hay </a:t>
            </a:r>
            <a:r>
              <a:rPr lang="en-US" alt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có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nghĩa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307995-FB14-4397-82F3-B2857427F7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661" y="1685255"/>
                <a:ext cx="7772400" cy="11025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?2: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ì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307995-FB14-4397-82F3-B2857427F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61" y="1685255"/>
                <a:ext cx="7772400" cy="1102519"/>
              </a:xfrm>
              <a:prstGeom prst="rect">
                <a:avLst/>
              </a:prstGeom>
              <a:blipFill>
                <a:blip r:embed="rId7"/>
                <a:stretch>
                  <a:fillRect l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82BC0B2A-36D0-4941-BC0A-998DA6C38D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5816" y="2916044"/>
                <a:ext cx="7518140" cy="18879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&lt;=&gt;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&lt;=&gt;−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≥−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40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&lt;=&gt;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82BC0B2A-36D0-4941-BC0A-998DA6C3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916044"/>
                <a:ext cx="7518140" cy="1887954"/>
              </a:xfrm>
              <a:prstGeom prst="rect">
                <a:avLst/>
              </a:prstGeom>
              <a:blipFill>
                <a:blip r:embed="rId8"/>
                <a:stretch>
                  <a:fillRect l="-81" t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2ACF48C-7C55-4E0F-9E4E-C61D9D6C69D1}"/>
              </a:ext>
            </a:extLst>
          </p:cNvPr>
          <p:cNvSpPr txBox="1">
            <a:spLocks/>
          </p:cNvSpPr>
          <p:nvPr/>
        </p:nvSpPr>
        <p:spPr>
          <a:xfrm>
            <a:off x="577788" y="2133427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394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1149</Words>
  <Application>Microsoft Office PowerPoint</Application>
  <PresentationFormat>Trình chiếu Trên màn hình (16:9)</PresentationFormat>
  <Paragraphs>195</Paragraphs>
  <Slides>25</Slides>
  <Notes>9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 Math</vt:lpstr>
      <vt:lpstr>Tahoma</vt:lpstr>
      <vt:lpstr>Times New Roman</vt:lpstr>
      <vt:lpstr>VNtimes new roman</vt:lpstr>
      <vt:lpstr>Wingdings</vt:lpstr>
      <vt:lpstr>Office Theme</vt:lpstr>
      <vt:lpstr>Soaring</vt:lpstr>
      <vt:lpstr>Office 主题​​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Tiết 2: Căn thức bậc hai và hằng đẳng thức √(A^2 )=|A|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Tiết 2: Căn thức bậc hai và hằng đẳng thức √(A^2 )=|A|</vt:lpstr>
      <vt:lpstr>Tiết 2: Căn thức bậc hai và hằng đẳng thức √(A^2 )=|A|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851</cp:lastModifiedBy>
  <cp:revision>95</cp:revision>
  <dcterms:created xsi:type="dcterms:W3CDTF">2021-07-16T02:17:00Z</dcterms:created>
  <dcterms:modified xsi:type="dcterms:W3CDTF">2021-09-03T04:38:47Z</dcterms:modified>
</cp:coreProperties>
</file>